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37.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38.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39.xml"/>
  <Override ContentType="application/vnd.openxmlformats-officedocument.presentationml.slideLayout+xml" PartName="/ppt/slideLayouts/slideLayout35.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7" r:id="rId4"/>
    <p:sldMasterId id="2147483688"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Lst>
  <p:sldSz cy="5143500" cx="9144000"/>
  <p:notesSz cx="6858000" cy="9144000"/>
  <p:embeddedFontLst>
    <p:embeddedFont>
      <p:font typeface="Proxima Nova"/>
      <p:regular r:id="rId61"/>
      <p:bold r:id="rId62"/>
      <p:italic r:id="rId63"/>
      <p:boldItalic r:id="rId64"/>
    </p:embeddedFont>
    <p:embeddedFont>
      <p:font typeface="Roboto Medium"/>
      <p:regular r:id="rId65"/>
      <p:bold r:id="rId66"/>
      <p:italic r:id="rId67"/>
      <p:boldItalic r:id="rId68"/>
    </p:embeddedFont>
    <p:embeddedFont>
      <p:font typeface="Amatic SC"/>
      <p:regular r:id="rId69"/>
      <p:bold r:id="rId70"/>
    </p:embeddedFont>
    <p:embeddedFont>
      <p:font typeface="Boogaloo"/>
      <p:regular r:id="rId71"/>
    </p:embeddedFont>
    <p:embeddedFont>
      <p:font typeface="Fugaz One"/>
      <p:regular r:id="rId72"/>
    </p:embeddedFont>
    <p:embeddedFont>
      <p:font typeface="Proxima Nova Semibold"/>
      <p:regular r:id="rId73"/>
      <p:bold r:id="rId74"/>
      <p:boldItalic r:id="rId75"/>
    </p:embeddedFont>
    <p:embeddedFont>
      <p:font typeface="Open Sans"/>
      <p:regular r:id="rId76"/>
      <p:bold r:id="rId77"/>
      <p:italic r:id="rId78"/>
      <p:boldItalic r:id="rId79"/>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8FB67C6C-BE18-4EEE-B16B-D32161452BA9}">
  <a:tblStyle styleId="{8FB67C6C-BE18-4EEE-B16B-D32161452BA9}"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ProximaNovaSemibold-regular.fntdata"/><Relationship Id="rId72" Type="http://schemas.openxmlformats.org/officeDocument/2006/relationships/font" Target="fonts/FugazOne-regular.fntdata"/><Relationship Id="rId31" Type="http://schemas.openxmlformats.org/officeDocument/2006/relationships/slide" Target="slides/slide25.xml"/><Relationship Id="rId75" Type="http://schemas.openxmlformats.org/officeDocument/2006/relationships/font" Target="fonts/ProximaNovaSemibold-boldItalic.fntdata"/><Relationship Id="rId30" Type="http://schemas.openxmlformats.org/officeDocument/2006/relationships/slide" Target="slides/slide24.xml"/><Relationship Id="rId74" Type="http://schemas.openxmlformats.org/officeDocument/2006/relationships/font" Target="fonts/ProximaNovaSemibold-bold.fntdata"/><Relationship Id="rId33" Type="http://schemas.openxmlformats.org/officeDocument/2006/relationships/slide" Target="slides/slide27.xml"/><Relationship Id="rId77" Type="http://schemas.openxmlformats.org/officeDocument/2006/relationships/font" Target="fonts/OpenSans-bold.fntdata"/><Relationship Id="rId32" Type="http://schemas.openxmlformats.org/officeDocument/2006/relationships/slide" Target="slides/slide26.xml"/><Relationship Id="rId76" Type="http://schemas.openxmlformats.org/officeDocument/2006/relationships/font" Target="fonts/OpenSans-regular.fntdata"/><Relationship Id="rId35" Type="http://schemas.openxmlformats.org/officeDocument/2006/relationships/slide" Target="slides/slide29.xml"/><Relationship Id="rId79" Type="http://schemas.openxmlformats.org/officeDocument/2006/relationships/font" Target="fonts/OpenSans-boldItalic.fntdata"/><Relationship Id="rId34" Type="http://schemas.openxmlformats.org/officeDocument/2006/relationships/slide" Target="slides/slide28.xml"/><Relationship Id="rId78" Type="http://schemas.openxmlformats.org/officeDocument/2006/relationships/font" Target="fonts/OpenSans-italic.fntdata"/><Relationship Id="rId71" Type="http://schemas.openxmlformats.org/officeDocument/2006/relationships/font" Target="fonts/Boogaloo-regular.fntdata"/><Relationship Id="rId70" Type="http://schemas.openxmlformats.org/officeDocument/2006/relationships/font" Target="fonts/AmaticSC-bold.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ProximaNova-bold.fntdata"/><Relationship Id="rId61" Type="http://schemas.openxmlformats.org/officeDocument/2006/relationships/font" Target="fonts/ProximaNova-regular.fntdata"/><Relationship Id="rId20" Type="http://schemas.openxmlformats.org/officeDocument/2006/relationships/slide" Target="slides/slide14.xml"/><Relationship Id="rId64" Type="http://schemas.openxmlformats.org/officeDocument/2006/relationships/font" Target="fonts/ProximaNova-boldItalic.fntdata"/><Relationship Id="rId63" Type="http://schemas.openxmlformats.org/officeDocument/2006/relationships/font" Target="fonts/ProximaNova-italic.fntdata"/><Relationship Id="rId22" Type="http://schemas.openxmlformats.org/officeDocument/2006/relationships/slide" Target="slides/slide16.xml"/><Relationship Id="rId66" Type="http://schemas.openxmlformats.org/officeDocument/2006/relationships/font" Target="fonts/RobotoMedium-bold.fntdata"/><Relationship Id="rId21" Type="http://schemas.openxmlformats.org/officeDocument/2006/relationships/slide" Target="slides/slide15.xml"/><Relationship Id="rId65" Type="http://schemas.openxmlformats.org/officeDocument/2006/relationships/font" Target="fonts/RobotoMedium-regular.fntdata"/><Relationship Id="rId24" Type="http://schemas.openxmlformats.org/officeDocument/2006/relationships/slide" Target="slides/slide18.xml"/><Relationship Id="rId68" Type="http://schemas.openxmlformats.org/officeDocument/2006/relationships/font" Target="fonts/RobotoMedium-boldItalic.fntdata"/><Relationship Id="rId23" Type="http://schemas.openxmlformats.org/officeDocument/2006/relationships/slide" Target="slides/slide17.xml"/><Relationship Id="rId67" Type="http://schemas.openxmlformats.org/officeDocument/2006/relationships/font" Target="fonts/RobotoMedium-italic.fntdata"/><Relationship Id="rId60" Type="http://schemas.openxmlformats.org/officeDocument/2006/relationships/slide" Target="slides/slide54.xml"/><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AmaticSC-regular.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slide" Target="slides/slide53.xml"/><Relationship Id="rId14" Type="http://schemas.openxmlformats.org/officeDocument/2006/relationships/slide" Target="slides/slide8.xml"/><Relationship Id="rId58" Type="http://schemas.openxmlformats.org/officeDocument/2006/relationships/slide" Target="slides/slide52.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7" name="Shape 2057"/>
        <p:cNvGrpSpPr/>
        <p:nvPr/>
      </p:nvGrpSpPr>
      <p:grpSpPr>
        <a:xfrm>
          <a:off x="0" y="0"/>
          <a:ext cx="0" cy="0"/>
          <a:chOff x="0" y="0"/>
          <a:chExt cx="0" cy="0"/>
        </a:xfrm>
      </p:grpSpPr>
      <p:sp>
        <p:nvSpPr>
          <p:cNvPr id="2058" name="Google Shape;2058;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2059" name="Google Shape;2059;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43" name="Shape 2243"/>
        <p:cNvGrpSpPr/>
        <p:nvPr/>
      </p:nvGrpSpPr>
      <p:grpSpPr>
        <a:xfrm>
          <a:off x="0" y="0"/>
          <a:ext cx="0" cy="0"/>
          <a:chOff x="0" y="0"/>
          <a:chExt cx="0" cy="0"/>
        </a:xfrm>
      </p:grpSpPr>
      <p:sp>
        <p:nvSpPr>
          <p:cNvPr id="2244" name="Google Shape;2244;g87106fc953_0_6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45" name="Google Shape;2245;g87106fc953_0_6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96" name="Shape 2296"/>
        <p:cNvGrpSpPr/>
        <p:nvPr/>
      </p:nvGrpSpPr>
      <p:grpSpPr>
        <a:xfrm>
          <a:off x="0" y="0"/>
          <a:ext cx="0" cy="0"/>
          <a:chOff x="0" y="0"/>
          <a:chExt cx="0" cy="0"/>
        </a:xfrm>
      </p:grpSpPr>
      <p:sp>
        <p:nvSpPr>
          <p:cNvPr id="2297" name="Google Shape;2297;g87106fc953_0_7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98" name="Google Shape;2298;g87106fc953_0_7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01" name="Shape 2301"/>
        <p:cNvGrpSpPr/>
        <p:nvPr/>
      </p:nvGrpSpPr>
      <p:grpSpPr>
        <a:xfrm>
          <a:off x="0" y="0"/>
          <a:ext cx="0" cy="0"/>
          <a:chOff x="0" y="0"/>
          <a:chExt cx="0" cy="0"/>
        </a:xfrm>
      </p:grpSpPr>
      <p:sp>
        <p:nvSpPr>
          <p:cNvPr id="2302" name="Google Shape;2302;g52fba607b9_0_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03" name="Google Shape;2303;g52fba607b9_0_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25" name="Shape 2325"/>
        <p:cNvGrpSpPr/>
        <p:nvPr/>
      </p:nvGrpSpPr>
      <p:grpSpPr>
        <a:xfrm>
          <a:off x="0" y="0"/>
          <a:ext cx="0" cy="0"/>
          <a:chOff x="0" y="0"/>
          <a:chExt cx="0" cy="0"/>
        </a:xfrm>
      </p:grpSpPr>
      <p:sp>
        <p:nvSpPr>
          <p:cNvPr id="2326" name="Google Shape;2326;g87106fc953_0_8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27" name="Google Shape;2327;g87106fc953_0_8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0" name="Shape 2330"/>
        <p:cNvGrpSpPr/>
        <p:nvPr/>
      </p:nvGrpSpPr>
      <p:grpSpPr>
        <a:xfrm>
          <a:off x="0" y="0"/>
          <a:ext cx="0" cy="0"/>
          <a:chOff x="0" y="0"/>
          <a:chExt cx="0" cy="0"/>
        </a:xfrm>
      </p:grpSpPr>
      <p:sp>
        <p:nvSpPr>
          <p:cNvPr id="2331" name="Google Shape;2331;g87106fc953_0_9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32" name="Google Shape;2332;g87106fc953_0_9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44" name="Shape 2344"/>
        <p:cNvGrpSpPr/>
        <p:nvPr/>
      </p:nvGrpSpPr>
      <p:grpSpPr>
        <a:xfrm>
          <a:off x="0" y="0"/>
          <a:ext cx="0" cy="0"/>
          <a:chOff x="0" y="0"/>
          <a:chExt cx="0" cy="0"/>
        </a:xfrm>
      </p:grpSpPr>
      <p:sp>
        <p:nvSpPr>
          <p:cNvPr id="2345" name="Google Shape;2345;g52fba607b9_0_2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46" name="Google Shape;2346;g52fba607b9_0_2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58" name="Shape 2358"/>
        <p:cNvGrpSpPr/>
        <p:nvPr/>
      </p:nvGrpSpPr>
      <p:grpSpPr>
        <a:xfrm>
          <a:off x="0" y="0"/>
          <a:ext cx="0" cy="0"/>
          <a:chOff x="0" y="0"/>
          <a:chExt cx="0" cy="0"/>
        </a:xfrm>
      </p:grpSpPr>
      <p:sp>
        <p:nvSpPr>
          <p:cNvPr id="2359" name="Google Shape;2359;g52fba607b9_0_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60" name="Google Shape;2360;g52fba607b9_0_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2" name="Shape 2382"/>
        <p:cNvGrpSpPr/>
        <p:nvPr/>
      </p:nvGrpSpPr>
      <p:grpSpPr>
        <a:xfrm>
          <a:off x="0" y="0"/>
          <a:ext cx="0" cy="0"/>
          <a:chOff x="0" y="0"/>
          <a:chExt cx="0" cy="0"/>
        </a:xfrm>
      </p:grpSpPr>
      <p:sp>
        <p:nvSpPr>
          <p:cNvPr id="2383" name="Google Shape;2383;g52fba607b9_0_3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84" name="Google Shape;2384;g52fba607b9_0_3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14" name="Shape 2414"/>
        <p:cNvGrpSpPr/>
        <p:nvPr/>
      </p:nvGrpSpPr>
      <p:grpSpPr>
        <a:xfrm>
          <a:off x="0" y="0"/>
          <a:ext cx="0" cy="0"/>
          <a:chOff x="0" y="0"/>
          <a:chExt cx="0" cy="0"/>
        </a:xfrm>
      </p:grpSpPr>
      <p:sp>
        <p:nvSpPr>
          <p:cNvPr id="2415" name="Google Shape;2415;g87106fc953_0_10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16" name="Google Shape;2416;g87106fc953_0_10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38" name="Shape 2438"/>
        <p:cNvGrpSpPr/>
        <p:nvPr/>
      </p:nvGrpSpPr>
      <p:grpSpPr>
        <a:xfrm>
          <a:off x="0" y="0"/>
          <a:ext cx="0" cy="0"/>
          <a:chOff x="0" y="0"/>
          <a:chExt cx="0" cy="0"/>
        </a:xfrm>
      </p:grpSpPr>
      <p:sp>
        <p:nvSpPr>
          <p:cNvPr id="2439" name="Google Shape;2439;g87106fc953_0_255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40" name="Google Shape;2440;g87106fc953_0_255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65" name="Shape 2065"/>
        <p:cNvGrpSpPr/>
        <p:nvPr/>
      </p:nvGrpSpPr>
      <p:grpSpPr>
        <a:xfrm>
          <a:off x="0" y="0"/>
          <a:ext cx="0" cy="0"/>
          <a:chOff x="0" y="0"/>
          <a:chExt cx="0" cy="0"/>
        </a:xfrm>
      </p:grpSpPr>
      <p:sp>
        <p:nvSpPr>
          <p:cNvPr id="2066" name="Google Shape;2066;g52fba607b9_0_3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67" name="Google Shape;2067;g52fba607b9_0_3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51" name="Shape 2451"/>
        <p:cNvGrpSpPr/>
        <p:nvPr/>
      </p:nvGrpSpPr>
      <p:grpSpPr>
        <a:xfrm>
          <a:off x="0" y="0"/>
          <a:ext cx="0" cy="0"/>
          <a:chOff x="0" y="0"/>
          <a:chExt cx="0" cy="0"/>
        </a:xfrm>
      </p:grpSpPr>
      <p:sp>
        <p:nvSpPr>
          <p:cNvPr id="2452" name="Google Shape;2452;g87106fc953_0_255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53" name="Google Shape;2453;g87106fc953_0_255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76" name="Shape 2476"/>
        <p:cNvGrpSpPr/>
        <p:nvPr/>
      </p:nvGrpSpPr>
      <p:grpSpPr>
        <a:xfrm>
          <a:off x="0" y="0"/>
          <a:ext cx="0" cy="0"/>
          <a:chOff x="0" y="0"/>
          <a:chExt cx="0" cy="0"/>
        </a:xfrm>
      </p:grpSpPr>
      <p:sp>
        <p:nvSpPr>
          <p:cNvPr id="2477" name="Google Shape;2477;g87106fc953_0_271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78" name="Google Shape;2478;g87106fc953_0_271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99" name="Shape 2499"/>
        <p:cNvGrpSpPr/>
        <p:nvPr/>
      </p:nvGrpSpPr>
      <p:grpSpPr>
        <a:xfrm>
          <a:off x="0" y="0"/>
          <a:ext cx="0" cy="0"/>
          <a:chOff x="0" y="0"/>
          <a:chExt cx="0" cy="0"/>
        </a:xfrm>
      </p:grpSpPr>
      <p:sp>
        <p:nvSpPr>
          <p:cNvPr id="2500" name="Google Shape;2500;g52fba607b9_0_1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01" name="Google Shape;2501;g52fba607b9_0_1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62" name="Shape 2562"/>
        <p:cNvGrpSpPr/>
        <p:nvPr/>
      </p:nvGrpSpPr>
      <p:grpSpPr>
        <a:xfrm>
          <a:off x="0" y="0"/>
          <a:ext cx="0" cy="0"/>
          <a:chOff x="0" y="0"/>
          <a:chExt cx="0" cy="0"/>
        </a:xfrm>
      </p:grpSpPr>
      <p:sp>
        <p:nvSpPr>
          <p:cNvPr id="2563" name="Google Shape;2563;g87106fc953_0_271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64" name="Google Shape;2564;g87106fc953_0_271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68" name="Shape 2568"/>
        <p:cNvGrpSpPr/>
        <p:nvPr/>
      </p:nvGrpSpPr>
      <p:grpSpPr>
        <a:xfrm>
          <a:off x="0" y="0"/>
          <a:ext cx="0" cy="0"/>
          <a:chOff x="0" y="0"/>
          <a:chExt cx="0" cy="0"/>
        </a:xfrm>
      </p:grpSpPr>
      <p:sp>
        <p:nvSpPr>
          <p:cNvPr id="2569" name="Google Shape;2569;g87106fc953_0_273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70" name="Google Shape;2570;g87106fc953_0_273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21" name="Shape 2621"/>
        <p:cNvGrpSpPr/>
        <p:nvPr/>
      </p:nvGrpSpPr>
      <p:grpSpPr>
        <a:xfrm>
          <a:off x="0" y="0"/>
          <a:ext cx="0" cy="0"/>
          <a:chOff x="0" y="0"/>
          <a:chExt cx="0" cy="0"/>
        </a:xfrm>
      </p:grpSpPr>
      <p:sp>
        <p:nvSpPr>
          <p:cNvPr id="2622" name="Google Shape;2622;g52fba607b9_0_1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23" name="Google Shape;2623;g52fba607b9_0_1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75" name="Shape 2675"/>
        <p:cNvGrpSpPr/>
        <p:nvPr/>
      </p:nvGrpSpPr>
      <p:grpSpPr>
        <a:xfrm>
          <a:off x="0" y="0"/>
          <a:ext cx="0" cy="0"/>
          <a:chOff x="0" y="0"/>
          <a:chExt cx="0" cy="0"/>
        </a:xfrm>
      </p:grpSpPr>
      <p:sp>
        <p:nvSpPr>
          <p:cNvPr id="2676" name="Google Shape;2676;g52fba607b9_0_2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77" name="Google Shape;2677;g52fba607b9_0_2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83" name="Shape 2683"/>
        <p:cNvGrpSpPr/>
        <p:nvPr/>
      </p:nvGrpSpPr>
      <p:grpSpPr>
        <a:xfrm>
          <a:off x="0" y="0"/>
          <a:ext cx="0" cy="0"/>
          <a:chOff x="0" y="0"/>
          <a:chExt cx="0" cy="0"/>
        </a:xfrm>
      </p:grpSpPr>
      <p:sp>
        <p:nvSpPr>
          <p:cNvPr id="2684" name="Google Shape;2684;g87106fc953_0_273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85" name="Google Shape;2685;g87106fc953_0_273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01" name="Shape 2701"/>
        <p:cNvGrpSpPr/>
        <p:nvPr/>
      </p:nvGrpSpPr>
      <p:grpSpPr>
        <a:xfrm>
          <a:off x="0" y="0"/>
          <a:ext cx="0" cy="0"/>
          <a:chOff x="0" y="0"/>
          <a:chExt cx="0" cy="0"/>
        </a:xfrm>
      </p:grpSpPr>
      <p:sp>
        <p:nvSpPr>
          <p:cNvPr id="2702" name="Google Shape;2702;g87106fc953_0_273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03" name="Google Shape;2703;g87106fc953_0_273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13" name="Shape 2713"/>
        <p:cNvGrpSpPr/>
        <p:nvPr/>
      </p:nvGrpSpPr>
      <p:grpSpPr>
        <a:xfrm>
          <a:off x="0" y="0"/>
          <a:ext cx="0" cy="0"/>
          <a:chOff x="0" y="0"/>
          <a:chExt cx="0" cy="0"/>
        </a:xfrm>
      </p:grpSpPr>
      <p:sp>
        <p:nvSpPr>
          <p:cNvPr id="2714" name="Google Shape;2714;g52fba607b9_0_2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15" name="Google Shape;2715;g52fba607b9_0_2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73" name="Shape 2073"/>
        <p:cNvGrpSpPr/>
        <p:nvPr/>
      </p:nvGrpSpPr>
      <p:grpSpPr>
        <a:xfrm>
          <a:off x="0" y="0"/>
          <a:ext cx="0" cy="0"/>
          <a:chOff x="0" y="0"/>
          <a:chExt cx="0" cy="0"/>
        </a:xfrm>
      </p:grpSpPr>
      <p:sp>
        <p:nvSpPr>
          <p:cNvPr id="2074" name="Google Shape;2074;g52fba607b9_0_2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75" name="Google Shape;2075;g52fba607b9_0_2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23" name="Shape 2723"/>
        <p:cNvGrpSpPr/>
        <p:nvPr/>
      </p:nvGrpSpPr>
      <p:grpSpPr>
        <a:xfrm>
          <a:off x="0" y="0"/>
          <a:ext cx="0" cy="0"/>
          <a:chOff x="0" y="0"/>
          <a:chExt cx="0" cy="0"/>
        </a:xfrm>
      </p:grpSpPr>
      <p:sp>
        <p:nvSpPr>
          <p:cNvPr id="2724" name="Google Shape;2724;g52fba607b9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25" name="Google Shape;2725;g52fba607b9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37" name="Shape 2737"/>
        <p:cNvGrpSpPr/>
        <p:nvPr/>
      </p:nvGrpSpPr>
      <p:grpSpPr>
        <a:xfrm>
          <a:off x="0" y="0"/>
          <a:ext cx="0" cy="0"/>
          <a:chOff x="0" y="0"/>
          <a:chExt cx="0" cy="0"/>
        </a:xfrm>
      </p:grpSpPr>
      <p:sp>
        <p:nvSpPr>
          <p:cNvPr id="2738" name="Google Shape;2738;g52fba607b9_0_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39" name="Google Shape;2739;g52fba607b9_0_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50" name="Shape 2750"/>
        <p:cNvGrpSpPr/>
        <p:nvPr/>
      </p:nvGrpSpPr>
      <p:grpSpPr>
        <a:xfrm>
          <a:off x="0" y="0"/>
          <a:ext cx="0" cy="0"/>
          <a:chOff x="0" y="0"/>
          <a:chExt cx="0" cy="0"/>
        </a:xfrm>
      </p:grpSpPr>
      <p:sp>
        <p:nvSpPr>
          <p:cNvPr id="2751" name="Google Shape;2751;g52fba607b9_0_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52" name="Google Shape;2752;g52fba607b9_0_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58" name="Shape 2758"/>
        <p:cNvGrpSpPr/>
        <p:nvPr/>
      </p:nvGrpSpPr>
      <p:grpSpPr>
        <a:xfrm>
          <a:off x="0" y="0"/>
          <a:ext cx="0" cy="0"/>
          <a:chOff x="0" y="0"/>
          <a:chExt cx="0" cy="0"/>
        </a:xfrm>
      </p:grpSpPr>
      <p:sp>
        <p:nvSpPr>
          <p:cNvPr id="2759" name="Google Shape;2759;g52fba607b9_0_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60" name="Google Shape;2760;g52fba607b9_0_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76" name="Shape 2776"/>
        <p:cNvGrpSpPr/>
        <p:nvPr/>
      </p:nvGrpSpPr>
      <p:grpSpPr>
        <a:xfrm>
          <a:off x="0" y="0"/>
          <a:ext cx="0" cy="0"/>
          <a:chOff x="0" y="0"/>
          <a:chExt cx="0" cy="0"/>
        </a:xfrm>
      </p:grpSpPr>
      <p:sp>
        <p:nvSpPr>
          <p:cNvPr id="2777" name="Google Shape;2777;g52fba607b9_0_3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78" name="Google Shape;2778;g52fba607b9_0_3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38" name="Shape 2938"/>
        <p:cNvGrpSpPr/>
        <p:nvPr/>
      </p:nvGrpSpPr>
      <p:grpSpPr>
        <a:xfrm>
          <a:off x="0" y="0"/>
          <a:ext cx="0" cy="0"/>
          <a:chOff x="0" y="0"/>
          <a:chExt cx="0" cy="0"/>
        </a:xfrm>
      </p:grpSpPr>
      <p:sp>
        <p:nvSpPr>
          <p:cNvPr id="2939" name="Google Shape;2939;g52fba607b9_0_5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40" name="Google Shape;2940;g52fba607b9_0_5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97" name="Shape 2997"/>
        <p:cNvGrpSpPr/>
        <p:nvPr/>
      </p:nvGrpSpPr>
      <p:grpSpPr>
        <a:xfrm>
          <a:off x="0" y="0"/>
          <a:ext cx="0" cy="0"/>
          <a:chOff x="0" y="0"/>
          <a:chExt cx="0" cy="0"/>
        </a:xfrm>
      </p:grpSpPr>
      <p:sp>
        <p:nvSpPr>
          <p:cNvPr id="2998" name="Google Shape;2998;g52fba607b9_0_6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99" name="Google Shape;2999;g52fba607b9_0_6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05" name="Shape 3005"/>
        <p:cNvGrpSpPr/>
        <p:nvPr/>
      </p:nvGrpSpPr>
      <p:grpSpPr>
        <a:xfrm>
          <a:off x="0" y="0"/>
          <a:ext cx="0" cy="0"/>
          <a:chOff x="0" y="0"/>
          <a:chExt cx="0" cy="0"/>
        </a:xfrm>
      </p:grpSpPr>
      <p:sp>
        <p:nvSpPr>
          <p:cNvPr id="3006" name="Google Shape;3006;g52fba607b9_0_6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07" name="Google Shape;3007;g52fba607b9_0_6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12" name="Shape 3012"/>
        <p:cNvGrpSpPr/>
        <p:nvPr/>
      </p:nvGrpSpPr>
      <p:grpSpPr>
        <a:xfrm>
          <a:off x="0" y="0"/>
          <a:ext cx="0" cy="0"/>
          <a:chOff x="0" y="0"/>
          <a:chExt cx="0" cy="0"/>
        </a:xfrm>
      </p:grpSpPr>
      <p:sp>
        <p:nvSpPr>
          <p:cNvPr id="3013" name="Google Shape;3013;g87106fc953_0_132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14" name="Google Shape;3014;g87106fc953_0_132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19" name="Shape 3019"/>
        <p:cNvGrpSpPr/>
        <p:nvPr/>
      </p:nvGrpSpPr>
      <p:grpSpPr>
        <a:xfrm>
          <a:off x="0" y="0"/>
          <a:ext cx="0" cy="0"/>
          <a:chOff x="0" y="0"/>
          <a:chExt cx="0" cy="0"/>
        </a:xfrm>
      </p:grpSpPr>
      <p:sp>
        <p:nvSpPr>
          <p:cNvPr id="3020" name="Google Shape;3020;g87106fc953_0_132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21" name="Google Shape;3021;g87106fc953_0_132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79" name="Shape 2079"/>
        <p:cNvGrpSpPr/>
        <p:nvPr/>
      </p:nvGrpSpPr>
      <p:grpSpPr>
        <a:xfrm>
          <a:off x="0" y="0"/>
          <a:ext cx="0" cy="0"/>
          <a:chOff x="0" y="0"/>
          <a:chExt cx="0" cy="0"/>
        </a:xfrm>
      </p:grpSpPr>
      <p:sp>
        <p:nvSpPr>
          <p:cNvPr id="2080" name="Google Shape;2080;g852b22f7ef_0_4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81" name="Google Shape;2081;g852b22f7ef_0_4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44" name="Shape 3044"/>
        <p:cNvGrpSpPr/>
        <p:nvPr/>
      </p:nvGrpSpPr>
      <p:grpSpPr>
        <a:xfrm>
          <a:off x="0" y="0"/>
          <a:ext cx="0" cy="0"/>
          <a:chOff x="0" y="0"/>
          <a:chExt cx="0" cy="0"/>
        </a:xfrm>
      </p:grpSpPr>
      <p:sp>
        <p:nvSpPr>
          <p:cNvPr id="3045" name="Google Shape;3045;g87106fc953_0_132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46" name="Google Shape;3046;g87106fc953_0_132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58" name="Shape 3058"/>
        <p:cNvGrpSpPr/>
        <p:nvPr/>
      </p:nvGrpSpPr>
      <p:grpSpPr>
        <a:xfrm>
          <a:off x="0" y="0"/>
          <a:ext cx="0" cy="0"/>
          <a:chOff x="0" y="0"/>
          <a:chExt cx="0" cy="0"/>
        </a:xfrm>
      </p:grpSpPr>
      <p:sp>
        <p:nvSpPr>
          <p:cNvPr id="3059" name="Google Shape;3059;g87106fc953_0_132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60" name="Google Shape;3060;g87106fc953_0_132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95" name="Shape 3395"/>
        <p:cNvGrpSpPr/>
        <p:nvPr/>
      </p:nvGrpSpPr>
      <p:grpSpPr>
        <a:xfrm>
          <a:off x="0" y="0"/>
          <a:ext cx="0" cy="0"/>
          <a:chOff x="0" y="0"/>
          <a:chExt cx="0" cy="0"/>
        </a:xfrm>
      </p:grpSpPr>
      <p:sp>
        <p:nvSpPr>
          <p:cNvPr id="3396" name="Google Shape;3396;g87106fc953_0_136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97" name="Google Shape;3397;g87106fc953_0_136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95" name="Shape 9895"/>
        <p:cNvGrpSpPr/>
        <p:nvPr/>
      </p:nvGrpSpPr>
      <p:grpSpPr>
        <a:xfrm>
          <a:off x="0" y="0"/>
          <a:ext cx="0" cy="0"/>
          <a:chOff x="0" y="0"/>
          <a:chExt cx="0" cy="0"/>
        </a:xfrm>
      </p:grpSpPr>
      <p:sp>
        <p:nvSpPr>
          <p:cNvPr id="9896" name="Google Shape;9896;g87106fc953_0_201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97" name="Google Shape;9897;g87106fc953_0_201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22" name="Shape 10322"/>
        <p:cNvGrpSpPr/>
        <p:nvPr/>
      </p:nvGrpSpPr>
      <p:grpSpPr>
        <a:xfrm>
          <a:off x="0" y="0"/>
          <a:ext cx="0" cy="0"/>
          <a:chOff x="0" y="0"/>
          <a:chExt cx="0" cy="0"/>
        </a:xfrm>
      </p:grpSpPr>
      <p:sp>
        <p:nvSpPr>
          <p:cNvPr id="10323" name="Google Shape;10323;g87106fc953_0_205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24" name="Google Shape;10324;g87106fc953_0_205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85" name="Shape 10485"/>
        <p:cNvGrpSpPr/>
        <p:nvPr/>
      </p:nvGrpSpPr>
      <p:grpSpPr>
        <a:xfrm>
          <a:off x="0" y="0"/>
          <a:ext cx="0" cy="0"/>
          <a:chOff x="0" y="0"/>
          <a:chExt cx="0" cy="0"/>
        </a:xfrm>
      </p:grpSpPr>
      <p:sp>
        <p:nvSpPr>
          <p:cNvPr id="10486" name="Google Shape;10486;g87106fc953_0_207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87" name="Google Shape;10487;g87106fc953_0_207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87" name="Shape 10887"/>
        <p:cNvGrpSpPr/>
        <p:nvPr/>
      </p:nvGrpSpPr>
      <p:grpSpPr>
        <a:xfrm>
          <a:off x="0" y="0"/>
          <a:ext cx="0" cy="0"/>
          <a:chOff x="0" y="0"/>
          <a:chExt cx="0" cy="0"/>
        </a:xfrm>
      </p:grpSpPr>
      <p:sp>
        <p:nvSpPr>
          <p:cNvPr id="10888" name="Google Shape;10888;g87106fc953_0_211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89" name="Google Shape;10889;g87106fc953_0_211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58" name="Shape 11258"/>
        <p:cNvGrpSpPr/>
        <p:nvPr/>
      </p:nvGrpSpPr>
      <p:grpSpPr>
        <a:xfrm>
          <a:off x="0" y="0"/>
          <a:ext cx="0" cy="0"/>
          <a:chOff x="0" y="0"/>
          <a:chExt cx="0" cy="0"/>
        </a:xfrm>
      </p:grpSpPr>
      <p:sp>
        <p:nvSpPr>
          <p:cNvPr id="11259" name="Google Shape;11259;g87106fc953_0_214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60" name="Google Shape;11260;g87106fc953_0_214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35" name="Shape 11635"/>
        <p:cNvGrpSpPr/>
        <p:nvPr/>
      </p:nvGrpSpPr>
      <p:grpSpPr>
        <a:xfrm>
          <a:off x="0" y="0"/>
          <a:ext cx="0" cy="0"/>
          <a:chOff x="0" y="0"/>
          <a:chExt cx="0" cy="0"/>
        </a:xfrm>
      </p:grpSpPr>
      <p:sp>
        <p:nvSpPr>
          <p:cNvPr id="11636" name="Google Shape;11636;g87106fc953_0_218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37" name="Google Shape;11637;g87106fc953_0_218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66" name="Shape 12066"/>
        <p:cNvGrpSpPr/>
        <p:nvPr/>
      </p:nvGrpSpPr>
      <p:grpSpPr>
        <a:xfrm>
          <a:off x="0" y="0"/>
          <a:ext cx="0" cy="0"/>
          <a:chOff x="0" y="0"/>
          <a:chExt cx="0" cy="0"/>
        </a:xfrm>
      </p:grpSpPr>
      <p:sp>
        <p:nvSpPr>
          <p:cNvPr id="12067" name="Google Shape;12067;g87106fc953_0_222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68" name="Google Shape;12068;g87106fc953_0_222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40" name="Shape 2140"/>
        <p:cNvGrpSpPr/>
        <p:nvPr/>
      </p:nvGrpSpPr>
      <p:grpSpPr>
        <a:xfrm>
          <a:off x="0" y="0"/>
          <a:ext cx="0" cy="0"/>
          <a:chOff x="0" y="0"/>
          <a:chExt cx="0" cy="0"/>
        </a:xfrm>
      </p:grpSpPr>
      <p:sp>
        <p:nvSpPr>
          <p:cNvPr id="2141" name="Google Shape;2141;g852b22f7ef_0_5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42" name="Google Shape;2142;g852b22f7ef_0_5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59" name="Shape 12859"/>
        <p:cNvGrpSpPr/>
        <p:nvPr/>
      </p:nvGrpSpPr>
      <p:grpSpPr>
        <a:xfrm>
          <a:off x="0" y="0"/>
          <a:ext cx="0" cy="0"/>
          <a:chOff x="0" y="0"/>
          <a:chExt cx="0" cy="0"/>
        </a:xfrm>
      </p:grpSpPr>
      <p:sp>
        <p:nvSpPr>
          <p:cNvPr id="12860" name="Google Shape;12860;g87106fc953_0_230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61" name="Google Shape;12861;g87106fc953_0_230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00" name="Shape 13600"/>
        <p:cNvGrpSpPr/>
        <p:nvPr/>
      </p:nvGrpSpPr>
      <p:grpSpPr>
        <a:xfrm>
          <a:off x="0" y="0"/>
          <a:ext cx="0" cy="0"/>
          <a:chOff x="0" y="0"/>
          <a:chExt cx="0" cy="0"/>
        </a:xfrm>
      </p:grpSpPr>
      <p:sp>
        <p:nvSpPr>
          <p:cNvPr id="13601" name="Google Shape;13601;g87106fc953_0_238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02" name="Google Shape;13602;g87106fc953_0_238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93" name="Shape 14293"/>
        <p:cNvGrpSpPr/>
        <p:nvPr/>
      </p:nvGrpSpPr>
      <p:grpSpPr>
        <a:xfrm>
          <a:off x="0" y="0"/>
          <a:ext cx="0" cy="0"/>
          <a:chOff x="0" y="0"/>
          <a:chExt cx="0" cy="0"/>
        </a:xfrm>
      </p:grpSpPr>
      <p:sp>
        <p:nvSpPr>
          <p:cNvPr id="14294" name="Google Shape;14294;g87106fc953_0_245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95" name="Google Shape;14295;g87106fc953_0_245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95" name="Shape 14595"/>
        <p:cNvGrpSpPr/>
        <p:nvPr/>
      </p:nvGrpSpPr>
      <p:grpSpPr>
        <a:xfrm>
          <a:off x="0" y="0"/>
          <a:ext cx="0" cy="0"/>
          <a:chOff x="0" y="0"/>
          <a:chExt cx="0" cy="0"/>
        </a:xfrm>
      </p:grpSpPr>
      <p:sp>
        <p:nvSpPr>
          <p:cNvPr id="14596" name="Google Shape;14596;g87106fc953_0_248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97" name="Google Shape;14597;g87106fc953_0_248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29" name="Shape 15229"/>
        <p:cNvGrpSpPr/>
        <p:nvPr/>
      </p:nvGrpSpPr>
      <p:grpSpPr>
        <a:xfrm>
          <a:off x="0" y="0"/>
          <a:ext cx="0" cy="0"/>
          <a:chOff x="0" y="0"/>
          <a:chExt cx="0" cy="0"/>
        </a:xfrm>
      </p:grpSpPr>
      <p:sp>
        <p:nvSpPr>
          <p:cNvPr id="15230" name="Google Shape;15230;g87106fc953_0_254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31" name="Google Shape;15231;g87106fc953_0_254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93" name="Shape 2193"/>
        <p:cNvGrpSpPr/>
        <p:nvPr/>
      </p:nvGrpSpPr>
      <p:grpSpPr>
        <a:xfrm>
          <a:off x="0" y="0"/>
          <a:ext cx="0" cy="0"/>
          <a:chOff x="0" y="0"/>
          <a:chExt cx="0" cy="0"/>
        </a:xfrm>
      </p:grpSpPr>
      <p:sp>
        <p:nvSpPr>
          <p:cNvPr id="2194" name="Google Shape;2194;g87106fc953_0_3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95" name="Google Shape;2195;g87106fc953_0_3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00" name="Shape 2200"/>
        <p:cNvGrpSpPr/>
        <p:nvPr/>
      </p:nvGrpSpPr>
      <p:grpSpPr>
        <a:xfrm>
          <a:off x="0" y="0"/>
          <a:ext cx="0" cy="0"/>
          <a:chOff x="0" y="0"/>
          <a:chExt cx="0" cy="0"/>
        </a:xfrm>
      </p:grpSpPr>
      <p:sp>
        <p:nvSpPr>
          <p:cNvPr id="2201" name="Google Shape;2201;g852b22f7ef_0_6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02" name="Google Shape;2202;g852b22f7ef_0_6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07" name="Shape 2207"/>
        <p:cNvGrpSpPr/>
        <p:nvPr/>
      </p:nvGrpSpPr>
      <p:grpSpPr>
        <a:xfrm>
          <a:off x="0" y="0"/>
          <a:ext cx="0" cy="0"/>
          <a:chOff x="0" y="0"/>
          <a:chExt cx="0" cy="0"/>
        </a:xfrm>
      </p:grpSpPr>
      <p:sp>
        <p:nvSpPr>
          <p:cNvPr id="2208" name="Google Shape;2208;g852b22f7ef_0_7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09" name="Google Shape;2209;g852b22f7ef_0_7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19" name="Shape 2219"/>
        <p:cNvGrpSpPr/>
        <p:nvPr/>
      </p:nvGrpSpPr>
      <p:grpSpPr>
        <a:xfrm>
          <a:off x="0" y="0"/>
          <a:ext cx="0" cy="0"/>
          <a:chOff x="0" y="0"/>
          <a:chExt cx="0" cy="0"/>
        </a:xfrm>
      </p:grpSpPr>
      <p:sp>
        <p:nvSpPr>
          <p:cNvPr id="2220" name="Google Shape;2220;g87106fc953_0_4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21" name="Google Shape;2221;g87106fc953_0_4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accent3"/>
        </a:solidFill>
      </p:bgPr>
    </p:bg>
    <p:spTree>
      <p:nvGrpSpPr>
        <p:cNvPr id="8" name="Shape 8"/>
        <p:cNvGrpSpPr/>
        <p:nvPr/>
      </p:nvGrpSpPr>
      <p:grpSpPr>
        <a:xfrm>
          <a:off x="0" y="0"/>
          <a:ext cx="0" cy="0"/>
          <a:chOff x="0" y="0"/>
          <a:chExt cx="0" cy="0"/>
        </a:xfrm>
      </p:grpSpPr>
      <p:grpSp>
        <p:nvGrpSpPr>
          <p:cNvPr id="9" name="Google Shape;9;p2"/>
          <p:cNvGrpSpPr/>
          <p:nvPr/>
        </p:nvGrpSpPr>
        <p:grpSpPr>
          <a:xfrm>
            <a:off x="-3600137" y="-264720"/>
            <a:ext cx="15505529" cy="8783354"/>
            <a:chOff x="238125" y="810575"/>
            <a:chExt cx="7218925" cy="4089275"/>
          </a:xfrm>
        </p:grpSpPr>
        <p:sp>
          <p:nvSpPr>
            <p:cNvPr id="10" name="Google Shape;10;p2"/>
            <p:cNvSpPr/>
            <p:nvPr/>
          </p:nvSpPr>
          <p:spPr>
            <a:xfrm>
              <a:off x="2484350" y="810575"/>
              <a:ext cx="3602850" cy="1138950"/>
            </a:xfrm>
            <a:custGeom>
              <a:rect b="b" l="l" r="r" t="t"/>
              <a:pathLst>
                <a:path extrusionOk="0" h="45558" w="144114">
                  <a:moveTo>
                    <a:pt x="67308" y="0"/>
                  </a:moveTo>
                  <a:cubicBezTo>
                    <a:pt x="63973" y="0"/>
                    <a:pt x="59513" y="1500"/>
                    <a:pt x="53804" y="6336"/>
                  </a:cubicBezTo>
                  <a:cubicBezTo>
                    <a:pt x="49901" y="9642"/>
                    <a:pt x="46541" y="10647"/>
                    <a:pt x="43636" y="10647"/>
                  </a:cubicBezTo>
                  <a:cubicBezTo>
                    <a:pt x="39127" y="10647"/>
                    <a:pt x="35711" y="8227"/>
                    <a:pt x="33053" y="8227"/>
                  </a:cubicBezTo>
                  <a:cubicBezTo>
                    <a:pt x="30826" y="8227"/>
                    <a:pt x="29130" y="9926"/>
                    <a:pt x="27769" y="16170"/>
                  </a:cubicBezTo>
                  <a:cubicBezTo>
                    <a:pt x="23736" y="34670"/>
                    <a:pt x="1" y="35838"/>
                    <a:pt x="1" y="35838"/>
                  </a:cubicBezTo>
                  <a:cubicBezTo>
                    <a:pt x="1" y="35838"/>
                    <a:pt x="89806" y="45557"/>
                    <a:pt x="124422" y="45557"/>
                  </a:cubicBezTo>
                  <a:cubicBezTo>
                    <a:pt x="132039" y="45557"/>
                    <a:pt x="136984" y="45087"/>
                    <a:pt x="137711" y="43938"/>
                  </a:cubicBezTo>
                  <a:cubicBezTo>
                    <a:pt x="141779" y="37571"/>
                    <a:pt x="144114" y="30532"/>
                    <a:pt x="133112" y="28904"/>
                  </a:cubicBezTo>
                  <a:cubicBezTo>
                    <a:pt x="122076" y="27277"/>
                    <a:pt x="116345" y="21370"/>
                    <a:pt x="117477" y="16736"/>
                  </a:cubicBezTo>
                  <a:cubicBezTo>
                    <a:pt x="118364" y="13132"/>
                    <a:pt x="111820" y="7897"/>
                    <a:pt x="103379" y="7897"/>
                  </a:cubicBezTo>
                  <a:cubicBezTo>
                    <a:pt x="101050" y="7897"/>
                    <a:pt x="98577" y="8296"/>
                    <a:pt x="96076" y="9237"/>
                  </a:cubicBezTo>
                  <a:cubicBezTo>
                    <a:pt x="94187" y="9943"/>
                    <a:pt x="92011" y="10649"/>
                    <a:pt x="89427" y="10649"/>
                  </a:cubicBezTo>
                  <a:cubicBezTo>
                    <a:pt x="85670" y="10649"/>
                    <a:pt x="81052" y="9157"/>
                    <a:pt x="75205" y="4001"/>
                  </a:cubicBezTo>
                  <a:cubicBezTo>
                    <a:pt x="75205" y="4001"/>
                    <a:pt x="72756" y="0"/>
                    <a:pt x="67308" y="0"/>
                  </a:cubicBezTo>
                  <a:close/>
                </a:path>
              </a:pathLst>
            </a:custGeom>
            <a:solidFill>
              <a:srgbClr val="F266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p:nvPr/>
          </p:nvSpPr>
          <p:spPr>
            <a:xfrm>
              <a:off x="1515100" y="1062000"/>
              <a:ext cx="3602850" cy="1138675"/>
            </a:xfrm>
            <a:custGeom>
              <a:rect b="b" l="l" r="r" t="t"/>
              <a:pathLst>
                <a:path extrusionOk="0" h="45547" w="144114">
                  <a:moveTo>
                    <a:pt x="67287" y="1"/>
                  </a:moveTo>
                  <a:cubicBezTo>
                    <a:pt x="63954" y="1"/>
                    <a:pt x="59502" y="1499"/>
                    <a:pt x="53804" y="6325"/>
                  </a:cubicBezTo>
                  <a:cubicBezTo>
                    <a:pt x="49901" y="9631"/>
                    <a:pt x="46544" y="10637"/>
                    <a:pt x="43641" y="10637"/>
                  </a:cubicBezTo>
                  <a:cubicBezTo>
                    <a:pt x="39137" y="10637"/>
                    <a:pt x="35727" y="8216"/>
                    <a:pt x="33069" y="8216"/>
                  </a:cubicBezTo>
                  <a:cubicBezTo>
                    <a:pt x="30842" y="8216"/>
                    <a:pt x="29142" y="9915"/>
                    <a:pt x="27769" y="16159"/>
                  </a:cubicBezTo>
                  <a:cubicBezTo>
                    <a:pt x="23737" y="34695"/>
                    <a:pt x="1" y="35827"/>
                    <a:pt x="1" y="35827"/>
                  </a:cubicBezTo>
                  <a:cubicBezTo>
                    <a:pt x="1" y="35827"/>
                    <a:pt x="89783" y="45546"/>
                    <a:pt x="124409" y="45546"/>
                  </a:cubicBezTo>
                  <a:cubicBezTo>
                    <a:pt x="132029" y="45546"/>
                    <a:pt x="136978" y="45076"/>
                    <a:pt x="137711" y="43927"/>
                  </a:cubicBezTo>
                  <a:cubicBezTo>
                    <a:pt x="141744" y="37560"/>
                    <a:pt x="144114" y="30521"/>
                    <a:pt x="133077" y="28893"/>
                  </a:cubicBezTo>
                  <a:cubicBezTo>
                    <a:pt x="122041" y="27266"/>
                    <a:pt x="116310" y="21359"/>
                    <a:pt x="117442" y="16725"/>
                  </a:cubicBezTo>
                  <a:cubicBezTo>
                    <a:pt x="118357" y="13121"/>
                    <a:pt x="111818" y="7887"/>
                    <a:pt x="103362" y="7887"/>
                  </a:cubicBezTo>
                  <a:cubicBezTo>
                    <a:pt x="101029" y="7887"/>
                    <a:pt x="98550" y="8285"/>
                    <a:pt x="96041" y="9226"/>
                  </a:cubicBezTo>
                  <a:cubicBezTo>
                    <a:pt x="94149" y="9933"/>
                    <a:pt x="91968" y="10641"/>
                    <a:pt x="89381" y="10641"/>
                  </a:cubicBezTo>
                  <a:cubicBezTo>
                    <a:pt x="85630" y="10641"/>
                    <a:pt x="81025" y="9154"/>
                    <a:pt x="75206" y="4026"/>
                  </a:cubicBezTo>
                  <a:cubicBezTo>
                    <a:pt x="75206" y="4026"/>
                    <a:pt x="72750" y="1"/>
                    <a:pt x="67287" y="1"/>
                  </a:cubicBezTo>
                  <a:close/>
                </a:path>
              </a:pathLst>
            </a:custGeom>
            <a:solidFill>
              <a:srgbClr val="FFDF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a:off x="4452250" y="1076200"/>
              <a:ext cx="2109850" cy="2021800"/>
            </a:xfrm>
            <a:custGeom>
              <a:rect b="b" l="l" r="r" t="t"/>
              <a:pathLst>
                <a:path extrusionOk="0" h="80872" w="84394">
                  <a:moveTo>
                    <a:pt x="62447" y="0"/>
                  </a:moveTo>
                  <a:cubicBezTo>
                    <a:pt x="60002" y="0"/>
                    <a:pt x="57497" y="447"/>
                    <a:pt x="55033" y="1406"/>
                  </a:cubicBezTo>
                  <a:cubicBezTo>
                    <a:pt x="50088" y="3267"/>
                    <a:pt x="44876" y="4218"/>
                    <a:pt x="39647" y="4218"/>
                  </a:cubicBezTo>
                  <a:cubicBezTo>
                    <a:pt x="37023" y="4218"/>
                    <a:pt x="34394" y="3978"/>
                    <a:pt x="31793" y="3493"/>
                  </a:cubicBezTo>
                  <a:cubicBezTo>
                    <a:pt x="30519" y="3254"/>
                    <a:pt x="29226" y="3135"/>
                    <a:pt x="27927" y="3135"/>
                  </a:cubicBezTo>
                  <a:cubicBezTo>
                    <a:pt x="27495" y="3135"/>
                    <a:pt x="27061" y="3148"/>
                    <a:pt x="26628" y="3175"/>
                  </a:cubicBezTo>
                  <a:cubicBezTo>
                    <a:pt x="14884" y="3776"/>
                    <a:pt x="5439" y="13115"/>
                    <a:pt x="4732" y="24859"/>
                  </a:cubicBezTo>
                  <a:cubicBezTo>
                    <a:pt x="4661" y="26132"/>
                    <a:pt x="4696" y="27406"/>
                    <a:pt x="4802" y="28644"/>
                  </a:cubicBezTo>
                  <a:cubicBezTo>
                    <a:pt x="5616" y="35825"/>
                    <a:pt x="4519" y="43076"/>
                    <a:pt x="1619" y="49691"/>
                  </a:cubicBezTo>
                  <a:cubicBezTo>
                    <a:pt x="593" y="51955"/>
                    <a:pt x="62" y="54396"/>
                    <a:pt x="62" y="56872"/>
                  </a:cubicBezTo>
                  <a:cubicBezTo>
                    <a:pt x="0" y="66971"/>
                    <a:pt x="8243" y="74751"/>
                    <a:pt x="17823" y="74751"/>
                  </a:cubicBezTo>
                  <a:cubicBezTo>
                    <a:pt x="19216" y="74751"/>
                    <a:pt x="20637" y="74586"/>
                    <a:pt x="22065" y="74241"/>
                  </a:cubicBezTo>
                  <a:cubicBezTo>
                    <a:pt x="24014" y="73761"/>
                    <a:pt x="25994" y="73530"/>
                    <a:pt x="27969" y="73530"/>
                  </a:cubicBezTo>
                  <a:cubicBezTo>
                    <a:pt x="32697" y="73530"/>
                    <a:pt x="37399" y="74852"/>
                    <a:pt x="41591" y="77247"/>
                  </a:cubicBezTo>
                  <a:cubicBezTo>
                    <a:pt x="45828" y="79693"/>
                    <a:pt x="50485" y="80871"/>
                    <a:pt x="55098" y="80871"/>
                  </a:cubicBezTo>
                  <a:cubicBezTo>
                    <a:pt x="62964" y="80871"/>
                    <a:pt x="70703" y="77443"/>
                    <a:pt x="76010" y="71022"/>
                  </a:cubicBezTo>
                  <a:cubicBezTo>
                    <a:pt x="84393" y="60834"/>
                    <a:pt x="84217" y="46048"/>
                    <a:pt x="75550" y="36072"/>
                  </a:cubicBezTo>
                  <a:cubicBezTo>
                    <a:pt x="80502" y="31898"/>
                    <a:pt x="83191" y="25672"/>
                    <a:pt x="82802" y="19199"/>
                  </a:cubicBezTo>
                  <a:cubicBezTo>
                    <a:pt x="82115" y="8036"/>
                    <a:pt x="72812" y="0"/>
                    <a:pt x="62447" y="0"/>
                  </a:cubicBezTo>
                  <a:close/>
                </a:path>
              </a:pathLst>
            </a:custGeom>
            <a:solidFill>
              <a:srgbClr val="0C9F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2372050" y="1625950"/>
              <a:ext cx="3262350" cy="1713075"/>
            </a:xfrm>
            <a:custGeom>
              <a:rect b="b" l="l" r="r" t="t"/>
              <a:pathLst>
                <a:path extrusionOk="0" h="68523" w="130494">
                  <a:moveTo>
                    <a:pt x="91494" y="1"/>
                  </a:moveTo>
                  <a:cubicBezTo>
                    <a:pt x="87106" y="1"/>
                    <a:pt x="81803" y="1609"/>
                    <a:pt x="77469" y="5805"/>
                  </a:cubicBezTo>
                  <a:cubicBezTo>
                    <a:pt x="74949" y="8250"/>
                    <a:pt x="71654" y="11012"/>
                    <a:pt x="65549" y="11012"/>
                  </a:cubicBezTo>
                  <a:cubicBezTo>
                    <a:pt x="62999" y="11012"/>
                    <a:pt x="59959" y="10530"/>
                    <a:pt x="56280" y="9342"/>
                  </a:cubicBezTo>
                  <a:cubicBezTo>
                    <a:pt x="56280" y="9342"/>
                    <a:pt x="54331" y="7974"/>
                    <a:pt x="51402" y="7974"/>
                  </a:cubicBezTo>
                  <a:cubicBezTo>
                    <a:pt x="47704" y="7974"/>
                    <a:pt x="42443" y="10155"/>
                    <a:pt x="37567" y="20025"/>
                  </a:cubicBezTo>
                  <a:cubicBezTo>
                    <a:pt x="28830" y="37712"/>
                    <a:pt x="13937" y="20803"/>
                    <a:pt x="17616" y="39410"/>
                  </a:cubicBezTo>
                  <a:cubicBezTo>
                    <a:pt x="21295" y="58017"/>
                    <a:pt x="0" y="68523"/>
                    <a:pt x="0" y="68523"/>
                  </a:cubicBezTo>
                  <a:cubicBezTo>
                    <a:pt x="0" y="68523"/>
                    <a:pt x="128336" y="28444"/>
                    <a:pt x="129504" y="21016"/>
                  </a:cubicBezTo>
                  <a:cubicBezTo>
                    <a:pt x="130493" y="14720"/>
                    <a:pt x="130187" y="8449"/>
                    <a:pt x="123524" y="8449"/>
                  </a:cubicBezTo>
                  <a:cubicBezTo>
                    <a:pt x="122325" y="8449"/>
                    <a:pt x="120920" y="8652"/>
                    <a:pt x="119281" y="9095"/>
                  </a:cubicBezTo>
                  <a:cubicBezTo>
                    <a:pt x="116395" y="9870"/>
                    <a:pt x="113737" y="10216"/>
                    <a:pt x="111376" y="10216"/>
                  </a:cubicBezTo>
                  <a:cubicBezTo>
                    <a:pt x="104912" y="10216"/>
                    <a:pt x="100678" y="7624"/>
                    <a:pt x="100108" y="4178"/>
                  </a:cubicBezTo>
                  <a:cubicBezTo>
                    <a:pt x="99692" y="1769"/>
                    <a:pt x="96096" y="1"/>
                    <a:pt x="91494" y="1"/>
                  </a:cubicBezTo>
                  <a:close/>
                </a:path>
              </a:pathLst>
            </a:custGeom>
            <a:solidFill>
              <a:srgbClr val="8145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4375975" y="1437825"/>
              <a:ext cx="2235725" cy="2040050"/>
            </a:xfrm>
            <a:custGeom>
              <a:rect b="b" l="l" r="r" t="t"/>
              <a:pathLst>
                <a:path extrusionOk="0" h="81602" w="89429">
                  <a:moveTo>
                    <a:pt x="58371" y="1"/>
                  </a:moveTo>
                  <a:cubicBezTo>
                    <a:pt x="57311" y="1"/>
                    <a:pt x="56247" y="68"/>
                    <a:pt x="55183" y="206"/>
                  </a:cubicBezTo>
                  <a:cubicBezTo>
                    <a:pt x="53061" y="489"/>
                    <a:pt x="50974" y="1020"/>
                    <a:pt x="48993" y="1763"/>
                  </a:cubicBezTo>
                  <a:cubicBezTo>
                    <a:pt x="42871" y="4106"/>
                    <a:pt x="36385" y="5067"/>
                    <a:pt x="29877" y="5067"/>
                  </a:cubicBezTo>
                  <a:cubicBezTo>
                    <a:pt x="28526" y="5067"/>
                    <a:pt x="27173" y="5025"/>
                    <a:pt x="25823" y="4946"/>
                  </a:cubicBezTo>
                  <a:cubicBezTo>
                    <a:pt x="25337" y="4911"/>
                    <a:pt x="24853" y="4893"/>
                    <a:pt x="24370" y="4893"/>
                  </a:cubicBezTo>
                  <a:cubicBezTo>
                    <a:pt x="22923" y="4893"/>
                    <a:pt x="21490" y="5052"/>
                    <a:pt x="20057" y="5371"/>
                  </a:cubicBezTo>
                  <a:cubicBezTo>
                    <a:pt x="6651" y="8378"/>
                    <a:pt x="0" y="23553"/>
                    <a:pt x="6863" y="35509"/>
                  </a:cubicBezTo>
                  <a:cubicBezTo>
                    <a:pt x="10825" y="42301"/>
                    <a:pt x="13089" y="49977"/>
                    <a:pt x="12876" y="57830"/>
                  </a:cubicBezTo>
                  <a:cubicBezTo>
                    <a:pt x="12511" y="71196"/>
                    <a:pt x="23362" y="81601"/>
                    <a:pt x="35933" y="81601"/>
                  </a:cubicBezTo>
                  <a:cubicBezTo>
                    <a:pt x="37967" y="81601"/>
                    <a:pt x="40046" y="81329"/>
                    <a:pt x="42131" y="80752"/>
                  </a:cubicBezTo>
                  <a:cubicBezTo>
                    <a:pt x="45775" y="79711"/>
                    <a:pt x="49537" y="79188"/>
                    <a:pt x="53304" y="79188"/>
                  </a:cubicBezTo>
                  <a:cubicBezTo>
                    <a:pt x="56702" y="79188"/>
                    <a:pt x="60104" y="79614"/>
                    <a:pt x="63426" y="80469"/>
                  </a:cubicBezTo>
                  <a:cubicBezTo>
                    <a:pt x="64985" y="80875"/>
                    <a:pt x="66522" y="81065"/>
                    <a:pt x="68014" y="81065"/>
                  </a:cubicBezTo>
                  <a:cubicBezTo>
                    <a:pt x="80195" y="81065"/>
                    <a:pt x="89429" y="68375"/>
                    <a:pt x="84261" y="56274"/>
                  </a:cubicBezTo>
                  <a:cubicBezTo>
                    <a:pt x="81608" y="50083"/>
                    <a:pt x="81502" y="43115"/>
                    <a:pt x="83907" y="36818"/>
                  </a:cubicBezTo>
                  <a:cubicBezTo>
                    <a:pt x="85782" y="32043"/>
                    <a:pt x="86242" y="26807"/>
                    <a:pt x="85216" y="21784"/>
                  </a:cubicBezTo>
                  <a:cubicBezTo>
                    <a:pt x="82770" y="9359"/>
                    <a:pt x="70884" y="1"/>
                    <a:pt x="58371" y="1"/>
                  </a:cubicBezTo>
                  <a:close/>
                </a:path>
              </a:pathLst>
            </a:custGeom>
            <a:solidFill>
              <a:srgbClr val="2944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4601475" y="1898075"/>
              <a:ext cx="2148100" cy="2022600"/>
            </a:xfrm>
            <a:custGeom>
              <a:rect b="b" l="l" r="r" t="t"/>
              <a:pathLst>
                <a:path extrusionOk="0" h="80904" w="85924">
                  <a:moveTo>
                    <a:pt x="62386" y="1"/>
                  </a:moveTo>
                  <a:cubicBezTo>
                    <a:pt x="59950" y="1"/>
                    <a:pt x="57457" y="444"/>
                    <a:pt x="55007" y="1393"/>
                  </a:cubicBezTo>
                  <a:cubicBezTo>
                    <a:pt x="50078" y="3280"/>
                    <a:pt x="44851" y="4223"/>
                    <a:pt x="39608" y="4223"/>
                  </a:cubicBezTo>
                  <a:cubicBezTo>
                    <a:pt x="36986" y="4223"/>
                    <a:pt x="34360" y="3987"/>
                    <a:pt x="31766" y="3516"/>
                  </a:cubicBezTo>
                  <a:cubicBezTo>
                    <a:pt x="30401" y="3260"/>
                    <a:pt x="29014" y="3141"/>
                    <a:pt x="27621" y="3141"/>
                  </a:cubicBezTo>
                  <a:cubicBezTo>
                    <a:pt x="27282" y="3141"/>
                    <a:pt x="26942" y="3148"/>
                    <a:pt x="26602" y="3162"/>
                  </a:cubicBezTo>
                  <a:cubicBezTo>
                    <a:pt x="14858" y="3799"/>
                    <a:pt x="5448" y="13137"/>
                    <a:pt x="4705" y="24881"/>
                  </a:cubicBezTo>
                  <a:cubicBezTo>
                    <a:pt x="4635" y="26120"/>
                    <a:pt x="4670" y="27393"/>
                    <a:pt x="4776" y="28666"/>
                  </a:cubicBezTo>
                  <a:cubicBezTo>
                    <a:pt x="5590" y="35847"/>
                    <a:pt x="4493" y="43099"/>
                    <a:pt x="1592" y="49714"/>
                  </a:cubicBezTo>
                  <a:cubicBezTo>
                    <a:pt x="567" y="51942"/>
                    <a:pt x="36" y="54418"/>
                    <a:pt x="36" y="56895"/>
                  </a:cubicBezTo>
                  <a:cubicBezTo>
                    <a:pt x="1" y="64500"/>
                    <a:pt x="4811" y="71327"/>
                    <a:pt x="12028" y="73768"/>
                  </a:cubicBezTo>
                  <a:cubicBezTo>
                    <a:pt x="13923" y="74418"/>
                    <a:pt x="15872" y="74732"/>
                    <a:pt x="17800" y="74732"/>
                  </a:cubicBezTo>
                  <a:cubicBezTo>
                    <a:pt x="23214" y="74732"/>
                    <a:pt x="28465" y="72259"/>
                    <a:pt x="31908" y="67825"/>
                  </a:cubicBezTo>
                  <a:cubicBezTo>
                    <a:pt x="37027" y="76298"/>
                    <a:pt x="45985" y="80903"/>
                    <a:pt x="55118" y="80903"/>
                  </a:cubicBezTo>
                  <a:cubicBezTo>
                    <a:pt x="60627" y="80903"/>
                    <a:pt x="66200" y="79227"/>
                    <a:pt x="71031" y="75713"/>
                  </a:cubicBezTo>
                  <a:cubicBezTo>
                    <a:pt x="83837" y="66375"/>
                    <a:pt x="85924" y="48051"/>
                    <a:pt x="75524" y="36060"/>
                  </a:cubicBezTo>
                  <a:cubicBezTo>
                    <a:pt x="80476" y="31921"/>
                    <a:pt x="83165" y="25660"/>
                    <a:pt x="82775" y="19222"/>
                  </a:cubicBezTo>
                  <a:cubicBezTo>
                    <a:pt x="82088" y="8023"/>
                    <a:pt x="72750" y="1"/>
                    <a:pt x="62386" y="1"/>
                  </a:cubicBezTo>
                  <a:close/>
                </a:path>
              </a:pathLst>
            </a:custGeom>
            <a:solidFill>
              <a:srgbClr val="8145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1458500" y="1251775"/>
              <a:ext cx="3782375" cy="2551525"/>
            </a:xfrm>
            <a:custGeom>
              <a:rect b="b" l="l" r="r" t="t"/>
              <a:pathLst>
                <a:path extrusionOk="0" h="102061" w="151295">
                  <a:moveTo>
                    <a:pt x="1815" y="0"/>
                  </a:moveTo>
                  <a:cubicBezTo>
                    <a:pt x="920" y="0"/>
                    <a:pt x="425" y="7"/>
                    <a:pt x="425" y="7"/>
                  </a:cubicBezTo>
                  <a:lnTo>
                    <a:pt x="1" y="102061"/>
                  </a:lnTo>
                  <a:lnTo>
                    <a:pt x="148536" y="102061"/>
                  </a:lnTo>
                  <a:cubicBezTo>
                    <a:pt x="148536" y="100363"/>
                    <a:pt x="151295" y="48965"/>
                    <a:pt x="135200" y="43482"/>
                  </a:cubicBezTo>
                  <a:cubicBezTo>
                    <a:pt x="123280" y="39395"/>
                    <a:pt x="124495" y="35541"/>
                    <a:pt x="115595" y="35541"/>
                  </a:cubicBezTo>
                  <a:cubicBezTo>
                    <a:pt x="112479" y="35541"/>
                    <a:pt x="108121" y="36013"/>
                    <a:pt x="101524" y="37115"/>
                  </a:cubicBezTo>
                  <a:cubicBezTo>
                    <a:pt x="98524" y="37615"/>
                    <a:pt x="95659" y="37849"/>
                    <a:pt x="92932" y="37849"/>
                  </a:cubicBezTo>
                  <a:cubicBezTo>
                    <a:pt x="72538" y="37849"/>
                    <a:pt x="59833" y="24794"/>
                    <a:pt x="55715" y="12813"/>
                  </a:cubicBezTo>
                  <a:cubicBezTo>
                    <a:pt x="51507" y="604"/>
                    <a:pt x="9982" y="0"/>
                    <a:pt x="1815" y="0"/>
                  </a:cubicBezTo>
                  <a:close/>
                </a:path>
              </a:pathLst>
            </a:custGeom>
            <a:solidFill>
              <a:srgbClr val="0C9F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238125" y="1667275"/>
              <a:ext cx="3603725" cy="1138850"/>
            </a:xfrm>
            <a:custGeom>
              <a:rect b="b" l="l" r="r" t="t"/>
              <a:pathLst>
                <a:path extrusionOk="0" h="45554" w="144149">
                  <a:moveTo>
                    <a:pt x="67317" y="1"/>
                  </a:moveTo>
                  <a:cubicBezTo>
                    <a:pt x="63978" y="1"/>
                    <a:pt x="59516" y="1496"/>
                    <a:pt x="53804" y="6310"/>
                  </a:cubicBezTo>
                  <a:cubicBezTo>
                    <a:pt x="49899" y="9617"/>
                    <a:pt x="46541" y="10622"/>
                    <a:pt x="43638" y="10622"/>
                  </a:cubicBezTo>
                  <a:cubicBezTo>
                    <a:pt x="39141" y="10622"/>
                    <a:pt x="35734" y="8211"/>
                    <a:pt x="33078" y="8211"/>
                  </a:cubicBezTo>
                  <a:cubicBezTo>
                    <a:pt x="30846" y="8211"/>
                    <a:pt x="29144" y="9913"/>
                    <a:pt x="27768" y="16179"/>
                  </a:cubicBezTo>
                  <a:cubicBezTo>
                    <a:pt x="23736" y="34679"/>
                    <a:pt x="0" y="35847"/>
                    <a:pt x="0" y="35847"/>
                  </a:cubicBezTo>
                  <a:cubicBezTo>
                    <a:pt x="0" y="35847"/>
                    <a:pt x="89907" y="45554"/>
                    <a:pt x="124480" y="45554"/>
                  </a:cubicBezTo>
                  <a:cubicBezTo>
                    <a:pt x="132064" y="45554"/>
                    <a:pt x="136985" y="45086"/>
                    <a:pt x="137710" y="43947"/>
                  </a:cubicBezTo>
                  <a:cubicBezTo>
                    <a:pt x="141778" y="37580"/>
                    <a:pt x="144148" y="30541"/>
                    <a:pt x="133112" y="28913"/>
                  </a:cubicBezTo>
                  <a:cubicBezTo>
                    <a:pt x="122040" y="27251"/>
                    <a:pt x="116309" y="21379"/>
                    <a:pt x="117477" y="16745"/>
                  </a:cubicBezTo>
                  <a:cubicBezTo>
                    <a:pt x="118364" y="13112"/>
                    <a:pt x="111818" y="7872"/>
                    <a:pt x="103358" y="7872"/>
                  </a:cubicBezTo>
                  <a:cubicBezTo>
                    <a:pt x="101025" y="7872"/>
                    <a:pt x="98548" y="8270"/>
                    <a:pt x="96040" y="9210"/>
                  </a:cubicBezTo>
                  <a:cubicBezTo>
                    <a:pt x="94163" y="9918"/>
                    <a:pt x="91990" y="10626"/>
                    <a:pt x="89408" y="10626"/>
                  </a:cubicBezTo>
                  <a:cubicBezTo>
                    <a:pt x="85665" y="10626"/>
                    <a:pt x="81059" y="9139"/>
                    <a:pt x="75240" y="4010"/>
                  </a:cubicBezTo>
                  <a:cubicBezTo>
                    <a:pt x="75240" y="4010"/>
                    <a:pt x="72785" y="1"/>
                    <a:pt x="67317" y="1"/>
                  </a:cubicBezTo>
                  <a:close/>
                </a:path>
              </a:pathLst>
            </a:custGeom>
            <a:solidFill>
              <a:srgbClr val="8145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903150" y="1185425"/>
              <a:ext cx="2425775" cy="2225225"/>
            </a:xfrm>
            <a:custGeom>
              <a:rect b="b" l="l" r="r" t="t"/>
              <a:pathLst>
                <a:path extrusionOk="0" h="89009" w="97031">
                  <a:moveTo>
                    <a:pt x="9226" y="0"/>
                  </a:moveTo>
                  <a:cubicBezTo>
                    <a:pt x="7084" y="0"/>
                    <a:pt x="5518" y="1282"/>
                    <a:pt x="5518" y="1282"/>
                  </a:cubicBezTo>
                  <a:lnTo>
                    <a:pt x="0" y="89009"/>
                  </a:lnTo>
                  <a:lnTo>
                    <a:pt x="97031" y="89009"/>
                  </a:lnTo>
                  <a:cubicBezTo>
                    <a:pt x="97031" y="87311"/>
                    <a:pt x="91512" y="47480"/>
                    <a:pt x="75417" y="41962"/>
                  </a:cubicBezTo>
                  <a:cubicBezTo>
                    <a:pt x="61780" y="37306"/>
                    <a:pt x="70410" y="28339"/>
                    <a:pt x="57751" y="28339"/>
                  </a:cubicBezTo>
                  <a:cubicBezTo>
                    <a:pt x="55502" y="28339"/>
                    <a:pt x="52582" y="28622"/>
                    <a:pt x="48745" y="29263"/>
                  </a:cubicBezTo>
                  <a:cubicBezTo>
                    <a:pt x="44980" y="29891"/>
                    <a:pt x="41744" y="30184"/>
                    <a:pt x="38948" y="30184"/>
                  </a:cubicBezTo>
                  <a:cubicBezTo>
                    <a:pt x="22860" y="30184"/>
                    <a:pt x="21347" y="20465"/>
                    <a:pt x="17369" y="8923"/>
                  </a:cubicBezTo>
                  <a:cubicBezTo>
                    <a:pt x="14893" y="1686"/>
                    <a:pt x="11681" y="0"/>
                    <a:pt x="9226" y="0"/>
                  </a:cubicBezTo>
                  <a:close/>
                </a:path>
              </a:pathLst>
            </a:custGeom>
            <a:solidFill>
              <a:srgbClr val="2944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a:off x="1484150" y="1942800"/>
              <a:ext cx="5073525" cy="1836625"/>
            </a:xfrm>
            <a:custGeom>
              <a:rect b="b" l="l" r="r" t="t"/>
              <a:pathLst>
                <a:path extrusionOk="0" h="73465" w="202941">
                  <a:moveTo>
                    <a:pt x="189638" y="1"/>
                  </a:moveTo>
                  <a:cubicBezTo>
                    <a:pt x="184723" y="1"/>
                    <a:pt x="180074" y="2463"/>
                    <a:pt x="176269" y="6962"/>
                  </a:cubicBezTo>
                  <a:cubicBezTo>
                    <a:pt x="169280" y="15149"/>
                    <a:pt x="174633" y="21379"/>
                    <a:pt x="162642" y="21379"/>
                  </a:cubicBezTo>
                  <a:cubicBezTo>
                    <a:pt x="162251" y="21379"/>
                    <a:pt x="161841" y="21373"/>
                    <a:pt x="161412" y="21359"/>
                  </a:cubicBezTo>
                  <a:cubicBezTo>
                    <a:pt x="161262" y="21354"/>
                    <a:pt x="161115" y="21352"/>
                    <a:pt x="160971" y="21352"/>
                  </a:cubicBezTo>
                  <a:cubicBezTo>
                    <a:pt x="148389" y="21352"/>
                    <a:pt x="152118" y="38789"/>
                    <a:pt x="140627" y="38789"/>
                  </a:cubicBezTo>
                  <a:cubicBezTo>
                    <a:pt x="140239" y="38789"/>
                    <a:pt x="139833" y="38769"/>
                    <a:pt x="139409" y="38728"/>
                  </a:cubicBezTo>
                  <a:cubicBezTo>
                    <a:pt x="128808" y="37712"/>
                    <a:pt x="121391" y="29198"/>
                    <a:pt x="111806" y="29198"/>
                  </a:cubicBezTo>
                  <a:cubicBezTo>
                    <a:pt x="108373" y="29198"/>
                    <a:pt x="104662" y="30290"/>
                    <a:pt x="100427" y="33209"/>
                  </a:cubicBezTo>
                  <a:cubicBezTo>
                    <a:pt x="93459" y="38015"/>
                    <a:pt x="87953" y="40418"/>
                    <a:pt x="83281" y="40418"/>
                  </a:cubicBezTo>
                  <a:cubicBezTo>
                    <a:pt x="79698" y="40418"/>
                    <a:pt x="76606" y="39005"/>
                    <a:pt x="73720" y="36181"/>
                  </a:cubicBezTo>
                  <a:cubicBezTo>
                    <a:pt x="67742" y="30360"/>
                    <a:pt x="62578" y="29273"/>
                    <a:pt x="57820" y="29273"/>
                  </a:cubicBezTo>
                  <a:cubicBezTo>
                    <a:pt x="54985" y="29273"/>
                    <a:pt x="52294" y="29659"/>
                    <a:pt x="49659" y="29659"/>
                  </a:cubicBezTo>
                  <a:cubicBezTo>
                    <a:pt x="44813" y="29659"/>
                    <a:pt x="40161" y="28353"/>
                    <a:pt x="35162" y="20935"/>
                  </a:cubicBezTo>
                  <a:cubicBezTo>
                    <a:pt x="30940" y="14667"/>
                    <a:pt x="25461" y="12612"/>
                    <a:pt x="20090" y="12612"/>
                  </a:cubicBezTo>
                  <a:cubicBezTo>
                    <a:pt x="9849" y="12612"/>
                    <a:pt x="1" y="20086"/>
                    <a:pt x="1" y="20086"/>
                  </a:cubicBezTo>
                  <a:lnTo>
                    <a:pt x="425" y="73465"/>
                  </a:lnTo>
                  <a:lnTo>
                    <a:pt x="202941" y="73465"/>
                  </a:lnTo>
                  <a:lnTo>
                    <a:pt x="202941" y="6113"/>
                  </a:lnTo>
                  <a:cubicBezTo>
                    <a:pt x="198567" y="1939"/>
                    <a:pt x="193998" y="1"/>
                    <a:pt x="189638" y="1"/>
                  </a:cubicBezTo>
                  <a:close/>
                </a:path>
              </a:pathLst>
            </a:custGeom>
            <a:solidFill>
              <a:srgbClr val="EC1C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488925" y="2723725"/>
              <a:ext cx="2205925" cy="2022250"/>
            </a:xfrm>
            <a:custGeom>
              <a:rect b="b" l="l" r="r" t="t"/>
              <a:pathLst>
                <a:path extrusionOk="0" h="80890" w="88237">
                  <a:moveTo>
                    <a:pt x="66277" y="0"/>
                  </a:moveTo>
                  <a:cubicBezTo>
                    <a:pt x="63834" y="0"/>
                    <a:pt x="61334" y="448"/>
                    <a:pt x="58876" y="1406"/>
                  </a:cubicBezTo>
                  <a:cubicBezTo>
                    <a:pt x="53903" y="3277"/>
                    <a:pt x="48661" y="4228"/>
                    <a:pt x="43404" y="4228"/>
                  </a:cubicBezTo>
                  <a:cubicBezTo>
                    <a:pt x="40808" y="4228"/>
                    <a:pt x="38208" y="3996"/>
                    <a:pt x="35636" y="3529"/>
                  </a:cubicBezTo>
                  <a:cubicBezTo>
                    <a:pt x="34269" y="3287"/>
                    <a:pt x="32911" y="3170"/>
                    <a:pt x="31573" y="3170"/>
                  </a:cubicBezTo>
                  <a:cubicBezTo>
                    <a:pt x="19623" y="3170"/>
                    <a:pt x="9306" y="12487"/>
                    <a:pt x="8575" y="24894"/>
                  </a:cubicBezTo>
                  <a:cubicBezTo>
                    <a:pt x="8504" y="26133"/>
                    <a:pt x="8504" y="27406"/>
                    <a:pt x="8645" y="28679"/>
                  </a:cubicBezTo>
                  <a:cubicBezTo>
                    <a:pt x="9459" y="35825"/>
                    <a:pt x="8327" y="43077"/>
                    <a:pt x="5462" y="49691"/>
                  </a:cubicBezTo>
                  <a:cubicBezTo>
                    <a:pt x="1" y="61820"/>
                    <a:pt x="9216" y="74804"/>
                    <a:pt x="21547" y="74804"/>
                  </a:cubicBezTo>
                  <a:cubicBezTo>
                    <a:pt x="22954" y="74804"/>
                    <a:pt x="24402" y="74635"/>
                    <a:pt x="25872" y="74276"/>
                  </a:cubicBezTo>
                  <a:cubicBezTo>
                    <a:pt x="27847" y="73793"/>
                    <a:pt x="29849" y="73560"/>
                    <a:pt x="31844" y="73560"/>
                  </a:cubicBezTo>
                  <a:cubicBezTo>
                    <a:pt x="36570" y="73560"/>
                    <a:pt x="41256" y="74870"/>
                    <a:pt x="45434" y="77283"/>
                  </a:cubicBezTo>
                  <a:cubicBezTo>
                    <a:pt x="49669" y="79714"/>
                    <a:pt x="54324" y="80890"/>
                    <a:pt x="58934" y="80890"/>
                  </a:cubicBezTo>
                  <a:cubicBezTo>
                    <a:pt x="66799" y="80890"/>
                    <a:pt x="74532" y="77467"/>
                    <a:pt x="79818" y="71022"/>
                  </a:cubicBezTo>
                  <a:cubicBezTo>
                    <a:pt x="88237" y="60834"/>
                    <a:pt x="88060" y="46048"/>
                    <a:pt x="79393" y="36073"/>
                  </a:cubicBezTo>
                  <a:cubicBezTo>
                    <a:pt x="84345" y="31934"/>
                    <a:pt x="87034" y="25673"/>
                    <a:pt x="86645" y="19199"/>
                  </a:cubicBezTo>
                  <a:cubicBezTo>
                    <a:pt x="85958" y="8037"/>
                    <a:pt x="76632" y="0"/>
                    <a:pt x="66277" y="0"/>
                  </a:cubicBezTo>
                  <a:close/>
                </a:path>
              </a:pathLst>
            </a:custGeom>
            <a:solidFill>
              <a:srgbClr val="0C9F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1423350" y="2877950"/>
              <a:ext cx="2109850" cy="2021900"/>
            </a:xfrm>
            <a:custGeom>
              <a:rect b="b" l="l" r="r" t="t"/>
              <a:pathLst>
                <a:path extrusionOk="0" h="80876" w="84394">
                  <a:moveTo>
                    <a:pt x="62426" y="0"/>
                  </a:moveTo>
                  <a:cubicBezTo>
                    <a:pt x="59988" y="0"/>
                    <a:pt x="57491" y="443"/>
                    <a:pt x="55034" y="1392"/>
                  </a:cubicBezTo>
                  <a:cubicBezTo>
                    <a:pt x="50109" y="3269"/>
                    <a:pt x="44919" y="4212"/>
                    <a:pt x="39713" y="4212"/>
                  </a:cubicBezTo>
                  <a:cubicBezTo>
                    <a:pt x="37066" y="4212"/>
                    <a:pt x="34416" y="3968"/>
                    <a:pt x="31793" y="3479"/>
                  </a:cubicBezTo>
                  <a:cubicBezTo>
                    <a:pt x="30435" y="3253"/>
                    <a:pt x="29054" y="3140"/>
                    <a:pt x="27668" y="3140"/>
                  </a:cubicBezTo>
                  <a:cubicBezTo>
                    <a:pt x="27322" y="3140"/>
                    <a:pt x="26975" y="3147"/>
                    <a:pt x="26628" y="3161"/>
                  </a:cubicBezTo>
                  <a:cubicBezTo>
                    <a:pt x="14884" y="3798"/>
                    <a:pt x="5440" y="13136"/>
                    <a:pt x="4732" y="24881"/>
                  </a:cubicBezTo>
                  <a:cubicBezTo>
                    <a:pt x="4661" y="26119"/>
                    <a:pt x="4697" y="27392"/>
                    <a:pt x="4803" y="28666"/>
                  </a:cubicBezTo>
                  <a:cubicBezTo>
                    <a:pt x="5616" y="35846"/>
                    <a:pt x="4520" y="43098"/>
                    <a:pt x="1619" y="49713"/>
                  </a:cubicBezTo>
                  <a:cubicBezTo>
                    <a:pt x="593" y="51941"/>
                    <a:pt x="63" y="54418"/>
                    <a:pt x="63" y="56894"/>
                  </a:cubicBezTo>
                  <a:cubicBezTo>
                    <a:pt x="1" y="66966"/>
                    <a:pt x="8250" y="74771"/>
                    <a:pt x="17835" y="74771"/>
                  </a:cubicBezTo>
                  <a:cubicBezTo>
                    <a:pt x="19224" y="74771"/>
                    <a:pt x="20641" y="74607"/>
                    <a:pt x="22065" y="74262"/>
                  </a:cubicBezTo>
                  <a:cubicBezTo>
                    <a:pt x="24029" y="73779"/>
                    <a:pt x="26024" y="73546"/>
                    <a:pt x="28014" y="73546"/>
                  </a:cubicBezTo>
                  <a:cubicBezTo>
                    <a:pt x="32727" y="73546"/>
                    <a:pt x="37413" y="74856"/>
                    <a:pt x="41592" y="77269"/>
                  </a:cubicBezTo>
                  <a:cubicBezTo>
                    <a:pt x="45827" y="79700"/>
                    <a:pt x="50482" y="80876"/>
                    <a:pt x="55093" y="80876"/>
                  </a:cubicBezTo>
                  <a:cubicBezTo>
                    <a:pt x="62961" y="80876"/>
                    <a:pt x="70702" y="77453"/>
                    <a:pt x="76010" y="71008"/>
                  </a:cubicBezTo>
                  <a:cubicBezTo>
                    <a:pt x="84394" y="60820"/>
                    <a:pt x="84217" y="46034"/>
                    <a:pt x="75551" y="36059"/>
                  </a:cubicBezTo>
                  <a:cubicBezTo>
                    <a:pt x="80503" y="31920"/>
                    <a:pt x="83191" y="25659"/>
                    <a:pt x="82802" y="19221"/>
                  </a:cubicBezTo>
                  <a:cubicBezTo>
                    <a:pt x="82115" y="8022"/>
                    <a:pt x="72800" y="0"/>
                    <a:pt x="62426" y="0"/>
                  </a:cubicBezTo>
                  <a:close/>
                </a:path>
              </a:pathLst>
            </a:custGeom>
            <a:solidFill>
              <a:srgbClr val="F266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4886225" y="1989125"/>
              <a:ext cx="2570825" cy="2224850"/>
            </a:xfrm>
            <a:custGeom>
              <a:rect b="b" l="l" r="r" t="t"/>
              <a:pathLst>
                <a:path extrusionOk="0" h="88994" w="102833">
                  <a:moveTo>
                    <a:pt x="49258" y="0"/>
                  </a:moveTo>
                  <a:cubicBezTo>
                    <a:pt x="42436" y="0"/>
                    <a:pt x="35611" y="2981"/>
                    <a:pt x="30988" y="8965"/>
                  </a:cubicBezTo>
                  <a:cubicBezTo>
                    <a:pt x="26602" y="14695"/>
                    <a:pt x="20801" y="19188"/>
                    <a:pt x="14151" y="21947"/>
                  </a:cubicBezTo>
                  <a:cubicBezTo>
                    <a:pt x="11851" y="22902"/>
                    <a:pt x="9764" y="24282"/>
                    <a:pt x="8031" y="26086"/>
                  </a:cubicBezTo>
                  <a:cubicBezTo>
                    <a:pt x="1" y="34398"/>
                    <a:pt x="1947" y="48017"/>
                    <a:pt x="11922" y="53819"/>
                  </a:cubicBezTo>
                  <a:cubicBezTo>
                    <a:pt x="17865" y="57250"/>
                    <a:pt x="22074" y="62945"/>
                    <a:pt x="23984" y="69525"/>
                  </a:cubicBezTo>
                  <a:cubicBezTo>
                    <a:pt x="27394" y="81181"/>
                    <a:pt x="38076" y="88993"/>
                    <a:pt x="49957" y="88993"/>
                  </a:cubicBezTo>
                  <a:cubicBezTo>
                    <a:pt x="51019" y="88993"/>
                    <a:pt x="52091" y="88931"/>
                    <a:pt x="53168" y="88803"/>
                  </a:cubicBezTo>
                  <a:cubicBezTo>
                    <a:pt x="66292" y="87211"/>
                    <a:pt x="76373" y="76387"/>
                    <a:pt x="77010" y="63193"/>
                  </a:cubicBezTo>
                  <a:cubicBezTo>
                    <a:pt x="77453" y="63222"/>
                    <a:pt x="77896" y="63236"/>
                    <a:pt x="78337" y="63236"/>
                  </a:cubicBezTo>
                  <a:cubicBezTo>
                    <a:pt x="84300" y="63236"/>
                    <a:pt x="89997" y="60590"/>
                    <a:pt x="93883" y="56012"/>
                  </a:cubicBezTo>
                  <a:cubicBezTo>
                    <a:pt x="102833" y="45470"/>
                    <a:pt x="98906" y="29234"/>
                    <a:pt x="86136" y="23928"/>
                  </a:cubicBezTo>
                  <a:cubicBezTo>
                    <a:pt x="78814" y="20850"/>
                    <a:pt x="72517" y="15827"/>
                    <a:pt x="67883" y="9425"/>
                  </a:cubicBezTo>
                  <a:cubicBezTo>
                    <a:pt x="63276" y="3149"/>
                    <a:pt x="56269" y="0"/>
                    <a:pt x="49258" y="0"/>
                  </a:cubicBezTo>
                  <a:close/>
                </a:path>
              </a:pathLst>
            </a:custGeom>
            <a:solidFill>
              <a:srgbClr val="F266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2571025" y="2474300"/>
              <a:ext cx="3603725" cy="1138675"/>
            </a:xfrm>
            <a:custGeom>
              <a:rect b="b" l="l" r="r" t="t"/>
              <a:pathLst>
                <a:path extrusionOk="0" h="45547" w="144149">
                  <a:moveTo>
                    <a:pt x="67287" y="1"/>
                  </a:moveTo>
                  <a:cubicBezTo>
                    <a:pt x="63953" y="1"/>
                    <a:pt x="59501" y="1499"/>
                    <a:pt x="53804" y="6325"/>
                  </a:cubicBezTo>
                  <a:cubicBezTo>
                    <a:pt x="49901" y="9631"/>
                    <a:pt x="46541" y="10636"/>
                    <a:pt x="43635" y="10636"/>
                  </a:cubicBezTo>
                  <a:cubicBezTo>
                    <a:pt x="39127" y="10636"/>
                    <a:pt x="35711" y="8216"/>
                    <a:pt x="33052" y="8216"/>
                  </a:cubicBezTo>
                  <a:cubicBezTo>
                    <a:pt x="30825" y="8216"/>
                    <a:pt x="29130" y="9915"/>
                    <a:pt x="27769" y="16159"/>
                  </a:cubicBezTo>
                  <a:cubicBezTo>
                    <a:pt x="23701" y="34695"/>
                    <a:pt x="0" y="35827"/>
                    <a:pt x="0" y="35827"/>
                  </a:cubicBezTo>
                  <a:cubicBezTo>
                    <a:pt x="0" y="35827"/>
                    <a:pt x="89782" y="45546"/>
                    <a:pt x="124409" y="45546"/>
                  </a:cubicBezTo>
                  <a:cubicBezTo>
                    <a:pt x="132028" y="45546"/>
                    <a:pt x="136977" y="45076"/>
                    <a:pt x="137711" y="43927"/>
                  </a:cubicBezTo>
                  <a:cubicBezTo>
                    <a:pt x="141743" y="37560"/>
                    <a:pt x="144149" y="30521"/>
                    <a:pt x="133077" y="28893"/>
                  </a:cubicBezTo>
                  <a:cubicBezTo>
                    <a:pt x="122040" y="27266"/>
                    <a:pt x="116309" y="21359"/>
                    <a:pt x="117441" y="16725"/>
                  </a:cubicBezTo>
                  <a:cubicBezTo>
                    <a:pt x="118329" y="13120"/>
                    <a:pt x="111806" y="7886"/>
                    <a:pt x="103357" y="7886"/>
                  </a:cubicBezTo>
                  <a:cubicBezTo>
                    <a:pt x="101026" y="7886"/>
                    <a:pt x="98549" y="8285"/>
                    <a:pt x="96040" y="9226"/>
                  </a:cubicBezTo>
                  <a:cubicBezTo>
                    <a:pt x="94148" y="9933"/>
                    <a:pt x="91968" y="10641"/>
                    <a:pt x="89380" y="10641"/>
                  </a:cubicBezTo>
                  <a:cubicBezTo>
                    <a:pt x="85630" y="10641"/>
                    <a:pt x="81024" y="9154"/>
                    <a:pt x="75205" y="4026"/>
                  </a:cubicBezTo>
                  <a:cubicBezTo>
                    <a:pt x="75205" y="4026"/>
                    <a:pt x="72749" y="1"/>
                    <a:pt x="67287" y="1"/>
                  </a:cubicBezTo>
                  <a:close/>
                </a:path>
              </a:pathLst>
            </a:custGeom>
            <a:solidFill>
              <a:srgbClr val="FFDF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3402425" y="2867000"/>
              <a:ext cx="2109950" cy="2021800"/>
            </a:xfrm>
            <a:custGeom>
              <a:rect b="b" l="l" r="r" t="t"/>
              <a:pathLst>
                <a:path extrusionOk="0" h="80872" w="84398">
                  <a:moveTo>
                    <a:pt x="62419" y="0"/>
                  </a:moveTo>
                  <a:cubicBezTo>
                    <a:pt x="59972" y="0"/>
                    <a:pt x="57466" y="447"/>
                    <a:pt x="55002" y="1406"/>
                  </a:cubicBezTo>
                  <a:cubicBezTo>
                    <a:pt x="50080" y="3266"/>
                    <a:pt x="44876" y="4217"/>
                    <a:pt x="39650" y="4217"/>
                  </a:cubicBezTo>
                  <a:cubicBezTo>
                    <a:pt x="37027" y="4217"/>
                    <a:pt x="34398" y="3978"/>
                    <a:pt x="31797" y="3493"/>
                  </a:cubicBezTo>
                  <a:cubicBezTo>
                    <a:pt x="30497" y="3254"/>
                    <a:pt x="29197" y="3135"/>
                    <a:pt x="27897" y="3135"/>
                  </a:cubicBezTo>
                  <a:cubicBezTo>
                    <a:pt x="27463" y="3135"/>
                    <a:pt x="27030" y="3148"/>
                    <a:pt x="26597" y="3175"/>
                  </a:cubicBezTo>
                  <a:cubicBezTo>
                    <a:pt x="14853" y="3776"/>
                    <a:pt x="5443" y="13115"/>
                    <a:pt x="4700" y="24859"/>
                  </a:cubicBezTo>
                  <a:cubicBezTo>
                    <a:pt x="4630" y="26132"/>
                    <a:pt x="4665" y="27406"/>
                    <a:pt x="4807" y="28644"/>
                  </a:cubicBezTo>
                  <a:cubicBezTo>
                    <a:pt x="5585" y="35825"/>
                    <a:pt x="4488" y="43076"/>
                    <a:pt x="1587" y="49691"/>
                  </a:cubicBezTo>
                  <a:cubicBezTo>
                    <a:pt x="562" y="51955"/>
                    <a:pt x="66" y="54396"/>
                    <a:pt x="31" y="56872"/>
                  </a:cubicBezTo>
                  <a:cubicBezTo>
                    <a:pt x="0" y="66971"/>
                    <a:pt x="8220" y="74751"/>
                    <a:pt x="17793" y="74751"/>
                  </a:cubicBezTo>
                  <a:cubicBezTo>
                    <a:pt x="19185" y="74751"/>
                    <a:pt x="20606" y="74586"/>
                    <a:pt x="22034" y="74240"/>
                  </a:cubicBezTo>
                  <a:cubicBezTo>
                    <a:pt x="23993" y="73761"/>
                    <a:pt x="25981" y="73530"/>
                    <a:pt x="27961" y="73530"/>
                  </a:cubicBezTo>
                  <a:cubicBezTo>
                    <a:pt x="32702" y="73530"/>
                    <a:pt x="37404" y="74852"/>
                    <a:pt x="41595" y="77247"/>
                  </a:cubicBezTo>
                  <a:cubicBezTo>
                    <a:pt x="45819" y="79692"/>
                    <a:pt x="50468" y="80871"/>
                    <a:pt x="55076" y="80871"/>
                  </a:cubicBezTo>
                  <a:cubicBezTo>
                    <a:pt x="62933" y="80871"/>
                    <a:pt x="70672" y="77443"/>
                    <a:pt x="75979" y="71021"/>
                  </a:cubicBezTo>
                  <a:cubicBezTo>
                    <a:pt x="84398" y="60834"/>
                    <a:pt x="84185" y="46048"/>
                    <a:pt x="75554" y="36072"/>
                  </a:cubicBezTo>
                  <a:cubicBezTo>
                    <a:pt x="80471" y="31898"/>
                    <a:pt x="83160" y="25672"/>
                    <a:pt x="82770" y="19199"/>
                  </a:cubicBezTo>
                  <a:cubicBezTo>
                    <a:pt x="82112" y="8036"/>
                    <a:pt x="72792" y="0"/>
                    <a:pt x="62419" y="0"/>
                  </a:cubicBezTo>
                  <a:close/>
                </a:path>
              </a:pathLst>
            </a:custGeom>
            <a:solidFill>
              <a:srgbClr val="EC1C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2362325" y="2241725"/>
              <a:ext cx="22125" cy="17525"/>
            </a:xfrm>
            <a:custGeom>
              <a:rect b="b" l="l" r="r" t="t"/>
              <a:pathLst>
                <a:path extrusionOk="0" h="701" w="885">
                  <a:moveTo>
                    <a:pt x="448" y="0"/>
                  </a:moveTo>
                  <a:cubicBezTo>
                    <a:pt x="329" y="0"/>
                    <a:pt x="219" y="53"/>
                    <a:pt x="141" y="170"/>
                  </a:cubicBezTo>
                  <a:cubicBezTo>
                    <a:pt x="0" y="311"/>
                    <a:pt x="35" y="559"/>
                    <a:pt x="177" y="700"/>
                  </a:cubicBezTo>
                  <a:cubicBezTo>
                    <a:pt x="424" y="629"/>
                    <a:pt x="637" y="559"/>
                    <a:pt x="884" y="453"/>
                  </a:cubicBezTo>
                  <a:cubicBezTo>
                    <a:pt x="884" y="311"/>
                    <a:pt x="849" y="170"/>
                    <a:pt x="743" y="99"/>
                  </a:cubicBezTo>
                  <a:cubicBezTo>
                    <a:pt x="647" y="35"/>
                    <a:pt x="545" y="0"/>
                    <a:pt x="44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2351475" y="2191475"/>
              <a:ext cx="28550" cy="21825"/>
            </a:xfrm>
            <a:custGeom>
              <a:rect b="b" l="l" r="r" t="t"/>
              <a:pathLst>
                <a:path extrusionOk="0" h="873" w="1142">
                  <a:moveTo>
                    <a:pt x="710" y="1"/>
                  </a:moveTo>
                  <a:cubicBezTo>
                    <a:pt x="380" y="1"/>
                    <a:pt x="0" y="629"/>
                    <a:pt x="399" y="800"/>
                  </a:cubicBezTo>
                  <a:cubicBezTo>
                    <a:pt x="476" y="846"/>
                    <a:pt x="573" y="872"/>
                    <a:pt x="670" y="872"/>
                  </a:cubicBezTo>
                  <a:cubicBezTo>
                    <a:pt x="796" y="872"/>
                    <a:pt x="920" y="829"/>
                    <a:pt x="1000" y="729"/>
                  </a:cubicBezTo>
                  <a:cubicBezTo>
                    <a:pt x="1141" y="517"/>
                    <a:pt x="1106" y="269"/>
                    <a:pt x="929" y="128"/>
                  </a:cubicBezTo>
                  <a:cubicBezTo>
                    <a:pt x="867" y="38"/>
                    <a:pt x="790" y="1"/>
                    <a:pt x="71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2202250" y="2161525"/>
              <a:ext cx="23900" cy="20300"/>
            </a:xfrm>
            <a:custGeom>
              <a:rect b="b" l="l" r="r" t="t"/>
              <a:pathLst>
                <a:path extrusionOk="0" h="812" w="956">
                  <a:moveTo>
                    <a:pt x="484" y="1"/>
                  </a:moveTo>
                  <a:cubicBezTo>
                    <a:pt x="355" y="1"/>
                    <a:pt x="224" y="56"/>
                    <a:pt x="142" y="159"/>
                  </a:cubicBezTo>
                  <a:cubicBezTo>
                    <a:pt x="0" y="335"/>
                    <a:pt x="36" y="583"/>
                    <a:pt x="213" y="725"/>
                  </a:cubicBezTo>
                  <a:cubicBezTo>
                    <a:pt x="286" y="784"/>
                    <a:pt x="379" y="812"/>
                    <a:pt x="472" y="812"/>
                  </a:cubicBezTo>
                  <a:cubicBezTo>
                    <a:pt x="601" y="812"/>
                    <a:pt x="732" y="757"/>
                    <a:pt x="814" y="654"/>
                  </a:cubicBezTo>
                  <a:cubicBezTo>
                    <a:pt x="955" y="477"/>
                    <a:pt x="920" y="229"/>
                    <a:pt x="743" y="88"/>
                  </a:cubicBezTo>
                  <a:cubicBezTo>
                    <a:pt x="669" y="29"/>
                    <a:pt x="577" y="1"/>
                    <a:pt x="48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2254425" y="2203325"/>
              <a:ext cx="29650" cy="21850"/>
            </a:xfrm>
            <a:custGeom>
              <a:rect b="b" l="l" r="r" t="t"/>
              <a:pathLst>
                <a:path extrusionOk="0" h="874" w="1186">
                  <a:moveTo>
                    <a:pt x="617" y="0"/>
                  </a:moveTo>
                  <a:cubicBezTo>
                    <a:pt x="589" y="0"/>
                    <a:pt x="561" y="3"/>
                    <a:pt x="531" y="8"/>
                  </a:cubicBezTo>
                  <a:cubicBezTo>
                    <a:pt x="142" y="43"/>
                    <a:pt x="0" y="574"/>
                    <a:pt x="354" y="786"/>
                  </a:cubicBezTo>
                  <a:cubicBezTo>
                    <a:pt x="428" y="845"/>
                    <a:pt x="514" y="873"/>
                    <a:pt x="602" y="873"/>
                  </a:cubicBezTo>
                  <a:cubicBezTo>
                    <a:pt x="725" y="873"/>
                    <a:pt x="852" y="818"/>
                    <a:pt x="955" y="715"/>
                  </a:cubicBezTo>
                  <a:cubicBezTo>
                    <a:pt x="1186" y="419"/>
                    <a:pt x="988" y="0"/>
                    <a:pt x="61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2208050" y="2215275"/>
              <a:ext cx="27050" cy="16550"/>
            </a:xfrm>
            <a:custGeom>
              <a:rect b="b" l="l" r="r" t="t"/>
              <a:pathLst>
                <a:path extrusionOk="0" h="662" w="1082">
                  <a:moveTo>
                    <a:pt x="388" y="1"/>
                  </a:moveTo>
                  <a:cubicBezTo>
                    <a:pt x="177" y="1"/>
                    <a:pt x="1" y="99"/>
                    <a:pt x="87" y="343"/>
                  </a:cubicBezTo>
                  <a:cubicBezTo>
                    <a:pt x="193" y="414"/>
                    <a:pt x="264" y="485"/>
                    <a:pt x="370" y="555"/>
                  </a:cubicBezTo>
                  <a:lnTo>
                    <a:pt x="476" y="662"/>
                  </a:lnTo>
                  <a:cubicBezTo>
                    <a:pt x="617" y="662"/>
                    <a:pt x="723" y="591"/>
                    <a:pt x="830" y="485"/>
                  </a:cubicBezTo>
                  <a:cubicBezTo>
                    <a:pt x="1082" y="212"/>
                    <a:pt x="697" y="1"/>
                    <a:pt x="38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2247125" y="2154350"/>
              <a:ext cx="28550" cy="21525"/>
            </a:xfrm>
            <a:custGeom>
              <a:rect b="b" l="l" r="r" t="t"/>
              <a:pathLst>
                <a:path extrusionOk="0" h="861" w="1142">
                  <a:moveTo>
                    <a:pt x="710" y="0"/>
                  </a:moveTo>
                  <a:cubicBezTo>
                    <a:pt x="380" y="0"/>
                    <a:pt x="0" y="629"/>
                    <a:pt x="399" y="799"/>
                  </a:cubicBezTo>
                  <a:cubicBezTo>
                    <a:pt x="482" y="841"/>
                    <a:pt x="571" y="861"/>
                    <a:pt x="657" y="861"/>
                  </a:cubicBezTo>
                  <a:cubicBezTo>
                    <a:pt x="790" y="861"/>
                    <a:pt x="914" y="814"/>
                    <a:pt x="1000" y="729"/>
                  </a:cubicBezTo>
                  <a:cubicBezTo>
                    <a:pt x="1141" y="516"/>
                    <a:pt x="1106" y="269"/>
                    <a:pt x="929" y="127"/>
                  </a:cubicBezTo>
                  <a:cubicBezTo>
                    <a:pt x="867" y="37"/>
                    <a:pt x="790" y="0"/>
                    <a:pt x="71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2"/>
            <p:cNvSpPr/>
            <p:nvPr/>
          </p:nvSpPr>
          <p:spPr>
            <a:xfrm>
              <a:off x="2268575" y="2253425"/>
              <a:ext cx="16825" cy="8475"/>
            </a:xfrm>
            <a:custGeom>
              <a:rect b="b" l="l" r="r" t="t"/>
              <a:pathLst>
                <a:path extrusionOk="0" h="339" w="673">
                  <a:moveTo>
                    <a:pt x="302" y="1"/>
                  </a:moveTo>
                  <a:cubicBezTo>
                    <a:pt x="193" y="1"/>
                    <a:pt x="80" y="47"/>
                    <a:pt x="0" y="126"/>
                  </a:cubicBezTo>
                  <a:cubicBezTo>
                    <a:pt x="213" y="197"/>
                    <a:pt x="460" y="268"/>
                    <a:pt x="672" y="338"/>
                  </a:cubicBezTo>
                  <a:cubicBezTo>
                    <a:pt x="672" y="232"/>
                    <a:pt x="602" y="161"/>
                    <a:pt x="531" y="91"/>
                  </a:cubicBezTo>
                  <a:cubicBezTo>
                    <a:pt x="469" y="29"/>
                    <a:pt x="387" y="1"/>
                    <a:pt x="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2307475" y="2198675"/>
              <a:ext cx="23025" cy="20950"/>
            </a:xfrm>
            <a:custGeom>
              <a:rect b="b" l="l" r="r" t="t"/>
              <a:pathLst>
                <a:path extrusionOk="0" h="838" w="921">
                  <a:moveTo>
                    <a:pt x="470" y="0"/>
                  </a:moveTo>
                  <a:cubicBezTo>
                    <a:pt x="343" y="0"/>
                    <a:pt x="225" y="55"/>
                    <a:pt x="142" y="158"/>
                  </a:cubicBezTo>
                  <a:cubicBezTo>
                    <a:pt x="1" y="335"/>
                    <a:pt x="36" y="583"/>
                    <a:pt x="213" y="724"/>
                  </a:cubicBezTo>
                  <a:cubicBezTo>
                    <a:pt x="290" y="801"/>
                    <a:pt x="386" y="837"/>
                    <a:pt x="482" y="837"/>
                  </a:cubicBezTo>
                  <a:cubicBezTo>
                    <a:pt x="608" y="837"/>
                    <a:pt x="734" y="774"/>
                    <a:pt x="814" y="653"/>
                  </a:cubicBezTo>
                  <a:cubicBezTo>
                    <a:pt x="921" y="477"/>
                    <a:pt x="885" y="229"/>
                    <a:pt x="744" y="88"/>
                  </a:cubicBezTo>
                  <a:cubicBezTo>
                    <a:pt x="655" y="28"/>
                    <a:pt x="560" y="0"/>
                    <a:pt x="47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2240925" y="2104825"/>
              <a:ext cx="28550" cy="22175"/>
            </a:xfrm>
            <a:custGeom>
              <a:rect b="b" l="l" r="r" t="t"/>
              <a:pathLst>
                <a:path extrusionOk="0" h="887" w="1142">
                  <a:moveTo>
                    <a:pt x="710" y="0"/>
                  </a:moveTo>
                  <a:cubicBezTo>
                    <a:pt x="380" y="0"/>
                    <a:pt x="1" y="629"/>
                    <a:pt x="399" y="799"/>
                  </a:cubicBezTo>
                  <a:cubicBezTo>
                    <a:pt x="473" y="858"/>
                    <a:pt x="565" y="887"/>
                    <a:pt x="658" y="887"/>
                  </a:cubicBezTo>
                  <a:cubicBezTo>
                    <a:pt x="787" y="887"/>
                    <a:pt x="918" y="832"/>
                    <a:pt x="1000" y="729"/>
                  </a:cubicBezTo>
                  <a:cubicBezTo>
                    <a:pt x="1142" y="516"/>
                    <a:pt x="1106" y="269"/>
                    <a:pt x="930" y="127"/>
                  </a:cubicBezTo>
                  <a:cubicBezTo>
                    <a:pt x="867" y="37"/>
                    <a:pt x="790" y="0"/>
                    <a:pt x="71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2301300" y="2151050"/>
              <a:ext cx="22875" cy="18925"/>
            </a:xfrm>
            <a:custGeom>
              <a:rect b="b" l="l" r="r" t="t"/>
              <a:pathLst>
                <a:path extrusionOk="0" h="757" w="915">
                  <a:moveTo>
                    <a:pt x="393" y="0"/>
                  </a:moveTo>
                  <a:cubicBezTo>
                    <a:pt x="309" y="0"/>
                    <a:pt x="223" y="26"/>
                    <a:pt x="142" y="82"/>
                  </a:cubicBezTo>
                  <a:cubicBezTo>
                    <a:pt x="0" y="259"/>
                    <a:pt x="36" y="542"/>
                    <a:pt x="212" y="684"/>
                  </a:cubicBezTo>
                  <a:cubicBezTo>
                    <a:pt x="290" y="730"/>
                    <a:pt x="380" y="756"/>
                    <a:pt x="470" y="756"/>
                  </a:cubicBezTo>
                  <a:cubicBezTo>
                    <a:pt x="585" y="756"/>
                    <a:pt x="699" y="713"/>
                    <a:pt x="778" y="613"/>
                  </a:cubicBezTo>
                  <a:cubicBezTo>
                    <a:pt x="915" y="286"/>
                    <a:pt x="673" y="0"/>
                    <a:pt x="39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a:off x="2312800" y="2248475"/>
              <a:ext cx="23000" cy="16950"/>
            </a:xfrm>
            <a:custGeom>
              <a:rect b="b" l="l" r="r" t="t"/>
              <a:pathLst>
                <a:path extrusionOk="0" h="678" w="920">
                  <a:moveTo>
                    <a:pt x="433" y="1"/>
                  </a:moveTo>
                  <a:cubicBezTo>
                    <a:pt x="324" y="1"/>
                    <a:pt x="217" y="36"/>
                    <a:pt x="142" y="112"/>
                  </a:cubicBezTo>
                  <a:cubicBezTo>
                    <a:pt x="0" y="289"/>
                    <a:pt x="35" y="536"/>
                    <a:pt x="177" y="678"/>
                  </a:cubicBezTo>
                  <a:lnTo>
                    <a:pt x="778" y="678"/>
                  </a:lnTo>
                  <a:cubicBezTo>
                    <a:pt x="920" y="501"/>
                    <a:pt x="884" y="218"/>
                    <a:pt x="708" y="76"/>
                  </a:cubicBezTo>
                  <a:cubicBezTo>
                    <a:pt x="625" y="27"/>
                    <a:pt x="528" y="1"/>
                    <a:pt x="43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2154500" y="2118250"/>
              <a:ext cx="15925" cy="20725"/>
            </a:xfrm>
            <a:custGeom>
              <a:rect b="b" l="l" r="r" t="t"/>
              <a:pathLst>
                <a:path extrusionOk="0" h="829" w="637">
                  <a:moveTo>
                    <a:pt x="203" y="1"/>
                  </a:moveTo>
                  <a:cubicBezTo>
                    <a:pt x="134" y="1"/>
                    <a:pt x="64" y="18"/>
                    <a:pt x="0" y="50"/>
                  </a:cubicBezTo>
                  <a:cubicBezTo>
                    <a:pt x="36" y="298"/>
                    <a:pt x="71" y="545"/>
                    <a:pt x="142" y="828"/>
                  </a:cubicBezTo>
                  <a:cubicBezTo>
                    <a:pt x="283" y="828"/>
                    <a:pt x="425" y="758"/>
                    <a:pt x="495" y="651"/>
                  </a:cubicBezTo>
                  <a:cubicBezTo>
                    <a:pt x="637" y="475"/>
                    <a:pt x="602" y="227"/>
                    <a:pt x="425" y="85"/>
                  </a:cubicBezTo>
                  <a:cubicBezTo>
                    <a:pt x="366" y="27"/>
                    <a:pt x="286" y="1"/>
                    <a:pt x="20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2152725" y="2069075"/>
              <a:ext cx="12400" cy="20375"/>
            </a:xfrm>
            <a:custGeom>
              <a:rect b="b" l="l" r="r" t="t"/>
              <a:pathLst>
                <a:path extrusionOk="0" h="815" w="496">
                  <a:moveTo>
                    <a:pt x="71" y="1"/>
                  </a:moveTo>
                  <a:cubicBezTo>
                    <a:pt x="36" y="248"/>
                    <a:pt x="0" y="531"/>
                    <a:pt x="0" y="814"/>
                  </a:cubicBezTo>
                  <a:cubicBezTo>
                    <a:pt x="142" y="814"/>
                    <a:pt x="283" y="779"/>
                    <a:pt x="354" y="673"/>
                  </a:cubicBezTo>
                  <a:cubicBezTo>
                    <a:pt x="496" y="461"/>
                    <a:pt x="460" y="213"/>
                    <a:pt x="283" y="72"/>
                  </a:cubicBezTo>
                  <a:cubicBezTo>
                    <a:pt x="213" y="36"/>
                    <a:pt x="142" y="1"/>
                    <a:pt x="71"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2167750" y="2167250"/>
              <a:ext cx="8875" cy="13275"/>
            </a:xfrm>
            <a:custGeom>
              <a:rect b="b" l="l" r="r" t="t"/>
              <a:pathLst>
                <a:path extrusionOk="0" h="531" w="355">
                  <a:moveTo>
                    <a:pt x="1" y="0"/>
                  </a:moveTo>
                  <a:cubicBezTo>
                    <a:pt x="107" y="213"/>
                    <a:pt x="178" y="389"/>
                    <a:pt x="284" y="531"/>
                  </a:cubicBezTo>
                  <a:cubicBezTo>
                    <a:pt x="354" y="389"/>
                    <a:pt x="284" y="177"/>
                    <a:pt x="142" y="71"/>
                  </a:cubicBezTo>
                  <a:cubicBezTo>
                    <a:pt x="107" y="36"/>
                    <a:pt x="72" y="36"/>
                    <a:pt x="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2196950" y="2113900"/>
              <a:ext cx="23075" cy="18650"/>
            </a:xfrm>
            <a:custGeom>
              <a:rect b="b" l="l" r="r" t="t"/>
              <a:pathLst>
                <a:path extrusionOk="0" h="746" w="923">
                  <a:moveTo>
                    <a:pt x="393" y="1"/>
                  </a:moveTo>
                  <a:cubicBezTo>
                    <a:pt x="309" y="1"/>
                    <a:pt x="223" y="26"/>
                    <a:pt x="142" y="83"/>
                  </a:cubicBezTo>
                  <a:cubicBezTo>
                    <a:pt x="0" y="259"/>
                    <a:pt x="35" y="507"/>
                    <a:pt x="212" y="684"/>
                  </a:cubicBezTo>
                  <a:cubicBezTo>
                    <a:pt x="282" y="726"/>
                    <a:pt x="363" y="746"/>
                    <a:pt x="446" y="746"/>
                  </a:cubicBezTo>
                  <a:cubicBezTo>
                    <a:pt x="574" y="746"/>
                    <a:pt x="707" y="699"/>
                    <a:pt x="814" y="613"/>
                  </a:cubicBezTo>
                  <a:cubicBezTo>
                    <a:pt x="923" y="286"/>
                    <a:pt x="674" y="1"/>
                    <a:pt x="39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2190750" y="2062475"/>
              <a:ext cx="23025" cy="21200"/>
            </a:xfrm>
            <a:custGeom>
              <a:rect b="b" l="l" r="r" t="t"/>
              <a:pathLst>
                <a:path extrusionOk="0" h="848" w="921">
                  <a:moveTo>
                    <a:pt x="462" y="1"/>
                  </a:moveTo>
                  <a:cubicBezTo>
                    <a:pt x="343" y="1"/>
                    <a:pt x="224" y="56"/>
                    <a:pt x="142" y="159"/>
                  </a:cubicBezTo>
                  <a:cubicBezTo>
                    <a:pt x="0" y="336"/>
                    <a:pt x="36" y="619"/>
                    <a:pt x="213" y="760"/>
                  </a:cubicBezTo>
                  <a:cubicBezTo>
                    <a:pt x="287" y="819"/>
                    <a:pt x="373" y="847"/>
                    <a:pt x="458" y="847"/>
                  </a:cubicBezTo>
                  <a:cubicBezTo>
                    <a:pt x="578" y="847"/>
                    <a:pt x="696" y="792"/>
                    <a:pt x="779" y="689"/>
                  </a:cubicBezTo>
                  <a:cubicBezTo>
                    <a:pt x="920" y="512"/>
                    <a:pt x="885" y="229"/>
                    <a:pt x="708" y="88"/>
                  </a:cubicBezTo>
                  <a:cubicBezTo>
                    <a:pt x="634" y="29"/>
                    <a:pt x="548" y="1"/>
                    <a:pt x="46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2399350" y="2138300"/>
              <a:ext cx="24000" cy="19650"/>
            </a:xfrm>
            <a:custGeom>
              <a:rect b="b" l="l" r="r" t="t"/>
              <a:pathLst>
                <a:path extrusionOk="0" h="786" w="960">
                  <a:moveTo>
                    <a:pt x="590" y="0"/>
                  </a:moveTo>
                  <a:cubicBezTo>
                    <a:pt x="243" y="0"/>
                    <a:pt x="1" y="390"/>
                    <a:pt x="217" y="698"/>
                  </a:cubicBezTo>
                  <a:cubicBezTo>
                    <a:pt x="291" y="758"/>
                    <a:pt x="383" y="786"/>
                    <a:pt x="476" y="786"/>
                  </a:cubicBezTo>
                  <a:cubicBezTo>
                    <a:pt x="605" y="786"/>
                    <a:pt x="736" y="731"/>
                    <a:pt x="818" y="628"/>
                  </a:cubicBezTo>
                  <a:cubicBezTo>
                    <a:pt x="960" y="451"/>
                    <a:pt x="924" y="203"/>
                    <a:pt x="748" y="26"/>
                  </a:cubicBezTo>
                  <a:cubicBezTo>
                    <a:pt x="694" y="8"/>
                    <a:pt x="641" y="0"/>
                    <a:pt x="59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2"/>
            <p:cNvSpPr/>
            <p:nvPr/>
          </p:nvSpPr>
          <p:spPr>
            <a:xfrm>
              <a:off x="2456050" y="2180275"/>
              <a:ext cx="13300" cy="16175"/>
            </a:xfrm>
            <a:custGeom>
              <a:rect b="b" l="l" r="r" t="t"/>
              <a:pathLst>
                <a:path extrusionOk="0" h="647" w="532">
                  <a:moveTo>
                    <a:pt x="441" y="1"/>
                  </a:moveTo>
                  <a:cubicBezTo>
                    <a:pt x="305" y="1"/>
                    <a:pt x="194" y="64"/>
                    <a:pt x="107" y="151"/>
                  </a:cubicBezTo>
                  <a:cubicBezTo>
                    <a:pt x="1" y="328"/>
                    <a:pt x="1" y="505"/>
                    <a:pt x="107" y="647"/>
                  </a:cubicBezTo>
                  <a:cubicBezTo>
                    <a:pt x="248" y="434"/>
                    <a:pt x="390" y="222"/>
                    <a:pt x="531" y="10"/>
                  </a:cubicBezTo>
                  <a:cubicBezTo>
                    <a:pt x="500" y="4"/>
                    <a:pt x="470" y="1"/>
                    <a:pt x="441"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2"/>
            <p:cNvSpPr/>
            <p:nvPr/>
          </p:nvSpPr>
          <p:spPr>
            <a:xfrm>
              <a:off x="2403000" y="2185625"/>
              <a:ext cx="28775" cy="21850"/>
            </a:xfrm>
            <a:custGeom>
              <a:rect b="b" l="l" r="r" t="t"/>
              <a:pathLst>
                <a:path extrusionOk="0" h="874" w="1151">
                  <a:moveTo>
                    <a:pt x="610" y="1"/>
                  </a:moveTo>
                  <a:cubicBezTo>
                    <a:pt x="584" y="1"/>
                    <a:pt x="558" y="3"/>
                    <a:pt x="531" y="8"/>
                  </a:cubicBezTo>
                  <a:cubicBezTo>
                    <a:pt x="106" y="44"/>
                    <a:pt x="0" y="574"/>
                    <a:pt x="319" y="786"/>
                  </a:cubicBezTo>
                  <a:cubicBezTo>
                    <a:pt x="392" y="845"/>
                    <a:pt x="479" y="874"/>
                    <a:pt x="567" y="874"/>
                  </a:cubicBezTo>
                  <a:cubicBezTo>
                    <a:pt x="690" y="874"/>
                    <a:pt x="817" y="819"/>
                    <a:pt x="920" y="716"/>
                  </a:cubicBezTo>
                  <a:cubicBezTo>
                    <a:pt x="1150" y="419"/>
                    <a:pt x="952" y="1"/>
                    <a:pt x="61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2445450" y="2130050"/>
              <a:ext cx="29850" cy="22600"/>
            </a:xfrm>
            <a:custGeom>
              <a:rect b="b" l="l" r="r" t="t"/>
              <a:pathLst>
                <a:path extrusionOk="0" h="904" w="1194">
                  <a:moveTo>
                    <a:pt x="577" y="1"/>
                  </a:moveTo>
                  <a:cubicBezTo>
                    <a:pt x="562" y="1"/>
                    <a:pt x="546" y="1"/>
                    <a:pt x="531" y="3"/>
                  </a:cubicBezTo>
                  <a:cubicBezTo>
                    <a:pt x="142" y="38"/>
                    <a:pt x="0" y="569"/>
                    <a:pt x="354" y="816"/>
                  </a:cubicBezTo>
                  <a:cubicBezTo>
                    <a:pt x="428" y="875"/>
                    <a:pt x="520" y="904"/>
                    <a:pt x="613" y="904"/>
                  </a:cubicBezTo>
                  <a:cubicBezTo>
                    <a:pt x="742" y="904"/>
                    <a:pt x="873" y="848"/>
                    <a:pt x="955" y="745"/>
                  </a:cubicBezTo>
                  <a:cubicBezTo>
                    <a:pt x="1194" y="439"/>
                    <a:pt x="973" y="1"/>
                    <a:pt x="57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a:off x="2442800" y="2081925"/>
              <a:ext cx="23000" cy="20550"/>
            </a:xfrm>
            <a:custGeom>
              <a:rect b="b" l="l" r="r" t="t"/>
              <a:pathLst>
                <a:path extrusionOk="0" h="822" w="920">
                  <a:moveTo>
                    <a:pt x="469" y="1"/>
                  </a:moveTo>
                  <a:cubicBezTo>
                    <a:pt x="342" y="1"/>
                    <a:pt x="224" y="56"/>
                    <a:pt x="142" y="159"/>
                  </a:cubicBezTo>
                  <a:cubicBezTo>
                    <a:pt x="0" y="336"/>
                    <a:pt x="35" y="583"/>
                    <a:pt x="212" y="760"/>
                  </a:cubicBezTo>
                  <a:cubicBezTo>
                    <a:pt x="282" y="802"/>
                    <a:pt x="368" y="822"/>
                    <a:pt x="456" y="822"/>
                  </a:cubicBezTo>
                  <a:cubicBezTo>
                    <a:pt x="590" y="822"/>
                    <a:pt x="728" y="775"/>
                    <a:pt x="814" y="690"/>
                  </a:cubicBezTo>
                  <a:cubicBezTo>
                    <a:pt x="920" y="477"/>
                    <a:pt x="920" y="230"/>
                    <a:pt x="743" y="88"/>
                  </a:cubicBezTo>
                  <a:cubicBezTo>
                    <a:pt x="654" y="29"/>
                    <a:pt x="560" y="1"/>
                    <a:pt x="469"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a:off x="2283625" y="2049650"/>
              <a:ext cx="29200" cy="21650"/>
            </a:xfrm>
            <a:custGeom>
              <a:rect b="b" l="l" r="r" t="t"/>
              <a:pathLst>
                <a:path extrusionOk="0" h="866" w="1168">
                  <a:moveTo>
                    <a:pt x="724" y="0"/>
                  </a:moveTo>
                  <a:cubicBezTo>
                    <a:pt x="388" y="0"/>
                    <a:pt x="1" y="637"/>
                    <a:pt x="424" y="778"/>
                  </a:cubicBezTo>
                  <a:cubicBezTo>
                    <a:pt x="498" y="837"/>
                    <a:pt x="590" y="865"/>
                    <a:pt x="683" y="865"/>
                  </a:cubicBezTo>
                  <a:cubicBezTo>
                    <a:pt x="813" y="865"/>
                    <a:pt x="943" y="810"/>
                    <a:pt x="1026" y="707"/>
                  </a:cubicBezTo>
                  <a:cubicBezTo>
                    <a:pt x="1167" y="530"/>
                    <a:pt x="1132" y="283"/>
                    <a:pt x="955" y="141"/>
                  </a:cubicBezTo>
                  <a:cubicBezTo>
                    <a:pt x="890" y="41"/>
                    <a:pt x="809" y="0"/>
                    <a:pt x="72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a:off x="2343750" y="2094125"/>
              <a:ext cx="23900" cy="20500"/>
            </a:xfrm>
            <a:custGeom>
              <a:rect b="b" l="l" r="r" t="t"/>
              <a:pathLst>
                <a:path extrusionOk="0" h="820" w="956">
                  <a:moveTo>
                    <a:pt x="524" y="0"/>
                  </a:moveTo>
                  <a:cubicBezTo>
                    <a:pt x="395" y="0"/>
                    <a:pt x="265" y="56"/>
                    <a:pt x="177" y="166"/>
                  </a:cubicBezTo>
                  <a:cubicBezTo>
                    <a:pt x="0" y="343"/>
                    <a:pt x="36" y="591"/>
                    <a:pt x="248" y="732"/>
                  </a:cubicBezTo>
                  <a:cubicBezTo>
                    <a:pt x="322" y="791"/>
                    <a:pt x="408" y="819"/>
                    <a:pt x="493" y="819"/>
                  </a:cubicBezTo>
                  <a:cubicBezTo>
                    <a:pt x="613" y="819"/>
                    <a:pt x="731" y="764"/>
                    <a:pt x="814" y="661"/>
                  </a:cubicBezTo>
                  <a:cubicBezTo>
                    <a:pt x="955" y="485"/>
                    <a:pt x="920" y="237"/>
                    <a:pt x="743" y="60"/>
                  </a:cubicBezTo>
                  <a:cubicBezTo>
                    <a:pt x="677" y="20"/>
                    <a:pt x="600" y="0"/>
                    <a:pt x="52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a:off x="2295000" y="2101150"/>
              <a:ext cx="23125" cy="19675"/>
            </a:xfrm>
            <a:custGeom>
              <a:rect b="b" l="l" r="r" t="t"/>
              <a:pathLst>
                <a:path extrusionOk="0" h="787" w="925">
                  <a:moveTo>
                    <a:pt x="590" y="0"/>
                  </a:moveTo>
                  <a:cubicBezTo>
                    <a:pt x="243" y="0"/>
                    <a:pt x="1" y="390"/>
                    <a:pt x="217" y="699"/>
                  </a:cubicBezTo>
                  <a:cubicBezTo>
                    <a:pt x="291" y="758"/>
                    <a:pt x="377" y="786"/>
                    <a:pt x="465" y="786"/>
                  </a:cubicBezTo>
                  <a:cubicBezTo>
                    <a:pt x="588" y="786"/>
                    <a:pt x="715" y="731"/>
                    <a:pt x="818" y="628"/>
                  </a:cubicBezTo>
                  <a:cubicBezTo>
                    <a:pt x="924" y="451"/>
                    <a:pt x="889" y="168"/>
                    <a:pt x="747" y="27"/>
                  </a:cubicBezTo>
                  <a:cubicBezTo>
                    <a:pt x="693" y="9"/>
                    <a:pt x="641" y="0"/>
                    <a:pt x="59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p:nvPr/>
          </p:nvSpPr>
          <p:spPr>
            <a:xfrm>
              <a:off x="2338425" y="2046675"/>
              <a:ext cx="23100" cy="18625"/>
            </a:xfrm>
            <a:custGeom>
              <a:rect b="b" l="l" r="r" t="t"/>
              <a:pathLst>
                <a:path extrusionOk="0" h="745" w="924">
                  <a:moveTo>
                    <a:pt x="396" y="1"/>
                  </a:moveTo>
                  <a:cubicBezTo>
                    <a:pt x="311" y="1"/>
                    <a:pt x="224" y="26"/>
                    <a:pt x="142" y="83"/>
                  </a:cubicBezTo>
                  <a:cubicBezTo>
                    <a:pt x="1" y="260"/>
                    <a:pt x="36" y="508"/>
                    <a:pt x="213" y="685"/>
                  </a:cubicBezTo>
                  <a:cubicBezTo>
                    <a:pt x="279" y="724"/>
                    <a:pt x="356" y="744"/>
                    <a:pt x="435" y="744"/>
                  </a:cubicBezTo>
                  <a:cubicBezTo>
                    <a:pt x="566" y="744"/>
                    <a:pt x="704" y="689"/>
                    <a:pt x="815" y="578"/>
                  </a:cubicBezTo>
                  <a:cubicBezTo>
                    <a:pt x="923" y="279"/>
                    <a:pt x="677" y="1"/>
                    <a:pt x="39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2"/>
            <p:cNvSpPr/>
            <p:nvPr/>
          </p:nvSpPr>
          <p:spPr>
            <a:xfrm>
              <a:off x="2350600" y="2144475"/>
              <a:ext cx="23225" cy="19675"/>
            </a:xfrm>
            <a:custGeom>
              <a:rect b="b" l="l" r="r" t="t"/>
              <a:pathLst>
                <a:path extrusionOk="0" h="787" w="929">
                  <a:moveTo>
                    <a:pt x="571" y="1"/>
                  </a:moveTo>
                  <a:cubicBezTo>
                    <a:pt x="247" y="1"/>
                    <a:pt x="1" y="390"/>
                    <a:pt x="186" y="699"/>
                  </a:cubicBezTo>
                  <a:cubicBezTo>
                    <a:pt x="275" y="758"/>
                    <a:pt x="369" y="786"/>
                    <a:pt x="460" y="786"/>
                  </a:cubicBezTo>
                  <a:cubicBezTo>
                    <a:pt x="586" y="786"/>
                    <a:pt x="705" y="731"/>
                    <a:pt x="787" y="628"/>
                  </a:cubicBezTo>
                  <a:cubicBezTo>
                    <a:pt x="929" y="451"/>
                    <a:pt x="893" y="168"/>
                    <a:pt x="717" y="27"/>
                  </a:cubicBezTo>
                  <a:cubicBezTo>
                    <a:pt x="667" y="9"/>
                    <a:pt x="618" y="1"/>
                    <a:pt x="571"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2"/>
            <p:cNvSpPr/>
            <p:nvPr/>
          </p:nvSpPr>
          <p:spPr>
            <a:xfrm>
              <a:off x="2390600" y="2086600"/>
              <a:ext cx="28825" cy="21825"/>
            </a:xfrm>
            <a:custGeom>
              <a:rect b="b" l="l" r="r" t="t"/>
              <a:pathLst>
                <a:path extrusionOk="0" h="873" w="1153">
                  <a:moveTo>
                    <a:pt x="606" y="0"/>
                  </a:moveTo>
                  <a:cubicBezTo>
                    <a:pt x="582" y="0"/>
                    <a:pt x="557" y="3"/>
                    <a:pt x="532" y="7"/>
                  </a:cubicBezTo>
                  <a:cubicBezTo>
                    <a:pt x="142" y="43"/>
                    <a:pt x="1" y="573"/>
                    <a:pt x="319" y="786"/>
                  </a:cubicBezTo>
                  <a:cubicBezTo>
                    <a:pt x="408" y="845"/>
                    <a:pt x="503" y="873"/>
                    <a:pt x="593" y="873"/>
                  </a:cubicBezTo>
                  <a:cubicBezTo>
                    <a:pt x="720" y="873"/>
                    <a:pt x="838" y="818"/>
                    <a:pt x="921" y="715"/>
                  </a:cubicBezTo>
                  <a:cubicBezTo>
                    <a:pt x="1152" y="450"/>
                    <a:pt x="951" y="0"/>
                    <a:pt x="60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2"/>
            <p:cNvSpPr/>
            <p:nvPr/>
          </p:nvSpPr>
          <p:spPr>
            <a:xfrm>
              <a:off x="2332150" y="1996800"/>
              <a:ext cx="23125" cy="19650"/>
            </a:xfrm>
            <a:custGeom>
              <a:rect b="b" l="l" r="r" t="t"/>
              <a:pathLst>
                <a:path extrusionOk="0" h="786" w="925">
                  <a:moveTo>
                    <a:pt x="590" y="0"/>
                  </a:moveTo>
                  <a:cubicBezTo>
                    <a:pt x="242" y="0"/>
                    <a:pt x="0" y="390"/>
                    <a:pt x="217" y="699"/>
                  </a:cubicBezTo>
                  <a:cubicBezTo>
                    <a:pt x="290" y="758"/>
                    <a:pt x="383" y="786"/>
                    <a:pt x="475" y="786"/>
                  </a:cubicBezTo>
                  <a:cubicBezTo>
                    <a:pt x="605" y="786"/>
                    <a:pt x="735" y="731"/>
                    <a:pt x="818" y="628"/>
                  </a:cubicBezTo>
                  <a:cubicBezTo>
                    <a:pt x="924" y="416"/>
                    <a:pt x="924" y="168"/>
                    <a:pt x="747" y="27"/>
                  </a:cubicBezTo>
                  <a:cubicBezTo>
                    <a:pt x="693" y="9"/>
                    <a:pt x="640" y="0"/>
                    <a:pt x="59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2"/>
            <p:cNvSpPr/>
            <p:nvPr/>
          </p:nvSpPr>
          <p:spPr>
            <a:xfrm>
              <a:off x="2387075" y="2038600"/>
              <a:ext cx="23900" cy="20825"/>
            </a:xfrm>
            <a:custGeom>
              <a:rect b="b" l="l" r="r" t="t"/>
              <a:pathLst>
                <a:path extrusionOk="0" h="833" w="956">
                  <a:moveTo>
                    <a:pt x="498" y="1"/>
                  </a:moveTo>
                  <a:cubicBezTo>
                    <a:pt x="378" y="1"/>
                    <a:pt x="260" y="56"/>
                    <a:pt x="177" y="159"/>
                  </a:cubicBezTo>
                  <a:cubicBezTo>
                    <a:pt x="0" y="335"/>
                    <a:pt x="36" y="618"/>
                    <a:pt x="248" y="760"/>
                  </a:cubicBezTo>
                  <a:cubicBezTo>
                    <a:pt x="325" y="806"/>
                    <a:pt x="416" y="832"/>
                    <a:pt x="505" y="832"/>
                  </a:cubicBezTo>
                  <a:cubicBezTo>
                    <a:pt x="621" y="832"/>
                    <a:pt x="734" y="789"/>
                    <a:pt x="814" y="689"/>
                  </a:cubicBezTo>
                  <a:cubicBezTo>
                    <a:pt x="956" y="477"/>
                    <a:pt x="920" y="229"/>
                    <a:pt x="743" y="88"/>
                  </a:cubicBezTo>
                  <a:cubicBezTo>
                    <a:pt x="669" y="29"/>
                    <a:pt x="583" y="1"/>
                    <a:pt x="49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2"/>
            <p:cNvSpPr/>
            <p:nvPr/>
          </p:nvSpPr>
          <p:spPr>
            <a:xfrm>
              <a:off x="2194275" y="1977100"/>
              <a:ext cx="6225" cy="7100"/>
            </a:xfrm>
            <a:custGeom>
              <a:rect b="b" l="l" r="r" t="t"/>
              <a:pathLst>
                <a:path extrusionOk="0" h="284" w="249">
                  <a:moveTo>
                    <a:pt x="249" y="1"/>
                  </a:moveTo>
                  <a:lnTo>
                    <a:pt x="249" y="1"/>
                  </a:lnTo>
                  <a:cubicBezTo>
                    <a:pt x="142" y="107"/>
                    <a:pt x="72" y="213"/>
                    <a:pt x="1" y="284"/>
                  </a:cubicBezTo>
                  <a:cubicBezTo>
                    <a:pt x="72" y="249"/>
                    <a:pt x="107" y="213"/>
                    <a:pt x="178" y="142"/>
                  </a:cubicBezTo>
                  <a:cubicBezTo>
                    <a:pt x="213" y="107"/>
                    <a:pt x="213" y="72"/>
                    <a:pt x="249"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2"/>
            <p:cNvSpPr/>
            <p:nvPr/>
          </p:nvSpPr>
          <p:spPr>
            <a:xfrm>
              <a:off x="2233200" y="2007650"/>
              <a:ext cx="23900" cy="20900"/>
            </a:xfrm>
            <a:custGeom>
              <a:rect b="b" l="l" r="r" t="t"/>
              <a:pathLst>
                <a:path extrusionOk="0" h="836" w="956">
                  <a:moveTo>
                    <a:pt x="498" y="0"/>
                  </a:moveTo>
                  <a:cubicBezTo>
                    <a:pt x="378" y="0"/>
                    <a:pt x="260" y="55"/>
                    <a:pt x="177" y="159"/>
                  </a:cubicBezTo>
                  <a:cubicBezTo>
                    <a:pt x="0" y="335"/>
                    <a:pt x="36" y="618"/>
                    <a:pt x="248" y="760"/>
                  </a:cubicBezTo>
                  <a:cubicBezTo>
                    <a:pt x="313" y="812"/>
                    <a:pt x="387" y="835"/>
                    <a:pt x="463" y="835"/>
                  </a:cubicBezTo>
                  <a:cubicBezTo>
                    <a:pt x="592" y="835"/>
                    <a:pt x="724" y="766"/>
                    <a:pt x="814" y="654"/>
                  </a:cubicBezTo>
                  <a:cubicBezTo>
                    <a:pt x="956" y="477"/>
                    <a:pt x="920" y="229"/>
                    <a:pt x="743" y="88"/>
                  </a:cubicBezTo>
                  <a:cubicBezTo>
                    <a:pt x="669" y="29"/>
                    <a:pt x="583" y="0"/>
                    <a:pt x="49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2"/>
            <p:cNvSpPr/>
            <p:nvPr/>
          </p:nvSpPr>
          <p:spPr>
            <a:xfrm>
              <a:off x="2184675" y="2013325"/>
              <a:ext cx="22900" cy="18925"/>
            </a:xfrm>
            <a:custGeom>
              <a:rect b="b" l="l" r="r" t="t"/>
              <a:pathLst>
                <a:path extrusionOk="0" h="757" w="916">
                  <a:moveTo>
                    <a:pt x="452" y="1"/>
                  </a:moveTo>
                  <a:cubicBezTo>
                    <a:pt x="331" y="1"/>
                    <a:pt x="217" y="44"/>
                    <a:pt x="137" y="144"/>
                  </a:cubicBezTo>
                  <a:cubicBezTo>
                    <a:pt x="1" y="471"/>
                    <a:pt x="243" y="756"/>
                    <a:pt x="539" y="756"/>
                  </a:cubicBezTo>
                  <a:cubicBezTo>
                    <a:pt x="628" y="756"/>
                    <a:pt x="720" y="731"/>
                    <a:pt x="809" y="674"/>
                  </a:cubicBezTo>
                  <a:cubicBezTo>
                    <a:pt x="916" y="498"/>
                    <a:pt x="880" y="250"/>
                    <a:pt x="739" y="73"/>
                  </a:cubicBezTo>
                  <a:cubicBezTo>
                    <a:pt x="646" y="27"/>
                    <a:pt x="547" y="1"/>
                    <a:pt x="45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2"/>
            <p:cNvSpPr/>
            <p:nvPr/>
          </p:nvSpPr>
          <p:spPr>
            <a:xfrm>
              <a:off x="2227900" y="1958125"/>
              <a:ext cx="23000" cy="20825"/>
            </a:xfrm>
            <a:custGeom>
              <a:rect b="b" l="l" r="r" t="t"/>
              <a:pathLst>
                <a:path extrusionOk="0" h="833" w="920">
                  <a:moveTo>
                    <a:pt x="462" y="1"/>
                  </a:moveTo>
                  <a:cubicBezTo>
                    <a:pt x="343" y="1"/>
                    <a:pt x="224" y="56"/>
                    <a:pt x="142" y="159"/>
                  </a:cubicBezTo>
                  <a:cubicBezTo>
                    <a:pt x="0" y="335"/>
                    <a:pt x="36" y="583"/>
                    <a:pt x="212" y="760"/>
                  </a:cubicBezTo>
                  <a:cubicBezTo>
                    <a:pt x="290" y="806"/>
                    <a:pt x="380" y="832"/>
                    <a:pt x="473" y="832"/>
                  </a:cubicBezTo>
                  <a:cubicBezTo>
                    <a:pt x="592" y="832"/>
                    <a:pt x="714" y="789"/>
                    <a:pt x="814" y="689"/>
                  </a:cubicBezTo>
                  <a:cubicBezTo>
                    <a:pt x="920" y="477"/>
                    <a:pt x="885" y="229"/>
                    <a:pt x="708" y="88"/>
                  </a:cubicBezTo>
                  <a:cubicBezTo>
                    <a:pt x="634" y="29"/>
                    <a:pt x="548" y="1"/>
                    <a:pt x="46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2"/>
            <p:cNvSpPr/>
            <p:nvPr/>
          </p:nvSpPr>
          <p:spPr>
            <a:xfrm>
              <a:off x="2240200" y="2055975"/>
              <a:ext cx="28225" cy="19600"/>
            </a:xfrm>
            <a:custGeom>
              <a:rect b="b" l="l" r="r" t="t"/>
              <a:pathLst>
                <a:path extrusionOk="0" h="784" w="1129">
                  <a:moveTo>
                    <a:pt x="363" y="0"/>
                  </a:moveTo>
                  <a:cubicBezTo>
                    <a:pt x="257" y="0"/>
                    <a:pt x="162" y="49"/>
                    <a:pt x="110" y="171"/>
                  </a:cubicBezTo>
                  <a:cubicBezTo>
                    <a:pt x="0" y="498"/>
                    <a:pt x="249" y="784"/>
                    <a:pt x="530" y="784"/>
                  </a:cubicBezTo>
                  <a:cubicBezTo>
                    <a:pt x="614" y="784"/>
                    <a:pt x="701" y="758"/>
                    <a:pt x="782" y="702"/>
                  </a:cubicBezTo>
                  <a:cubicBezTo>
                    <a:pt x="1128" y="462"/>
                    <a:pt x="691" y="0"/>
                    <a:pt x="36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2"/>
            <p:cNvSpPr/>
            <p:nvPr/>
          </p:nvSpPr>
          <p:spPr>
            <a:xfrm>
              <a:off x="2282725" y="2001450"/>
              <a:ext cx="23900" cy="20550"/>
            </a:xfrm>
            <a:custGeom>
              <a:rect b="b" l="l" r="r" t="t"/>
              <a:pathLst>
                <a:path extrusionOk="0" h="822" w="956">
                  <a:moveTo>
                    <a:pt x="484" y="1"/>
                  </a:moveTo>
                  <a:cubicBezTo>
                    <a:pt x="355" y="1"/>
                    <a:pt x="224" y="56"/>
                    <a:pt x="142" y="159"/>
                  </a:cubicBezTo>
                  <a:cubicBezTo>
                    <a:pt x="0" y="336"/>
                    <a:pt x="36" y="583"/>
                    <a:pt x="213" y="760"/>
                  </a:cubicBezTo>
                  <a:cubicBezTo>
                    <a:pt x="296" y="802"/>
                    <a:pt x="386" y="822"/>
                    <a:pt x="472" y="822"/>
                  </a:cubicBezTo>
                  <a:cubicBezTo>
                    <a:pt x="604" y="822"/>
                    <a:pt x="728" y="775"/>
                    <a:pt x="814" y="690"/>
                  </a:cubicBezTo>
                  <a:cubicBezTo>
                    <a:pt x="955" y="477"/>
                    <a:pt x="920" y="230"/>
                    <a:pt x="743" y="88"/>
                  </a:cubicBezTo>
                  <a:cubicBezTo>
                    <a:pt x="669" y="29"/>
                    <a:pt x="577" y="1"/>
                    <a:pt x="48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2"/>
            <p:cNvSpPr/>
            <p:nvPr/>
          </p:nvSpPr>
          <p:spPr>
            <a:xfrm>
              <a:off x="2273875" y="1950525"/>
              <a:ext cx="29825" cy="22600"/>
            </a:xfrm>
            <a:custGeom>
              <a:rect b="b" l="l" r="r" t="t"/>
              <a:pathLst>
                <a:path extrusionOk="0" h="904" w="1193">
                  <a:moveTo>
                    <a:pt x="573" y="1"/>
                  </a:moveTo>
                  <a:cubicBezTo>
                    <a:pt x="560" y="1"/>
                    <a:pt x="545" y="1"/>
                    <a:pt x="531" y="3"/>
                  </a:cubicBezTo>
                  <a:cubicBezTo>
                    <a:pt x="142" y="73"/>
                    <a:pt x="1" y="569"/>
                    <a:pt x="354" y="816"/>
                  </a:cubicBezTo>
                  <a:cubicBezTo>
                    <a:pt x="428" y="875"/>
                    <a:pt x="514" y="904"/>
                    <a:pt x="600" y="904"/>
                  </a:cubicBezTo>
                  <a:cubicBezTo>
                    <a:pt x="719" y="904"/>
                    <a:pt x="838" y="849"/>
                    <a:pt x="920" y="746"/>
                  </a:cubicBezTo>
                  <a:cubicBezTo>
                    <a:pt x="1193" y="439"/>
                    <a:pt x="940" y="1"/>
                    <a:pt x="57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2"/>
            <p:cNvSpPr/>
            <p:nvPr/>
          </p:nvSpPr>
          <p:spPr>
            <a:xfrm>
              <a:off x="2375575" y="1939975"/>
              <a:ext cx="23025" cy="20975"/>
            </a:xfrm>
            <a:custGeom>
              <a:rect b="b" l="l" r="r" t="t"/>
              <a:pathLst>
                <a:path extrusionOk="0" h="839" w="921">
                  <a:moveTo>
                    <a:pt x="531" y="0"/>
                  </a:moveTo>
                  <a:cubicBezTo>
                    <a:pt x="390" y="0"/>
                    <a:pt x="213" y="36"/>
                    <a:pt x="142" y="177"/>
                  </a:cubicBezTo>
                  <a:cubicBezTo>
                    <a:pt x="1" y="354"/>
                    <a:pt x="36" y="602"/>
                    <a:pt x="213" y="778"/>
                  </a:cubicBezTo>
                  <a:cubicBezTo>
                    <a:pt x="279" y="818"/>
                    <a:pt x="360" y="838"/>
                    <a:pt x="444" y="838"/>
                  </a:cubicBezTo>
                  <a:cubicBezTo>
                    <a:pt x="582" y="838"/>
                    <a:pt x="726" y="783"/>
                    <a:pt x="814" y="672"/>
                  </a:cubicBezTo>
                  <a:cubicBezTo>
                    <a:pt x="920" y="495"/>
                    <a:pt x="920" y="248"/>
                    <a:pt x="743" y="106"/>
                  </a:cubicBezTo>
                  <a:lnTo>
                    <a:pt x="708" y="106"/>
                  </a:lnTo>
                  <a:lnTo>
                    <a:pt x="531" y="0"/>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2"/>
            <p:cNvSpPr/>
            <p:nvPr/>
          </p:nvSpPr>
          <p:spPr>
            <a:xfrm>
              <a:off x="2427750" y="1981475"/>
              <a:ext cx="29850" cy="22600"/>
            </a:xfrm>
            <a:custGeom>
              <a:rect b="b" l="l" r="r" t="t"/>
              <a:pathLst>
                <a:path extrusionOk="0" h="904" w="1194">
                  <a:moveTo>
                    <a:pt x="577" y="1"/>
                  </a:moveTo>
                  <a:cubicBezTo>
                    <a:pt x="562" y="1"/>
                    <a:pt x="547" y="2"/>
                    <a:pt x="531" y="3"/>
                  </a:cubicBezTo>
                  <a:cubicBezTo>
                    <a:pt x="142" y="74"/>
                    <a:pt x="1" y="604"/>
                    <a:pt x="319" y="816"/>
                  </a:cubicBezTo>
                  <a:cubicBezTo>
                    <a:pt x="408" y="875"/>
                    <a:pt x="502" y="904"/>
                    <a:pt x="593" y="904"/>
                  </a:cubicBezTo>
                  <a:cubicBezTo>
                    <a:pt x="720" y="904"/>
                    <a:pt x="838" y="849"/>
                    <a:pt x="920" y="746"/>
                  </a:cubicBezTo>
                  <a:cubicBezTo>
                    <a:pt x="1193" y="439"/>
                    <a:pt x="973" y="1"/>
                    <a:pt x="57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2"/>
            <p:cNvSpPr/>
            <p:nvPr/>
          </p:nvSpPr>
          <p:spPr>
            <a:xfrm>
              <a:off x="2381775" y="1989075"/>
              <a:ext cx="23900" cy="21200"/>
            </a:xfrm>
            <a:custGeom>
              <a:rect b="b" l="l" r="r" t="t"/>
              <a:pathLst>
                <a:path extrusionOk="0" h="848" w="956">
                  <a:moveTo>
                    <a:pt x="462" y="1"/>
                  </a:moveTo>
                  <a:cubicBezTo>
                    <a:pt x="343" y="1"/>
                    <a:pt x="224" y="56"/>
                    <a:pt x="142" y="159"/>
                  </a:cubicBezTo>
                  <a:cubicBezTo>
                    <a:pt x="0" y="371"/>
                    <a:pt x="36" y="619"/>
                    <a:pt x="212" y="760"/>
                  </a:cubicBezTo>
                  <a:cubicBezTo>
                    <a:pt x="286" y="819"/>
                    <a:pt x="372" y="847"/>
                    <a:pt x="458" y="847"/>
                  </a:cubicBezTo>
                  <a:cubicBezTo>
                    <a:pt x="578" y="847"/>
                    <a:pt x="696" y="792"/>
                    <a:pt x="778" y="689"/>
                  </a:cubicBezTo>
                  <a:cubicBezTo>
                    <a:pt x="955" y="512"/>
                    <a:pt x="920" y="229"/>
                    <a:pt x="708" y="88"/>
                  </a:cubicBezTo>
                  <a:cubicBezTo>
                    <a:pt x="634" y="29"/>
                    <a:pt x="548" y="1"/>
                    <a:pt x="46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2"/>
            <p:cNvSpPr/>
            <p:nvPr/>
          </p:nvSpPr>
          <p:spPr>
            <a:xfrm>
              <a:off x="2436500" y="2033925"/>
              <a:ext cx="24000" cy="19675"/>
            </a:xfrm>
            <a:custGeom>
              <a:rect b="b" l="l" r="r" t="t"/>
              <a:pathLst>
                <a:path extrusionOk="0" h="787" w="960">
                  <a:moveTo>
                    <a:pt x="590" y="1"/>
                  </a:moveTo>
                  <a:cubicBezTo>
                    <a:pt x="243" y="1"/>
                    <a:pt x="1" y="391"/>
                    <a:pt x="217" y="699"/>
                  </a:cubicBezTo>
                  <a:cubicBezTo>
                    <a:pt x="305" y="758"/>
                    <a:pt x="400" y="787"/>
                    <a:pt x="491" y="787"/>
                  </a:cubicBezTo>
                  <a:cubicBezTo>
                    <a:pt x="617" y="787"/>
                    <a:pt x="736" y="732"/>
                    <a:pt x="818" y="629"/>
                  </a:cubicBezTo>
                  <a:cubicBezTo>
                    <a:pt x="960" y="452"/>
                    <a:pt x="924" y="169"/>
                    <a:pt x="747" y="27"/>
                  </a:cubicBezTo>
                  <a:cubicBezTo>
                    <a:pt x="693" y="9"/>
                    <a:pt x="640" y="1"/>
                    <a:pt x="59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2"/>
            <p:cNvSpPr/>
            <p:nvPr/>
          </p:nvSpPr>
          <p:spPr>
            <a:xfrm>
              <a:off x="2326050" y="1945750"/>
              <a:ext cx="23900" cy="21200"/>
            </a:xfrm>
            <a:custGeom>
              <a:rect b="b" l="l" r="r" t="t"/>
              <a:pathLst>
                <a:path extrusionOk="0" h="848" w="956">
                  <a:moveTo>
                    <a:pt x="485" y="0"/>
                  </a:moveTo>
                  <a:cubicBezTo>
                    <a:pt x="355" y="0"/>
                    <a:pt x="225" y="55"/>
                    <a:pt x="142" y="158"/>
                  </a:cubicBezTo>
                  <a:cubicBezTo>
                    <a:pt x="1" y="371"/>
                    <a:pt x="36" y="618"/>
                    <a:pt x="213" y="760"/>
                  </a:cubicBezTo>
                  <a:cubicBezTo>
                    <a:pt x="287" y="819"/>
                    <a:pt x="379" y="847"/>
                    <a:pt x="472" y="847"/>
                  </a:cubicBezTo>
                  <a:cubicBezTo>
                    <a:pt x="601" y="847"/>
                    <a:pt x="732" y="792"/>
                    <a:pt x="814" y="689"/>
                  </a:cubicBezTo>
                  <a:cubicBezTo>
                    <a:pt x="956" y="512"/>
                    <a:pt x="920" y="229"/>
                    <a:pt x="744" y="88"/>
                  </a:cubicBezTo>
                  <a:cubicBezTo>
                    <a:pt x="670" y="29"/>
                    <a:pt x="577" y="0"/>
                    <a:pt x="48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2"/>
            <p:cNvSpPr/>
            <p:nvPr/>
          </p:nvSpPr>
          <p:spPr>
            <a:xfrm>
              <a:off x="3733050" y="1329350"/>
              <a:ext cx="22125" cy="18125"/>
            </a:xfrm>
            <a:custGeom>
              <a:rect b="b" l="l" r="r" t="t"/>
              <a:pathLst>
                <a:path extrusionOk="0" h="725" w="885">
                  <a:moveTo>
                    <a:pt x="434" y="1"/>
                  </a:moveTo>
                  <a:cubicBezTo>
                    <a:pt x="307" y="1"/>
                    <a:pt x="189" y="56"/>
                    <a:pt x="107" y="159"/>
                  </a:cubicBezTo>
                  <a:cubicBezTo>
                    <a:pt x="0" y="336"/>
                    <a:pt x="0" y="583"/>
                    <a:pt x="142" y="725"/>
                  </a:cubicBezTo>
                  <a:cubicBezTo>
                    <a:pt x="390" y="654"/>
                    <a:pt x="637" y="583"/>
                    <a:pt x="849" y="477"/>
                  </a:cubicBezTo>
                  <a:cubicBezTo>
                    <a:pt x="885" y="336"/>
                    <a:pt x="814" y="194"/>
                    <a:pt x="708" y="88"/>
                  </a:cubicBezTo>
                  <a:cubicBezTo>
                    <a:pt x="619" y="29"/>
                    <a:pt x="525" y="1"/>
                    <a:pt x="43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2"/>
            <p:cNvSpPr/>
            <p:nvPr/>
          </p:nvSpPr>
          <p:spPr>
            <a:xfrm>
              <a:off x="3725875" y="1281350"/>
              <a:ext cx="24000" cy="19675"/>
            </a:xfrm>
            <a:custGeom>
              <a:rect b="b" l="l" r="r" t="t"/>
              <a:pathLst>
                <a:path extrusionOk="0" h="787" w="960">
                  <a:moveTo>
                    <a:pt x="590" y="1"/>
                  </a:moveTo>
                  <a:cubicBezTo>
                    <a:pt x="243" y="1"/>
                    <a:pt x="1" y="391"/>
                    <a:pt x="217" y="699"/>
                  </a:cubicBezTo>
                  <a:cubicBezTo>
                    <a:pt x="305" y="758"/>
                    <a:pt x="400" y="787"/>
                    <a:pt x="491" y="787"/>
                  </a:cubicBezTo>
                  <a:cubicBezTo>
                    <a:pt x="617" y="787"/>
                    <a:pt x="736" y="732"/>
                    <a:pt x="818" y="629"/>
                  </a:cubicBezTo>
                  <a:cubicBezTo>
                    <a:pt x="960" y="452"/>
                    <a:pt x="924" y="169"/>
                    <a:pt x="747" y="27"/>
                  </a:cubicBezTo>
                  <a:cubicBezTo>
                    <a:pt x="693" y="9"/>
                    <a:pt x="641" y="1"/>
                    <a:pt x="59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2"/>
            <p:cNvSpPr/>
            <p:nvPr/>
          </p:nvSpPr>
          <p:spPr>
            <a:xfrm>
              <a:off x="3572100" y="1248875"/>
              <a:ext cx="23900" cy="21200"/>
            </a:xfrm>
            <a:custGeom>
              <a:rect b="b" l="l" r="r" t="t"/>
              <a:pathLst>
                <a:path extrusionOk="0" h="848" w="956">
                  <a:moveTo>
                    <a:pt x="484" y="1"/>
                  </a:moveTo>
                  <a:cubicBezTo>
                    <a:pt x="355" y="1"/>
                    <a:pt x="224" y="56"/>
                    <a:pt x="142" y="159"/>
                  </a:cubicBezTo>
                  <a:cubicBezTo>
                    <a:pt x="0" y="371"/>
                    <a:pt x="36" y="619"/>
                    <a:pt x="213" y="760"/>
                  </a:cubicBezTo>
                  <a:cubicBezTo>
                    <a:pt x="301" y="819"/>
                    <a:pt x="396" y="848"/>
                    <a:pt x="487" y="848"/>
                  </a:cubicBezTo>
                  <a:cubicBezTo>
                    <a:pt x="613" y="848"/>
                    <a:pt x="732" y="793"/>
                    <a:pt x="814" y="689"/>
                  </a:cubicBezTo>
                  <a:cubicBezTo>
                    <a:pt x="956" y="513"/>
                    <a:pt x="920" y="230"/>
                    <a:pt x="743" y="88"/>
                  </a:cubicBezTo>
                  <a:cubicBezTo>
                    <a:pt x="669" y="29"/>
                    <a:pt x="577" y="1"/>
                    <a:pt x="48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2"/>
            <p:cNvSpPr/>
            <p:nvPr/>
          </p:nvSpPr>
          <p:spPr>
            <a:xfrm>
              <a:off x="3627175" y="1291925"/>
              <a:ext cx="23650" cy="21925"/>
            </a:xfrm>
            <a:custGeom>
              <a:rect b="b" l="l" r="r" t="t"/>
              <a:pathLst>
                <a:path extrusionOk="0" h="877" w="946">
                  <a:moveTo>
                    <a:pt x="471" y="0"/>
                  </a:moveTo>
                  <a:cubicBezTo>
                    <a:pt x="233" y="0"/>
                    <a:pt x="0" y="207"/>
                    <a:pt x="26" y="489"/>
                  </a:cubicBezTo>
                  <a:cubicBezTo>
                    <a:pt x="48" y="730"/>
                    <a:pt x="261" y="876"/>
                    <a:pt x="478" y="876"/>
                  </a:cubicBezTo>
                  <a:cubicBezTo>
                    <a:pt x="611" y="876"/>
                    <a:pt x="746" y="822"/>
                    <a:pt x="840" y="701"/>
                  </a:cubicBezTo>
                  <a:cubicBezTo>
                    <a:pt x="946" y="524"/>
                    <a:pt x="910" y="241"/>
                    <a:pt x="733" y="99"/>
                  </a:cubicBezTo>
                  <a:cubicBezTo>
                    <a:pt x="655" y="31"/>
                    <a:pt x="563" y="0"/>
                    <a:pt x="47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2"/>
            <p:cNvSpPr/>
            <p:nvPr/>
          </p:nvSpPr>
          <p:spPr>
            <a:xfrm>
              <a:off x="3579175" y="1298400"/>
              <a:ext cx="23025" cy="20775"/>
            </a:xfrm>
            <a:custGeom>
              <a:rect b="b" l="l" r="r" t="t"/>
              <a:pathLst>
                <a:path extrusionOk="0" h="831" w="921">
                  <a:moveTo>
                    <a:pt x="434" y="1"/>
                  </a:moveTo>
                  <a:cubicBezTo>
                    <a:pt x="307" y="1"/>
                    <a:pt x="189" y="56"/>
                    <a:pt x="107" y="159"/>
                  </a:cubicBezTo>
                  <a:cubicBezTo>
                    <a:pt x="36" y="265"/>
                    <a:pt x="0" y="406"/>
                    <a:pt x="36" y="513"/>
                  </a:cubicBezTo>
                  <a:lnTo>
                    <a:pt x="319" y="760"/>
                  </a:lnTo>
                  <a:lnTo>
                    <a:pt x="425" y="831"/>
                  </a:lnTo>
                  <a:cubicBezTo>
                    <a:pt x="566" y="831"/>
                    <a:pt x="673" y="796"/>
                    <a:pt x="779" y="689"/>
                  </a:cubicBezTo>
                  <a:cubicBezTo>
                    <a:pt x="920" y="477"/>
                    <a:pt x="885" y="230"/>
                    <a:pt x="708" y="88"/>
                  </a:cubicBezTo>
                  <a:cubicBezTo>
                    <a:pt x="619" y="29"/>
                    <a:pt x="525" y="1"/>
                    <a:pt x="43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2"/>
            <p:cNvSpPr/>
            <p:nvPr/>
          </p:nvSpPr>
          <p:spPr>
            <a:xfrm>
              <a:off x="3621625" y="1242375"/>
              <a:ext cx="29025" cy="21500"/>
            </a:xfrm>
            <a:custGeom>
              <a:rect b="b" l="l" r="r" t="t"/>
              <a:pathLst>
                <a:path extrusionOk="0" h="860" w="1161">
                  <a:moveTo>
                    <a:pt x="381" y="0"/>
                  </a:moveTo>
                  <a:cubicBezTo>
                    <a:pt x="276" y="0"/>
                    <a:pt x="185" y="49"/>
                    <a:pt x="142" y="171"/>
                  </a:cubicBezTo>
                  <a:cubicBezTo>
                    <a:pt x="0" y="383"/>
                    <a:pt x="36" y="631"/>
                    <a:pt x="213" y="773"/>
                  </a:cubicBezTo>
                  <a:cubicBezTo>
                    <a:pt x="286" y="832"/>
                    <a:pt x="379" y="860"/>
                    <a:pt x="472" y="860"/>
                  </a:cubicBezTo>
                  <a:cubicBezTo>
                    <a:pt x="601" y="860"/>
                    <a:pt x="732" y="805"/>
                    <a:pt x="814" y="702"/>
                  </a:cubicBezTo>
                  <a:cubicBezTo>
                    <a:pt x="1161" y="462"/>
                    <a:pt x="703" y="0"/>
                    <a:pt x="38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2"/>
            <p:cNvSpPr/>
            <p:nvPr/>
          </p:nvSpPr>
          <p:spPr>
            <a:xfrm>
              <a:off x="3638425" y="1341675"/>
              <a:ext cx="16825" cy="7575"/>
            </a:xfrm>
            <a:custGeom>
              <a:rect b="b" l="l" r="r" t="t"/>
              <a:pathLst>
                <a:path extrusionOk="0" h="303" w="673">
                  <a:moveTo>
                    <a:pt x="302" y="0"/>
                  </a:moveTo>
                  <a:cubicBezTo>
                    <a:pt x="193" y="0"/>
                    <a:pt x="80" y="46"/>
                    <a:pt x="0" y="126"/>
                  </a:cubicBezTo>
                  <a:cubicBezTo>
                    <a:pt x="213" y="196"/>
                    <a:pt x="460" y="267"/>
                    <a:pt x="673" y="303"/>
                  </a:cubicBezTo>
                  <a:cubicBezTo>
                    <a:pt x="673" y="232"/>
                    <a:pt x="602" y="126"/>
                    <a:pt x="531" y="90"/>
                  </a:cubicBezTo>
                  <a:cubicBezTo>
                    <a:pt x="469" y="28"/>
                    <a:pt x="387" y="0"/>
                    <a:pt x="302"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2"/>
            <p:cNvSpPr/>
            <p:nvPr/>
          </p:nvSpPr>
          <p:spPr>
            <a:xfrm>
              <a:off x="3677325" y="1288375"/>
              <a:ext cx="22300" cy="18850"/>
            </a:xfrm>
            <a:custGeom>
              <a:rect b="b" l="l" r="r" t="t"/>
              <a:pathLst>
                <a:path extrusionOk="0" h="754" w="892">
                  <a:moveTo>
                    <a:pt x="349" y="1"/>
                  </a:moveTo>
                  <a:cubicBezTo>
                    <a:pt x="270" y="1"/>
                    <a:pt x="188" y="20"/>
                    <a:pt x="107" y="65"/>
                  </a:cubicBezTo>
                  <a:cubicBezTo>
                    <a:pt x="1" y="277"/>
                    <a:pt x="36" y="524"/>
                    <a:pt x="213" y="666"/>
                  </a:cubicBezTo>
                  <a:cubicBezTo>
                    <a:pt x="287" y="725"/>
                    <a:pt x="373" y="753"/>
                    <a:pt x="459" y="753"/>
                  </a:cubicBezTo>
                  <a:cubicBezTo>
                    <a:pt x="578" y="753"/>
                    <a:pt x="697" y="698"/>
                    <a:pt x="779" y="595"/>
                  </a:cubicBezTo>
                  <a:cubicBezTo>
                    <a:pt x="891" y="287"/>
                    <a:pt x="648" y="1"/>
                    <a:pt x="349"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2"/>
            <p:cNvSpPr/>
            <p:nvPr/>
          </p:nvSpPr>
          <p:spPr>
            <a:xfrm>
              <a:off x="3615425" y="1194050"/>
              <a:ext cx="23900" cy="20950"/>
            </a:xfrm>
            <a:custGeom>
              <a:rect b="b" l="l" r="r" t="t"/>
              <a:pathLst>
                <a:path extrusionOk="0" h="838" w="956">
                  <a:moveTo>
                    <a:pt x="485" y="1"/>
                  </a:moveTo>
                  <a:cubicBezTo>
                    <a:pt x="355" y="1"/>
                    <a:pt x="225" y="56"/>
                    <a:pt x="142" y="159"/>
                  </a:cubicBezTo>
                  <a:cubicBezTo>
                    <a:pt x="1" y="336"/>
                    <a:pt x="36" y="583"/>
                    <a:pt x="213" y="725"/>
                  </a:cubicBezTo>
                  <a:cubicBezTo>
                    <a:pt x="289" y="801"/>
                    <a:pt x="386" y="838"/>
                    <a:pt x="482" y="838"/>
                  </a:cubicBezTo>
                  <a:cubicBezTo>
                    <a:pt x="608" y="838"/>
                    <a:pt x="734" y="774"/>
                    <a:pt x="814" y="654"/>
                  </a:cubicBezTo>
                  <a:cubicBezTo>
                    <a:pt x="956" y="477"/>
                    <a:pt x="920" y="229"/>
                    <a:pt x="744" y="88"/>
                  </a:cubicBezTo>
                  <a:cubicBezTo>
                    <a:pt x="670" y="29"/>
                    <a:pt x="577" y="1"/>
                    <a:pt x="48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2"/>
            <p:cNvSpPr/>
            <p:nvPr/>
          </p:nvSpPr>
          <p:spPr>
            <a:xfrm>
              <a:off x="3671200" y="1238600"/>
              <a:ext cx="22975" cy="19100"/>
            </a:xfrm>
            <a:custGeom>
              <a:rect b="b" l="l" r="r" t="t"/>
              <a:pathLst>
                <a:path extrusionOk="0" h="764" w="919">
                  <a:moveTo>
                    <a:pt x="532" y="0"/>
                  </a:moveTo>
                  <a:cubicBezTo>
                    <a:pt x="223" y="0"/>
                    <a:pt x="1" y="376"/>
                    <a:pt x="211" y="676"/>
                  </a:cubicBezTo>
                  <a:cubicBezTo>
                    <a:pt x="284" y="735"/>
                    <a:pt x="371" y="763"/>
                    <a:pt x="459" y="763"/>
                  </a:cubicBezTo>
                  <a:cubicBezTo>
                    <a:pt x="582" y="763"/>
                    <a:pt x="709" y="708"/>
                    <a:pt x="812" y="605"/>
                  </a:cubicBezTo>
                  <a:cubicBezTo>
                    <a:pt x="918" y="428"/>
                    <a:pt x="883" y="181"/>
                    <a:pt x="706" y="39"/>
                  </a:cubicBezTo>
                  <a:cubicBezTo>
                    <a:pt x="646" y="12"/>
                    <a:pt x="588" y="0"/>
                    <a:pt x="532"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2"/>
            <p:cNvSpPr/>
            <p:nvPr/>
          </p:nvSpPr>
          <p:spPr>
            <a:xfrm>
              <a:off x="3683525" y="1336375"/>
              <a:ext cx="22125" cy="17300"/>
            </a:xfrm>
            <a:custGeom>
              <a:rect b="b" l="l" r="r" t="t"/>
              <a:pathLst>
                <a:path extrusionOk="0" h="692" w="885">
                  <a:moveTo>
                    <a:pt x="447" y="0"/>
                  </a:moveTo>
                  <a:cubicBezTo>
                    <a:pt x="328" y="0"/>
                    <a:pt x="206" y="46"/>
                    <a:pt x="107" y="125"/>
                  </a:cubicBezTo>
                  <a:cubicBezTo>
                    <a:pt x="1" y="302"/>
                    <a:pt x="1" y="515"/>
                    <a:pt x="142" y="691"/>
                  </a:cubicBezTo>
                  <a:lnTo>
                    <a:pt x="779" y="691"/>
                  </a:lnTo>
                  <a:cubicBezTo>
                    <a:pt x="885" y="479"/>
                    <a:pt x="885" y="232"/>
                    <a:pt x="708" y="90"/>
                  </a:cubicBezTo>
                  <a:cubicBezTo>
                    <a:pt x="630" y="28"/>
                    <a:pt x="539" y="0"/>
                    <a:pt x="44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2"/>
            <p:cNvSpPr/>
            <p:nvPr/>
          </p:nvSpPr>
          <p:spPr>
            <a:xfrm>
              <a:off x="3523450" y="1205625"/>
              <a:ext cx="16825" cy="20925"/>
            </a:xfrm>
            <a:custGeom>
              <a:rect b="b" l="l" r="r" t="t"/>
              <a:pathLst>
                <a:path extrusionOk="0" h="837" w="673">
                  <a:moveTo>
                    <a:pt x="219" y="0"/>
                  </a:moveTo>
                  <a:cubicBezTo>
                    <a:pt x="142" y="0"/>
                    <a:pt x="64" y="18"/>
                    <a:pt x="1" y="49"/>
                  </a:cubicBezTo>
                  <a:cubicBezTo>
                    <a:pt x="36" y="332"/>
                    <a:pt x="107" y="580"/>
                    <a:pt x="178" y="828"/>
                  </a:cubicBezTo>
                  <a:cubicBezTo>
                    <a:pt x="203" y="834"/>
                    <a:pt x="228" y="837"/>
                    <a:pt x="253" y="837"/>
                  </a:cubicBezTo>
                  <a:cubicBezTo>
                    <a:pt x="368" y="837"/>
                    <a:pt x="480" y="773"/>
                    <a:pt x="567" y="686"/>
                  </a:cubicBezTo>
                  <a:cubicBezTo>
                    <a:pt x="673" y="509"/>
                    <a:pt x="638" y="226"/>
                    <a:pt x="461" y="85"/>
                  </a:cubicBezTo>
                  <a:cubicBezTo>
                    <a:pt x="402" y="26"/>
                    <a:pt x="312" y="0"/>
                    <a:pt x="21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2"/>
            <p:cNvSpPr/>
            <p:nvPr/>
          </p:nvSpPr>
          <p:spPr>
            <a:xfrm>
              <a:off x="3522575" y="1156450"/>
              <a:ext cx="11525" cy="21250"/>
            </a:xfrm>
            <a:custGeom>
              <a:rect b="b" l="l" r="r" t="t"/>
              <a:pathLst>
                <a:path extrusionOk="0" h="850" w="461">
                  <a:moveTo>
                    <a:pt x="71" y="0"/>
                  </a:moveTo>
                  <a:cubicBezTo>
                    <a:pt x="36" y="283"/>
                    <a:pt x="1" y="566"/>
                    <a:pt x="1" y="849"/>
                  </a:cubicBezTo>
                  <a:cubicBezTo>
                    <a:pt x="142" y="849"/>
                    <a:pt x="248" y="778"/>
                    <a:pt x="354" y="672"/>
                  </a:cubicBezTo>
                  <a:cubicBezTo>
                    <a:pt x="460" y="495"/>
                    <a:pt x="460" y="248"/>
                    <a:pt x="283" y="106"/>
                  </a:cubicBezTo>
                  <a:cubicBezTo>
                    <a:pt x="213" y="36"/>
                    <a:pt x="142" y="0"/>
                    <a:pt x="7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2"/>
            <p:cNvSpPr/>
            <p:nvPr/>
          </p:nvSpPr>
          <p:spPr>
            <a:xfrm>
              <a:off x="3537600" y="1255475"/>
              <a:ext cx="8875" cy="13300"/>
            </a:xfrm>
            <a:custGeom>
              <a:rect b="b" l="l" r="r" t="t"/>
              <a:pathLst>
                <a:path extrusionOk="0" h="532" w="355">
                  <a:moveTo>
                    <a:pt x="1" y="1"/>
                  </a:moveTo>
                  <a:cubicBezTo>
                    <a:pt x="107" y="178"/>
                    <a:pt x="178" y="355"/>
                    <a:pt x="284" y="532"/>
                  </a:cubicBezTo>
                  <a:cubicBezTo>
                    <a:pt x="355" y="355"/>
                    <a:pt x="284" y="178"/>
                    <a:pt x="142" y="72"/>
                  </a:cubicBezTo>
                  <a:cubicBezTo>
                    <a:pt x="107" y="36"/>
                    <a:pt x="72" y="1"/>
                    <a:pt x="1"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2"/>
            <p:cNvSpPr/>
            <p:nvPr/>
          </p:nvSpPr>
          <p:spPr>
            <a:xfrm>
              <a:off x="3566725" y="1201450"/>
              <a:ext cx="23075" cy="19100"/>
            </a:xfrm>
            <a:custGeom>
              <a:rect b="b" l="l" r="r" t="t"/>
              <a:pathLst>
                <a:path extrusionOk="0" h="764" w="923">
                  <a:moveTo>
                    <a:pt x="537" y="0"/>
                  </a:moveTo>
                  <a:cubicBezTo>
                    <a:pt x="227" y="0"/>
                    <a:pt x="0" y="376"/>
                    <a:pt x="180" y="676"/>
                  </a:cubicBezTo>
                  <a:cubicBezTo>
                    <a:pt x="269" y="735"/>
                    <a:pt x="363" y="764"/>
                    <a:pt x="454" y="764"/>
                  </a:cubicBezTo>
                  <a:cubicBezTo>
                    <a:pt x="581" y="764"/>
                    <a:pt x="699" y="709"/>
                    <a:pt x="781" y="606"/>
                  </a:cubicBezTo>
                  <a:cubicBezTo>
                    <a:pt x="923" y="429"/>
                    <a:pt x="888" y="181"/>
                    <a:pt x="711" y="40"/>
                  </a:cubicBezTo>
                  <a:cubicBezTo>
                    <a:pt x="651" y="13"/>
                    <a:pt x="593" y="0"/>
                    <a:pt x="5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2"/>
            <p:cNvSpPr/>
            <p:nvPr/>
          </p:nvSpPr>
          <p:spPr>
            <a:xfrm>
              <a:off x="3560625" y="1150725"/>
              <a:ext cx="23000" cy="18825"/>
            </a:xfrm>
            <a:custGeom>
              <a:rect b="b" l="l" r="r" t="t"/>
              <a:pathLst>
                <a:path extrusionOk="0" h="753" w="920">
                  <a:moveTo>
                    <a:pt x="461" y="0"/>
                  </a:moveTo>
                  <a:cubicBezTo>
                    <a:pt x="342" y="0"/>
                    <a:pt x="224" y="55"/>
                    <a:pt x="141" y="158"/>
                  </a:cubicBezTo>
                  <a:cubicBezTo>
                    <a:pt x="1" y="467"/>
                    <a:pt x="260" y="753"/>
                    <a:pt x="550" y="753"/>
                  </a:cubicBezTo>
                  <a:cubicBezTo>
                    <a:pt x="626" y="753"/>
                    <a:pt x="704" y="733"/>
                    <a:pt x="778" y="689"/>
                  </a:cubicBezTo>
                  <a:cubicBezTo>
                    <a:pt x="919" y="477"/>
                    <a:pt x="884" y="229"/>
                    <a:pt x="707" y="88"/>
                  </a:cubicBezTo>
                  <a:cubicBezTo>
                    <a:pt x="633" y="29"/>
                    <a:pt x="547" y="0"/>
                    <a:pt x="4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2"/>
            <p:cNvSpPr/>
            <p:nvPr/>
          </p:nvSpPr>
          <p:spPr>
            <a:xfrm>
              <a:off x="3769375" y="1226200"/>
              <a:ext cx="23825" cy="19175"/>
            </a:xfrm>
            <a:custGeom>
              <a:rect b="b" l="l" r="r" t="t"/>
              <a:pathLst>
                <a:path extrusionOk="0" h="767" w="953">
                  <a:moveTo>
                    <a:pt x="553" y="1"/>
                  </a:moveTo>
                  <a:cubicBezTo>
                    <a:pt x="222" y="1"/>
                    <a:pt x="0" y="377"/>
                    <a:pt x="210" y="677"/>
                  </a:cubicBezTo>
                  <a:cubicBezTo>
                    <a:pt x="288" y="739"/>
                    <a:pt x="386" y="767"/>
                    <a:pt x="483" y="767"/>
                  </a:cubicBezTo>
                  <a:cubicBezTo>
                    <a:pt x="608" y="767"/>
                    <a:pt x="732" y="721"/>
                    <a:pt x="811" y="641"/>
                  </a:cubicBezTo>
                  <a:cubicBezTo>
                    <a:pt x="953" y="429"/>
                    <a:pt x="918" y="182"/>
                    <a:pt x="741" y="40"/>
                  </a:cubicBezTo>
                  <a:cubicBezTo>
                    <a:pt x="676" y="13"/>
                    <a:pt x="613" y="1"/>
                    <a:pt x="55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2"/>
            <p:cNvSpPr/>
            <p:nvPr/>
          </p:nvSpPr>
          <p:spPr>
            <a:xfrm>
              <a:off x="3825900" y="1268425"/>
              <a:ext cx="13300" cy="16275"/>
            </a:xfrm>
            <a:custGeom>
              <a:rect b="b" l="l" r="r" t="t"/>
              <a:pathLst>
                <a:path extrusionOk="0" h="651" w="532">
                  <a:moveTo>
                    <a:pt x="412" y="1"/>
                  </a:moveTo>
                  <a:cubicBezTo>
                    <a:pt x="290" y="1"/>
                    <a:pt x="188" y="47"/>
                    <a:pt x="107" y="155"/>
                  </a:cubicBezTo>
                  <a:cubicBezTo>
                    <a:pt x="1" y="297"/>
                    <a:pt x="1" y="509"/>
                    <a:pt x="107" y="650"/>
                  </a:cubicBezTo>
                  <a:cubicBezTo>
                    <a:pt x="248" y="438"/>
                    <a:pt x="390" y="226"/>
                    <a:pt x="531" y="14"/>
                  </a:cubicBezTo>
                  <a:cubicBezTo>
                    <a:pt x="490" y="5"/>
                    <a:pt x="450" y="1"/>
                    <a:pt x="41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2"/>
            <p:cNvSpPr/>
            <p:nvPr/>
          </p:nvSpPr>
          <p:spPr>
            <a:xfrm>
              <a:off x="3775450" y="1276025"/>
              <a:ext cx="23075" cy="18875"/>
            </a:xfrm>
            <a:custGeom>
              <a:rect b="b" l="l" r="r" t="t"/>
              <a:pathLst>
                <a:path extrusionOk="0" h="755" w="923">
                  <a:moveTo>
                    <a:pt x="578" y="0"/>
                  </a:moveTo>
                  <a:cubicBezTo>
                    <a:pt x="236" y="0"/>
                    <a:pt x="1" y="359"/>
                    <a:pt x="215" y="665"/>
                  </a:cubicBezTo>
                  <a:cubicBezTo>
                    <a:pt x="292" y="727"/>
                    <a:pt x="390" y="755"/>
                    <a:pt x="488" y="755"/>
                  </a:cubicBezTo>
                  <a:cubicBezTo>
                    <a:pt x="612" y="755"/>
                    <a:pt x="737" y="709"/>
                    <a:pt x="816" y="629"/>
                  </a:cubicBezTo>
                  <a:cubicBezTo>
                    <a:pt x="922" y="417"/>
                    <a:pt x="922" y="169"/>
                    <a:pt x="745" y="28"/>
                  </a:cubicBezTo>
                  <a:cubicBezTo>
                    <a:pt x="688" y="9"/>
                    <a:pt x="632" y="0"/>
                    <a:pt x="57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2"/>
            <p:cNvSpPr/>
            <p:nvPr/>
          </p:nvSpPr>
          <p:spPr>
            <a:xfrm>
              <a:off x="3816175" y="1217400"/>
              <a:ext cx="28975" cy="22600"/>
            </a:xfrm>
            <a:custGeom>
              <a:rect b="b" l="l" r="r" t="t"/>
              <a:pathLst>
                <a:path extrusionOk="0" h="904" w="1159">
                  <a:moveTo>
                    <a:pt x="573" y="1"/>
                  </a:moveTo>
                  <a:cubicBezTo>
                    <a:pt x="560" y="1"/>
                    <a:pt x="545" y="2"/>
                    <a:pt x="531" y="3"/>
                  </a:cubicBezTo>
                  <a:cubicBezTo>
                    <a:pt x="107" y="74"/>
                    <a:pt x="1" y="569"/>
                    <a:pt x="319" y="817"/>
                  </a:cubicBezTo>
                  <a:cubicBezTo>
                    <a:pt x="393" y="876"/>
                    <a:pt x="479" y="904"/>
                    <a:pt x="567" y="904"/>
                  </a:cubicBezTo>
                  <a:cubicBezTo>
                    <a:pt x="690" y="904"/>
                    <a:pt x="817" y="849"/>
                    <a:pt x="920" y="746"/>
                  </a:cubicBezTo>
                  <a:cubicBezTo>
                    <a:pt x="1159" y="439"/>
                    <a:pt x="938" y="1"/>
                    <a:pt x="57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2"/>
            <p:cNvSpPr/>
            <p:nvPr/>
          </p:nvSpPr>
          <p:spPr>
            <a:xfrm>
              <a:off x="3812550" y="1170825"/>
              <a:ext cx="24000" cy="19650"/>
            </a:xfrm>
            <a:custGeom>
              <a:rect b="b" l="l" r="r" t="t"/>
              <a:pathLst>
                <a:path extrusionOk="0" h="786" w="960">
                  <a:moveTo>
                    <a:pt x="590" y="0"/>
                  </a:moveTo>
                  <a:cubicBezTo>
                    <a:pt x="242" y="0"/>
                    <a:pt x="0" y="390"/>
                    <a:pt x="216" y="699"/>
                  </a:cubicBezTo>
                  <a:cubicBezTo>
                    <a:pt x="290" y="758"/>
                    <a:pt x="383" y="786"/>
                    <a:pt x="475" y="786"/>
                  </a:cubicBezTo>
                  <a:cubicBezTo>
                    <a:pt x="605" y="786"/>
                    <a:pt x="735" y="731"/>
                    <a:pt x="818" y="628"/>
                  </a:cubicBezTo>
                  <a:cubicBezTo>
                    <a:pt x="959" y="451"/>
                    <a:pt x="924" y="168"/>
                    <a:pt x="747" y="26"/>
                  </a:cubicBezTo>
                  <a:cubicBezTo>
                    <a:pt x="693" y="8"/>
                    <a:pt x="640" y="0"/>
                    <a:pt x="59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2"/>
            <p:cNvSpPr/>
            <p:nvPr/>
          </p:nvSpPr>
          <p:spPr>
            <a:xfrm>
              <a:off x="3658775" y="1138350"/>
              <a:ext cx="23900" cy="21175"/>
            </a:xfrm>
            <a:custGeom>
              <a:rect b="b" l="l" r="r" t="t"/>
              <a:pathLst>
                <a:path extrusionOk="0" h="847" w="956">
                  <a:moveTo>
                    <a:pt x="484" y="0"/>
                  </a:moveTo>
                  <a:cubicBezTo>
                    <a:pt x="354" y="0"/>
                    <a:pt x="224" y="55"/>
                    <a:pt x="142" y="158"/>
                  </a:cubicBezTo>
                  <a:cubicBezTo>
                    <a:pt x="0" y="335"/>
                    <a:pt x="35" y="618"/>
                    <a:pt x="212" y="760"/>
                  </a:cubicBezTo>
                  <a:cubicBezTo>
                    <a:pt x="286" y="819"/>
                    <a:pt x="378" y="847"/>
                    <a:pt x="471" y="847"/>
                  </a:cubicBezTo>
                  <a:cubicBezTo>
                    <a:pt x="601" y="847"/>
                    <a:pt x="731" y="792"/>
                    <a:pt x="814" y="689"/>
                  </a:cubicBezTo>
                  <a:cubicBezTo>
                    <a:pt x="955" y="512"/>
                    <a:pt x="920" y="229"/>
                    <a:pt x="743" y="87"/>
                  </a:cubicBezTo>
                  <a:cubicBezTo>
                    <a:pt x="669" y="28"/>
                    <a:pt x="577" y="0"/>
                    <a:pt x="48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2"/>
            <p:cNvSpPr/>
            <p:nvPr/>
          </p:nvSpPr>
          <p:spPr>
            <a:xfrm>
              <a:off x="3714475" y="1183575"/>
              <a:ext cx="22900" cy="19300"/>
            </a:xfrm>
            <a:custGeom>
              <a:rect b="b" l="l" r="r" t="t"/>
              <a:pathLst>
                <a:path extrusionOk="0" h="772" w="916">
                  <a:moveTo>
                    <a:pt x="393" y="1"/>
                  </a:moveTo>
                  <a:cubicBezTo>
                    <a:pt x="310" y="1"/>
                    <a:pt x="223" y="26"/>
                    <a:pt x="142" y="82"/>
                  </a:cubicBezTo>
                  <a:cubicBezTo>
                    <a:pt x="1" y="259"/>
                    <a:pt x="36" y="542"/>
                    <a:pt x="213" y="684"/>
                  </a:cubicBezTo>
                  <a:cubicBezTo>
                    <a:pt x="287" y="743"/>
                    <a:pt x="373" y="771"/>
                    <a:pt x="458" y="771"/>
                  </a:cubicBezTo>
                  <a:cubicBezTo>
                    <a:pt x="578" y="771"/>
                    <a:pt x="696" y="716"/>
                    <a:pt x="779" y="613"/>
                  </a:cubicBezTo>
                  <a:cubicBezTo>
                    <a:pt x="915" y="286"/>
                    <a:pt x="673" y="1"/>
                    <a:pt x="39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2"/>
            <p:cNvSpPr/>
            <p:nvPr/>
          </p:nvSpPr>
          <p:spPr>
            <a:xfrm>
              <a:off x="3659600" y="1186875"/>
              <a:ext cx="28375" cy="22175"/>
            </a:xfrm>
            <a:custGeom>
              <a:rect b="b" l="l" r="r" t="t"/>
              <a:pathLst>
                <a:path extrusionOk="0" h="887" w="1135">
                  <a:moveTo>
                    <a:pt x="735" y="0"/>
                  </a:moveTo>
                  <a:cubicBezTo>
                    <a:pt x="397" y="0"/>
                    <a:pt x="0" y="629"/>
                    <a:pt x="427" y="799"/>
                  </a:cubicBezTo>
                  <a:cubicBezTo>
                    <a:pt x="501" y="858"/>
                    <a:pt x="593" y="887"/>
                    <a:pt x="686" y="887"/>
                  </a:cubicBezTo>
                  <a:cubicBezTo>
                    <a:pt x="815" y="887"/>
                    <a:pt x="946" y="832"/>
                    <a:pt x="1028" y="729"/>
                  </a:cubicBezTo>
                  <a:cubicBezTo>
                    <a:pt x="1134" y="516"/>
                    <a:pt x="1134" y="269"/>
                    <a:pt x="958" y="127"/>
                  </a:cubicBezTo>
                  <a:cubicBezTo>
                    <a:pt x="895" y="37"/>
                    <a:pt x="817" y="0"/>
                    <a:pt x="7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2"/>
            <p:cNvSpPr/>
            <p:nvPr/>
          </p:nvSpPr>
          <p:spPr>
            <a:xfrm>
              <a:off x="3708200" y="1133675"/>
              <a:ext cx="23100" cy="19675"/>
            </a:xfrm>
            <a:custGeom>
              <a:rect b="b" l="l" r="r" t="t"/>
              <a:pathLst>
                <a:path extrusionOk="0" h="787" w="924">
                  <a:moveTo>
                    <a:pt x="589" y="1"/>
                  </a:moveTo>
                  <a:cubicBezTo>
                    <a:pt x="242" y="1"/>
                    <a:pt x="0" y="390"/>
                    <a:pt x="216" y="699"/>
                  </a:cubicBezTo>
                  <a:cubicBezTo>
                    <a:pt x="290" y="758"/>
                    <a:pt x="376" y="786"/>
                    <a:pt x="464" y="786"/>
                  </a:cubicBezTo>
                  <a:cubicBezTo>
                    <a:pt x="588" y="786"/>
                    <a:pt x="715" y="731"/>
                    <a:pt x="818" y="628"/>
                  </a:cubicBezTo>
                  <a:cubicBezTo>
                    <a:pt x="924" y="451"/>
                    <a:pt x="888" y="204"/>
                    <a:pt x="747" y="27"/>
                  </a:cubicBezTo>
                  <a:cubicBezTo>
                    <a:pt x="693" y="9"/>
                    <a:pt x="640" y="1"/>
                    <a:pt x="589"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2"/>
            <p:cNvSpPr/>
            <p:nvPr/>
          </p:nvSpPr>
          <p:spPr>
            <a:xfrm>
              <a:off x="3719800" y="1232450"/>
              <a:ext cx="23875" cy="19950"/>
            </a:xfrm>
            <a:custGeom>
              <a:rect b="b" l="l" r="r" t="t"/>
              <a:pathLst>
                <a:path extrusionOk="0" h="798" w="955">
                  <a:moveTo>
                    <a:pt x="576" y="1"/>
                  </a:moveTo>
                  <a:cubicBezTo>
                    <a:pt x="255" y="1"/>
                    <a:pt x="0" y="407"/>
                    <a:pt x="212" y="710"/>
                  </a:cubicBezTo>
                  <a:cubicBezTo>
                    <a:pt x="301" y="769"/>
                    <a:pt x="395" y="797"/>
                    <a:pt x="486" y="797"/>
                  </a:cubicBezTo>
                  <a:cubicBezTo>
                    <a:pt x="613" y="797"/>
                    <a:pt x="731" y="742"/>
                    <a:pt x="813" y="639"/>
                  </a:cubicBezTo>
                  <a:cubicBezTo>
                    <a:pt x="955" y="427"/>
                    <a:pt x="920" y="179"/>
                    <a:pt x="743" y="38"/>
                  </a:cubicBezTo>
                  <a:cubicBezTo>
                    <a:pt x="687" y="12"/>
                    <a:pt x="631" y="1"/>
                    <a:pt x="57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2"/>
            <p:cNvSpPr/>
            <p:nvPr/>
          </p:nvSpPr>
          <p:spPr>
            <a:xfrm>
              <a:off x="3763800" y="1177000"/>
              <a:ext cx="23225" cy="19675"/>
            </a:xfrm>
            <a:custGeom>
              <a:rect b="b" l="l" r="r" t="t"/>
              <a:pathLst>
                <a:path extrusionOk="0" h="787" w="929">
                  <a:moveTo>
                    <a:pt x="570" y="1"/>
                  </a:moveTo>
                  <a:cubicBezTo>
                    <a:pt x="246" y="1"/>
                    <a:pt x="0" y="390"/>
                    <a:pt x="185" y="699"/>
                  </a:cubicBezTo>
                  <a:cubicBezTo>
                    <a:pt x="274" y="758"/>
                    <a:pt x="369" y="787"/>
                    <a:pt x="459" y="787"/>
                  </a:cubicBezTo>
                  <a:cubicBezTo>
                    <a:pt x="586" y="787"/>
                    <a:pt x="704" y="731"/>
                    <a:pt x="787" y="628"/>
                  </a:cubicBezTo>
                  <a:cubicBezTo>
                    <a:pt x="928" y="452"/>
                    <a:pt x="893" y="169"/>
                    <a:pt x="716" y="27"/>
                  </a:cubicBezTo>
                  <a:cubicBezTo>
                    <a:pt x="667" y="9"/>
                    <a:pt x="618" y="1"/>
                    <a:pt x="57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2"/>
            <p:cNvSpPr/>
            <p:nvPr/>
          </p:nvSpPr>
          <p:spPr>
            <a:xfrm>
              <a:off x="3696750" y="1082500"/>
              <a:ext cx="29250" cy="21600"/>
            </a:xfrm>
            <a:custGeom>
              <a:rect b="b" l="l" r="r" t="t"/>
              <a:pathLst>
                <a:path extrusionOk="0" h="864" w="1170">
                  <a:moveTo>
                    <a:pt x="734" y="1"/>
                  </a:moveTo>
                  <a:cubicBezTo>
                    <a:pt x="396" y="1"/>
                    <a:pt x="0" y="623"/>
                    <a:pt x="427" y="765"/>
                  </a:cubicBezTo>
                  <a:cubicBezTo>
                    <a:pt x="506" y="829"/>
                    <a:pt x="607" y="864"/>
                    <a:pt x="707" y="864"/>
                  </a:cubicBezTo>
                  <a:cubicBezTo>
                    <a:pt x="829" y="864"/>
                    <a:pt x="950" y="811"/>
                    <a:pt x="1028" y="694"/>
                  </a:cubicBezTo>
                  <a:cubicBezTo>
                    <a:pt x="1169" y="517"/>
                    <a:pt x="1134" y="270"/>
                    <a:pt x="957" y="128"/>
                  </a:cubicBezTo>
                  <a:cubicBezTo>
                    <a:pt x="895" y="38"/>
                    <a:pt x="816" y="1"/>
                    <a:pt x="73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2"/>
            <p:cNvSpPr/>
            <p:nvPr/>
          </p:nvSpPr>
          <p:spPr>
            <a:xfrm>
              <a:off x="3757800" y="1126850"/>
              <a:ext cx="23025" cy="20300"/>
            </a:xfrm>
            <a:custGeom>
              <a:rect b="b" l="l" r="r" t="t"/>
              <a:pathLst>
                <a:path extrusionOk="0" h="812" w="921">
                  <a:moveTo>
                    <a:pt x="463" y="0"/>
                  </a:moveTo>
                  <a:cubicBezTo>
                    <a:pt x="343" y="0"/>
                    <a:pt x="225" y="55"/>
                    <a:pt x="142" y="158"/>
                  </a:cubicBezTo>
                  <a:cubicBezTo>
                    <a:pt x="1" y="335"/>
                    <a:pt x="36" y="583"/>
                    <a:pt x="213" y="724"/>
                  </a:cubicBezTo>
                  <a:cubicBezTo>
                    <a:pt x="287" y="783"/>
                    <a:pt x="373" y="812"/>
                    <a:pt x="459" y="812"/>
                  </a:cubicBezTo>
                  <a:cubicBezTo>
                    <a:pt x="578" y="812"/>
                    <a:pt x="697" y="757"/>
                    <a:pt x="779" y="654"/>
                  </a:cubicBezTo>
                  <a:cubicBezTo>
                    <a:pt x="921" y="477"/>
                    <a:pt x="921" y="229"/>
                    <a:pt x="708" y="88"/>
                  </a:cubicBezTo>
                  <a:cubicBezTo>
                    <a:pt x="635" y="28"/>
                    <a:pt x="548" y="0"/>
                    <a:pt x="46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2"/>
            <p:cNvSpPr/>
            <p:nvPr/>
          </p:nvSpPr>
          <p:spPr>
            <a:xfrm>
              <a:off x="3564150" y="1065350"/>
              <a:ext cx="6200" cy="7100"/>
            </a:xfrm>
            <a:custGeom>
              <a:rect b="b" l="l" r="r" t="t"/>
              <a:pathLst>
                <a:path extrusionOk="0" h="284" w="248">
                  <a:moveTo>
                    <a:pt x="248" y="1"/>
                  </a:moveTo>
                  <a:lnTo>
                    <a:pt x="248" y="1"/>
                  </a:lnTo>
                  <a:cubicBezTo>
                    <a:pt x="142" y="107"/>
                    <a:pt x="71" y="178"/>
                    <a:pt x="0" y="284"/>
                  </a:cubicBezTo>
                  <a:cubicBezTo>
                    <a:pt x="71" y="248"/>
                    <a:pt x="142" y="213"/>
                    <a:pt x="177" y="142"/>
                  </a:cubicBezTo>
                  <a:cubicBezTo>
                    <a:pt x="212" y="107"/>
                    <a:pt x="212" y="71"/>
                    <a:pt x="24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2"/>
            <p:cNvSpPr/>
            <p:nvPr/>
          </p:nvSpPr>
          <p:spPr>
            <a:xfrm>
              <a:off x="3603925" y="1095000"/>
              <a:ext cx="23025" cy="21200"/>
            </a:xfrm>
            <a:custGeom>
              <a:rect b="b" l="l" r="r" t="t"/>
              <a:pathLst>
                <a:path extrusionOk="0" h="848" w="921">
                  <a:moveTo>
                    <a:pt x="463" y="1"/>
                  </a:moveTo>
                  <a:cubicBezTo>
                    <a:pt x="343" y="1"/>
                    <a:pt x="225" y="56"/>
                    <a:pt x="142" y="159"/>
                  </a:cubicBezTo>
                  <a:cubicBezTo>
                    <a:pt x="1" y="371"/>
                    <a:pt x="36" y="619"/>
                    <a:pt x="213" y="760"/>
                  </a:cubicBezTo>
                  <a:cubicBezTo>
                    <a:pt x="287" y="819"/>
                    <a:pt x="373" y="848"/>
                    <a:pt x="459" y="848"/>
                  </a:cubicBezTo>
                  <a:cubicBezTo>
                    <a:pt x="578" y="848"/>
                    <a:pt x="697" y="792"/>
                    <a:pt x="779" y="689"/>
                  </a:cubicBezTo>
                  <a:cubicBezTo>
                    <a:pt x="921" y="513"/>
                    <a:pt x="885" y="230"/>
                    <a:pt x="708" y="88"/>
                  </a:cubicBezTo>
                  <a:cubicBezTo>
                    <a:pt x="635" y="29"/>
                    <a:pt x="548" y="1"/>
                    <a:pt x="46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2"/>
            <p:cNvSpPr/>
            <p:nvPr/>
          </p:nvSpPr>
          <p:spPr>
            <a:xfrm>
              <a:off x="3554400" y="1101200"/>
              <a:ext cx="23025" cy="21200"/>
            </a:xfrm>
            <a:custGeom>
              <a:rect b="b" l="l" r="r" t="t"/>
              <a:pathLst>
                <a:path extrusionOk="0" h="848" w="921">
                  <a:moveTo>
                    <a:pt x="470" y="0"/>
                  </a:moveTo>
                  <a:cubicBezTo>
                    <a:pt x="343" y="0"/>
                    <a:pt x="225" y="55"/>
                    <a:pt x="142" y="158"/>
                  </a:cubicBezTo>
                  <a:cubicBezTo>
                    <a:pt x="1" y="335"/>
                    <a:pt x="36" y="618"/>
                    <a:pt x="213" y="760"/>
                  </a:cubicBezTo>
                  <a:cubicBezTo>
                    <a:pt x="287" y="819"/>
                    <a:pt x="373" y="847"/>
                    <a:pt x="461" y="847"/>
                  </a:cubicBezTo>
                  <a:cubicBezTo>
                    <a:pt x="584" y="847"/>
                    <a:pt x="712" y="792"/>
                    <a:pt x="815" y="689"/>
                  </a:cubicBezTo>
                  <a:cubicBezTo>
                    <a:pt x="921" y="477"/>
                    <a:pt x="921" y="229"/>
                    <a:pt x="744" y="88"/>
                  </a:cubicBezTo>
                  <a:cubicBezTo>
                    <a:pt x="655" y="29"/>
                    <a:pt x="560" y="0"/>
                    <a:pt x="47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2"/>
            <p:cNvSpPr/>
            <p:nvPr/>
          </p:nvSpPr>
          <p:spPr>
            <a:xfrm>
              <a:off x="3597750" y="1046375"/>
              <a:ext cx="23000" cy="20300"/>
            </a:xfrm>
            <a:custGeom>
              <a:rect b="b" l="l" r="r" t="t"/>
              <a:pathLst>
                <a:path extrusionOk="0" h="812" w="920">
                  <a:moveTo>
                    <a:pt x="469" y="0"/>
                  </a:moveTo>
                  <a:cubicBezTo>
                    <a:pt x="343" y="0"/>
                    <a:pt x="224" y="55"/>
                    <a:pt x="142" y="158"/>
                  </a:cubicBezTo>
                  <a:cubicBezTo>
                    <a:pt x="0" y="335"/>
                    <a:pt x="36" y="583"/>
                    <a:pt x="213" y="724"/>
                  </a:cubicBezTo>
                  <a:cubicBezTo>
                    <a:pt x="286" y="783"/>
                    <a:pt x="373" y="812"/>
                    <a:pt x="461" y="812"/>
                  </a:cubicBezTo>
                  <a:cubicBezTo>
                    <a:pt x="584" y="812"/>
                    <a:pt x="711" y="757"/>
                    <a:pt x="814" y="654"/>
                  </a:cubicBezTo>
                  <a:cubicBezTo>
                    <a:pt x="920" y="477"/>
                    <a:pt x="885" y="229"/>
                    <a:pt x="743" y="88"/>
                  </a:cubicBezTo>
                  <a:cubicBezTo>
                    <a:pt x="655" y="28"/>
                    <a:pt x="560" y="0"/>
                    <a:pt x="46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2"/>
            <p:cNvSpPr/>
            <p:nvPr/>
          </p:nvSpPr>
          <p:spPr>
            <a:xfrm>
              <a:off x="3610125" y="1144525"/>
              <a:ext cx="23025" cy="20825"/>
            </a:xfrm>
            <a:custGeom>
              <a:rect b="b" l="l" r="r" t="t"/>
              <a:pathLst>
                <a:path extrusionOk="0" h="833" w="921">
                  <a:moveTo>
                    <a:pt x="460" y="1"/>
                  </a:moveTo>
                  <a:cubicBezTo>
                    <a:pt x="337" y="1"/>
                    <a:pt x="210" y="56"/>
                    <a:pt x="107" y="159"/>
                  </a:cubicBezTo>
                  <a:cubicBezTo>
                    <a:pt x="1" y="336"/>
                    <a:pt x="1" y="619"/>
                    <a:pt x="177" y="760"/>
                  </a:cubicBezTo>
                  <a:cubicBezTo>
                    <a:pt x="270" y="806"/>
                    <a:pt x="369" y="833"/>
                    <a:pt x="464" y="833"/>
                  </a:cubicBezTo>
                  <a:cubicBezTo>
                    <a:pt x="586" y="833"/>
                    <a:pt x="699" y="789"/>
                    <a:pt x="779" y="689"/>
                  </a:cubicBezTo>
                  <a:cubicBezTo>
                    <a:pt x="920" y="477"/>
                    <a:pt x="885" y="230"/>
                    <a:pt x="708" y="88"/>
                  </a:cubicBezTo>
                  <a:cubicBezTo>
                    <a:pt x="634" y="29"/>
                    <a:pt x="548" y="1"/>
                    <a:pt x="46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2"/>
            <p:cNvSpPr/>
            <p:nvPr/>
          </p:nvSpPr>
          <p:spPr>
            <a:xfrm>
              <a:off x="3647775" y="1088225"/>
              <a:ext cx="28700" cy="21775"/>
            </a:xfrm>
            <a:custGeom>
              <a:rect b="b" l="l" r="r" t="t"/>
              <a:pathLst>
                <a:path extrusionOk="0" h="871" w="1148">
                  <a:moveTo>
                    <a:pt x="730" y="1"/>
                  </a:moveTo>
                  <a:cubicBezTo>
                    <a:pt x="397" y="1"/>
                    <a:pt x="1" y="639"/>
                    <a:pt x="405" y="784"/>
                  </a:cubicBezTo>
                  <a:cubicBezTo>
                    <a:pt x="493" y="843"/>
                    <a:pt x="588" y="871"/>
                    <a:pt x="679" y="871"/>
                  </a:cubicBezTo>
                  <a:cubicBezTo>
                    <a:pt x="805" y="871"/>
                    <a:pt x="924" y="816"/>
                    <a:pt x="1006" y="713"/>
                  </a:cubicBezTo>
                  <a:cubicBezTo>
                    <a:pt x="1148" y="536"/>
                    <a:pt x="1112" y="288"/>
                    <a:pt x="935" y="111"/>
                  </a:cubicBezTo>
                  <a:cubicBezTo>
                    <a:pt x="877" y="33"/>
                    <a:pt x="805" y="1"/>
                    <a:pt x="73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2"/>
            <p:cNvSpPr/>
            <p:nvPr/>
          </p:nvSpPr>
          <p:spPr>
            <a:xfrm>
              <a:off x="3647275" y="1040175"/>
              <a:ext cx="23000" cy="20500"/>
            </a:xfrm>
            <a:custGeom>
              <a:rect b="b" l="l" r="r" t="t"/>
              <a:pathLst>
                <a:path extrusionOk="0" h="820" w="920">
                  <a:moveTo>
                    <a:pt x="462" y="1"/>
                  </a:moveTo>
                  <a:cubicBezTo>
                    <a:pt x="343" y="1"/>
                    <a:pt x="224" y="56"/>
                    <a:pt x="142" y="159"/>
                  </a:cubicBezTo>
                  <a:cubicBezTo>
                    <a:pt x="0" y="336"/>
                    <a:pt x="36" y="583"/>
                    <a:pt x="212" y="760"/>
                  </a:cubicBezTo>
                  <a:cubicBezTo>
                    <a:pt x="279" y="800"/>
                    <a:pt x="355" y="820"/>
                    <a:pt x="432" y="820"/>
                  </a:cubicBezTo>
                  <a:cubicBezTo>
                    <a:pt x="560" y="820"/>
                    <a:pt x="690" y="764"/>
                    <a:pt x="778" y="654"/>
                  </a:cubicBezTo>
                  <a:cubicBezTo>
                    <a:pt x="920" y="477"/>
                    <a:pt x="885" y="229"/>
                    <a:pt x="708" y="88"/>
                  </a:cubicBezTo>
                  <a:cubicBezTo>
                    <a:pt x="634" y="29"/>
                    <a:pt x="548" y="1"/>
                    <a:pt x="46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2"/>
            <p:cNvSpPr/>
            <p:nvPr/>
          </p:nvSpPr>
          <p:spPr>
            <a:xfrm>
              <a:off x="3743650" y="1028200"/>
              <a:ext cx="24800" cy="20800"/>
            </a:xfrm>
            <a:custGeom>
              <a:rect b="b" l="l" r="r" t="t"/>
              <a:pathLst>
                <a:path extrusionOk="0" h="832" w="992">
                  <a:moveTo>
                    <a:pt x="602" y="1"/>
                  </a:moveTo>
                  <a:cubicBezTo>
                    <a:pt x="213" y="1"/>
                    <a:pt x="1" y="461"/>
                    <a:pt x="284" y="744"/>
                  </a:cubicBezTo>
                  <a:cubicBezTo>
                    <a:pt x="358" y="803"/>
                    <a:pt x="450" y="831"/>
                    <a:pt x="543" y="831"/>
                  </a:cubicBezTo>
                  <a:cubicBezTo>
                    <a:pt x="672" y="831"/>
                    <a:pt x="803" y="776"/>
                    <a:pt x="885" y="673"/>
                  </a:cubicBezTo>
                  <a:cubicBezTo>
                    <a:pt x="991" y="496"/>
                    <a:pt x="991" y="249"/>
                    <a:pt x="815" y="107"/>
                  </a:cubicBezTo>
                  <a:lnTo>
                    <a:pt x="602" y="1"/>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2"/>
            <p:cNvSpPr/>
            <p:nvPr/>
          </p:nvSpPr>
          <p:spPr>
            <a:xfrm>
              <a:off x="3801275" y="1071125"/>
              <a:ext cx="22875" cy="19300"/>
            </a:xfrm>
            <a:custGeom>
              <a:rect b="b" l="l" r="r" t="t"/>
              <a:pathLst>
                <a:path extrusionOk="0" h="772" w="915">
                  <a:moveTo>
                    <a:pt x="457" y="1"/>
                  </a:moveTo>
                  <a:cubicBezTo>
                    <a:pt x="338" y="1"/>
                    <a:pt x="219" y="56"/>
                    <a:pt x="137" y="159"/>
                  </a:cubicBezTo>
                  <a:cubicBezTo>
                    <a:pt x="0" y="486"/>
                    <a:pt x="243" y="771"/>
                    <a:pt x="523" y="771"/>
                  </a:cubicBezTo>
                  <a:cubicBezTo>
                    <a:pt x="606" y="771"/>
                    <a:pt x="692" y="746"/>
                    <a:pt x="773" y="689"/>
                  </a:cubicBezTo>
                  <a:cubicBezTo>
                    <a:pt x="915" y="477"/>
                    <a:pt x="880" y="229"/>
                    <a:pt x="703" y="88"/>
                  </a:cubicBezTo>
                  <a:cubicBezTo>
                    <a:pt x="629" y="29"/>
                    <a:pt x="543" y="1"/>
                    <a:pt x="45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2"/>
            <p:cNvSpPr/>
            <p:nvPr/>
          </p:nvSpPr>
          <p:spPr>
            <a:xfrm>
              <a:off x="3751625" y="1079225"/>
              <a:ext cx="23100" cy="18650"/>
            </a:xfrm>
            <a:custGeom>
              <a:rect b="b" l="l" r="r" t="t"/>
              <a:pathLst>
                <a:path extrusionOk="0" h="746" w="924">
                  <a:moveTo>
                    <a:pt x="393" y="0"/>
                  </a:moveTo>
                  <a:cubicBezTo>
                    <a:pt x="309" y="0"/>
                    <a:pt x="223" y="26"/>
                    <a:pt x="142" y="82"/>
                  </a:cubicBezTo>
                  <a:cubicBezTo>
                    <a:pt x="0" y="259"/>
                    <a:pt x="36" y="507"/>
                    <a:pt x="213" y="684"/>
                  </a:cubicBezTo>
                  <a:cubicBezTo>
                    <a:pt x="282" y="726"/>
                    <a:pt x="363" y="745"/>
                    <a:pt x="446" y="745"/>
                  </a:cubicBezTo>
                  <a:cubicBezTo>
                    <a:pt x="574" y="745"/>
                    <a:pt x="707" y="699"/>
                    <a:pt x="814" y="613"/>
                  </a:cubicBezTo>
                  <a:cubicBezTo>
                    <a:pt x="923" y="286"/>
                    <a:pt x="675" y="0"/>
                    <a:pt x="39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2"/>
            <p:cNvSpPr/>
            <p:nvPr/>
          </p:nvSpPr>
          <p:spPr>
            <a:xfrm>
              <a:off x="3803800" y="1119250"/>
              <a:ext cx="28975" cy="21950"/>
            </a:xfrm>
            <a:custGeom>
              <a:rect b="b" l="l" r="r" t="t"/>
              <a:pathLst>
                <a:path extrusionOk="0" h="878" w="1159">
                  <a:moveTo>
                    <a:pt x="573" y="1"/>
                  </a:moveTo>
                  <a:cubicBezTo>
                    <a:pt x="559" y="1"/>
                    <a:pt x="545" y="1"/>
                    <a:pt x="531" y="2"/>
                  </a:cubicBezTo>
                  <a:cubicBezTo>
                    <a:pt x="142" y="38"/>
                    <a:pt x="0" y="568"/>
                    <a:pt x="319" y="816"/>
                  </a:cubicBezTo>
                  <a:cubicBezTo>
                    <a:pt x="402" y="858"/>
                    <a:pt x="492" y="878"/>
                    <a:pt x="578" y="878"/>
                  </a:cubicBezTo>
                  <a:cubicBezTo>
                    <a:pt x="710" y="878"/>
                    <a:pt x="834" y="831"/>
                    <a:pt x="920" y="745"/>
                  </a:cubicBezTo>
                  <a:cubicBezTo>
                    <a:pt x="1159" y="439"/>
                    <a:pt x="938" y="1"/>
                    <a:pt x="57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2"/>
            <p:cNvSpPr/>
            <p:nvPr/>
          </p:nvSpPr>
          <p:spPr>
            <a:xfrm>
              <a:off x="3695900" y="1033975"/>
              <a:ext cx="23900" cy="20825"/>
            </a:xfrm>
            <a:custGeom>
              <a:rect b="b" l="l" r="r" t="t"/>
              <a:pathLst>
                <a:path extrusionOk="0" h="833" w="956">
                  <a:moveTo>
                    <a:pt x="485" y="1"/>
                  </a:moveTo>
                  <a:cubicBezTo>
                    <a:pt x="355" y="1"/>
                    <a:pt x="225" y="56"/>
                    <a:pt x="142" y="159"/>
                  </a:cubicBezTo>
                  <a:cubicBezTo>
                    <a:pt x="1" y="336"/>
                    <a:pt x="36" y="619"/>
                    <a:pt x="213" y="760"/>
                  </a:cubicBezTo>
                  <a:cubicBezTo>
                    <a:pt x="306" y="807"/>
                    <a:pt x="405" y="833"/>
                    <a:pt x="499" y="833"/>
                  </a:cubicBezTo>
                  <a:cubicBezTo>
                    <a:pt x="621" y="833"/>
                    <a:pt x="735" y="789"/>
                    <a:pt x="814" y="690"/>
                  </a:cubicBezTo>
                  <a:cubicBezTo>
                    <a:pt x="956" y="477"/>
                    <a:pt x="921" y="230"/>
                    <a:pt x="744" y="88"/>
                  </a:cubicBezTo>
                  <a:cubicBezTo>
                    <a:pt x="670" y="29"/>
                    <a:pt x="577" y="1"/>
                    <a:pt x="48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2"/>
            <p:cNvSpPr/>
            <p:nvPr/>
          </p:nvSpPr>
          <p:spPr>
            <a:xfrm>
              <a:off x="5960725" y="3505800"/>
              <a:ext cx="38900" cy="30425"/>
            </a:xfrm>
            <a:custGeom>
              <a:rect b="b" l="l" r="r" t="t"/>
              <a:pathLst>
                <a:path extrusionOk="0" h="1217" w="1556">
                  <a:moveTo>
                    <a:pt x="773" y="1"/>
                  </a:moveTo>
                  <a:cubicBezTo>
                    <a:pt x="567" y="1"/>
                    <a:pt x="358" y="90"/>
                    <a:pt x="212" y="297"/>
                  </a:cubicBezTo>
                  <a:cubicBezTo>
                    <a:pt x="0" y="545"/>
                    <a:pt x="0" y="969"/>
                    <a:pt x="248" y="1217"/>
                  </a:cubicBezTo>
                  <a:cubicBezTo>
                    <a:pt x="672" y="1111"/>
                    <a:pt x="1097" y="969"/>
                    <a:pt x="1486" y="792"/>
                  </a:cubicBezTo>
                  <a:cubicBezTo>
                    <a:pt x="1556" y="328"/>
                    <a:pt x="1168" y="1"/>
                    <a:pt x="77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2"/>
            <p:cNvSpPr/>
            <p:nvPr/>
          </p:nvSpPr>
          <p:spPr>
            <a:xfrm>
              <a:off x="5944000" y="3421725"/>
              <a:ext cx="45925" cy="36325"/>
            </a:xfrm>
            <a:custGeom>
              <a:rect b="b" l="l" r="r" t="t"/>
              <a:pathLst>
                <a:path extrusionOk="0" h="1453" w="1837">
                  <a:moveTo>
                    <a:pt x="1046" y="1"/>
                  </a:moveTo>
                  <a:cubicBezTo>
                    <a:pt x="457" y="1"/>
                    <a:pt x="0" y="806"/>
                    <a:pt x="598" y="1290"/>
                  </a:cubicBezTo>
                  <a:cubicBezTo>
                    <a:pt x="738" y="1398"/>
                    <a:pt x="897" y="1453"/>
                    <a:pt x="1054" y="1453"/>
                  </a:cubicBezTo>
                  <a:cubicBezTo>
                    <a:pt x="1254" y="1453"/>
                    <a:pt x="1450" y="1363"/>
                    <a:pt x="1589" y="1184"/>
                  </a:cubicBezTo>
                  <a:cubicBezTo>
                    <a:pt x="1837" y="866"/>
                    <a:pt x="1801" y="406"/>
                    <a:pt x="1483" y="158"/>
                  </a:cubicBezTo>
                  <a:cubicBezTo>
                    <a:pt x="1338" y="48"/>
                    <a:pt x="1188" y="1"/>
                    <a:pt x="104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2"/>
            <p:cNvSpPr/>
            <p:nvPr/>
          </p:nvSpPr>
          <p:spPr>
            <a:xfrm>
              <a:off x="5682225" y="3368675"/>
              <a:ext cx="45925" cy="36050"/>
            </a:xfrm>
            <a:custGeom>
              <a:rect b="b" l="l" r="r" t="t"/>
              <a:pathLst>
                <a:path extrusionOk="0" h="1442" w="1837">
                  <a:moveTo>
                    <a:pt x="1046" y="0"/>
                  </a:moveTo>
                  <a:cubicBezTo>
                    <a:pt x="457" y="0"/>
                    <a:pt x="1" y="805"/>
                    <a:pt x="599" y="1290"/>
                  </a:cubicBezTo>
                  <a:cubicBezTo>
                    <a:pt x="732" y="1393"/>
                    <a:pt x="890" y="1441"/>
                    <a:pt x="1046" y="1441"/>
                  </a:cubicBezTo>
                  <a:cubicBezTo>
                    <a:pt x="1265" y="1441"/>
                    <a:pt x="1481" y="1348"/>
                    <a:pt x="1625" y="1184"/>
                  </a:cubicBezTo>
                  <a:cubicBezTo>
                    <a:pt x="1837" y="865"/>
                    <a:pt x="1802" y="405"/>
                    <a:pt x="1483" y="158"/>
                  </a:cubicBezTo>
                  <a:cubicBezTo>
                    <a:pt x="1338" y="47"/>
                    <a:pt x="1188" y="0"/>
                    <a:pt x="104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2"/>
            <p:cNvSpPr/>
            <p:nvPr/>
          </p:nvSpPr>
          <p:spPr>
            <a:xfrm>
              <a:off x="5778550" y="3442350"/>
              <a:ext cx="47325" cy="36050"/>
            </a:xfrm>
            <a:custGeom>
              <a:rect b="b" l="l" r="r" t="t"/>
              <a:pathLst>
                <a:path extrusionOk="0" h="1442" w="1893">
                  <a:moveTo>
                    <a:pt x="933" y="1"/>
                  </a:moveTo>
                  <a:cubicBezTo>
                    <a:pt x="906" y="1"/>
                    <a:pt x="878" y="2"/>
                    <a:pt x="849" y="5"/>
                  </a:cubicBezTo>
                  <a:cubicBezTo>
                    <a:pt x="212" y="76"/>
                    <a:pt x="0" y="890"/>
                    <a:pt x="495" y="1279"/>
                  </a:cubicBezTo>
                  <a:cubicBezTo>
                    <a:pt x="635" y="1387"/>
                    <a:pt x="801" y="1441"/>
                    <a:pt x="965" y="1441"/>
                  </a:cubicBezTo>
                  <a:cubicBezTo>
                    <a:pt x="1176" y="1441"/>
                    <a:pt x="1382" y="1352"/>
                    <a:pt x="1521" y="1173"/>
                  </a:cubicBezTo>
                  <a:cubicBezTo>
                    <a:pt x="1893" y="700"/>
                    <a:pt x="1522" y="1"/>
                    <a:pt x="93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2"/>
            <p:cNvSpPr/>
            <p:nvPr/>
          </p:nvSpPr>
          <p:spPr>
            <a:xfrm>
              <a:off x="5699825" y="3452300"/>
              <a:ext cx="40550" cy="36225"/>
            </a:xfrm>
            <a:custGeom>
              <a:rect b="b" l="l" r="r" t="t"/>
              <a:pathLst>
                <a:path extrusionOk="0" h="1449" w="1622">
                  <a:moveTo>
                    <a:pt x="755" y="1"/>
                  </a:moveTo>
                  <a:cubicBezTo>
                    <a:pt x="546" y="1"/>
                    <a:pt x="334" y="91"/>
                    <a:pt x="178" y="279"/>
                  </a:cubicBezTo>
                  <a:cubicBezTo>
                    <a:pt x="36" y="456"/>
                    <a:pt x="1" y="704"/>
                    <a:pt x="72" y="916"/>
                  </a:cubicBezTo>
                  <a:cubicBezTo>
                    <a:pt x="213" y="1058"/>
                    <a:pt x="390" y="1199"/>
                    <a:pt x="532" y="1305"/>
                  </a:cubicBezTo>
                  <a:lnTo>
                    <a:pt x="744" y="1447"/>
                  </a:lnTo>
                  <a:cubicBezTo>
                    <a:pt x="760" y="1448"/>
                    <a:pt x="775" y="1448"/>
                    <a:pt x="791" y="1448"/>
                  </a:cubicBezTo>
                  <a:cubicBezTo>
                    <a:pt x="1295" y="1448"/>
                    <a:pt x="1622" y="901"/>
                    <a:pt x="1416" y="421"/>
                  </a:cubicBezTo>
                  <a:cubicBezTo>
                    <a:pt x="1278" y="145"/>
                    <a:pt x="1019" y="1"/>
                    <a:pt x="75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2"/>
            <p:cNvSpPr/>
            <p:nvPr/>
          </p:nvSpPr>
          <p:spPr>
            <a:xfrm>
              <a:off x="5768825" y="3358350"/>
              <a:ext cx="46450" cy="36200"/>
            </a:xfrm>
            <a:custGeom>
              <a:rect b="b" l="l" r="r" t="t"/>
              <a:pathLst>
                <a:path extrusionOk="0" h="1448" w="1858">
                  <a:moveTo>
                    <a:pt x="933" y="0"/>
                  </a:moveTo>
                  <a:cubicBezTo>
                    <a:pt x="906" y="0"/>
                    <a:pt x="878" y="2"/>
                    <a:pt x="849" y="5"/>
                  </a:cubicBezTo>
                  <a:cubicBezTo>
                    <a:pt x="212" y="111"/>
                    <a:pt x="0" y="889"/>
                    <a:pt x="495" y="1314"/>
                  </a:cubicBezTo>
                  <a:cubicBezTo>
                    <a:pt x="628" y="1402"/>
                    <a:pt x="779" y="1447"/>
                    <a:pt x="928" y="1447"/>
                  </a:cubicBezTo>
                  <a:cubicBezTo>
                    <a:pt x="1136" y="1447"/>
                    <a:pt x="1341" y="1358"/>
                    <a:pt x="1486" y="1172"/>
                  </a:cubicBezTo>
                  <a:cubicBezTo>
                    <a:pt x="1857" y="699"/>
                    <a:pt x="1519" y="0"/>
                    <a:pt x="93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2"/>
            <p:cNvSpPr/>
            <p:nvPr/>
          </p:nvSpPr>
          <p:spPr>
            <a:xfrm>
              <a:off x="5799775" y="3526525"/>
              <a:ext cx="30075" cy="13250"/>
            </a:xfrm>
            <a:custGeom>
              <a:rect b="b" l="l" r="r" t="t"/>
              <a:pathLst>
                <a:path extrusionOk="0" h="530" w="1203">
                  <a:moveTo>
                    <a:pt x="524" y="1"/>
                  </a:moveTo>
                  <a:cubicBezTo>
                    <a:pt x="331" y="1"/>
                    <a:pt x="138" y="73"/>
                    <a:pt x="0" y="211"/>
                  </a:cubicBezTo>
                  <a:cubicBezTo>
                    <a:pt x="389" y="317"/>
                    <a:pt x="814" y="459"/>
                    <a:pt x="1203" y="529"/>
                  </a:cubicBezTo>
                  <a:cubicBezTo>
                    <a:pt x="1168" y="388"/>
                    <a:pt x="1061" y="246"/>
                    <a:pt x="955" y="140"/>
                  </a:cubicBezTo>
                  <a:cubicBezTo>
                    <a:pt x="830" y="46"/>
                    <a:pt x="677" y="1"/>
                    <a:pt x="52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2"/>
            <p:cNvSpPr/>
            <p:nvPr/>
          </p:nvSpPr>
          <p:spPr>
            <a:xfrm>
              <a:off x="5862550" y="3432475"/>
              <a:ext cx="47150" cy="35850"/>
            </a:xfrm>
            <a:custGeom>
              <a:rect b="b" l="l" r="r" t="t"/>
              <a:pathLst>
                <a:path extrusionOk="0" h="1434" w="1886">
                  <a:moveTo>
                    <a:pt x="971" y="1"/>
                  </a:moveTo>
                  <a:cubicBezTo>
                    <a:pt x="932" y="1"/>
                    <a:pt x="891" y="4"/>
                    <a:pt x="850" y="11"/>
                  </a:cubicBezTo>
                  <a:cubicBezTo>
                    <a:pt x="213" y="82"/>
                    <a:pt x="1" y="895"/>
                    <a:pt x="496" y="1285"/>
                  </a:cubicBezTo>
                  <a:cubicBezTo>
                    <a:pt x="626" y="1385"/>
                    <a:pt x="779" y="1433"/>
                    <a:pt x="932" y="1433"/>
                  </a:cubicBezTo>
                  <a:cubicBezTo>
                    <a:pt x="1154" y="1433"/>
                    <a:pt x="1375" y="1332"/>
                    <a:pt x="1522" y="1143"/>
                  </a:cubicBezTo>
                  <a:cubicBezTo>
                    <a:pt x="1886" y="680"/>
                    <a:pt x="1538" y="1"/>
                    <a:pt x="971"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2"/>
            <p:cNvSpPr/>
            <p:nvPr/>
          </p:nvSpPr>
          <p:spPr>
            <a:xfrm>
              <a:off x="5755725" y="3274600"/>
              <a:ext cx="46725" cy="36300"/>
            </a:xfrm>
            <a:custGeom>
              <a:rect b="b" l="l" r="r" t="t"/>
              <a:pathLst>
                <a:path extrusionOk="0" h="1452" w="1869">
                  <a:moveTo>
                    <a:pt x="1032" y="0"/>
                  </a:moveTo>
                  <a:cubicBezTo>
                    <a:pt x="448" y="0"/>
                    <a:pt x="0" y="822"/>
                    <a:pt x="595" y="1303"/>
                  </a:cubicBezTo>
                  <a:cubicBezTo>
                    <a:pt x="725" y="1404"/>
                    <a:pt x="878" y="1452"/>
                    <a:pt x="1030" y="1452"/>
                  </a:cubicBezTo>
                  <a:cubicBezTo>
                    <a:pt x="1253" y="1452"/>
                    <a:pt x="1474" y="1350"/>
                    <a:pt x="1621" y="1162"/>
                  </a:cubicBezTo>
                  <a:cubicBezTo>
                    <a:pt x="1868" y="879"/>
                    <a:pt x="1798" y="419"/>
                    <a:pt x="1479" y="171"/>
                  </a:cubicBezTo>
                  <a:cubicBezTo>
                    <a:pt x="1331" y="51"/>
                    <a:pt x="1177" y="0"/>
                    <a:pt x="1032"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2"/>
            <p:cNvSpPr/>
            <p:nvPr/>
          </p:nvSpPr>
          <p:spPr>
            <a:xfrm>
              <a:off x="5851950" y="3348600"/>
              <a:ext cx="47325" cy="35775"/>
            </a:xfrm>
            <a:custGeom>
              <a:rect b="b" l="l" r="r" t="t"/>
              <a:pathLst>
                <a:path extrusionOk="0" h="1431" w="1893">
                  <a:moveTo>
                    <a:pt x="968" y="1"/>
                  </a:moveTo>
                  <a:cubicBezTo>
                    <a:pt x="940" y="1"/>
                    <a:pt x="913" y="2"/>
                    <a:pt x="885" y="6"/>
                  </a:cubicBezTo>
                  <a:cubicBezTo>
                    <a:pt x="248" y="76"/>
                    <a:pt x="0" y="890"/>
                    <a:pt x="531" y="1279"/>
                  </a:cubicBezTo>
                  <a:cubicBezTo>
                    <a:pt x="649" y="1383"/>
                    <a:pt x="798" y="1430"/>
                    <a:pt x="950" y="1430"/>
                  </a:cubicBezTo>
                  <a:cubicBezTo>
                    <a:pt x="1161" y="1430"/>
                    <a:pt x="1377" y="1338"/>
                    <a:pt x="1521" y="1173"/>
                  </a:cubicBezTo>
                  <a:cubicBezTo>
                    <a:pt x="1892" y="667"/>
                    <a:pt x="1524" y="1"/>
                    <a:pt x="96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2"/>
            <p:cNvSpPr/>
            <p:nvPr/>
          </p:nvSpPr>
          <p:spPr>
            <a:xfrm>
              <a:off x="5876700" y="3516225"/>
              <a:ext cx="39825" cy="29725"/>
            </a:xfrm>
            <a:custGeom>
              <a:rect b="b" l="l" r="r" t="t"/>
              <a:pathLst>
                <a:path extrusionOk="0" h="1189" w="1593">
                  <a:moveTo>
                    <a:pt x="769" y="1"/>
                  </a:moveTo>
                  <a:cubicBezTo>
                    <a:pt x="559" y="1"/>
                    <a:pt x="352" y="90"/>
                    <a:pt x="213" y="269"/>
                  </a:cubicBezTo>
                  <a:cubicBezTo>
                    <a:pt x="1" y="552"/>
                    <a:pt x="36" y="941"/>
                    <a:pt x="284" y="1189"/>
                  </a:cubicBezTo>
                  <a:lnTo>
                    <a:pt x="1310" y="1189"/>
                  </a:lnTo>
                  <a:lnTo>
                    <a:pt x="1345" y="1154"/>
                  </a:lnTo>
                  <a:cubicBezTo>
                    <a:pt x="1593" y="835"/>
                    <a:pt x="1522" y="375"/>
                    <a:pt x="1239" y="163"/>
                  </a:cubicBezTo>
                  <a:cubicBezTo>
                    <a:pt x="1100" y="55"/>
                    <a:pt x="933" y="1"/>
                    <a:pt x="769"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2"/>
            <p:cNvSpPr/>
            <p:nvPr/>
          </p:nvSpPr>
          <p:spPr>
            <a:xfrm>
              <a:off x="5605200" y="3295300"/>
              <a:ext cx="33325" cy="35925"/>
            </a:xfrm>
            <a:custGeom>
              <a:rect b="b" l="l" r="r" t="t"/>
              <a:pathLst>
                <a:path extrusionOk="0" h="1437" w="1333">
                  <a:moveTo>
                    <a:pt x="351" y="0"/>
                  </a:moveTo>
                  <a:cubicBezTo>
                    <a:pt x="238" y="0"/>
                    <a:pt x="120" y="27"/>
                    <a:pt x="1" y="86"/>
                  </a:cubicBezTo>
                  <a:cubicBezTo>
                    <a:pt x="72" y="546"/>
                    <a:pt x="178" y="1006"/>
                    <a:pt x="284" y="1430"/>
                  </a:cubicBezTo>
                  <a:cubicBezTo>
                    <a:pt x="316" y="1435"/>
                    <a:pt x="348" y="1437"/>
                    <a:pt x="380" y="1437"/>
                  </a:cubicBezTo>
                  <a:cubicBezTo>
                    <a:pt x="594" y="1437"/>
                    <a:pt x="797" y="1337"/>
                    <a:pt x="921" y="1183"/>
                  </a:cubicBezTo>
                  <a:cubicBezTo>
                    <a:pt x="1333" y="653"/>
                    <a:pt x="912" y="0"/>
                    <a:pt x="35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2"/>
            <p:cNvSpPr/>
            <p:nvPr/>
          </p:nvSpPr>
          <p:spPr>
            <a:xfrm>
              <a:off x="5603450" y="3211650"/>
              <a:ext cx="21250" cy="36275"/>
            </a:xfrm>
            <a:custGeom>
              <a:rect b="b" l="l" r="r" t="t"/>
              <a:pathLst>
                <a:path extrusionOk="0" h="1451" w="850">
                  <a:moveTo>
                    <a:pt x="106" y="1"/>
                  </a:moveTo>
                  <a:cubicBezTo>
                    <a:pt x="36" y="496"/>
                    <a:pt x="0" y="956"/>
                    <a:pt x="0" y="1451"/>
                  </a:cubicBezTo>
                  <a:cubicBezTo>
                    <a:pt x="212" y="1451"/>
                    <a:pt x="460" y="1345"/>
                    <a:pt x="602" y="1168"/>
                  </a:cubicBezTo>
                  <a:cubicBezTo>
                    <a:pt x="849" y="850"/>
                    <a:pt x="778" y="390"/>
                    <a:pt x="460" y="142"/>
                  </a:cubicBezTo>
                  <a:cubicBezTo>
                    <a:pt x="354" y="71"/>
                    <a:pt x="248" y="36"/>
                    <a:pt x="10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2"/>
            <p:cNvSpPr/>
            <p:nvPr/>
          </p:nvSpPr>
          <p:spPr>
            <a:xfrm>
              <a:off x="5629975" y="3379675"/>
              <a:ext cx="13275" cy="22150"/>
            </a:xfrm>
            <a:custGeom>
              <a:rect b="b" l="l" r="r" t="t"/>
              <a:pathLst>
                <a:path extrusionOk="0" h="886" w="531">
                  <a:moveTo>
                    <a:pt x="0" y="1"/>
                  </a:moveTo>
                  <a:lnTo>
                    <a:pt x="0" y="1"/>
                  </a:lnTo>
                  <a:cubicBezTo>
                    <a:pt x="142" y="319"/>
                    <a:pt x="283" y="637"/>
                    <a:pt x="460" y="885"/>
                  </a:cubicBezTo>
                  <a:cubicBezTo>
                    <a:pt x="531" y="602"/>
                    <a:pt x="460" y="319"/>
                    <a:pt x="213" y="142"/>
                  </a:cubicBezTo>
                  <a:cubicBezTo>
                    <a:pt x="142" y="71"/>
                    <a:pt x="71" y="36"/>
                    <a:pt x="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2"/>
            <p:cNvSpPr/>
            <p:nvPr/>
          </p:nvSpPr>
          <p:spPr>
            <a:xfrm>
              <a:off x="5674200" y="3284950"/>
              <a:ext cx="47325" cy="36025"/>
            </a:xfrm>
            <a:custGeom>
              <a:rect b="b" l="l" r="r" t="t"/>
              <a:pathLst>
                <a:path extrusionOk="0" h="1441" w="1893">
                  <a:moveTo>
                    <a:pt x="964" y="0"/>
                  </a:moveTo>
                  <a:cubicBezTo>
                    <a:pt x="938" y="0"/>
                    <a:pt x="911" y="2"/>
                    <a:pt x="884" y="5"/>
                  </a:cubicBezTo>
                  <a:cubicBezTo>
                    <a:pt x="248" y="111"/>
                    <a:pt x="0" y="889"/>
                    <a:pt x="531" y="1278"/>
                  </a:cubicBezTo>
                  <a:cubicBezTo>
                    <a:pt x="655" y="1386"/>
                    <a:pt x="812" y="1441"/>
                    <a:pt x="971" y="1441"/>
                  </a:cubicBezTo>
                  <a:cubicBezTo>
                    <a:pt x="1175" y="1441"/>
                    <a:pt x="1382" y="1351"/>
                    <a:pt x="1521" y="1172"/>
                  </a:cubicBezTo>
                  <a:cubicBezTo>
                    <a:pt x="1893" y="699"/>
                    <a:pt x="1522" y="0"/>
                    <a:pt x="96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2"/>
            <p:cNvSpPr/>
            <p:nvPr/>
          </p:nvSpPr>
          <p:spPr>
            <a:xfrm>
              <a:off x="5664450" y="3201675"/>
              <a:ext cx="47100" cy="35450"/>
            </a:xfrm>
            <a:custGeom>
              <a:rect b="b" l="l" r="r" t="t"/>
              <a:pathLst>
                <a:path extrusionOk="0" h="1418" w="1884">
                  <a:moveTo>
                    <a:pt x="972" y="0"/>
                  </a:moveTo>
                  <a:cubicBezTo>
                    <a:pt x="932" y="0"/>
                    <a:pt x="892" y="4"/>
                    <a:pt x="850" y="11"/>
                  </a:cubicBezTo>
                  <a:cubicBezTo>
                    <a:pt x="213" y="81"/>
                    <a:pt x="1" y="895"/>
                    <a:pt x="496" y="1284"/>
                  </a:cubicBezTo>
                  <a:cubicBezTo>
                    <a:pt x="629" y="1372"/>
                    <a:pt x="780" y="1418"/>
                    <a:pt x="928" y="1418"/>
                  </a:cubicBezTo>
                  <a:cubicBezTo>
                    <a:pt x="1137" y="1418"/>
                    <a:pt x="1342" y="1328"/>
                    <a:pt x="1487" y="1143"/>
                  </a:cubicBezTo>
                  <a:cubicBezTo>
                    <a:pt x="1883" y="680"/>
                    <a:pt x="1538" y="0"/>
                    <a:pt x="972"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2"/>
            <p:cNvSpPr/>
            <p:nvPr/>
          </p:nvSpPr>
          <p:spPr>
            <a:xfrm>
              <a:off x="6017475" y="3327650"/>
              <a:ext cx="45850" cy="36325"/>
            </a:xfrm>
            <a:custGeom>
              <a:rect b="b" l="l" r="r" t="t"/>
              <a:pathLst>
                <a:path extrusionOk="0" h="1453" w="1834">
                  <a:moveTo>
                    <a:pt x="1033" y="1"/>
                  </a:moveTo>
                  <a:cubicBezTo>
                    <a:pt x="449" y="1"/>
                    <a:pt x="1" y="822"/>
                    <a:pt x="596" y="1303"/>
                  </a:cubicBezTo>
                  <a:cubicBezTo>
                    <a:pt x="725" y="1404"/>
                    <a:pt x="878" y="1452"/>
                    <a:pt x="1029" y="1452"/>
                  </a:cubicBezTo>
                  <a:cubicBezTo>
                    <a:pt x="1247" y="1452"/>
                    <a:pt x="1460" y="1351"/>
                    <a:pt x="1586" y="1162"/>
                  </a:cubicBezTo>
                  <a:cubicBezTo>
                    <a:pt x="1834" y="879"/>
                    <a:pt x="1798" y="419"/>
                    <a:pt x="1480" y="172"/>
                  </a:cubicBezTo>
                  <a:cubicBezTo>
                    <a:pt x="1332" y="52"/>
                    <a:pt x="1178" y="1"/>
                    <a:pt x="103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2"/>
            <p:cNvSpPr/>
            <p:nvPr/>
          </p:nvSpPr>
          <p:spPr>
            <a:xfrm>
              <a:off x="6118125" y="3401625"/>
              <a:ext cx="23025" cy="27600"/>
            </a:xfrm>
            <a:custGeom>
              <a:rect b="b" l="l" r="r" t="t"/>
              <a:pathLst>
                <a:path extrusionOk="0" h="1104" w="921">
                  <a:moveTo>
                    <a:pt x="814" y="0"/>
                  </a:moveTo>
                  <a:cubicBezTo>
                    <a:pt x="576" y="0"/>
                    <a:pt x="367" y="105"/>
                    <a:pt x="213" y="290"/>
                  </a:cubicBezTo>
                  <a:cubicBezTo>
                    <a:pt x="1" y="502"/>
                    <a:pt x="1" y="856"/>
                    <a:pt x="178" y="1104"/>
                  </a:cubicBezTo>
                  <a:cubicBezTo>
                    <a:pt x="425" y="750"/>
                    <a:pt x="673" y="396"/>
                    <a:pt x="920" y="7"/>
                  </a:cubicBezTo>
                  <a:cubicBezTo>
                    <a:pt x="885" y="3"/>
                    <a:pt x="849" y="0"/>
                    <a:pt x="81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2"/>
            <p:cNvSpPr/>
            <p:nvPr/>
          </p:nvSpPr>
          <p:spPr>
            <a:xfrm>
              <a:off x="6029700" y="3412150"/>
              <a:ext cx="47150" cy="35825"/>
            </a:xfrm>
            <a:custGeom>
              <a:rect b="b" l="l" r="r" t="t"/>
              <a:pathLst>
                <a:path extrusionOk="0" h="1433" w="1886">
                  <a:moveTo>
                    <a:pt x="1000" y="0"/>
                  </a:moveTo>
                  <a:cubicBezTo>
                    <a:pt x="962" y="0"/>
                    <a:pt x="924" y="4"/>
                    <a:pt x="885" y="11"/>
                  </a:cubicBezTo>
                  <a:cubicBezTo>
                    <a:pt x="248" y="81"/>
                    <a:pt x="0" y="895"/>
                    <a:pt x="531" y="1284"/>
                  </a:cubicBezTo>
                  <a:cubicBezTo>
                    <a:pt x="646" y="1385"/>
                    <a:pt x="791" y="1433"/>
                    <a:pt x="939" y="1433"/>
                  </a:cubicBezTo>
                  <a:cubicBezTo>
                    <a:pt x="1153" y="1433"/>
                    <a:pt x="1375" y="1331"/>
                    <a:pt x="1521" y="1142"/>
                  </a:cubicBezTo>
                  <a:cubicBezTo>
                    <a:pt x="1885" y="680"/>
                    <a:pt x="1538" y="0"/>
                    <a:pt x="100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2"/>
            <p:cNvSpPr/>
            <p:nvPr/>
          </p:nvSpPr>
          <p:spPr>
            <a:xfrm>
              <a:off x="6103100" y="3317650"/>
              <a:ext cx="47350" cy="36050"/>
            </a:xfrm>
            <a:custGeom>
              <a:rect b="b" l="l" r="r" t="t"/>
              <a:pathLst>
                <a:path extrusionOk="0" h="1442" w="1894">
                  <a:moveTo>
                    <a:pt x="964" y="1"/>
                  </a:moveTo>
                  <a:cubicBezTo>
                    <a:pt x="938" y="1"/>
                    <a:pt x="912" y="2"/>
                    <a:pt x="885" y="6"/>
                  </a:cubicBezTo>
                  <a:cubicBezTo>
                    <a:pt x="248" y="112"/>
                    <a:pt x="0" y="890"/>
                    <a:pt x="531" y="1279"/>
                  </a:cubicBezTo>
                  <a:cubicBezTo>
                    <a:pt x="655" y="1387"/>
                    <a:pt x="812" y="1441"/>
                    <a:pt x="971" y="1441"/>
                  </a:cubicBezTo>
                  <a:cubicBezTo>
                    <a:pt x="1176" y="1441"/>
                    <a:pt x="1382" y="1352"/>
                    <a:pt x="1521" y="1173"/>
                  </a:cubicBezTo>
                  <a:cubicBezTo>
                    <a:pt x="1893" y="700"/>
                    <a:pt x="1523" y="1"/>
                    <a:pt x="96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2"/>
            <p:cNvSpPr/>
            <p:nvPr/>
          </p:nvSpPr>
          <p:spPr>
            <a:xfrm>
              <a:off x="6096900" y="3234125"/>
              <a:ext cx="40700" cy="35725"/>
            </a:xfrm>
            <a:custGeom>
              <a:rect b="b" l="l" r="r" t="t"/>
              <a:pathLst>
                <a:path extrusionOk="0" h="1429" w="1628">
                  <a:moveTo>
                    <a:pt x="784" y="0"/>
                  </a:moveTo>
                  <a:cubicBezTo>
                    <a:pt x="583" y="0"/>
                    <a:pt x="388" y="90"/>
                    <a:pt x="248" y="269"/>
                  </a:cubicBezTo>
                  <a:cubicBezTo>
                    <a:pt x="1" y="587"/>
                    <a:pt x="36" y="1047"/>
                    <a:pt x="355" y="1295"/>
                  </a:cubicBezTo>
                  <a:cubicBezTo>
                    <a:pt x="487" y="1383"/>
                    <a:pt x="644" y="1429"/>
                    <a:pt x="800" y="1429"/>
                  </a:cubicBezTo>
                  <a:cubicBezTo>
                    <a:pt x="1019" y="1429"/>
                    <a:pt x="1236" y="1339"/>
                    <a:pt x="1380" y="1153"/>
                  </a:cubicBezTo>
                  <a:cubicBezTo>
                    <a:pt x="1628" y="835"/>
                    <a:pt x="1557" y="411"/>
                    <a:pt x="1239" y="163"/>
                  </a:cubicBezTo>
                  <a:cubicBezTo>
                    <a:pt x="1100" y="55"/>
                    <a:pt x="940" y="0"/>
                    <a:pt x="78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2"/>
            <p:cNvSpPr/>
            <p:nvPr/>
          </p:nvSpPr>
          <p:spPr>
            <a:xfrm>
              <a:off x="5829125" y="3179975"/>
              <a:ext cx="46725" cy="36375"/>
            </a:xfrm>
            <a:custGeom>
              <a:rect b="b" l="l" r="r" t="t"/>
              <a:pathLst>
                <a:path extrusionOk="0" h="1455" w="1869">
                  <a:moveTo>
                    <a:pt x="1032" y="0"/>
                  </a:moveTo>
                  <a:cubicBezTo>
                    <a:pt x="448" y="0"/>
                    <a:pt x="0" y="822"/>
                    <a:pt x="595" y="1303"/>
                  </a:cubicBezTo>
                  <a:cubicBezTo>
                    <a:pt x="728" y="1407"/>
                    <a:pt x="886" y="1454"/>
                    <a:pt x="1042" y="1454"/>
                  </a:cubicBezTo>
                  <a:cubicBezTo>
                    <a:pt x="1261" y="1454"/>
                    <a:pt x="1477" y="1362"/>
                    <a:pt x="1621" y="1197"/>
                  </a:cubicBezTo>
                  <a:cubicBezTo>
                    <a:pt x="1868" y="879"/>
                    <a:pt x="1798" y="419"/>
                    <a:pt x="1479" y="171"/>
                  </a:cubicBezTo>
                  <a:cubicBezTo>
                    <a:pt x="1331" y="51"/>
                    <a:pt x="1177" y="0"/>
                    <a:pt x="1032"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2"/>
            <p:cNvSpPr/>
            <p:nvPr/>
          </p:nvSpPr>
          <p:spPr>
            <a:xfrm>
              <a:off x="5925350" y="3254725"/>
              <a:ext cx="47150" cy="35850"/>
            </a:xfrm>
            <a:custGeom>
              <a:rect b="b" l="l" r="r" t="t"/>
              <a:pathLst>
                <a:path extrusionOk="0" h="1434" w="1886">
                  <a:moveTo>
                    <a:pt x="1006" y="1"/>
                  </a:moveTo>
                  <a:cubicBezTo>
                    <a:pt x="967" y="1"/>
                    <a:pt x="926" y="4"/>
                    <a:pt x="885" y="11"/>
                  </a:cubicBezTo>
                  <a:cubicBezTo>
                    <a:pt x="248" y="82"/>
                    <a:pt x="0" y="895"/>
                    <a:pt x="531" y="1284"/>
                  </a:cubicBezTo>
                  <a:cubicBezTo>
                    <a:pt x="661" y="1385"/>
                    <a:pt x="808" y="1433"/>
                    <a:pt x="954" y="1433"/>
                  </a:cubicBezTo>
                  <a:cubicBezTo>
                    <a:pt x="1166" y="1433"/>
                    <a:pt x="1375" y="1332"/>
                    <a:pt x="1521" y="1143"/>
                  </a:cubicBezTo>
                  <a:cubicBezTo>
                    <a:pt x="1885" y="680"/>
                    <a:pt x="1569" y="1"/>
                    <a:pt x="100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2"/>
            <p:cNvSpPr/>
            <p:nvPr/>
          </p:nvSpPr>
          <p:spPr>
            <a:xfrm>
              <a:off x="5842225" y="3264600"/>
              <a:ext cx="47300" cy="36050"/>
            </a:xfrm>
            <a:custGeom>
              <a:rect b="b" l="l" r="r" t="t"/>
              <a:pathLst>
                <a:path extrusionOk="0" h="1442" w="1892">
                  <a:moveTo>
                    <a:pt x="933" y="0"/>
                  </a:moveTo>
                  <a:cubicBezTo>
                    <a:pt x="906" y="0"/>
                    <a:pt x="878" y="2"/>
                    <a:pt x="849" y="5"/>
                  </a:cubicBezTo>
                  <a:cubicBezTo>
                    <a:pt x="212" y="76"/>
                    <a:pt x="0" y="889"/>
                    <a:pt x="495" y="1279"/>
                  </a:cubicBezTo>
                  <a:cubicBezTo>
                    <a:pt x="635" y="1387"/>
                    <a:pt x="794" y="1441"/>
                    <a:pt x="950" y="1441"/>
                  </a:cubicBezTo>
                  <a:cubicBezTo>
                    <a:pt x="1151" y="1441"/>
                    <a:pt x="1347" y="1352"/>
                    <a:pt x="1486" y="1172"/>
                  </a:cubicBezTo>
                  <a:cubicBezTo>
                    <a:pt x="1891" y="699"/>
                    <a:pt x="1522" y="0"/>
                    <a:pt x="93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2"/>
            <p:cNvSpPr/>
            <p:nvPr/>
          </p:nvSpPr>
          <p:spPr>
            <a:xfrm>
              <a:off x="5915625" y="3170850"/>
              <a:ext cx="47325" cy="35775"/>
            </a:xfrm>
            <a:custGeom>
              <a:rect b="b" l="l" r="r" t="t"/>
              <a:pathLst>
                <a:path extrusionOk="0" h="1431" w="1893">
                  <a:moveTo>
                    <a:pt x="937" y="1"/>
                  </a:moveTo>
                  <a:cubicBezTo>
                    <a:pt x="908" y="1"/>
                    <a:pt x="879" y="2"/>
                    <a:pt x="849" y="5"/>
                  </a:cubicBezTo>
                  <a:cubicBezTo>
                    <a:pt x="212" y="76"/>
                    <a:pt x="0" y="890"/>
                    <a:pt x="495" y="1279"/>
                  </a:cubicBezTo>
                  <a:cubicBezTo>
                    <a:pt x="628" y="1382"/>
                    <a:pt x="786" y="1430"/>
                    <a:pt x="943" y="1430"/>
                  </a:cubicBezTo>
                  <a:cubicBezTo>
                    <a:pt x="1161" y="1430"/>
                    <a:pt x="1377" y="1338"/>
                    <a:pt x="1521" y="1173"/>
                  </a:cubicBezTo>
                  <a:cubicBezTo>
                    <a:pt x="1892" y="667"/>
                    <a:pt x="1524" y="1"/>
                    <a:pt x="93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2"/>
            <p:cNvSpPr/>
            <p:nvPr/>
          </p:nvSpPr>
          <p:spPr>
            <a:xfrm>
              <a:off x="5934675" y="3338175"/>
              <a:ext cx="49700" cy="36175"/>
            </a:xfrm>
            <a:custGeom>
              <a:rect b="b" l="l" r="r" t="t"/>
              <a:pathLst>
                <a:path extrusionOk="0" h="1447" w="1988">
                  <a:moveTo>
                    <a:pt x="987" y="0"/>
                  </a:moveTo>
                  <a:cubicBezTo>
                    <a:pt x="797" y="0"/>
                    <a:pt x="601" y="83"/>
                    <a:pt x="441" y="281"/>
                  </a:cubicBezTo>
                  <a:cubicBezTo>
                    <a:pt x="0" y="826"/>
                    <a:pt x="491" y="1446"/>
                    <a:pt x="1021" y="1446"/>
                  </a:cubicBezTo>
                  <a:cubicBezTo>
                    <a:pt x="1214" y="1446"/>
                    <a:pt x="1412" y="1364"/>
                    <a:pt x="1573" y="1165"/>
                  </a:cubicBezTo>
                  <a:cubicBezTo>
                    <a:pt x="1988" y="621"/>
                    <a:pt x="1509" y="0"/>
                    <a:pt x="98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2"/>
            <p:cNvSpPr/>
            <p:nvPr/>
          </p:nvSpPr>
          <p:spPr>
            <a:xfrm>
              <a:off x="6009350" y="3244250"/>
              <a:ext cx="47325" cy="35775"/>
            </a:xfrm>
            <a:custGeom>
              <a:rect b="b" l="l" r="r" t="t"/>
              <a:pathLst>
                <a:path extrusionOk="0" h="1431" w="1893">
                  <a:moveTo>
                    <a:pt x="938" y="1"/>
                  </a:moveTo>
                  <a:cubicBezTo>
                    <a:pt x="909" y="1"/>
                    <a:pt x="880" y="2"/>
                    <a:pt x="850" y="6"/>
                  </a:cubicBezTo>
                  <a:cubicBezTo>
                    <a:pt x="248" y="76"/>
                    <a:pt x="1" y="890"/>
                    <a:pt x="531" y="1279"/>
                  </a:cubicBezTo>
                  <a:cubicBezTo>
                    <a:pt x="650" y="1382"/>
                    <a:pt x="799" y="1430"/>
                    <a:pt x="951" y="1430"/>
                  </a:cubicBezTo>
                  <a:cubicBezTo>
                    <a:pt x="1162" y="1430"/>
                    <a:pt x="1378" y="1338"/>
                    <a:pt x="1522" y="1173"/>
                  </a:cubicBezTo>
                  <a:cubicBezTo>
                    <a:pt x="1893" y="667"/>
                    <a:pt x="1524" y="1"/>
                    <a:pt x="9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2"/>
            <p:cNvSpPr/>
            <p:nvPr/>
          </p:nvSpPr>
          <p:spPr>
            <a:xfrm>
              <a:off x="5902525" y="3086650"/>
              <a:ext cx="46725" cy="36225"/>
            </a:xfrm>
            <a:custGeom>
              <a:rect b="b" l="l" r="r" t="t"/>
              <a:pathLst>
                <a:path extrusionOk="0" h="1449" w="1869">
                  <a:moveTo>
                    <a:pt x="1069" y="0"/>
                  </a:moveTo>
                  <a:cubicBezTo>
                    <a:pt x="459" y="0"/>
                    <a:pt x="1" y="829"/>
                    <a:pt x="630" y="1286"/>
                  </a:cubicBezTo>
                  <a:cubicBezTo>
                    <a:pt x="754" y="1395"/>
                    <a:pt x="912" y="1449"/>
                    <a:pt x="1071" y="1449"/>
                  </a:cubicBezTo>
                  <a:cubicBezTo>
                    <a:pt x="1275" y="1449"/>
                    <a:pt x="1481" y="1359"/>
                    <a:pt x="1621" y="1180"/>
                  </a:cubicBezTo>
                  <a:cubicBezTo>
                    <a:pt x="1868" y="862"/>
                    <a:pt x="1798" y="402"/>
                    <a:pt x="1515" y="154"/>
                  </a:cubicBezTo>
                  <a:cubicBezTo>
                    <a:pt x="1366" y="46"/>
                    <a:pt x="1213" y="0"/>
                    <a:pt x="106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2"/>
            <p:cNvSpPr/>
            <p:nvPr/>
          </p:nvSpPr>
          <p:spPr>
            <a:xfrm>
              <a:off x="5999625" y="3160250"/>
              <a:ext cx="47300" cy="36025"/>
            </a:xfrm>
            <a:custGeom>
              <a:rect b="b" l="l" r="r" t="t"/>
              <a:pathLst>
                <a:path extrusionOk="0" h="1441" w="1892">
                  <a:moveTo>
                    <a:pt x="934" y="0"/>
                  </a:moveTo>
                  <a:cubicBezTo>
                    <a:pt x="906" y="0"/>
                    <a:pt x="878" y="2"/>
                    <a:pt x="850" y="5"/>
                  </a:cubicBezTo>
                  <a:cubicBezTo>
                    <a:pt x="213" y="111"/>
                    <a:pt x="1" y="889"/>
                    <a:pt x="496" y="1278"/>
                  </a:cubicBezTo>
                  <a:cubicBezTo>
                    <a:pt x="635" y="1387"/>
                    <a:pt x="795" y="1441"/>
                    <a:pt x="951" y="1441"/>
                  </a:cubicBezTo>
                  <a:cubicBezTo>
                    <a:pt x="1152" y="1441"/>
                    <a:pt x="1347" y="1351"/>
                    <a:pt x="1486" y="1172"/>
                  </a:cubicBezTo>
                  <a:cubicBezTo>
                    <a:pt x="1892" y="699"/>
                    <a:pt x="1523" y="0"/>
                    <a:pt x="93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2"/>
            <p:cNvSpPr/>
            <p:nvPr/>
          </p:nvSpPr>
          <p:spPr>
            <a:xfrm>
              <a:off x="5673300" y="3056900"/>
              <a:ext cx="11525" cy="11525"/>
            </a:xfrm>
            <a:custGeom>
              <a:rect b="b" l="l" r="r" t="t"/>
              <a:pathLst>
                <a:path extrusionOk="0" h="461" w="461">
                  <a:moveTo>
                    <a:pt x="461" y="0"/>
                  </a:moveTo>
                  <a:lnTo>
                    <a:pt x="461" y="0"/>
                  </a:lnTo>
                  <a:cubicBezTo>
                    <a:pt x="319" y="142"/>
                    <a:pt x="178" y="319"/>
                    <a:pt x="1" y="460"/>
                  </a:cubicBezTo>
                  <a:cubicBezTo>
                    <a:pt x="142" y="389"/>
                    <a:pt x="248" y="319"/>
                    <a:pt x="319" y="213"/>
                  </a:cubicBezTo>
                  <a:cubicBezTo>
                    <a:pt x="354" y="142"/>
                    <a:pt x="425" y="71"/>
                    <a:pt x="4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2"/>
            <p:cNvSpPr/>
            <p:nvPr/>
          </p:nvSpPr>
          <p:spPr>
            <a:xfrm>
              <a:off x="5737875" y="3107175"/>
              <a:ext cx="47325" cy="36050"/>
            </a:xfrm>
            <a:custGeom>
              <a:rect b="b" l="l" r="r" t="t"/>
              <a:pathLst>
                <a:path extrusionOk="0" h="1442" w="1893">
                  <a:moveTo>
                    <a:pt x="933" y="1"/>
                  </a:moveTo>
                  <a:cubicBezTo>
                    <a:pt x="906" y="1"/>
                    <a:pt x="878" y="2"/>
                    <a:pt x="849" y="6"/>
                  </a:cubicBezTo>
                  <a:cubicBezTo>
                    <a:pt x="212" y="112"/>
                    <a:pt x="0" y="890"/>
                    <a:pt x="495" y="1279"/>
                  </a:cubicBezTo>
                  <a:cubicBezTo>
                    <a:pt x="635" y="1387"/>
                    <a:pt x="801" y="1442"/>
                    <a:pt x="965" y="1442"/>
                  </a:cubicBezTo>
                  <a:cubicBezTo>
                    <a:pt x="1175" y="1442"/>
                    <a:pt x="1382" y="1352"/>
                    <a:pt x="1521" y="1173"/>
                  </a:cubicBezTo>
                  <a:cubicBezTo>
                    <a:pt x="1893" y="700"/>
                    <a:pt x="1522" y="1"/>
                    <a:pt x="93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2"/>
            <p:cNvSpPr/>
            <p:nvPr/>
          </p:nvSpPr>
          <p:spPr>
            <a:xfrm>
              <a:off x="5653850" y="3117800"/>
              <a:ext cx="47325" cy="35750"/>
            </a:xfrm>
            <a:custGeom>
              <a:rect b="b" l="l" r="r" t="t"/>
              <a:pathLst>
                <a:path extrusionOk="0" h="1430" w="1893">
                  <a:moveTo>
                    <a:pt x="968" y="0"/>
                  </a:moveTo>
                  <a:cubicBezTo>
                    <a:pt x="941" y="0"/>
                    <a:pt x="913" y="2"/>
                    <a:pt x="885" y="5"/>
                  </a:cubicBezTo>
                  <a:cubicBezTo>
                    <a:pt x="248" y="76"/>
                    <a:pt x="0" y="889"/>
                    <a:pt x="496" y="1279"/>
                  </a:cubicBezTo>
                  <a:cubicBezTo>
                    <a:pt x="629" y="1382"/>
                    <a:pt x="787" y="1430"/>
                    <a:pt x="943" y="1430"/>
                  </a:cubicBezTo>
                  <a:cubicBezTo>
                    <a:pt x="1161" y="1430"/>
                    <a:pt x="1377" y="1337"/>
                    <a:pt x="1522" y="1172"/>
                  </a:cubicBezTo>
                  <a:cubicBezTo>
                    <a:pt x="1892" y="667"/>
                    <a:pt x="1524" y="0"/>
                    <a:pt x="96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2"/>
            <p:cNvSpPr/>
            <p:nvPr/>
          </p:nvSpPr>
          <p:spPr>
            <a:xfrm>
              <a:off x="5727250" y="3023925"/>
              <a:ext cx="47150" cy="35825"/>
            </a:xfrm>
            <a:custGeom>
              <a:rect b="b" l="l" r="r" t="t"/>
              <a:pathLst>
                <a:path extrusionOk="0" h="1433" w="1886">
                  <a:moveTo>
                    <a:pt x="1000" y="0"/>
                  </a:moveTo>
                  <a:cubicBezTo>
                    <a:pt x="963" y="0"/>
                    <a:pt x="924" y="4"/>
                    <a:pt x="885" y="10"/>
                  </a:cubicBezTo>
                  <a:cubicBezTo>
                    <a:pt x="248" y="81"/>
                    <a:pt x="1" y="895"/>
                    <a:pt x="531" y="1284"/>
                  </a:cubicBezTo>
                  <a:cubicBezTo>
                    <a:pt x="646" y="1385"/>
                    <a:pt x="791" y="1433"/>
                    <a:pt x="939" y="1433"/>
                  </a:cubicBezTo>
                  <a:cubicBezTo>
                    <a:pt x="1154" y="1433"/>
                    <a:pt x="1375" y="1331"/>
                    <a:pt x="1522" y="1142"/>
                  </a:cubicBezTo>
                  <a:cubicBezTo>
                    <a:pt x="1885" y="679"/>
                    <a:pt x="1538" y="0"/>
                    <a:pt x="100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2"/>
            <p:cNvSpPr/>
            <p:nvPr/>
          </p:nvSpPr>
          <p:spPr>
            <a:xfrm>
              <a:off x="5747600" y="3191200"/>
              <a:ext cx="47325" cy="36200"/>
            </a:xfrm>
            <a:custGeom>
              <a:rect b="b" l="l" r="r" t="t"/>
              <a:pathLst>
                <a:path extrusionOk="0" h="1448" w="1893">
                  <a:moveTo>
                    <a:pt x="968" y="0"/>
                  </a:moveTo>
                  <a:cubicBezTo>
                    <a:pt x="941" y="0"/>
                    <a:pt x="913" y="2"/>
                    <a:pt x="884" y="5"/>
                  </a:cubicBezTo>
                  <a:cubicBezTo>
                    <a:pt x="248" y="111"/>
                    <a:pt x="0" y="889"/>
                    <a:pt x="531" y="1314"/>
                  </a:cubicBezTo>
                  <a:cubicBezTo>
                    <a:pt x="663" y="1402"/>
                    <a:pt x="814" y="1448"/>
                    <a:pt x="963" y="1448"/>
                  </a:cubicBezTo>
                  <a:cubicBezTo>
                    <a:pt x="1172" y="1448"/>
                    <a:pt x="1377" y="1358"/>
                    <a:pt x="1521" y="1172"/>
                  </a:cubicBezTo>
                  <a:cubicBezTo>
                    <a:pt x="1893" y="699"/>
                    <a:pt x="1554" y="0"/>
                    <a:pt x="96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2"/>
            <p:cNvSpPr/>
            <p:nvPr/>
          </p:nvSpPr>
          <p:spPr>
            <a:xfrm>
              <a:off x="5821875" y="3097450"/>
              <a:ext cx="46450" cy="35700"/>
            </a:xfrm>
            <a:custGeom>
              <a:rect b="b" l="l" r="r" t="t"/>
              <a:pathLst>
                <a:path extrusionOk="0" h="1428" w="1858">
                  <a:moveTo>
                    <a:pt x="937" y="1"/>
                  </a:moveTo>
                  <a:cubicBezTo>
                    <a:pt x="909" y="1"/>
                    <a:pt x="879" y="2"/>
                    <a:pt x="850" y="5"/>
                  </a:cubicBezTo>
                  <a:cubicBezTo>
                    <a:pt x="213" y="76"/>
                    <a:pt x="1" y="890"/>
                    <a:pt x="496" y="1279"/>
                  </a:cubicBezTo>
                  <a:cubicBezTo>
                    <a:pt x="625" y="1380"/>
                    <a:pt x="773" y="1428"/>
                    <a:pt x="918" y="1428"/>
                  </a:cubicBezTo>
                  <a:cubicBezTo>
                    <a:pt x="1131" y="1428"/>
                    <a:pt x="1339" y="1326"/>
                    <a:pt x="1486" y="1137"/>
                  </a:cubicBezTo>
                  <a:cubicBezTo>
                    <a:pt x="1857" y="665"/>
                    <a:pt x="1521" y="1"/>
                    <a:pt x="93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2"/>
            <p:cNvSpPr/>
            <p:nvPr/>
          </p:nvSpPr>
          <p:spPr>
            <a:xfrm>
              <a:off x="5811275" y="3013450"/>
              <a:ext cx="47325" cy="35750"/>
            </a:xfrm>
            <a:custGeom>
              <a:rect b="b" l="l" r="r" t="t"/>
              <a:pathLst>
                <a:path extrusionOk="0" h="1430" w="1893">
                  <a:moveTo>
                    <a:pt x="937" y="0"/>
                  </a:moveTo>
                  <a:cubicBezTo>
                    <a:pt x="908" y="0"/>
                    <a:pt x="879" y="2"/>
                    <a:pt x="849" y="5"/>
                  </a:cubicBezTo>
                  <a:cubicBezTo>
                    <a:pt x="212" y="76"/>
                    <a:pt x="0" y="889"/>
                    <a:pt x="495" y="1278"/>
                  </a:cubicBezTo>
                  <a:cubicBezTo>
                    <a:pt x="628" y="1382"/>
                    <a:pt x="786" y="1430"/>
                    <a:pt x="943" y="1430"/>
                  </a:cubicBezTo>
                  <a:cubicBezTo>
                    <a:pt x="1161" y="1430"/>
                    <a:pt x="1377" y="1337"/>
                    <a:pt x="1521" y="1172"/>
                  </a:cubicBezTo>
                  <a:cubicBezTo>
                    <a:pt x="1892" y="667"/>
                    <a:pt x="1524" y="0"/>
                    <a:pt x="9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2"/>
            <p:cNvSpPr/>
            <p:nvPr/>
          </p:nvSpPr>
          <p:spPr>
            <a:xfrm>
              <a:off x="5977450" y="2993000"/>
              <a:ext cx="45200" cy="35800"/>
            </a:xfrm>
            <a:custGeom>
              <a:rect b="b" l="l" r="r" t="t"/>
              <a:pathLst>
                <a:path extrusionOk="0" h="1432" w="1808">
                  <a:moveTo>
                    <a:pt x="988" y="1"/>
                  </a:moveTo>
                  <a:cubicBezTo>
                    <a:pt x="350" y="1"/>
                    <a:pt x="0" y="848"/>
                    <a:pt x="569" y="1283"/>
                  </a:cubicBezTo>
                  <a:cubicBezTo>
                    <a:pt x="699" y="1384"/>
                    <a:pt x="846" y="1432"/>
                    <a:pt x="992" y="1432"/>
                  </a:cubicBezTo>
                  <a:cubicBezTo>
                    <a:pt x="1204" y="1432"/>
                    <a:pt x="1413" y="1330"/>
                    <a:pt x="1560" y="1141"/>
                  </a:cubicBezTo>
                  <a:cubicBezTo>
                    <a:pt x="1807" y="858"/>
                    <a:pt x="1772" y="398"/>
                    <a:pt x="1489" y="151"/>
                  </a:cubicBezTo>
                  <a:lnTo>
                    <a:pt x="1418" y="151"/>
                  </a:lnTo>
                  <a:lnTo>
                    <a:pt x="1100" y="9"/>
                  </a:lnTo>
                  <a:cubicBezTo>
                    <a:pt x="1062" y="4"/>
                    <a:pt x="1025" y="1"/>
                    <a:pt x="98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2"/>
            <p:cNvSpPr/>
            <p:nvPr/>
          </p:nvSpPr>
          <p:spPr>
            <a:xfrm>
              <a:off x="6073025" y="3066500"/>
              <a:ext cx="47325" cy="35950"/>
            </a:xfrm>
            <a:custGeom>
              <a:rect b="b" l="l" r="r" t="t"/>
              <a:pathLst>
                <a:path extrusionOk="0" h="1438" w="1893">
                  <a:moveTo>
                    <a:pt x="938" y="0"/>
                  </a:moveTo>
                  <a:cubicBezTo>
                    <a:pt x="909" y="0"/>
                    <a:pt x="879" y="2"/>
                    <a:pt x="850" y="5"/>
                  </a:cubicBezTo>
                  <a:cubicBezTo>
                    <a:pt x="213" y="112"/>
                    <a:pt x="1" y="925"/>
                    <a:pt x="531" y="1314"/>
                  </a:cubicBezTo>
                  <a:cubicBezTo>
                    <a:pt x="643" y="1398"/>
                    <a:pt x="782" y="1438"/>
                    <a:pt x="925" y="1438"/>
                  </a:cubicBezTo>
                  <a:cubicBezTo>
                    <a:pt x="1144" y="1438"/>
                    <a:pt x="1372" y="1344"/>
                    <a:pt x="1522" y="1173"/>
                  </a:cubicBezTo>
                  <a:cubicBezTo>
                    <a:pt x="1893" y="667"/>
                    <a:pt x="1524" y="0"/>
                    <a:pt x="93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2"/>
            <p:cNvSpPr/>
            <p:nvPr/>
          </p:nvSpPr>
          <p:spPr>
            <a:xfrm>
              <a:off x="5989025" y="3076975"/>
              <a:ext cx="47125" cy="35850"/>
            </a:xfrm>
            <a:custGeom>
              <a:rect b="b" l="l" r="r" t="t"/>
              <a:pathLst>
                <a:path extrusionOk="0" h="1434" w="1885">
                  <a:moveTo>
                    <a:pt x="971" y="1"/>
                  </a:moveTo>
                  <a:cubicBezTo>
                    <a:pt x="931" y="1"/>
                    <a:pt x="891" y="4"/>
                    <a:pt x="849" y="11"/>
                  </a:cubicBezTo>
                  <a:cubicBezTo>
                    <a:pt x="212" y="82"/>
                    <a:pt x="0" y="895"/>
                    <a:pt x="495" y="1284"/>
                  </a:cubicBezTo>
                  <a:cubicBezTo>
                    <a:pt x="625" y="1385"/>
                    <a:pt x="778" y="1433"/>
                    <a:pt x="931" y="1433"/>
                  </a:cubicBezTo>
                  <a:cubicBezTo>
                    <a:pt x="1153" y="1433"/>
                    <a:pt x="1375" y="1332"/>
                    <a:pt x="1521" y="1143"/>
                  </a:cubicBezTo>
                  <a:cubicBezTo>
                    <a:pt x="1885" y="680"/>
                    <a:pt x="1538" y="1"/>
                    <a:pt x="971"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2"/>
            <p:cNvSpPr/>
            <p:nvPr/>
          </p:nvSpPr>
          <p:spPr>
            <a:xfrm>
              <a:off x="6082750" y="3150500"/>
              <a:ext cx="47325" cy="35725"/>
            </a:xfrm>
            <a:custGeom>
              <a:rect b="b" l="l" r="r" t="t"/>
              <a:pathLst>
                <a:path extrusionOk="0" h="1429" w="1893">
                  <a:moveTo>
                    <a:pt x="968" y="1"/>
                  </a:moveTo>
                  <a:cubicBezTo>
                    <a:pt x="941" y="1"/>
                    <a:pt x="913" y="3"/>
                    <a:pt x="885" y="6"/>
                  </a:cubicBezTo>
                  <a:cubicBezTo>
                    <a:pt x="248" y="77"/>
                    <a:pt x="1" y="890"/>
                    <a:pt x="531" y="1279"/>
                  </a:cubicBezTo>
                  <a:cubicBezTo>
                    <a:pt x="647" y="1380"/>
                    <a:pt x="791" y="1428"/>
                    <a:pt x="939" y="1428"/>
                  </a:cubicBezTo>
                  <a:cubicBezTo>
                    <a:pt x="1154" y="1428"/>
                    <a:pt x="1375" y="1327"/>
                    <a:pt x="1522" y="1138"/>
                  </a:cubicBezTo>
                  <a:cubicBezTo>
                    <a:pt x="1893" y="666"/>
                    <a:pt x="1525" y="1"/>
                    <a:pt x="96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2"/>
            <p:cNvSpPr/>
            <p:nvPr/>
          </p:nvSpPr>
          <p:spPr>
            <a:xfrm>
              <a:off x="5895275" y="3003700"/>
              <a:ext cx="47325" cy="35775"/>
            </a:xfrm>
            <a:custGeom>
              <a:rect b="b" l="l" r="r" t="t"/>
              <a:pathLst>
                <a:path extrusionOk="0" h="1431" w="1893">
                  <a:moveTo>
                    <a:pt x="937" y="1"/>
                  </a:moveTo>
                  <a:cubicBezTo>
                    <a:pt x="909" y="1"/>
                    <a:pt x="879" y="3"/>
                    <a:pt x="850" y="6"/>
                  </a:cubicBezTo>
                  <a:cubicBezTo>
                    <a:pt x="213" y="77"/>
                    <a:pt x="1" y="890"/>
                    <a:pt x="496" y="1279"/>
                  </a:cubicBezTo>
                  <a:cubicBezTo>
                    <a:pt x="629" y="1383"/>
                    <a:pt x="787" y="1431"/>
                    <a:pt x="943" y="1431"/>
                  </a:cubicBezTo>
                  <a:cubicBezTo>
                    <a:pt x="1162" y="1431"/>
                    <a:pt x="1378" y="1338"/>
                    <a:pt x="1522" y="1173"/>
                  </a:cubicBezTo>
                  <a:cubicBezTo>
                    <a:pt x="1893" y="667"/>
                    <a:pt x="1524" y="1"/>
                    <a:pt x="93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2"/>
            <p:cNvSpPr/>
            <p:nvPr/>
          </p:nvSpPr>
          <p:spPr>
            <a:xfrm>
              <a:off x="1687550" y="2524525"/>
              <a:ext cx="436900" cy="612875"/>
            </a:xfrm>
            <a:custGeom>
              <a:rect b="b" l="l" r="r" t="t"/>
              <a:pathLst>
                <a:path extrusionOk="0" h="24515" w="17476">
                  <a:moveTo>
                    <a:pt x="5155" y="8885"/>
                  </a:moveTo>
                  <a:cubicBezTo>
                    <a:pt x="7126" y="8885"/>
                    <a:pt x="9021" y="10413"/>
                    <a:pt x="9021" y="12735"/>
                  </a:cubicBezTo>
                  <a:cubicBezTo>
                    <a:pt x="9021" y="14857"/>
                    <a:pt x="7288" y="16591"/>
                    <a:pt x="5165" y="16591"/>
                  </a:cubicBezTo>
                  <a:cubicBezTo>
                    <a:pt x="1769" y="16591"/>
                    <a:pt x="36" y="12452"/>
                    <a:pt x="2477" y="10011"/>
                  </a:cubicBezTo>
                  <a:cubicBezTo>
                    <a:pt x="3255" y="9233"/>
                    <a:pt x="4213" y="8885"/>
                    <a:pt x="5155" y="8885"/>
                  </a:cubicBezTo>
                  <a:close/>
                  <a:moveTo>
                    <a:pt x="5165" y="0"/>
                  </a:moveTo>
                  <a:lnTo>
                    <a:pt x="2371" y="3361"/>
                  </a:lnTo>
                  <a:lnTo>
                    <a:pt x="3361" y="4174"/>
                  </a:lnTo>
                  <a:lnTo>
                    <a:pt x="4529" y="2759"/>
                  </a:lnTo>
                  <a:lnTo>
                    <a:pt x="4529" y="4917"/>
                  </a:lnTo>
                  <a:lnTo>
                    <a:pt x="3715" y="4917"/>
                  </a:lnTo>
                  <a:lnTo>
                    <a:pt x="3715" y="6191"/>
                  </a:lnTo>
                  <a:lnTo>
                    <a:pt x="4529" y="6191"/>
                  </a:lnTo>
                  <a:lnTo>
                    <a:pt x="4529" y="7641"/>
                  </a:lnTo>
                  <a:cubicBezTo>
                    <a:pt x="1946" y="7924"/>
                    <a:pt x="1" y="10117"/>
                    <a:pt x="1" y="12735"/>
                  </a:cubicBezTo>
                  <a:cubicBezTo>
                    <a:pt x="1" y="15352"/>
                    <a:pt x="1946" y="17546"/>
                    <a:pt x="4529" y="17829"/>
                  </a:cubicBezTo>
                  <a:lnTo>
                    <a:pt x="4529" y="21366"/>
                  </a:lnTo>
                  <a:lnTo>
                    <a:pt x="3078" y="21366"/>
                  </a:lnTo>
                  <a:lnTo>
                    <a:pt x="3078" y="22675"/>
                  </a:lnTo>
                  <a:lnTo>
                    <a:pt x="4529" y="22675"/>
                  </a:lnTo>
                  <a:lnTo>
                    <a:pt x="4529" y="24514"/>
                  </a:lnTo>
                  <a:lnTo>
                    <a:pt x="5802" y="24514"/>
                  </a:lnTo>
                  <a:lnTo>
                    <a:pt x="5802" y="22675"/>
                  </a:lnTo>
                  <a:lnTo>
                    <a:pt x="7288" y="22675"/>
                  </a:lnTo>
                  <a:lnTo>
                    <a:pt x="7288" y="21366"/>
                  </a:lnTo>
                  <a:lnTo>
                    <a:pt x="5802" y="21366"/>
                  </a:lnTo>
                  <a:lnTo>
                    <a:pt x="5802" y="17829"/>
                  </a:lnTo>
                  <a:cubicBezTo>
                    <a:pt x="8384" y="17510"/>
                    <a:pt x="10295" y="15317"/>
                    <a:pt x="10295" y="12735"/>
                  </a:cubicBezTo>
                  <a:lnTo>
                    <a:pt x="10295" y="12310"/>
                  </a:lnTo>
                  <a:lnTo>
                    <a:pt x="15035" y="10754"/>
                  </a:lnTo>
                  <a:lnTo>
                    <a:pt x="14044" y="12310"/>
                  </a:lnTo>
                  <a:lnTo>
                    <a:pt x="15141" y="13018"/>
                  </a:lnTo>
                  <a:lnTo>
                    <a:pt x="17475" y="9304"/>
                  </a:lnTo>
                  <a:lnTo>
                    <a:pt x="13372" y="7676"/>
                  </a:lnTo>
                  <a:lnTo>
                    <a:pt x="12912" y="8879"/>
                  </a:lnTo>
                  <a:lnTo>
                    <a:pt x="14610" y="9551"/>
                  </a:lnTo>
                  <a:lnTo>
                    <a:pt x="10012" y="11037"/>
                  </a:lnTo>
                  <a:cubicBezTo>
                    <a:pt x="9375" y="9197"/>
                    <a:pt x="7748" y="7889"/>
                    <a:pt x="5802" y="7676"/>
                  </a:cubicBezTo>
                  <a:lnTo>
                    <a:pt x="5802" y="6191"/>
                  </a:lnTo>
                  <a:lnTo>
                    <a:pt x="6651" y="6191"/>
                  </a:lnTo>
                  <a:lnTo>
                    <a:pt x="6651" y="4882"/>
                  </a:lnTo>
                  <a:lnTo>
                    <a:pt x="5802" y="4882"/>
                  </a:lnTo>
                  <a:lnTo>
                    <a:pt x="5802" y="2759"/>
                  </a:lnTo>
                  <a:lnTo>
                    <a:pt x="6969" y="4174"/>
                  </a:lnTo>
                  <a:lnTo>
                    <a:pt x="7960" y="3361"/>
                  </a:lnTo>
                  <a:lnTo>
                    <a:pt x="5165" y="0"/>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2"/>
            <p:cNvSpPr/>
            <p:nvPr/>
          </p:nvSpPr>
          <p:spPr>
            <a:xfrm>
              <a:off x="5796225" y="2467050"/>
              <a:ext cx="487300" cy="357750"/>
            </a:xfrm>
            <a:custGeom>
              <a:rect b="b" l="l" r="r" t="t"/>
              <a:pathLst>
                <a:path extrusionOk="0" h="14310" w="19492">
                  <a:moveTo>
                    <a:pt x="10048" y="7146"/>
                  </a:moveTo>
                  <a:cubicBezTo>
                    <a:pt x="10265" y="7146"/>
                    <a:pt x="10490" y="7169"/>
                    <a:pt x="10719" y="7216"/>
                  </a:cubicBezTo>
                  <a:cubicBezTo>
                    <a:pt x="12382" y="7570"/>
                    <a:pt x="13443" y="9197"/>
                    <a:pt x="13124" y="10860"/>
                  </a:cubicBezTo>
                  <a:cubicBezTo>
                    <a:pt x="12794" y="12451"/>
                    <a:pt x="11448" y="13342"/>
                    <a:pt x="10084" y="13342"/>
                  </a:cubicBezTo>
                  <a:cubicBezTo>
                    <a:pt x="9113" y="13342"/>
                    <a:pt x="8132" y="12891"/>
                    <a:pt x="7500" y="11921"/>
                  </a:cubicBezTo>
                  <a:cubicBezTo>
                    <a:pt x="6107" y="9815"/>
                    <a:pt x="7681" y="7146"/>
                    <a:pt x="10048" y="7146"/>
                  </a:cubicBezTo>
                  <a:close/>
                  <a:moveTo>
                    <a:pt x="9375" y="0"/>
                  </a:moveTo>
                  <a:lnTo>
                    <a:pt x="7429" y="2936"/>
                  </a:lnTo>
                  <a:lnTo>
                    <a:pt x="8314" y="3502"/>
                  </a:lnTo>
                  <a:lnTo>
                    <a:pt x="9092" y="2264"/>
                  </a:lnTo>
                  <a:lnTo>
                    <a:pt x="9552" y="6155"/>
                  </a:lnTo>
                  <a:cubicBezTo>
                    <a:pt x="7995" y="6367"/>
                    <a:pt x="6686" y="7428"/>
                    <a:pt x="6191" y="8914"/>
                  </a:cubicBezTo>
                  <a:lnTo>
                    <a:pt x="5024" y="8667"/>
                  </a:lnTo>
                  <a:lnTo>
                    <a:pt x="5165" y="8030"/>
                  </a:lnTo>
                  <a:lnTo>
                    <a:pt x="4139" y="7818"/>
                  </a:lnTo>
                  <a:lnTo>
                    <a:pt x="3998" y="8454"/>
                  </a:lnTo>
                  <a:lnTo>
                    <a:pt x="2335" y="8101"/>
                  </a:lnTo>
                  <a:lnTo>
                    <a:pt x="3609" y="7428"/>
                  </a:lnTo>
                  <a:lnTo>
                    <a:pt x="3149" y="6509"/>
                  </a:lnTo>
                  <a:lnTo>
                    <a:pt x="1" y="8171"/>
                  </a:lnTo>
                  <a:lnTo>
                    <a:pt x="2229" y="10930"/>
                  </a:lnTo>
                  <a:lnTo>
                    <a:pt x="3043" y="10294"/>
                  </a:lnTo>
                  <a:lnTo>
                    <a:pt x="2088" y="9126"/>
                  </a:lnTo>
                  <a:lnTo>
                    <a:pt x="3821" y="9480"/>
                  </a:lnTo>
                  <a:lnTo>
                    <a:pt x="3680" y="10117"/>
                  </a:lnTo>
                  <a:lnTo>
                    <a:pt x="4670" y="10329"/>
                  </a:lnTo>
                  <a:lnTo>
                    <a:pt x="4812" y="9692"/>
                  </a:lnTo>
                  <a:lnTo>
                    <a:pt x="5979" y="9905"/>
                  </a:lnTo>
                  <a:cubicBezTo>
                    <a:pt x="5837" y="11956"/>
                    <a:pt x="7252" y="13796"/>
                    <a:pt x="9269" y="14220"/>
                  </a:cubicBezTo>
                  <a:cubicBezTo>
                    <a:pt x="9553" y="14280"/>
                    <a:pt x="9838" y="14309"/>
                    <a:pt x="10118" y="14309"/>
                  </a:cubicBezTo>
                  <a:cubicBezTo>
                    <a:pt x="11827" y="14309"/>
                    <a:pt x="13396" y="13238"/>
                    <a:pt x="13973" y="11567"/>
                  </a:cubicBezTo>
                  <a:lnTo>
                    <a:pt x="16803" y="12133"/>
                  </a:lnTo>
                  <a:lnTo>
                    <a:pt x="16556" y="13301"/>
                  </a:lnTo>
                  <a:lnTo>
                    <a:pt x="17581" y="13513"/>
                  </a:lnTo>
                  <a:lnTo>
                    <a:pt x="17794" y="12345"/>
                  </a:lnTo>
                  <a:lnTo>
                    <a:pt x="19279" y="12664"/>
                  </a:lnTo>
                  <a:lnTo>
                    <a:pt x="19492" y="11638"/>
                  </a:lnTo>
                  <a:lnTo>
                    <a:pt x="18006" y="11355"/>
                  </a:lnTo>
                  <a:lnTo>
                    <a:pt x="18254" y="10188"/>
                  </a:lnTo>
                  <a:lnTo>
                    <a:pt x="17228" y="9975"/>
                  </a:lnTo>
                  <a:lnTo>
                    <a:pt x="17016" y="11143"/>
                  </a:lnTo>
                  <a:lnTo>
                    <a:pt x="14186" y="10541"/>
                  </a:lnTo>
                  <a:cubicBezTo>
                    <a:pt x="14362" y="8490"/>
                    <a:pt x="12948" y="6615"/>
                    <a:pt x="10931" y="6190"/>
                  </a:cubicBezTo>
                  <a:cubicBezTo>
                    <a:pt x="10790" y="6155"/>
                    <a:pt x="10684" y="6155"/>
                    <a:pt x="10577" y="6120"/>
                  </a:cubicBezTo>
                  <a:lnTo>
                    <a:pt x="10118" y="2122"/>
                  </a:lnTo>
                  <a:lnTo>
                    <a:pt x="11214" y="3184"/>
                  </a:lnTo>
                  <a:lnTo>
                    <a:pt x="11922" y="2441"/>
                  </a:lnTo>
                  <a:lnTo>
                    <a:pt x="9375" y="0"/>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2"/>
            <p:cNvSpPr/>
            <p:nvPr/>
          </p:nvSpPr>
          <p:spPr>
            <a:xfrm>
              <a:off x="5591950" y="1139650"/>
              <a:ext cx="475800" cy="439525"/>
            </a:xfrm>
            <a:custGeom>
              <a:rect b="b" l="l" r="r" t="t"/>
              <a:pathLst>
                <a:path extrusionOk="0" h="17581" w="19032">
                  <a:moveTo>
                    <a:pt x="9280" y="3035"/>
                  </a:moveTo>
                  <a:cubicBezTo>
                    <a:pt x="10814" y="3035"/>
                    <a:pt x="12328" y="4028"/>
                    <a:pt x="12700" y="5801"/>
                  </a:cubicBezTo>
                  <a:cubicBezTo>
                    <a:pt x="13187" y="8129"/>
                    <a:pt x="11334" y="10022"/>
                    <a:pt x="9280" y="10022"/>
                  </a:cubicBezTo>
                  <a:cubicBezTo>
                    <a:pt x="8649" y="10022"/>
                    <a:pt x="8000" y="9844"/>
                    <a:pt x="7393" y="9445"/>
                  </a:cubicBezTo>
                  <a:cubicBezTo>
                    <a:pt x="5766" y="8384"/>
                    <a:pt x="5306" y="6226"/>
                    <a:pt x="6368" y="4634"/>
                  </a:cubicBezTo>
                  <a:cubicBezTo>
                    <a:pt x="7076" y="3543"/>
                    <a:pt x="8183" y="3035"/>
                    <a:pt x="9280" y="3035"/>
                  </a:cubicBezTo>
                  <a:close/>
                  <a:moveTo>
                    <a:pt x="2759" y="0"/>
                  </a:moveTo>
                  <a:lnTo>
                    <a:pt x="2052" y="1132"/>
                  </a:lnTo>
                  <a:lnTo>
                    <a:pt x="637" y="212"/>
                  </a:lnTo>
                  <a:lnTo>
                    <a:pt x="0" y="1167"/>
                  </a:lnTo>
                  <a:lnTo>
                    <a:pt x="1415" y="2087"/>
                  </a:lnTo>
                  <a:lnTo>
                    <a:pt x="672" y="3219"/>
                  </a:lnTo>
                  <a:lnTo>
                    <a:pt x="1663" y="3820"/>
                  </a:lnTo>
                  <a:lnTo>
                    <a:pt x="2406" y="2724"/>
                  </a:lnTo>
                  <a:lnTo>
                    <a:pt x="5094" y="4492"/>
                  </a:lnTo>
                  <a:cubicBezTo>
                    <a:pt x="4068" y="6580"/>
                    <a:pt x="4811" y="9126"/>
                    <a:pt x="6757" y="10400"/>
                  </a:cubicBezTo>
                  <a:cubicBezTo>
                    <a:pt x="6863" y="10471"/>
                    <a:pt x="7004" y="10541"/>
                    <a:pt x="7110" y="10612"/>
                  </a:cubicBezTo>
                  <a:lnTo>
                    <a:pt x="5943" y="14998"/>
                  </a:lnTo>
                  <a:lnTo>
                    <a:pt x="5236" y="13477"/>
                  </a:lnTo>
                  <a:lnTo>
                    <a:pt x="4174" y="13973"/>
                  </a:lnTo>
                  <a:lnTo>
                    <a:pt x="5837" y="17581"/>
                  </a:lnTo>
                  <a:lnTo>
                    <a:pt x="9091" y="15281"/>
                  </a:lnTo>
                  <a:lnTo>
                    <a:pt x="8419" y="14326"/>
                  </a:lnTo>
                  <a:lnTo>
                    <a:pt x="7075" y="15281"/>
                  </a:lnTo>
                  <a:lnTo>
                    <a:pt x="8207" y="11037"/>
                  </a:lnTo>
                  <a:cubicBezTo>
                    <a:pt x="8577" y="11127"/>
                    <a:pt x="8948" y="11171"/>
                    <a:pt x="9314" y="11171"/>
                  </a:cubicBezTo>
                  <a:cubicBezTo>
                    <a:pt x="10667" y="11171"/>
                    <a:pt x="11958" y="10573"/>
                    <a:pt x="12876" y="9516"/>
                  </a:cubicBezTo>
                  <a:lnTo>
                    <a:pt x="13973" y="10294"/>
                  </a:lnTo>
                  <a:lnTo>
                    <a:pt x="13584" y="10895"/>
                  </a:lnTo>
                  <a:lnTo>
                    <a:pt x="14539" y="11532"/>
                  </a:lnTo>
                  <a:lnTo>
                    <a:pt x="14963" y="10895"/>
                  </a:lnTo>
                  <a:lnTo>
                    <a:pt x="16555" y="11956"/>
                  </a:lnTo>
                  <a:lnTo>
                    <a:pt x="14928" y="12133"/>
                  </a:lnTo>
                  <a:lnTo>
                    <a:pt x="15070" y="13301"/>
                  </a:lnTo>
                  <a:lnTo>
                    <a:pt x="19031" y="12841"/>
                  </a:lnTo>
                  <a:lnTo>
                    <a:pt x="17864" y="9056"/>
                  </a:lnTo>
                  <a:lnTo>
                    <a:pt x="16732" y="9374"/>
                  </a:lnTo>
                  <a:lnTo>
                    <a:pt x="17263" y="11001"/>
                  </a:lnTo>
                  <a:lnTo>
                    <a:pt x="15600" y="9940"/>
                  </a:lnTo>
                  <a:lnTo>
                    <a:pt x="16025" y="9303"/>
                  </a:lnTo>
                  <a:lnTo>
                    <a:pt x="15034" y="8667"/>
                  </a:lnTo>
                  <a:lnTo>
                    <a:pt x="14610" y="9303"/>
                  </a:lnTo>
                  <a:lnTo>
                    <a:pt x="13513" y="8560"/>
                  </a:lnTo>
                  <a:cubicBezTo>
                    <a:pt x="14574" y="6438"/>
                    <a:pt x="13902" y="3856"/>
                    <a:pt x="11886" y="2547"/>
                  </a:cubicBezTo>
                  <a:cubicBezTo>
                    <a:pt x="11113" y="2037"/>
                    <a:pt x="10239" y="1790"/>
                    <a:pt x="9369" y="1790"/>
                  </a:cubicBezTo>
                  <a:cubicBezTo>
                    <a:pt x="8008" y="1790"/>
                    <a:pt x="6659" y="2394"/>
                    <a:pt x="5731" y="3537"/>
                  </a:cubicBezTo>
                  <a:lnTo>
                    <a:pt x="3007" y="1769"/>
                  </a:lnTo>
                  <a:lnTo>
                    <a:pt x="3750" y="637"/>
                  </a:lnTo>
                  <a:lnTo>
                    <a:pt x="2759" y="0"/>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2"/>
            <p:cNvSpPr/>
            <p:nvPr/>
          </p:nvSpPr>
          <p:spPr>
            <a:xfrm>
              <a:off x="2342850" y="1186500"/>
              <a:ext cx="557175" cy="398100"/>
            </a:xfrm>
            <a:custGeom>
              <a:rect b="b" l="l" r="r" t="t"/>
              <a:pathLst>
                <a:path extrusionOk="0" h="15924" w="22287">
                  <a:moveTo>
                    <a:pt x="11502" y="7815"/>
                  </a:moveTo>
                  <a:cubicBezTo>
                    <a:pt x="11559" y="7815"/>
                    <a:pt x="11616" y="7816"/>
                    <a:pt x="11674" y="7818"/>
                  </a:cubicBezTo>
                  <a:cubicBezTo>
                    <a:pt x="13620" y="7889"/>
                    <a:pt x="15105" y="9516"/>
                    <a:pt x="15035" y="11462"/>
                  </a:cubicBezTo>
                  <a:cubicBezTo>
                    <a:pt x="14941" y="13513"/>
                    <a:pt x="13252" y="14811"/>
                    <a:pt x="11512" y="14811"/>
                  </a:cubicBezTo>
                  <a:cubicBezTo>
                    <a:pt x="10612" y="14811"/>
                    <a:pt x="9698" y="14463"/>
                    <a:pt x="8986" y="13690"/>
                  </a:cubicBezTo>
                  <a:cubicBezTo>
                    <a:pt x="6903" y="11434"/>
                    <a:pt x="8499" y="7815"/>
                    <a:pt x="11502" y="7815"/>
                  </a:cubicBezTo>
                  <a:close/>
                  <a:moveTo>
                    <a:pt x="8880" y="1"/>
                  </a:moveTo>
                  <a:lnTo>
                    <a:pt x="7252" y="3644"/>
                  </a:lnTo>
                  <a:lnTo>
                    <a:pt x="8314" y="4140"/>
                  </a:lnTo>
                  <a:lnTo>
                    <a:pt x="8986" y="2618"/>
                  </a:lnTo>
                  <a:lnTo>
                    <a:pt x="10188" y="6863"/>
                  </a:lnTo>
                  <a:cubicBezTo>
                    <a:pt x="8491" y="7359"/>
                    <a:pt x="7252" y="8809"/>
                    <a:pt x="6934" y="10542"/>
                  </a:cubicBezTo>
                  <a:lnTo>
                    <a:pt x="5625" y="10471"/>
                  </a:lnTo>
                  <a:lnTo>
                    <a:pt x="5661" y="9729"/>
                  </a:lnTo>
                  <a:lnTo>
                    <a:pt x="4493" y="9693"/>
                  </a:lnTo>
                  <a:lnTo>
                    <a:pt x="4458" y="10436"/>
                  </a:lnTo>
                  <a:lnTo>
                    <a:pt x="2512" y="10365"/>
                  </a:lnTo>
                  <a:lnTo>
                    <a:pt x="3857" y="9375"/>
                  </a:lnTo>
                  <a:lnTo>
                    <a:pt x="3149" y="8420"/>
                  </a:lnTo>
                  <a:lnTo>
                    <a:pt x="1" y="10861"/>
                  </a:lnTo>
                  <a:lnTo>
                    <a:pt x="2937" y="13514"/>
                  </a:lnTo>
                  <a:lnTo>
                    <a:pt x="3715" y="12629"/>
                  </a:lnTo>
                  <a:lnTo>
                    <a:pt x="2477" y="11497"/>
                  </a:lnTo>
                  <a:lnTo>
                    <a:pt x="2477" y="11497"/>
                  </a:lnTo>
                  <a:lnTo>
                    <a:pt x="4423" y="11568"/>
                  </a:lnTo>
                  <a:lnTo>
                    <a:pt x="4387" y="12311"/>
                  </a:lnTo>
                  <a:lnTo>
                    <a:pt x="5554" y="12382"/>
                  </a:lnTo>
                  <a:lnTo>
                    <a:pt x="5590" y="11603"/>
                  </a:lnTo>
                  <a:lnTo>
                    <a:pt x="6934" y="11674"/>
                  </a:lnTo>
                  <a:cubicBezTo>
                    <a:pt x="7111" y="14009"/>
                    <a:pt x="9021" y="15813"/>
                    <a:pt x="11356" y="15919"/>
                  </a:cubicBezTo>
                  <a:cubicBezTo>
                    <a:pt x="11428" y="15922"/>
                    <a:pt x="11499" y="15924"/>
                    <a:pt x="11570" y="15924"/>
                  </a:cubicBezTo>
                  <a:cubicBezTo>
                    <a:pt x="13847" y="15924"/>
                    <a:pt x="15754" y="14293"/>
                    <a:pt x="16131" y="12063"/>
                  </a:cubicBezTo>
                  <a:lnTo>
                    <a:pt x="19386" y="12169"/>
                  </a:lnTo>
                  <a:lnTo>
                    <a:pt x="19315" y="13514"/>
                  </a:lnTo>
                  <a:lnTo>
                    <a:pt x="20482" y="13549"/>
                  </a:lnTo>
                  <a:lnTo>
                    <a:pt x="20553" y="12240"/>
                  </a:lnTo>
                  <a:lnTo>
                    <a:pt x="22216" y="12311"/>
                  </a:lnTo>
                  <a:lnTo>
                    <a:pt x="22286" y="11144"/>
                  </a:lnTo>
                  <a:lnTo>
                    <a:pt x="20588" y="11073"/>
                  </a:lnTo>
                  <a:lnTo>
                    <a:pt x="20659" y="9729"/>
                  </a:lnTo>
                  <a:lnTo>
                    <a:pt x="19456" y="9729"/>
                  </a:lnTo>
                  <a:lnTo>
                    <a:pt x="19421" y="11073"/>
                  </a:lnTo>
                  <a:lnTo>
                    <a:pt x="16167" y="10931"/>
                  </a:lnTo>
                  <a:cubicBezTo>
                    <a:pt x="15990" y="8597"/>
                    <a:pt x="14080" y="6757"/>
                    <a:pt x="11745" y="6651"/>
                  </a:cubicBezTo>
                  <a:lnTo>
                    <a:pt x="11320" y="6651"/>
                  </a:lnTo>
                  <a:lnTo>
                    <a:pt x="10118" y="2300"/>
                  </a:lnTo>
                  <a:lnTo>
                    <a:pt x="11497" y="3255"/>
                  </a:lnTo>
                  <a:lnTo>
                    <a:pt x="12169" y="2300"/>
                  </a:lnTo>
                  <a:lnTo>
                    <a:pt x="8880" y="1"/>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2"/>
            <p:cNvSpPr/>
            <p:nvPr/>
          </p:nvSpPr>
          <p:spPr>
            <a:xfrm>
              <a:off x="3069800" y="1374875"/>
              <a:ext cx="298050" cy="65475"/>
            </a:xfrm>
            <a:custGeom>
              <a:rect b="b" l="l" r="r" t="t"/>
              <a:pathLst>
                <a:path extrusionOk="0" h="2619" w="11922">
                  <a:moveTo>
                    <a:pt x="1486" y="0"/>
                  </a:moveTo>
                  <a:lnTo>
                    <a:pt x="0" y="2618"/>
                  </a:lnTo>
                  <a:lnTo>
                    <a:pt x="11921" y="2618"/>
                  </a:lnTo>
                  <a:lnTo>
                    <a:pt x="10435" y="0"/>
                  </a:lnTo>
                  <a:lnTo>
                    <a:pt x="8950" y="2583"/>
                  </a:lnTo>
                  <a:lnTo>
                    <a:pt x="7464" y="0"/>
                  </a:lnTo>
                  <a:lnTo>
                    <a:pt x="5978" y="2583"/>
                  </a:lnTo>
                  <a:lnTo>
                    <a:pt x="4457" y="0"/>
                  </a:lnTo>
                  <a:lnTo>
                    <a:pt x="2971" y="2583"/>
                  </a:lnTo>
                  <a:lnTo>
                    <a:pt x="1486" y="0"/>
                  </a:lnTo>
                  <a:close/>
                </a:path>
              </a:pathLst>
            </a:custGeom>
            <a:solidFill>
              <a:srgbClr val="0C9F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
            <p:cNvSpPr/>
            <p:nvPr/>
          </p:nvSpPr>
          <p:spPr>
            <a:xfrm>
              <a:off x="5777650" y="2243300"/>
              <a:ext cx="427175" cy="92875"/>
            </a:xfrm>
            <a:custGeom>
              <a:rect b="b" l="l" r="r" t="t"/>
              <a:pathLst>
                <a:path extrusionOk="0" h="3715" w="17087">
                  <a:moveTo>
                    <a:pt x="2123" y="0"/>
                  </a:moveTo>
                  <a:lnTo>
                    <a:pt x="1" y="3715"/>
                  </a:lnTo>
                  <a:lnTo>
                    <a:pt x="17086" y="3715"/>
                  </a:lnTo>
                  <a:lnTo>
                    <a:pt x="14964" y="0"/>
                  </a:lnTo>
                  <a:lnTo>
                    <a:pt x="12806" y="3679"/>
                  </a:lnTo>
                  <a:lnTo>
                    <a:pt x="10684" y="0"/>
                  </a:lnTo>
                  <a:lnTo>
                    <a:pt x="8561" y="3679"/>
                  </a:lnTo>
                  <a:lnTo>
                    <a:pt x="6404" y="0"/>
                  </a:lnTo>
                  <a:lnTo>
                    <a:pt x="4281" y="3679"/>
                  </a:lnTo>
                  <a:lnTo>
                    <a:pt x="2123" y="0"/>
                  </a:lnTo>
                  <a:close/>
                </a:path>
              </a:pathLst>
            </a:custGeom>
            <a:solidFill>
              <a:srgbClr val="0C9F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
            <p:cNvSpPr/>
            <p:nvPr/>
          </p:nvSpPr>
          <p:spPr>
            <a:xfrm>
              <a:off x="1423125" y="1340375"/>
              <a:ext cx="428050" cy="92900"/>
            </a:xfrm>
            <a:custGeom>
              <a:rect b="b" l="l" r="r" t="t"/>
              <a:pathLst>
                <a:path extrusionOk="0" h="3716" w="17122">
                  <a:moveTo>
                    <a:pt x="2159" y="1"/>
                  </a:moveTo>
                  <a:lnTo>
                    <a:pt x="1" y="3715"/>
                  </a:lnTo>
                  <a:lnTo>
                    <a:pt x="17122" y="3715"/>
                  </a:lnTo>
                  <a:lnTo>
                    <a:pt x="14964" y="1"/>
                  </a:lnTo>
                  <a:lnTo>
                    <a:pt x="12842" y="3680"/>
                  </a:lnTo>
                  <a:lnTo>
                    <a:pt x="10684" y="1"/>
                  </a:lnTo>
                  <a:lnTo>
                    <a:pt x="8561" y="3680"/>
                  </a:lnTo>
                  <a:lnTo>
                    <a:pt x="6439" y="1"/>
                  </a:lnTo>
                  <a:lnTo>
                    <a:pt x="4281" y="3680"/>
                  </a:lnTo>
                  <a:lnTo>
                    <a:pt x="2159" y="1"/>
                  </a:lnTo>
                  <a:close/>
                </a:path>
              </a:pathLst>
            </a:custGeom>
            <a:solidFill>
              <a:srgbClr val="F266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2"/>
            <p:cNvSpPr/>
            <p:nvPr/>
          </p:nvSpPr>
          <p:spPr>
            <a:xfrm>
              <a:off x="2200475" y="2436075"/>
              <a:ext cx="326350" cy="70775"/>
            </a:xfrm>
            <a:custGeom>
              <a:rect b="b" l="l" r="r" t="t"/>
              <a:pathLst>
                <a:path extrusionOk="0" h="2831" w="13054">
                  <a:moveTo>
                    <a:pt x="1663" y="1"/>
                  </a:moveTo>
                  <a:lnTo>
                    <a:pt x="1" y="2831"/>
                  </a:lnTo>
                  <a:lnTo>
                    <a:pt x="13054" y="2831"/>
                  </a:lnTo>
                  <a:lnTo>
                    <a:pt x="11426" y="1"/>
                  </a:lnTo>
                  <a:lnTo>
                    <a:pt x="9799" y="2795"/>
                  </a:lnTo>
                  <a:lnTo>
                    <a:pt x="8172" y="1"/>
                  </a:lnTo>
                  <a:lnTo>
                    <a:pt x="6545" y="2795"/>
                  </a:lnTo>
                  <a:lnTo>
                    <a:pt x="4918" y="1"/>
                  </a:lnTo>
                  <a:lnTo>
                    <a:pt x="3290" y="2795"/>
                  </a:lnTo>
                  <a:lnTo>
                    <a:pt x="1663" y="1"/>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
            <p:cNvSpPr/>
            <p:nvPr/>
          </p:nvSpPr>
          <p:spPr>
            <a:xfrm>
              <a:off x="4891331" y="3031819"/>
              <a:ext cx="95525" cy="440425"/>
            </a:xfrm>
            <a:custGeom>
              <a:rect b="b" l="l" r="r" t="t"/>
              <a:pathLst>
                <a:path extrusionOk="0" h="17617" w="3821">
                  <a:moveTo>
                    <a:pt x="3821" y="1"/>
                  </a:moveTo>
                  <a:lnTo>
                    <a:pt x="1" y="2194"/>
                  </a:lnTo>
                  <a:lnTo>
                    <a:pt x="3821" y="4422"/>
                  </a:lnTo>
                  <a:lnTo>
                    <a:pt x="3821" y="4387"/>
                  </a:lnTo>
                  <a:lnTo>
                    <a:pt x="3821" y="1"/>
                  </a:lnTo>
                  <a:close/>
                  <a:moveTo>
                    <a:pt x="3821" y="4422"/>
                  </a:moveTo>
                  <a:lnTo>
                    <a:pt x="1" y="6616"/>
                  </a:lnTo>
                  <a:lnTo>
                    <a:pt x="3821" y="8809"/>
                  </a:lnTo>
                  <a:lnTo>
                    <a:pt x="3821" y="4422"/>
                  </a:lnTo>
                  <a:close/>
                  <a:moveTo>
                    <a:pt x="3821" y="8809"/>
                  </a:moveTo>
                  <a:lnTo>
                    <a:pt x="1" y="11002"/>
                  </a:lnTo>
                  <a:lnTo>
                    <a:pt x="3821" y="13195"/>
                  </a:lnTo>
                  <a:lnTo>
                    <a:pt x="3821" y="8809"/>
                  </a:lnTo>
                  <a:close/>
                  <a:moveTo>
                    <a:pt x="3821" y="13195"/>
                  </a:moveTo>
                  <a:lnTo>
                    <a:pt x="1" y="15424"/>
                  </a:lnTo>
                  <a:lnTo>
                    <a:pt x="3821" y="17617"/>
                  </a:lnTo>
                  <a:lnTo>
                    <a:pt x="3821" y="13231"/>
                  </a:lnTo>
                  <a:lnTo>
                    <a:pt x="3821" y="13195"/>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 name="Google Shape;157;p2"/>
          <p:cNvSpPr/>
          <p:nvPr/>
        </p:nvSpPr>
        <p:spPr>
          <a:xfrm>
            <a:off x="2483776" y="494924"/>
            <a:ext cx="4176449" cy="4176387"/>
          </a:xfrm>
          <a:custGeom>
            <a:rect b="b" l="l" r="r" t="t"/>
            <a:pathLst>
              <a:path extrusionOk="0" h="67069" w="67070">
                <a:moveTo>
                  <a:pt x="33535" y="0"/>
                </a:moveTo>
                <a:cubicBezTo>
                  <a:pt x="14999" y="0"/>
                  <a:pt x="1" y="14999"/>
                  <a:pt x="1" y="33534"/>
                </a:cubicBezTo>
                <a:cubicBezTo>
                  <a:pt x="1" y="52035"/>
                  <a:pt x="14999" y="67069"/>
                  <a:pt x="33535" y="67069"/>
                </a:cubicBezTo>
                <a:cubicBezTo>
                  <a:pt x="52071" y="67069"/>
                  <a:pt x="67069" y="52035"/>
                  <a:pt x="67069" y="33534"/>
                </a:cubicBezTo>
                <a:cubicBezTo>
                  <a:pt x="67069" y="14999"/>
                  <a:pt x="52071" y="0"/>
                  <a:pt x="33535" y="0"/>
                </a:cubicBezTo>
                <a:close/>
              </a:path>
            </a:pathLst>
          </a:custGeom>
          <a:solidFill>
            <a:srgbClr val="021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 name="Google Shape;158;p2"/>
          <p:cNvGrpSpPr/>
          <p:nvPr/>
        </p:nvGrpSpPr>
        <p:grpSpPr>
          <a:xfrm>
            <a:off x="6277196" y="2457045"/>
            <a:ext cx="1263663" cy="1273060"/>
            <a:chOff x="4836725" y="2077750"/>
            <a:chExt cx="588325" cy="592700"/>
          </a:xfrm>
        </p:grpSpPr>
        <p:sp>
          <p:nvSpPr>
            <p:cNvPr id="159" name="Google Shape;159;p2"/>
            <p:cNvSpPr/>
            <p:nvPr/>
          </p:nvSpPr>
          <p:spPr>
            <a:xfrm>
              <a:off x="5220525" y="2627300"/>
              <a:ext cx="42450" cy="32550"/>
            </a:xfrm>
            <a:custGeom>
              <a:rect b="b" l="l" r="r" t="t"/>
              <a:pathLst>
                <a:path extrusionOk="0" h="1302" w="1698">
                  <a:moveTo>
                    <a:pt x="863" y="0"/>
                  </a:moveTo>
                  <a:cubicBezTo>
                    <a:pt x="643" y="0"/>
                    <a:pt x="417" y="94"/>
                    <a:pt x="248" y="311"/>
                  </a:cubicBezTo>
                  <a:cubicBezTo>
                    <a:pt x="0" y="594"/>
                    <a:pt x="36" y="1018"/>
                    <a:pt x="319" y="1301"/>
                  </a:cubicBezTo>
                  <a:cubicBezTo>
                    <a:pt x="743" y="1160"/>
                    <a:pt x="1203" y="1018"/>
                    <a:pt x="1628" y="842"/>
                  </a:cubicBezTo>
                  <a:cubicBezTo>
                    <a:pt x="1697" y="352"/>
                    <a:pt x="1291" y="0"/>
                    <a:pt x="86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
            <p:cNvSpPr/>
            <p:nvPr/>
          </p:nvSpPr>
          <p:spPr>
            <a:xfrm>
              <a:off x="5203700" y="2538375"/>
              <a:ext cx="48675" cy="37925"/>
            </a:xfrm>
            <a:custGeom>
              <a:rect b="b" l="l" r="r" t="t"/>
              <a:pathLst>
                <a:path extrusionOk="0" h="1517" w="1947">
                  <a:moveTo>
                    <a:pt x="1098" y="0"/>
                  </a:moveTo>
                  <a:cubicBezTo>
                    <a:pt x="467" y="0"/>
                    <a:pt x="1" y="841"/>
                    <a:pt x="603" y="1356"/>
                  </a:cubicBezTo>
                  <a:cubicBezTo>
                    <a:pt x="738" y="1462"/>
                    <a:pt x="906" y="1516"/>
                    <a:pt x="1076" y="1516"/>
                  </a:cubicBezTo>
                  <a:cubicBezTo>
                    <a:pt x="1304" y="1516"/>
                    <a:pt x="1537" y="1418"/>
                    <a:pt x="1699" y="1215"/>
                  </a:cubicBezTo>
                  <a:cubicBezTo>
                    <a:pt x="1947" y="897"/>
                    <a:pt x="1876" y="401"/>
                    <a:pt x="1558" y="154"/>
                  </a:cubicBezTo>
                  <a:cubicBezTo>
                    <a:pt x="1403" y="46"/>
                    <a:pt x="1246" y="0"/>
                    <a:pt x="109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
            <p:cNvSpPr/>
            <p:nvPr/>
          </p:nvSpPr>
          <p:spPr>
            <a:xfrm>
              <a:off x="4920800" y="2479625"/>
              <a:ext cx="51250" cy="39625"/>
            </a:xfrm>
            <a:custGeom>
              <a:rect b="b" l="l" r="r" t="t"/>
              <a:pathLst>
                <a:path extrusionOk="0" h="1585" w="2050">
                  <a:moveTo>
                    <a:pt x="1155" y="0"/>
                  </a:moveTo>
                  <a:cubicBezTo>
                    <a:pt x="508" y="0"/>
                    <a:pt x="1" y="928"/>
                    <a:pt x="705" y="1407"/>
                  </a:cubicBezTo>
                  <a:cubicBezTo>
                    <a:pt x="841" y="1528"/>
                    <a:pt x="1009" y="1584"/>
                    <a:pt x="1177" y="1584"/>
                  </a:cubicBezTo>
                  <a:cubicBezTo>
                    <a:pt x="1402" y="1584"/>
                    <a:pt x="1624" y="1483"/>
                    <a:pt x="1766" y="1301"/>
                  </a:cubicBezTo>
                  <a:cubicBezTo>
                    <a:pt x="2049" y="947"/>
                    <a:pt x="1979" y="487"/>
                    <a:pt x="1660" y="204"/>
                  </a:cubicBezTo>
                  <a:cubicBezTo>
                    <a:pt x="1495" y="61"/>
                    <a:pt x="1320" y="0"/>
                    <a:pt x="115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
            <p:cNvSpPr/>
            <p:nvPr/>
          </p:nvSpPr>
          <p:spPr>
            <a:xfrm>
              <a:off x="5025975" y="2559650"/>
              <a:ext cx="49825" cy="38300"/>
            </a:xfrm>
            <a:custGeom>
              <a:rect b="b" l="l" r="r" t="t"/>
              <a:pathLst>
                <a:path extrusionOk="0" h="1532" w="1993">
                  <a:moveTo>
                    <a:pt x="1043" y="0"/>
                  </a:moveTo>
                  <a:cubicBezTo>
                    <a:pt x="1003" y="0"/>
                    <a:pt x="962" y="4"/>
                    <a:pt x="920" y="10"/>
                  </a:cubicBezTo>
                  <a:cubicBezTo>
                    <a:pt x="212" y="81"/>
                    <a:pt x="0" y="930"/>
                    <a:pt x="531" y="1354"/>
                  </a:cubicBezTo>
                  <a:cubicBezTo>
                    <a:pt x="667" y="1475"/>
                    <a:pt x="835" y="1532"/>
                    <a:pt x="1005" y="1532"/>
                  </a:cubicBezTo>
                  <a:cubicBezTo>
                    <a:pt x="1234" y="1532"/>
                    <a:pt x="1465" y="1431"/>
                    <a:pt x="1627" y="1248"/>
                  </a:cubicBezTo>
                  <a:cubicBezTo>
                    <a:pt x="1992" y="718"/>
                    <a:pt x="1642" y="0"/>
                    <a:pt x="104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
            <p:cNvSpPr/>
            <p:nvPr/>
          </p:nvSpPr>
          <p:spPr>
            <a:xfrm>
              <a:off x="4939575" y="2570625"/>
              <a:ext cx="48125" cy="38850"/>
            </a:xfrm>
            <a:custGeom>
              <a:rect b="b" l="l" r="r" t="t"/>
              <a:pathLst>
                <a:path extrusionOk="0" h="1554" w="1925">
                  <a:moveTo>
                    <a:pt x="864" y="0"/>
                  </a:moveTo>
                  <a:cubicBezTo>
                    <a:pt x="412" y="0"/>
                    <a:pt x="0" y="427"/>
                    <a:pt x="131" y="951"/>
                  </a:cubicBezTo>
                  <a:cubicBezTo>
                    <a:pt x="308" y="1128"/>
                    <a:pt x="449" y="1269"/>
                    <a:pt x="626" y="1411"/>
                  </a:cubicBezTo>
                  <a:lnTo>
                    <a:pt x="838" y="1552"/>
                  </a:lnTo>
                  <a:cubicBezTo>
                    <a:pt x="852" y="1553"/>
                    <a:pt x="865" y="1553"/>
                    <a:pt x="878" y="1553"/>
                  </a:cubicBezTo>
                  <a:cubicBezTo>
                    <a:pt x="1594" y="1553"/>
                    <a:pt x="1924" y="624"/>
                    <a:pt x="1334" y="173"/>
                  </a:cubicBezTo>
                  <a:cubicBezTo>
                    <a:pt x="1187" y="53"/>
                    <a:pt x="1023" y="0"/>
                    <a:pt x="86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
            <p:cNvSpPr/>
            <p:nvPr/>
          </p:nvSpPr>
          <p:spPr>
            <a:xfrm>
              <a:off x="5014475" y="2469575"/>
              <a:ext cx="50850" cy="38625"/>
            </a:xfrm>
            <a:custGeom>
              <a:rect b="b" l="l" r="r" t="t"/>
              <a:pathLst>
                <a:path extrusionOk="0" h="1545" w="2034">
                  <a:moveTo>
                    <a:pt x="1009" y="1"/>
                  </a:moveTo>
                  <a:cubicBezTo>
                    <a:pt x="980" y="1"/>
                    <a:pt x="950" y="2"/>
                    <a:pt x="920" y="5"/>
                  </a:cubicBezTo>
                  <a:cubicBezTo>
                    <a:pt x="248" y="76"/>
                    <a:pt x="0" y="960"/>
                    <a:pt x="566" y="1385"/>
                  </a:cubicBezTo>
                  <a:cubicBezTo>
                    <a:pt x="702" y="1490"/>
                    <a:pt x="870" y="1544"/>
                    <a:pt x="1037" y="1544"/>
                  </a:cubicBezTo>
                  <a:cubicBezTo>
                    <a:pt x="1262" y="1544"/>
                    <a:pt x="1485" y="1446"/>
                    <a:pt x="1627" y="1243"/>
                  </a:cubicBezTo>
                  <a:cubicBezTo>
                    <a:pt x="2034" y="735"/>
                    <a:pt x="1662" y="1"/>
                    <a:pt x="1009"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
            <p:cNvSpPr/>
            <p:nvPr/>
          </p:nvSpPr>
          <p:spPr>
            <a:xfrm>
              <a:off x="5048950" y="2649500"/>
              <a:ext cx="31875" cy="14775"/>
            </a:xfrm>
            <a:custGeom>
              <a:rect b="b" l="l" r="r" t="t"/>
              <a:pathLst>
                <a:path extrusionOk="0" h="591" w="1275">
                  <a:moveTo>
                    <a:pt x="523" y="0"/>
                  </a:moveTo>
                  <a:cubicBezTo>
                    <a:pt x="327" y="0"/>
                    <a:pt x="137" y="81"/>
                    <a:pt x="1" y="237"/>
                  </a:cubicBezTo>
                  <a:cubicBezTo>
                    <a:pt x="390" y="378"/>
                    <a:pt x="850" y="484"/>
                    <a:pt x="1274" y="590"/>
                  </a:cubicBezTo>
                  <a:cubicBezTo>
                    <a:pt x="1239" y="413"/>
                    <a:pt x="1133" y="272"/>
                    <a:pt x="991" y="166"/>
                  </a:cubicBezTo>
                  <a:cubicBezTo>
                    <a:pt x="848" y="54"/>
                    <a:pt x="683" y="0"/>
                    <a:pt x="52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
            <p:cNvSpPr/>
            <p:nvPr/>
          </p:nvSpPr>
          <p:spPr>
            <a:xfrm>
              <a:off x="5115275" y="2548275"/>
              <a:ext cx="50875" cy="38350"/>
            </a:xfrm>
            <a:custGeom>
              <a:rect b="b" l="l" r="r" t="t"/>
              <a:pathLst>
                <a:path extrusionOk="0" h="1534" w="2035">
                  <a:moveTo>
                    <a:pt x="1010" y="1"/>
                  </a:moveTo>
                  <a:cubicBezTo>
                    <a:pt x="981" y="1"/>
                    <a:pt x="951" y="2"/>
                    <a:pt x="921" y="5"/>
                  </a:cubicBezTo>
                  <a:cubicBezTo>
                    <a:pt x="248" y="76"/>
                    <a:pt x="1" y="960"/>
                    <a:pt x="567" y="1385"/>
                  </a:cubicBezTo>
                  <a:cubicBezTo>
                    <a:pt x="696" y="1486"/>
                    <a:pt x="855" y="1534"/>
                    <a:pt x="1015" y="1534"/>
                  </a:cubicBezTo>
                  <a:cubicBezTo>
                    <a:pt x="1248" y="1534"/>
                    <a:pt x="1481" y="1432"/>
                    <a:pt x="1628" y="1243"/>
                  </a:cubicBezTo>
                  <a:cubicBezTo>
                    <a:pt x="2034" y="736"/>
                    <a:pt x="1663" y="1"/>
                    <a:pt x="101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
            <p:cNvSpPr/>
            <p:nvPr/>
          </p:nvSpPr>
          <p:spPr>
            <a:xfrm>
              <a:off x="5000225" y="2378800"/>
              <a:ext cx="50525" cy="39625"/>
            </a:xfrm>
            <a:custGeom>
              <a:rect b="b" l="l" r="r" t="t"/>
              <a:pathLst>
                <a:path extrusionOk="0" h="1585" w="2021">
                  <a:moveTo>
                    <a:pt x="1130" y="1"/>
                  </a:moveTo>
                  <a:cubicBezTo>
                    <a:pt x="491" y="1"/>
                    <a:pt x="0" y="929"/>
                    <a:pt x="676" y="1408"/>
                  </a:cubicBezTo>
                  <a:cubicBezTo>
                    <a:pt x="828" y="1529"/>
                    <a:pt x="998" y="1585"/>
                    <a:pt x="1166" y="1585"/>
                  </a:cubicBezTo>
                  <a:cubicBezTo>
                    <a:pt x="1391" y="1585"/>
                    <a:pt x="1611" y="1484"/>
                    <a:pt x="1773" y="1301"/>
                  </a:cubicBezTo>
                  <a:cubicBezTo>
                    <a:pt x="2021" y="948"/>
                    <a:pt x="1950" y="452"/>
                    <a:pt x="1631" y="205"/>
                  </a:cubicBezTo>
                  <a:cubicBezTo>
                    <a:pt x="1466" y="61"/>
                    <a:pt x="1293" y="1"/>
                    <a:pt x="113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2"/>
            <p:cNvSpPr/>
            <p:nvPr/>
          </p:nvSpPr>
          <p:spPr>
            <a:xfrm>
              <a:off x="5104675" y="2458825"/>
              <a:ext cx="50650" cy="38500"/>
            </a:xfrm>
            <a:custGeom>
              <a:rect b="b" l="l" r="r" t="t"/>
              <a:pathLst>
                <a:path extrusionOk="0" h="1540" w="2026">
                  <a:moveTo>
                    <a:pt x="1043" y="1"/>
                  </a:moveTo>
                  <a:cubicBezTo>
                    <a:pt x="1003" y="1"/>
                    <a:pt x="962" y="4"/>
                    <a:pt x="920" y="11"/>
                  </a:cubicBezTo>
                  <a:cubicBezTo>
                    <a:pt x="248" y="81"/>
                    <a:pt x="0" y="966"/>
                    <a:pt x="531" y="1390"/>
                  </a:cubicBezTo>
                  <a:cubicBezTo>
                    <a:pt x="675" y="1491"/>
                    <a:pt x="837" y="1539"/>
                    <a:pt x="997" y="1539"/>
                  </a:cubicBezTo>
                  <a:cubicBezTo>
                    <a:pt x="1230" y="1539"/>
                    <a:pt x="1460" y="1437"/>
                    <a:pt x="1628" y="1249"/>
                  </a:cubicBezTo>
                  <a:cubicBezTo>
                    <a:pt x="2026" y="718"/>
                    <a:pt x="1646" y="1"/>
                    <a:pt x="104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2"/>
            <p:cNvSpPr/>
            <p:nvPr/>
          </p:nvSpPr>
          <p:spPr>
            <a:xfrm>
              <a:off x="5131200" y="2638425"/>
              <a:ext cx="42475" cy="32025"/>
            </a:xfrm>
            <a:custGeom>
              <a:rect b="b" l="l" r="r" t="t"/>
              <a:pathLst>
                <a:path extrusionOk="0" h="1281" w="1699">
                  <a:moveTo>
                    <a:pt x="861" y="0"/>
                  </a:moveTo>
                  <a:cubicBezTo>
                    <a:pt x="629" y="0"/>
                    <a:pt x="395" y="102"/>
                    <a:pt x="248" y="290"/>
                  </a:cubicBezTo>
                  <a:cubicBezTo>
                    <a:pt x="1" y="573"/>
                    <a:pt x="1" y="1033"/>
                    <a:pt x="284" y="1281"/>
                  </a:cubicBezTo>
                  <a:lnTo>
                    <a:pt x="1416" y="1281"/>
                  </a:lnTo>
                  <a:lnTo>
                    <a:pt x="1451" y="1246"/>
                  </a:lnTo>
                  <a:cubicBezTo>
                    <a:pt x="1698" y="892"/>
                    <a:pt x="1628" y="432"/>
                    <a:pt x="1309" y="149"/>
                  </a:cubicBezTo>
                  <a:cubicBezTo>
                    <a:pt x="1180" y="48"/>
                    <a:pt x="1021" y="0"/>
                    <a:pt x="8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
            <p:cNvSpPr/>
            <p:nvPr/>
          </p:nvSpPr>
          <p:spPr>
            <a:xfrm>
              <a:off x="4840250" y="2401550"/>
              <a:ext cx="34825" cy="38275"/>
            </a:xfrm>
            <a:custGeom>
              <a:rect b="b" l="l" r="r" t="t"/>
              <a:pathLst>
                <a:path extrusionOk="0" h="1531" w="1393">
                  <a:moveTo>
                    <a:pt x="375" y="0"/>
                  </a:moveTo>
                  <a:cubicBezTo>
                    <a:pt x="253" y="0"/>
                    <a:pt x="126" y="33"/>
                    <a:pt x="1" y="108"/>
                  </a:cubicBezTo>
                  <a:cubicBezTo>
                    <a:pt x="36" y="604"/>
                    <a:pt x="142" y="1064"/>
                    <a:pt x="248" y="1523"/>
                  </a:cubicBezTo>
                  <a:cubicBezTo>
                    <a:pt x="284" y="1528"/>
                    <a:pt x="320" y="1530"/>
                    <a:pt x="356" y="1530"/>
                  </a:cubicBezTo>
                  <a:cubicBezTo>
                    <a:pt x="601" y="1530"/>
                    <a:pt x="832" y="1426"/>
                    <a:pt x="956" y="1240"/>
                  </a:cubicBezTo>
                  <a:cubicBezTo>
                    <a:pt x="1392" y="716"/>
                    <a:pt x="942" y="0"/>
                    <a:pt x="37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
            <p:cNvSpPr/>
            <p:nvPr/>
          </p:nvSpPr>
          <p:spPr>
            <a:xfrm>
              <a:off x="4836725" y="2312275"/>
              <a:ext cx="23000" cy="38050"/>
            </a:xfrm>
            <a:custGeom>
              <a:rect b="b" l="l" r="r" t="t"/>
              <a:pathLst>
                <a:path extrusionOk="0" h="1522" w="920">
                  <a:moveTo>
                    <a:pt x="177" y="1"/>
                  </a:moveTo>
                  <a:cubicBezTo>
                    <a:pt x="71" y="496"/>
                    <a:pt x="35" y="991"/>
                    <a:pt x="0" y="1522"/>
                  </a:cubicBezTo>
                  <a:cubicBezTo>
                    <a:pt x="283" y="1522"/>
                    <a:pt x="495" y="1416"/>
                    <a:pt x="672" y="1239"/>
                  </a:cubicBezTo>
                  <a:cubicBezTo>
                    <a:pt x="920" y="885"/>
                    <a:pt x="884" y="390"/>
                    <a:pt x="531" y="142"/>
                  </a:cubicBezTo>
                  <a:cubicBezTo>
                    <a:pt x="425" y="71"/>
                    <a:pt x="283" y="1"/>
                    <a:pt x="17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
            <p:cNvSpPr/>
            <p:nvPr/>
          </p:nvSpPr>
          <p:spPr>
            <a:xfrm>
              <a:off x="4865900" y="2492675"/>
              <a:ext cx="15050" cy="23900"/>
            </a:xfrm>
            <a:custGeom>
              <a:rect b="b" l="l" r="r" t="t"/>
              <a:pathLst>
                <a:path extrusionOk="0" h="956" w="602">
                  <a:moveTo>
                    <a:pt x="0" y="1"/>
                  </a:moveTo>
                  <a:cubicBezTo>
                    <a:pt x="142" y="319"/>
                    <a:pt x="319" y="638"/>
                    <a:pt x="496" y="956"/>
                  </a:cubicBezTo>
                  <a:cubicBezTo>
                    <a:pt x="602" y="673"/>
                    <a:pt x="496" y="319"/>
                    <a:pt x="248" y="142"/>
                  </a:cubicBezTo>
                  <a:cubicBezTo>
                    <a:pt x="177" y="72"/>
                    <a:pt x="107" y="36"/>
                    <a:pt x="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
            <p:cNvSpPr/>
            <p:nvPr/>
          </p:nvSpPr>
          <p:spPr>
            <a:xfrm>
              <a:off x="4913650" y="2390875"/>
              <a:ext cx="50875" cy="38350"/>
            </a:xfrm>
            <a:custGeom>
              <a:rect b="b" l="l" r="r" t="t"/>
              <a:pathLst>
                <a:path extrusionOk="0" h="1534" w="2035">
                  <a:moveTo>
                    <a:pt x="1005" y="0"/>
                  </a:moveTo>
                  <a:cubicBezTo>
                    <a:pt x="978" y="0"/>
                    <a:pt x="949" y="2"/>
                    <a:pt x="920" y="5"/>
                  </a:cubicBezTo>
                  <a:cubicBezTo>
                    <a:pt x="248" y="76"/>
                    <a:pt x="1" y="960"/>
                    <a:pt x="567" y="1384"/>
                  </a:cubicBezTo>
                  <a:cubicBezTo>
                    <a:pt x="696" y="1485"/>
                    <a:pt x="855" y="1533"/>
                    <a:pt x="1015" y="1533"/>
                  </a:cubicBezTo>
                  <a:cubicBezTo>
                    <a:pt x="1247" y="1533"/>
                    <a:pt x="1481" y="1432"/>
                    <a:pt x="1628" y="1243"/>
                  </a:cubicBezTo>
                  <a:cubicBezTo>
                    <a:pt x="2034" y="735"/>
                    <a:pt x="1630" y="0"/>
                    <a:pt x="100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
            <p:cNvSpPr/>
            <p:nvPr/>
          </p:nvSpPr>
          <p:spPr>
            <a:xfrm>
              <a:off x="4903050" y="2300675"/>
              <a:ext cx="50850" cy="38600"/>
            </a:xfrm>
            <a:custGeom>
              <a:rect b="b" l="l" r="r" t="t"/>
              <a:pathLst>
                <a:path extrusionOk="0" h="1544" w="2034">
                  <a:moveTo>
                    <a:pt x="1005" y="0"/>
                  </a:moveTo>
                  <a:cubicBezTo>
                    <a:pt x="977" y="0"/>
                    <a:pt x="949" y="2"/>
                    <a:pt x="920" y="5"/>
                  </a:cubicBezTo>
                  <a:cubicBezTo>
                    <a:pt x="248" y="111"/>
                    <a:pt x="0" y="960"/>
                    <a:pt x="531" y="1384"/>
                  </a:cubicBezTo>
                  <a:cubicBezTo>
                    <a:pt x="681" y="1490"/>
                    <a:pt x="851" y="1544"/>
                    <a:pt x="1019" y="1544"/>
                  </a:cubicBezTo>
                  <a:cubicBezTo>
                    <a:pt x="1244" y="1544"/>
                    <a:pt x="1465" y="1446"/>
                    <a:pt x="1627" y="1243"/>
                  </a:cubicBezTo>
                  <a:cubicBezTo>
                    <a:pt x="2034" y="735"/>
                    <a:pt x="1630" y="0"/>
                    <a:pt x="100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
            <p:cNvSpPr/>
            <p:nvPr/>
          </p:nvSpPr>
          <p:spPr>
            <a:xfrm>
              <a:off x="5281875" y="2436425"/>
              <a:ext cx="50100" cy="38775"/>
            </a:xfrm>
            <a:custGeom>
              <a:rect b="b" l="l" r="r" t="t"/>
              <a:pathLst>
                <a:path extrusionOk="0" h="1551" w="2004">
                  <a:moveTo>
                    <a:pt x="1147" y="0"/>
                  </a:moveTo>
                  <a:cubicBezTo>
                    <a:pt x="501" y="0"/>
                    <a:pt x="1" y="886"/>
                    <a:pt x="659" y="1402"/>
                  </a:cubicBezTo>
                  <a:cubicBezTo>
                    <a:pt x="789" y="1503"/>
                    <a:pt x="948" y="1551"/>
                    <a:pt x="1108" y="1551"/>
                  </a:cubicBezTo>
                  <a:cubicBezTo>
                    <a:pt x="1340" y="1551"/>
                    <a:pt x="1574" y="1449"/>
                    <a:pt x="1720" y="1260"/>
                  </a:cubicBezTo>
                  <a:cubicBezTo>
                    <a:pt x="2003" y="942"/>
                    <a:pt x="1933" y="447"/>
                    <a:pt x="1614" y="164"/>
                  </a:cubicBezTo>
                  <a:cubicBezTo>
                    <a:pt x="1459" y="49"/>
                    <a:pt x="1299" y="0"/>
                    <a:pt x="114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
            <p:cNvSpPr/>
            <p:nvPr/>
          </p:nvSpPr>
          <p:spPr>
            <a:xfrm>
              <a:off x="5390325" y="2515500"/>
              <a:ext cx="23900" cy="29375"/>
            </a:xfrm>
            <a:custGeom>
              <a:rect b="b" l="l" r="r" t="t"/>
              <a:pathLst>
                <a:path extrusionOk="0" h="1175" w="956">
                  <a:moveTo>
                    <a:pt x="848" y="1"/>
                  </a:moveTo>
                  <a:cubicBezTo>
                    <a:pt x="602" y="1"/>
                    <a:pt x="367" y="105"/>
                    <a:pt x="212" y="291"/>
                  </a:cubicBezTo>
                  <a:cubicBezTo>
                    <a:pt x="35" y="574"/>
                    <a:pt x="0" y="927"/>
                    <a:pt x="177" y="1175"/>
                  </a:cubicBezTo>
                  <a:cubicBezTo>
                    <a:pt x="460" y="821"/>
                    <a:pt x="743" y="432"/>
                    <a:pt x="955" y="8"/>
                  </a:cubicBezTo>
                  <a:cubicBezTo>
                    <a:pt x="919" y="3"/>
                    <a:pt x="883" y="1"/>
                    <a:pt x="84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
            <p:cNvSpPr/>
            <p:nvPr/>
          </p:nvSpPr>
          <p:spPr>
            <a:xfrm>
              <a:off x="5295700" y="2526925"/>
              <a:ext cx="50675" cy="38300"/>
            </a:xfrm>
            <a:custGeom>
              <a:rect b="b" l="l" r="r" t="t"/>
              <a:pathLst>
                <a:path extrusionOk="0" h="1532" w="2027">
                  <a:moveTo>
                    <a:pt x="1038" y="1"/>
                  </a:moveTo>
                  <a:cubicBezTo>
                    <a:pt x="1000" y="1"/>
                    <a:pt x="960" y="4"/>
                    <a:pt x="920" y="10"/>
                  </a:cubicBezTo>
                  <a:cubicBezTo>
                    <a:pt x="248" y="81"/>
                    <a:pt x="0" y="930"/>
                    <a:pt x="531" y="1355"/>
                  </a:cubicBezTo>
                  <a:cubicBezTo>
                    <a:pt x="682" y="1476"/>
                    <a:pt x="852" y="1532"/>
                    <a:pt x="1020" y="1532"/>
                  </a:cubicBezTo>
                  <a:cubicBezTo>
                    <a:pt x="1245" y="1532"/>
                    <a:pt x="1465" y="1431"/>
                    <a:pt x="1627" y="1248"/>
                  </a:cubicBezTo>
                  <a:cubicBezTo>
                    <a:pt x="2026" y="750"/>
                    <a:pt x="1644" y="1"/>
                    <a:pt x="10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
            <p:cNvSpPr/>
            <p:nvPr/>
          </p:nvSpPr>
          <p:spPr>
            <a:xfrm>
              <a:off x="5374400" y="2426125"/>
              <a:ext cx="50650" cy="38300"/>
            </a:xfrm>
            <a:custGeom>
              <a:rect b="b" l="l" r="r" t="t"/>
              <a:pathLst>
                <a:path extrusionOk="0" h="1532" w="2026">
                  <a:moveTo>
                    <a:pt x="1049" y="0"/>
                  </a:moveTo>
                  <a:cubicBezTo>
                    <a:pt x="1007" y="0"/>
                    <a:pt x="964" y="3"/>
                    <a:pt x="920" y="10"/>
                  </a:cubicBezTo>
                  <a:cubicBezTo>
                    <a:pt x="248" y="81"/>
                    <a:pt x="0" y="930"/>
                    <a:pt x="566" y="1354"/>
                  </a:cubicBezTo>
                  <a:cubicBezTo>
                    <a:pt x="702" y="1475"/>
                    <a:pt x="871" y="1531"/>
                    <a:pt x="1038" y="1531"/>
                  </a:cubicBezTo>
                  <a:cubicBezTo>
                    <a:pt x="1263" y="1531"/>
                    <a:pt x="1486" y="1430"/>
                    <a:pt x="1628" y="1248"/>
                  </a:cubicBezTo>
                  <a:cubicBezTo>
                    <a:pt x="2026" y="717"/>
                    <a:pt x="1677" y="0"/>
                    <a:pt x="104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
            <p:cNvSpPr/>
            <p:nvPr/>
          </p:nvSpPr>
          <p:spPr>
            <a:xfrm>
              <a:off x="5360600" y="2335600"/>
              <a:ext cx="50075" cy="38625"/>
            </a:xfrm>
            <a:custGeom>
              <a:rect b="b" l="l" r="r" t="t"/>
              <a:pathLst>
                <a:path extrusionOk="0" h="1545" w="2003">
                  <a:moveTo>
                    <a:pt x="1145" y="0"/>
                  </a:moveTo>
                  <a:cubicBezTo>
                    <a:pt x="500" y="0"/>
                    <a:pt x="0" y="880"/>
                    <a:pt x="658" y="1367"/>
                  </a:cubicBezTo>
                  <a:cubicBezTo>
                    <a:pt x="810" y="1488"/>
                    <a:pt x="980" y="1544"/>
                    <a:pt x="1148" y="1544"/>
                  </a:cubicBezTo>
                  <a:cubicBezTo>
                    <a:pt x="1373" y="1544"/>
                    <a:pt x="1593" y="1443"/>
                    <a:pt x="1755" y="1261"/>
                  </a:cubicBezTo>
                  <a:cubicBezTo>
                    <a:pt x="2003" y="907"/>
                    <a:pt x="1932" y="447"/>
                    <a:pt x="1614" y="164"/>
                  </a:cubicBezTo>
                  <a:cubicBezTo>
                    <a:pt x="1458" y="49"/>
                    <a:pt x="1298" y="0"/>
                    <a:pt x="114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
            <p:cNvSpPr/>
            <p:nvPr/>
          </p:nvSpPr>
          <p:spPr>
            <a:xfrm>
              <a:off x="5078475" y="2277900"/>
              <a:ext cx="50975" cy="39275"/>
            </a:xfrm>
            <a:custGeom>
              <a:rect b="b" l="l" r="r" t="t"/>
              <a:pathLst>
                <a:path extrusionOk="0" h="1571" w="2039">
                  <a:moveTo>
                    <a:pt x="1137" y="0"/>
                  </a:moveTo>
                  <a:cubicBezTo>
                    <a:pt x="495" y="0"/>
                    <a:pt x="0" y="906"/>
                    <a:pt x="730" y="1411"/>
                  </a:cubicBezTo>
                  <a:cubicBezTo>
                    <a:pt x="866" y="1516"/>
                    <a:pt x="1033" y="1571"/>
                    <a:pt x="1200" y="1571"/>
                  </a:cubicBezTo>
                  <a:cubicBezTo>
                    <a:pt x="1425" y="1571"/>
                    <a:pt x="1649" y="1472"/>
                    <a:pt x="1791" y="1269"/>
                  </a:cubicBezTo>
                  <a:cubicBezTo>
                    <a:pt x="2039" y="951"/>
                    <a:pt x="2003" y="456"/>
                    <a:pt x="1650" y="208"/>
                  </a:cubicBezTo>
                  <a:cubicBezTo>
                    <a:pt x="1481" y="62"/>
                    <a:pt x="1304" y="0"/>
                    <a:pt x="11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
            <p:cNvSpPr/>
            <p:nvPr/>
          </p:nvSpPr>
          <p:spPr>
            <a:xfrm>
              <a:off x="5184250" y="2358150"/>
              <a:ext cx="49975" cy="38175"/>
            </a:xfrm>
            <a:custGeom>
              <a:rect b="b" l="l" r="r" t="t"/>
              <a:pathLst>
                <a:path extrusionOk="0" h="1527" w="1999">
                  <a:moveTo>
                    <a:pt x="974" y="0"/>
                  </a:moveTo>
                  <a:cubicBezTo>
                    <a:pt x="945" y="0"/>
                    <a:pt x="915" y="2"/>
                    <a:pt x="885" y="5"/>
                  </a:cubicBezTo>
                  <a:cubicBezTo>
                    <a:pt x="213" y="76"/>
                    <a:pt x="1" y="925"/>
                    <a:pt x="532" y="1349"/>
                  </a:cubicBezTo>
                  <a:cubicBezTo>
                    <a:pt x="668" y="1470"/>
                    <a:pt x="836" y="1527"/>
                    <a:pt x="1004" y="1527"/>
                  </a:cubicBezTo>
                  <a:cubicBezTo>
                    <a:pt x="1228" y="1527"/>
                    <a:pt x="1451" y="1425"/>
                    <a:pt x="1593" y="1243"/>
                  </a:cubicBezTo>
                  <a:cubicBezTo>
                    <a:pt x="1998" y="702"/>
                    <a:pt x="1597" y="0"/>
                    <a:pt x="97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
            <p:cNvSpPr/>
            <p:nvPr/>
          </p:nvSpPr>
          <p:spPr>
            <a:xfrm>
              <a:off x="5094050" y="2368775"/>
              <a:ext cx="50875" cy="38325"/>
            </a:xfrm>
            <a:custGeom>
              <a:rect b="b" l="l" r="r" t="t"/>
              <a:pathLst>
                <a:path extrusionOk="0" h="1533" w="2035">
                  <a:moveTo>
                    <a:pt x="1006" y="0"/>
                  </a:moveTo>
                  <a:cubicBezTo>
                    <a:pt x="978" y="0"/>
                    <a:pt x="949" y="1"/>
                    <a:pt x="921" y="5"/>
                  </a:cubicBezTo>
                  <a:cubicBezTo>
                    <a:pt x="248" y="75"/>
                    <a:pt x="1" y="960"/>
                    <a:pt x="531" y="1384"/>
                  </a:cubicBezTo>
                  <a:cubicBezTo>
                    <a:pt x="661" y="1485"/>
                    <a:pt x="820" y="1533"/>
                    <a:pt x="982" y="1533"/>
                  </a:cubicBezTo>
                  <a:cubicBezTo>
                    <a:pt x="1218" y="1533"/>
                    <a:pt x="1460" y="1431"/>
                    <a:pt x="1628" y="1243"/>
                  </a:cubicBezTo>
                  <a:cubicBezTo>
                    <a:pt x="2034" y="735"/>
                    <a:pt x="1630" y="0"/>
                    <a:pt x="100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
            <p:cNvSpPr/>
            <p:nvPr/>
          </p:nvSpPr>
          <p:spPr>
            <a:xfrm>
              <a:off x="5172775" y="2267950"/>
              <a:ext cx="50850" cy="38350"/>
            </a:xfrm>
            <a:custGeom>
              <a:rect b="b" l="l" r="r" t="t"/>
              <a:pathLst>
                <a:path extrusionOk="0" h="1534" w="2034">
                  <a:moveTo>
                    <a:pt x="1005" y="0"/>
                  </a:moveTo>
                  <a:cubicBezTo>
                    <a:pt x="977" y="0"/>
                    <a:pt x="949" y="2"/>
                    <a:pt x="920" y="5"/>
                  </a:cubicBezTo>
                  <a:cubicBezTo>
                    <a:pt x="248" y="76"/>
                    <a:pt x="0" y="960"/>
                    <a:pt x="531" y="1384"/>
                  </a:cubicBezTo>
                  <a:cubicBezTo>
                    <a:pt x="675" y="1485"/>
                    <a:pt x="837" y="1533"/>
                    <a:pt x="997" y="1533"/>
                  </a:cubicBezTo>
                  <a:cubicBezTo>
                    <a:pt x="1230" y="1533"/>
                    <a:pt x="1460" y="1432"/>
                    <a:pt x="1627" y="1243"/>
                  </a:cubicBezTo>
                  <a:cubicBezTo>
                    <a:pt x="2034" y="735"/>
                    <a:pt x="1630" y="0"/>
                    <a:pt x="100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
            <p:cNvSpPr/>
            <p:nvPr/>
          </p:nvSpPr>
          <p:spPr>
            <a:xfrm>
              <a:off x="5194875" y="2447475"/>
              <a:ext cx="50850" cy="38600"/>
            </a:xfrm>
            <a:custGeom>
              <a:rect b="b" l="l" r="r" t="t"/>
              <a:pathLst>
                <a:path extrusionOk="0" h="1544" w="2034">
                  <a:moveTo>
                    <a:pt x="1005" y="0"/>
                  </a:moveTo>
                  <a:cubicBezTo>
                    <a:pt x="977" y="0"/>
                    <a:pt x="949" y="2"/>
                    <a:pt x="920" y="5"/>
                  </a:cubicBezTo>
                  <a:cubicBezTo>
                    <a:pt x="248" y="111"/>
                    <a:pt x="0" y="960"/>
                    <a:pt x="531" y="1384"/>
                  </a:cubicBezTo>
                  <a:cubicBezTo>
                    <a:pt x="682" y="1490"/>
                    <a:pt x="852" y="1544"/>
                    <a:pt x="1019" y="1544"/>
                  </a:cubicBezTo>
                  <a:cubicBezTo>
                    <a:pt x="1245" y="1544"/>
                    <a:pt x="1465" y="1446"/>
                    <a:pt x="1628" y="1243"/>
                  </a:cubicBezTo>
                  <a:cubicBezTo>
                    <a:pt x="2034" y="735"/>
                    <a:pt x="1630" y="0"/>
                    <a:pt x="100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
            <p:cNvSpPr/>
            <p:nvPr/>
          </p:nvSpPr>
          <p:spPr>
            <a:xfrm>
              <a:off x="5273575" y="2346650"/>
              <a:ext cx="50875" cy="38625"/>
            </a:xfrm>
            <a:custGeom>
              <a:rect b="b" l="l" r="r" t="t"/>
              <a:pathLst>
                <a:path extrusionOk="0" h="1545" w="2035">
                  <a:moveTo>
                    <a:pt x="1006" y="1"/>
                  </a:moveTo>
                  <a:cubicBezTo>
                    <a:pt x="978" y="1"/>
                    <a:pt x="949" y="2"/>
                    <a:pt x="920" y="5"/>
                  </a:cubicBezTo>
                  <a:cubicBezTo>
                    <a:pt x="248" y="111"/>
                    <a:pt x="1" y="960"/>
                    <a:pt x="531" y="1385"/>
                  </a:cubicBezTo>
                  <a:cubicBezTo>
                    <a:pt x="682" y="1490"/>
                    <a:pt x="859" y="1544"/>
                    <a:pt x="1031" y="1544"/>
                  </a:cubicBezTo>
                  <a:cubicBezTo>
                    <a:pt x="1262" y="1544"/>
                    <a:pt x="1486" y="1446"/>
                    <a:pt x="1628" y="1243"/>
                  </a:cubicBezTo>
                  <a:cubicBezTo>
                    <a:pt x="2034" y="735"/>
                    <a:pt x="1630" y="1"/>
                    <a:pt x="100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
            <p:cNvSpPr/>
            <p:nvPr/>
          </p:nvSpPr>
          <p:spPr>
            <a:xfrm>
              <a:off x="5160375" y="2178425"/>
              <a:ext cx="48675" cy="37950"/>
            </a:xfrm>
            <a:custGeom>
              <a:rect b="b" l="l" r="r" t="t"/>
              <a:pathLst>
                <a:path extrusionOk="0" h="1518" w="1947">
                  <a:moveTo>
                    <a:pt x="1098" y="1"/>
                  </a:moveTo>
                  <a:cubicBezTo>
                    <a:pt x="466" y="1"/>
                    <a:pt x="1" y="842"/>
                    <a:pt x="602" y="1357"/>
                  </a:cubicBezTo>
                  <a:cubicBezTo>
                    <a:pt x="738" y="1463"/>
                    <a:pt x="906" y="1517"/>
                    <a:pt x="1073" y="1517"/>
                  </a:cubicBezTo>
                  <a:cubicBezTo>
                    <a:pt x="1298" y="1517"/>
                    <a:pt x="1521" y="1419"/>
                    <a:pt x="1663" y="1216"/>
                  </a:cubicBezTo>
                  <a:cubicBezTo>
                    <a:pt x="1946" y="898"/>
                    <a:pt x="1876" y="402"/>
                    <a:pt x="1557" y="155"/>
                  </a:cubicBezTo>
                  <a:cubicBezTo>
                    <a:pt x="1403" y="47"/>
                    <a:pt x="1246" y="1"/>
                    <a:pt x="109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
            <p:cNvSpPr/>
            <p:nvPr/>
          </p:nvSpPr>
          <p:spPr>
            <a:xfrm>
              <a:off x="5262975" y="2257200"/>
              <a:ext cx="49825" cy="38250"/>
            </a:xfrm>
            <a:custGeom>
              <a:rect b="b" l="l" r="r" t="t"/>
              <a:pathLst>
                <a:path extrusionOk="0" h="1530" w="1993">
                  <a:moveTo>
                    <a:pt x="1043" y="1"/>
                  </a:moveTo>
                  <a:cubicBezTo>
                    <a:pt x="1003" y="1"/>
                    <a:pt x="962" y="4"/>
                    <a:pt x="920" y="10"/>
                  </a:cubicBezTo>
                  <a:cubicBezTo>
                    <a:pt x="212" y="81"/>
                    <a:pt x="0" y="930"/>
                    <a:pt x="531" y="1355"/>
                  </a:cubicBezTo>
                  <a:cubicBezTo>
                    <a:pt x="664" y="1473"/>
                    <a:pt x="827" y="1529"/>
                    <a:pt x="994" y="1529"/>
                  </a:cubicBezTo>
                  <a:cubicBezTo>
                    <a:pt x="1226" y="1529"/>
                    <a:pt x="1463" y="1419"/>
                    <a:pt x="1627" y="1213"/>
                  </a:cubicBezTo>
                  <a:cubicBezTo>
                    <a:pt x="1992" y="716"/>
                    <a:pt x="1642" y="1"/>
                    <a:pt x="104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
            <p:cNvSpPr/>
            <p:nvPr/>
          </p:nvSpPr>
          <p:spPr>
            <a:xfrm>
              <a:off x="4914525" y="2146025"/>
              <a:ext cx="10650" cy="12400"/>
            </a:xfrm>
            <a:custGeom>
              <a:rect b="b" l="l" r="r" t="t"/>
              <a:pathLst>
                <a:path extrusionOk="0" h="496" w="426">
                  <a:moveTo>
                    <a:pt x="425" y="0"/>
                  </a:moveTo>
                  <a:cubicBezTo>
                    <a:pt x="284" y="142"/>
                    <a:pt x="107" y="319"/>
                    <a:pt x="1" y="496"/>
                  </a:cubicBezTo>
                  <a:cubicBezTo>
                    <a:pt x="213" y="389"/>
                    <a:pt x="355" y="213"/>
                    <a:pt x="42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
            <p:cNvSpPr/>
            <p:nvPr/>
          </p:nvSpPr>
          <p:spPr>
            <a:xfrm>
              <a:off x="4981750" y="2199850"/>
              <a:ext cx="50850" cy="38625"/>
            </a:xfrm>
            <a:custGeom>
              <a:rect b="b" l="l" r="r" t="t"/>
              <a:pathLst>
                <a:path extrusionOk="0" h="1545" w="2034">
                  <a:moveTo>
                    <a:pt x="1005" y="1"/>
                  </a:moveTo>
                  <a:cubicBezTo>
                    <a:pt x="977" y="1"/>
                    <a:pt x="949" y="2"/>
                    <a:pt x="920" y="5"/>
                  </a:cubicBezTo>
                  <a:cubicBezTo>
                    <a:pt x="248" y="76"/>
                    <a:pt x="0" y="960"/>
                    <a:pt x="531" y="1385"/>
                  </a:cubicBezTo>
                  <a:cubicBezTo>
                    <a:pt x="682" y="1490"/>
                    <a:pt x="858" y="1544"/>
                    <a:pt x="1030" y="1544"/>
                  </a:cubicBezTo>
                  <a:cubicBezTo>
                    <a:pt x="1262" y="1544"/>
                    <a:pt x="1485" y="1446"/>
                    <a:pt x="1628" y="1243"/>
                  </a:cubicBezTo>
                  <a:cubicBezTo>
                    <a:pt x="2034" y="735"/>
                    <a:pt x="1630" y="1"/>
                    <a:pt x="100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
            <p:cNvSpPr/>
            <p:nvPr/>
          </p:nvSpPr>
          <p:spPr>
            <a:xfrm>
              <a:off x="4892425" y="2211225"/>
              <a:ext cx="49775" cy="37850"/>
            </a:xfrm>
            <a:custGeom>
              <a:rect b="b" l="l" r="r" t="t"/>
              <a:pathLst>
                <a:path extrusionOk="0" h="1514" w="1991">
                  <a:moveTo>
                    <a:pt x="1008" y="0"/>
                  </a:moveTo>
                  <a:cubicBezTo>
                    <a:pt x="968" y="0"/>
                    <a:pt x="927" y="3"/>
                    <a:pt x="885" y="10"/>
                  </a:cubicBezTo>
                  <a:cubicBezTo>
                    <a:pt x="213" y="81"/>
                    <a:pt x="1" y="930"/>
                    <a:pt x="531" y="1354"/>
                  </a:cubicBezTo>
                  <a:cubicBezTo>
                    <a:pt x="667" y="1460"/>
                    <a:pt x="835" y="1514"/>
                    <a:pt x="1002" y="1514"/>
                  </a:cubicBezTo>
                  <a:cubicBezTo>
                    <a:pt x="1227" y="1514"/>
                    <a:pt x="1450" y="1416"/>
                    <a:pt x="1592" y="1213"/>
                  </a:cubicBezTo>
                  <a:cubicBezTo>
                    <a:pt x="1990" y="715"/>
                    <a:pt x="1611" y="0"/>
                    <a:pt x="100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
            <p:cNvSpPr/>
            <p:nvPr/>
          </p:nvSpPr>
          <p:spPr>
            <a:xfrm>
              <a:off x="4971125" y="2109650"/>
              <a:ext cx="50025" cy="38625"/>
            </a:xfrm>
            <a:custGeom>
              <a:rect b="b" l="l" r="r" t="t"/>
              <a:pathLst>
                <a:path extrusionOk="0" h="1545" w="2001">
                  <a:moveTo>
                    <a:pt x="1006" y="1"/>
                  </a:moveTo>
                  <a:cubicBezTo>
                    <a:pt x="978" y="1"/>
                    <a:pt x="949" y="2"/>
                    <a:pt x="921" y="5"/>
                  </a:cubicBezTo>
                  <a:cubicBezTo>
                    <a:pt x="213" y="111"/>
                    <a:pt x="1" y="960"/>
                    <a:pt x="531" y="1385"/>
                  </a:cubicBezTo>
                  <a:cubicBezTo>
                    <a:pt x="667" y="1490"/>
                    <a:pt x="835" y="1544"/>
                    <a:pt x="1005" y="1544"/>
                  </a:cubicBezTo>
                  <a:cubicBezTo>
                    <a:pt x="1233" y="1544"/>
                    <a:pt x="1466" y="1446"/>
                    <a:pt x="1628" y="1243"/>
                  </a:cubicBezTo>
                  <a:cubicBezTo>
                    <a:pt x="2001" y="735"/>
                    <a:pt x="1628" y="1"/>
                    <a:pt x="100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
            <p:cNvSpPr/>
            <p:nvPr/>
          </p:nvSpPr>
          <p:spPr>
            <a:xfrm>
              <a:off x="4993250" y="2289925"/>
              <a:ext cx="49775" cy="38475"/>
            </a:xfrm>
            <a:custGeom>
              <a:rect b="b" l="l" r="r" t="t"/>
              <a:pathLst>
                <a:path extrusionOk="0" h="1539" w="1991">
                  <a:moveTo>
                    <a:pt x="1043" y="0"/>
                  </a:moveTo>
                  <a:cubicBezTo>
                    <a:pt x="1003" y="0"/>
                    <a:pt x="962" y="4"/>
                    <a:pt x="920" y="10"/>
                  </a:cubicBezTo>
                  <a:cubicBezTo>
                    <a:pt x="212" y="81"/>
                    <a:pt x="0" y="965"/>
                    <a:pt x="531" y="1390"/>
                  </a:cubicBezTo>
                  <a:cubicBezTo>
                    <a:pt x="661" y="1491"/>
                    <a:pt x="820" y="1539"/>
                    <a:pt x="979" y="1539"/>
                  </a:cubicBezTo>
                  <a:cubicBezTo>
                    <a:pt x="1212" y="1539"/>
                    <a:pt x="1445" y="1437"/>
                    <a:pt x="1592" y="1248"/>
                  </a:cubicBezTo>
                  <a:cubicBezTo>
                    <a:pt x="1990" y="718"/>
                    <a:pt x="1642" y="0"/>
                    <a:pt x="104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
            <p:cNvSpPr/>
            <p:nvPr/>
          </p:nvSpPr>
          <p:spPr>
            <a:xfrm>
              <a:off x="5071950" y="2189100"/>
              <a:ext cx="50650" cy="38325"/>
            </a:xfrm>
            <a:custGeom>
              <a:rect b="b" l="l" r="r" t="t"/>
              <a:pathLst>
                <a:path extrusionOk="0" h="1533" w="2026">
                  <a:moveTo>
                    <a:pt x="1043" y="1"/>
                  </a:moveTo>
                  <a:cubicBezTo>
                    <a:pt x="1003" y="1"/>
                    <a:pt x="962" y="4"/>
                    <a:pt x="920" y="11"/>
                  </a:cubicBezTo>
                  <a:cubicBezTo>
                    <a:pt x="248" y="81"/>
                    <a:pt x="0" y="930"/>
                    <a:pt x="531" y="1355"/>
                  </a:cubicBezTo>
                  <a:cubicBezTo>
                    <a:pt x="682" y="1476"/>
                    <a:pt x="853" y="1532"/>
                    <a:pt x="1021" y="1532"/>
                  </a:cubicBezTo>
                  <a:cubicBezTo>
                    <a:pt x="1246" y="1532"/>
                    <a:pt x="1466" y="1431"/>
                    <a:pt x="1628" y="1249"/>
                  </a:cubicBezTo>
                  <a:cubicBezTo>
                    <a:pt x="2026" y="718"/>
                    <a:pt x="1646" y="1"/>
                    <a:pt x="104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
            <p:cNvSpPr/>
            <p:nvPr/>
          </p:nvSpPr>
          <p:spPr>
            <a:xfrm>
              <a:off x="5060450" y="2099050"/>
              <a:ext cx="50875" cy="38325"/>
            </a:xfrm>
            <a:custGeom>
              <a:rect b="b" l="l" r="r" t="t"/>
              <a:pathLst>
                <a:path extrusionOk="0" h="1533" w="2035">
                  <a:moveTo>
                    <a:pt x="1010" y="0"/>
                  </a:moveTo>
                  <a:cubicBezTo>
                    <a:pt x="980" y="0"/>
                    <a:pt x="951" y="1"/>
                    <a:pt x="920" y="5"/>
                  </a:cubicBezTo>
                  <a:cubicBezTo>
                    <a:pt x="248" y="75"/>
                    <a:pt x="1" y="960"/>
                    <a:pt x="567" y="1384"/>
                  </a:cubicBezTo>
                  <a:cubicBezTo>
                    <a:pt x="696" y="1485"/>
                    <a:pt x="855" y="1533"/>
                    <a:pt x="1015" y="1533"/>
                  </a:cubicBezTo>
                  <a:cubicBezTo>
                    <a:pt x="1247" y="1533"/>
                    <a:pt x="1481" y="1431"/>
                    <a:pt x="1628" y="1243"/>
                  </a:cubicBezTo>
                  <a:cubicBezTo>
                    <a:pt x="2034" y="735"/>
                    <a:pt x="1663" y="0"/>
                    <a:pt x="101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
            <p:cNvSpPr/>
            <p:nvPr/>
          </p:nvSpPr>
          <p:spPr>
            <a:xfrm>
              <a:off x="5244400" y="2077750"/>
              <a:ext cx="43350" cy="38175"/>
            </a:xfrm>
            <a:custGeom>
              <a:rect b="b" l="l" r="r" t="t"/>
              <a:pathLst>
                <a:path extrusionOk="0" h="1527" w="1734">
                  <a:moveTo>
                    <a:pt x="883" y="1"/>
                  </a:moveTo>
                  <a:cubicBezTo>
                    <a:pt x="638" y="1"/>
                    <a:pt x="407" y="105"/>
                    <a:pt x="283" y="291"/>
                  </a:cubicBezTo>
                  <a:cubicBezTo>
                    <a:pt x="0" y="609"/>
                    <a:pt x="71" y="1104"/>
                    <a:pt x="390" y="1352"/>
                  </a:cubicBezTo>
                  <a:cubicBezTo>
                    <a:pt x="537" y="1470"/>
                    <a:pt x="709" y="1526"/>
                    <a:pt x="878" y="1526"/>
                  </a:cubicBezTo>
                  <a:cubicBezTo>
                    <a:pt x="1114" y="1526"/>
                    <a:pt x="1342" y="1416"/>
                    <a:pt x="1486" y="1210"/>
                  </a:cubicBezTo>
                  <a:cubicBezTo>
                    <a:pt x="1734" y="892"/>
                    <a:pt x="1698" y="432"/>
                    <a:pt x="1380" y="184"/>
                  </a:cubicBezTo>
                  <a:lnTo>
                    <a:pt x="1345" y="184"/>
                  </a:lnTo>
                  <a:cubicBezTo>
                    <a:pt x="1238" y="114"/>
                    <a:pt x="1097" y="43"/>
                    <a:pt x="991" y="8"/>
                  </a:cubicBezTo>
                  <a:cubicBezTo>
                    <a:pt x="955" y="3"/>
                    <a:pt x="919" y="1"/>
                    <a:pt x="88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
            <p:cNvSpPr/>
            <p:nvPr/>
          </p:nvSpPr>
          <p:spPr>
            <a:xfrm>
              <a:off x="5341675" y="2155625"/>
              <a:ext cx="50875" cy="39000"/>
            </a:xfrm>
            <a:custGeom>
              <a:rect b="b" l="l" r="r" t="t"/>
              <a:pathLst>
                <a:path extrusionOk="0" h="1560" w="2035">
                  <a:moveTo>
                    <a:pt x="1005" y="1"/>
                  </a:moveTo>
                  <a:cubicBezTo>
                    <a:pt x="977" y="1"/>
                    <a:pt x="949" y="2"/>
                    <a:pt x="920" y="5"/>
                  </a:cubicBezTo>
                  <a:cubicBezTo>
                    <a:pt x="248" y="112"/>
                    <a:pt x="1" y="961"/>
                    <a:pt x="531" y="1385"/>
                  </a:cubicBezTo>
                  <a:cubicBezTo>
                    <a:pt x="679" y="1503"/>
                    <a:pt x="845" y="1560"/>
                    <a:pt x="1009" y="1560"/>
                  </a:cubicBezTo>
                  <a:cubicBezTo>
                    <a:pt x="1238" y="1560"/>
                    <a:pt x="1463" y="1450"/>
                    <a:pt x="1628" y="1244"/>
                  </a:cubicBezTo>
                  <a:cubicBezTo>
                    <a:pt x="2034" y="736"/>
                    <a:pt x="1630" y="1"/>
                    <a:pt x="100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
            <p:cNvSpPr/>
            <p:nvPr/>
          </p:nvSpPr>
          <p:spPr>
            <a:xfrm>
              <a:off x="5251475" y="2167000"/>
              <a:ext cx="50650" cy="38475"/>
            </a:xfrm>
            <a:custGeom>
              <a:rect b="b" l="l" r="r" t="t"/>
              <a:pathLst>
                <a:path extrusionOk="0" h="1539" w="2026">
                  <a:moveTo>
                    <a:pt x="1049" y="1"/>
                  </a:moveTo>
                  <a:cubicBezTo>
                    <a:pt x="1007" y="1"/>
                    <a:pt x="964" y="4"/>
                    <a:pt x="920" y="10"/>
                  </a:cubicBezTo>
                  <a:cubicBezTo>
                    <a:pt x="248" y="81"/>
                    <a:pt x="0" y="965"/>
                    <a:pt x="566" y="1390"/>
                  </a:cubicBezTo>
                  <a:cubicBezTo>
                    <a:pt x="696" y="1491"/>
                    <a:pt x="855" y="1539"/>
                    <a:pt x="1015" y="1539"/>
                  </a:cubicBezTo>
                  <a:cubicBezTo>
                    <a:pt x="1247" y="1539"/>
                    <a:pt x="1481" y="1437"/>
                    <a:pt x="1628" y="1248"/>
                  </a:cubicBezTo>
                  <a:cubicBezTo>
                    <a:pt x="2026" y="718"/>
                    <a:pt x="1677" y="1"/>
                    <a:pt x="1049"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
            <p:cNvSpPr/>
            <p:nvPr/>
          </p:nvSpPr>
          <p:spPr>
            <a:xfrm>
              <a:off x="5352300" y="2245850"/>
              <a:ext cx="50850" cy="38600"/>
            </a:xfrm>
            <a:custGeom>
              <a:rect b="b" l="l" r="r" t="t"/>
              <a:pathLst>
                <a:path extrusionOk="0" h="1544" w="2034">
                  <a:moveTo>
                    <a:pt x="1009" y="0"/>
                  </a:moveTo>
                  <a:cubicBezTo>
                    <a:pt x="980" y="0"/>
                    <a:pt x="950" y="2"/>
                    <a:pt x="920" y="5"/>
                  </a:cubicBezTo>
                  <a:cubicBezTo>
                    <a:pt x="248" y="111"/>
                    <a:pt x="0" y="960"/>
                    <a:pt x="566" y="1384"/>
                  </a:cubicBezTo>
                  <a:cubicBezTo>
                    <a:pt x="702" y="1490"/>
                    <a:pt x="869" y="1544"/>
                    <a:pt x="1037" y="1544"/>
                  </a:cubicBezTo>
                  <a:cubicBezTo>
                    <a:pt x="1261" y="1544"/>
                    <a:pt x="1485" y="1446"/>
                    <a:pt x="1627" y="1243"/>
                  </a:cubicBezTo>
                  <a:cubicBezTo>
                    <a:pt x="2034" y="735"/>
                    <a:pt x="1662" y="0"/>
                    <a:pt x="100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
            <p:cNvSpPr/>
            <p:nvPr/>
          </p:nvSpPr>
          <p:spPr>
            <a:xfrm>
              <a:off x="5150650" y="2088300"/>
              <a:ext cx="50650" cy="38300"/>
            </a:xfrm>
            <a:custGeom>
              <a:rect b="b" l="l" r="r" t="t"/>
              <a:pathLst>
                <a:path extrusionOk="0" h="1532" w="2026">
                  <a:moveTo>
                    <a:pt x="1044" y="0"/>
                  </a:moveTo>
                  <a:cubicBezTo>
                    <a:pt x="1004" y="0"/>
                    <a:pt x="962" y="3"/>
                    <a:pt x="920" y="10"/>
                  </a:cubicBezTo>
                  <a:cubicBezTo>
                    <a:pt x="248" y="81"/>
                    <a:pt x="1" y="930"/>
                    <a:pt x="567" y="1354"/>
                  </a:cubicBezTo>
                  <a:cubicBezTo>
                    <a:pt x="703" y="1475"/>
                    <a:pt x="871" y="1532"/>
                    <a:pt x="1039" y="1532"/>
                  </a:cubicBezTo>
                  <a:cubicBezTo>
                    <a:pt x="1263" y="1532"/>
                    <a:pt x="1486" y="1430"/>
                    <a:pt x="1628" y="1248"/>
                  </a:cubicBezTo>
                  <a:cubicBezTo>
                    <a:pt x="2026" y="717"/>
                    <a:pt x="1647" y="0"/>
                    <a:pt x="104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0" name="Google Shape;200;p2"/>
          <p:cNvSpPr/>
          <p:nvPr/>
        </p:nvSpPr>
        <p:spPr>
          <a:xfrm>
            <a:off x="4985450" y="531398"/>
            <a:ext cx="1001082" cy="218495"/>
          </a:xfrm>
          <a:custGeom>
            <a:rect b="b" l="l" r="r" t="t"/>
            <a:pathLst>
              <a:path extrusionOk="0" h="4069" w="18643">
                <a:moveTo>
                  <a:pt x="2335" y="0"/>
                </a:moveTo>
                <a:lnTo>
                  <a:pt x="0" y="4068"/>
                </a:lnTo>
                <a:lnTo>
                  <a:pt x="18642" y="4068"/>
                </a:lnTo>
                <a:lnTo>
                  <a:pt x="16308" y="0"/>
                </a:lnTo>
                <a:lnTo>
                  <a:pt x="13973" y="4033"/>
                </a:lnTo>
                <a:lnTo>
                  <a:pt x="11638" y="0"/>
                </a:lnTo>
                <a:lnTo>
                  <a:pt x="9304" y="4033"/>
                </a:lnTo>
                <a:lnTo>
                  <a:pt x="7004" y="0"/>
                </a:lnTo>
                <a:lnTo>
                  <a:pt x="4670" y="4033"/>
                </a:lnTo>
                <a:lnTo>
                  <a:pt x="2335" y="0"/>
                </a:lnTo>
                <a:close/>
              </a:path>
            </a:pathLst>
          </a:custGeom>
          <a:solidFill>
            <a:srgbClr val="2944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1" name="Google Shape;201;p2"/>
          <p:cNvGrpSpPr/>
          <p:nvPr/>
        </p:nvGrpSpPr>
        <p:grpSpPr>
          <a:xfrm>
            <a:off x="2040270" y="3326262"/>
            <a:ext cx="1176781" cy="1187735"/>
            <a:chOff x="2772650" y="2756875"/>
            <a:chExt cx="547875" cy="552975"/>
          </a:xfrm>
        </p:grpSpPr>
        <p:sp>
          <p:nvSpPr>
            <p:cNvPr id="202" name="Google Shape;202;p2"/>
            <p:cNvSpPr/>
            <p:nvPr/>
          </p:nvSpPr>
          <p:spPr>
            <a:xfrm>
              <a:off x="3130800" y="3269200"/>
              <a:ext cx="38325" cy="30025"/>
            </a:xfrm>
            <a:custGeom>
              <a:rect b="b" l="l" r="r" t="t"/>
              <a:pathLst>
                <a:path extrusionOk="0" h="1201" w="1533">
                  <a:moveTo>
                    <a:pt x="767" y="0"/>
                  </a:moveTo>
                  <a:cubicBezTo>
                    <a:pt x="564" y="0"/>
                    <a:pt x="359" y="86"/>
                    <a:pt x="213" y="281"/>
                  </a:cubicBezTo>
                  <a:cubicBezTo>
                    <a:pt x="1" y="529"/>
                    <a:pt x="1" y="953"/>
                    <a:pt x="249" y="1201"/>
                  </a:cubicBezTo>
                  <a:cubicBezTo>
                    <a:pt x="673" y="1095"/>
                    <a:pt x="1097" y="953"/>
                    <a:pt x="1487" y="776"/>
                  </a:cubicBezTo>
                  <a:cubicBezTo>
                    <a:pt x="1533" y="312"/>
                    <a:pt x="1153" y="0"/>
                    <a:pt x="76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
            <p:cNvSpPr/>
            <p:nvPr/>
          </p:nvSpPr>
          <p:spPr>
            <a:xfrm>
              <a:off x="3114025" y="3184800"/>
              <a:ext cx="46000" cy="36250"/>
            </a:xfrm>
            <a:custGeom>
              <a:rect b="b" l="l" r="r" t="t"/>
              <a:pathLst>
                <a:path extrusionOk="0" h="1450" w="1840">
                  <a:moveTo>
                    <a:pt x="1057" y="1"/>
                  </a:moveTo>
                  <a:cubicBezTo>
                    <a:pt x="464" y="1"/>
                    <a:pt x="0" y="829"/>
                    <a:pt x="601" y="1287"/>
                  </a:cubicBezTo>
                  <a:cubicBezTo>
                    <a:pt x="740" y="1395"/>
                    <a:pt x="900" y="1449"/>
                    <a:pt x="1056" y="1449"/>
                  </a:cubicBezTo>
                  <a:cubicBezTo>
                    <a:pt x="1257" y="1449"/>
                    <a:pt x="1452" y="1360"/>
                    <a:pt x="1592" y="1181"/>
                  </a:cubicBezTo>
                  <a:cubicBezTo>
                    <a:pt x="1839" y="862"/>
                    <a:pt x="1768" y="403"/>
                    <a:pt x="1485" y="155"/>
                  </a:cubicBezTo>
                  <a:cubicBezTo>
                    <a:pt x="1344" y="47"/>
                    <a:pt x="1197" y="1"/>
                    <a:pt x="105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
            <p:cNvSpPr/>
            <p:nvPr/>
          </p:nvSpPr>
          <p:spPr>
            <a:xfrm>
              <a:off x="2852250" y="3131750"/>
              <a:ext cx="46000" cy="36225"/>
            </a:xfrm>
            <a:custGeom>
              <a:rect b="b" l="l" r="r" t="t"/>
              <a:pathLst>
                <a:path extrusionOk="0" h="1449" w="1840">
                  <a:moveTo>
                    <a:pt x="1057" y="0"/>
                  </a:moveTo>
                  <a:cubicBezTo>
                    <a:pt x="465" y="0"/>
                    <a:pt x="0" y="829"/>
                    <a:pt x="601" y="1287"/>
                  </a:cubicBezTo>
                  <a:cubicBezTo>
                    <a:pt x="741" y="1395"/>
                    <a:pt x="900" y="1449"/>
                    <a:pt x="1057" y="1449"/>
                  </a:cubicBezTo>
                  <a:cubicBezTo>
                    <a:pt x="1257" y="1449"/>
                    <a:pt x="1453" y="1359"/>
                    <a:pt x="1592" y="1180"/>
                  </a:cubicBezTo>
                  <a:cubicBezTo>
                    <a:pt x="1840" y="862"/>
                    <a:pt x="1804" y="402"/>
                    <a:pt x="1486" y="155"/>
                  </a:cubicBezTo>
                  <a:cubicBezTo>
                    <a:pt x="1344" y="46"/>
                    <a:pt x="1197" y="0"/>
                    <a:pt x="105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
            <p:cNvSpPr/>
            <p:nvPr/>
          </p:nvSpPr>
          <p:spPr>
            <a:xfrm>
              <a:off x="2948625" y="3205350"/>
              <a:ext cx="47350" cy="36050"/>
            </a:xfrm>
            <a:custGeom>
              <a:rect b="b" l="l" r="r" t="t"/>
              <a:pathLst>
                <a:path extrusionOk="0" h="1442" w="1894">
                  <a:moveTo>
                    <a:pt x="934" y="0"/>
                  </a:moveTo>
                  <a:cubicBezTo>
                    <a:pt x="906" y="0"/>
                    <a:pt x="878" y="2"/>
                    <a:pt x="850" y="5"/>
                  </a:cubicBezTo>
                  <a:cubicBezTo>
                    <a:pt x="213" y="111"/>
                    <a:pt x="1" y="889"/>
                    <a:pt x="496" y="1279"/>
                  </a:cubicBezTo>
                  <a:cubicBezTo>
                    <a:pt x="635" y="1387"/>
                    <a:pt x="802" y="1441"/>
                    <a:pt x="966" y="1441"/>
                  </a:cubicBezTo>
                  <a:cubicBezTo>
                    <a:pt x="1176" y="1441"/>
                    <a:pt x="1383" y="1351"/>
                    <a:pt x="1522" y="1172"/>
                  </a:cubicBezTo>
                  <a:cubicBezTo>
                    <a:pt x="1894" y="699"/>
                    <a:pt x="1523" y="0"/>
                    <a:pt x="93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
            <p:cNvSpPr/>
            <p:nvPr/>
          </p:nvSpPr>
          <p:spPr>
            <a:xfrm>
              <a:off x="2868500" y="3215700"/>
              <a:ext cx="42125" cy="35775"/>
            </a:xfrm>
            <a:custGeom>
              <a:rect b="b" l="l" r="r" t="t"/>
              <a:pathLst>
                <a:path extrusionOk="0" h="1431" w="1685">
                  <a:moveTo>
                    <a:pt x="798" y="0"/>
                  </a:moveTo>
                  <a:cubicBezTo>
                    <a:pt x="362" y="0"/>
                    <a:pt x="1" y="421"/>
                    <a:pt x="128" y="900"/>
                  </a:cubicBezTo>
                  <a:cubicBezTo>
                    <a:pt x="270" y="1041"/>
                    <a:pt x="447" y="1183"/>
                    <a:pt x="588" y="1289"/>
                  </a:cubicBezTo>
                  <a:lnTo>
                    <a:pt x="765" y="1431"/>
                  </a:lnTo>
                  <a:cubicBezTo>
                    <a:pt x="1013" y="1431"/>
                    <a:pt x="1225" y="1360"/>
                    <a:pt x="1366" y="1183"/>
                  </a:cubicBezTo>
                  <a:cubicBezTo>
                    <a:pt x="1685" y="758"/>
                    <a:pt x="1473" y="122"/>
                    <a:pt x="942" y="16"/>
                  </a:cubicBezTo>
                  <a:cubicBezTo>
                    <a:pt x="893" y="5"/>
                    <a:pt x="845" y="0"/>
                    <a:pt x="79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
            <p:cNvSpPr/>
            <p:nvPr/>
          </p:nvSpPr>
          <p:spPr>
            <a:xfrm>
              <a:off x="2938025" y="3122075"/>
              <a:ext cx="47150" cy="35850"/>
            </a:xfrm>
            <a:custGeom>
              <a:rect b="b" l="l" r="r" t="t"/>
              <a:pathLst>
                <a:path extrusionOk="0" h="1434" w="1886">
                  <a:moveTo>
                    <a:pt x="1006" y="1"/>
                  </a:moveTo>
                  <a:cubicBezTo>
                    <a:pt x="967" y="1"/>
                    <a:pt x="926" y="4"/>
                    <a:pt x="885" y="11"/>
                  </a:cubicBezTo>
                  <a:cubicBezTo>
                    <a:pt x="248" y="82"/>
                    <a:pt x="0" y="895"/>
                    <a:pt x="531" y="1284"/>
                  </a:cubicBezTo>
                  <a:cubicBezTo>
                    <a:pt x="661" y="1385"/>
                    <a:pt x="808" y="1433"/>
                    <a:pt x="954" y="1433"/>
                  </a:cubicBezTo>
                  <a:cubicBezTo>
                    <a:pt x="1166" y="1433"/>
                    <a:pt x="1375" y="1332"/>
                    <a:pt x="1521" y="1143"/>
                  </a:cubicBezTo>
                  <a:cubicBezTo>
                    <a:pt x="1885" y="680"/>
                    <a:pt x="1569" y="1"/>
                    <a:pt x="100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
            <p:cNvSpPr/>
            <p:nvPr/>
          </p:nvSpPr>
          <p:spPr>
            <a:xfrm>
              <a:off x="2969850" y="3289525"/>
              <a:ext cx="30100" cy="13250"/>
            </a:xfrm>
            <a:custGeom>
              <a:rect b="b" l="l" r="r" t="t"/>
              <a:pathLst>
                <a:path extrusionOk="0" h="530" w="1204">
                  <a:moveTo>
                    <a:pt x="507" y="1"/>
                  </a:moveTo>
                  <a:cubicBezTo>
                    <a:pt x="327" y="1"/>
                    <a:pt x="145" y="67"/>
                    <a:pt x="1" y="211"/>
                  </a:cubicBezTo>
                  <a:cubicBezTo>
                    <a:pt x="390" y="352"/>
                    <a:pt x="779" y="458"/>
                    <a:pt x="1204" y="529"/>
                  </a:cubicBezTo>
                  <a:cubicBezTo>
                    <a:pt x="1114" y="195"/>
                    <a:pt x="814" y="1"/>
                    <a:pt x="50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
            <p:cNvSpPr/>
            <p:nvPr/>
          </p:nvSpPr>
          <p:spPr>
            <a:xfrm>
              <a:off x="3032650" y="3195625"/>
              <a:ext cx="47275" cy="35700"/>
            </a:xfrm>
            <a:custGeom>
              <a:rect b="b" l="l" r="r" t="t"/>
              <a:pathLst>
                <a:path extrusionOk="0" h="1428" w="1891">
                  <a:moveTo>
                    <a:pt x="937" y="0"/>
                  </a:moveTo>
                  <a:cubicBezTo>
                    <a:pt x="909" y="0"/>
                    <a:pt x="879" y="2"/>
                    <a:pt x="849" y="5"/>
                  </a:cubicBezTo>
                  <a:cubicBezTo>
                    <a:pt x="213" y="76"/>
                    <a:pt x="0" y="889"/>
                    <a:pt x="496" y="1278"/>
                  </a:cubicBezTo>
                  <a:cubicBezTo>
                    <a:pt x="625" y="1379"/>
                    <a:pt x="773" y="1427"/>
                    <a:pt x="918" y="1427"/>
                  </a:cubicBezTo>
                  <a:cubicBezTo>
                    <a:pt x="1130" y="1427"/>
                    <a:pt x="1339" y="1326"/>
                    <a:pt x="1486" y="1137"/>
                  </a:cubicBezTo>
                  <a:cubicBezTo>
                    <a:pt x="1891" y="665"/>
                    <a:pt x="1524" y="0"/>
                    <a:pt x="9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
            <p:cNvSpPr/>
            <p:nvPr/>
          </p:nvSpPr>
          <p:spPr>
            <a:xfrm>
              <a:off x="2925800" y="3037575"/>
              <a:ext cx="46725" cy="36400"/>
            </a:xfrm>
            <a:custGeom>
              <a:rect b="b" l="l" r="r" t="t"/>
              <a:pathLst>
                <a:path extrusionOk="0" h="1456" w="1869">
                  <a:moveTo>
                    <a:pt x="1033" y="1"/>
                  </a:moveTo>
                  <a:cubicBezTo>
                    <a:pt x="449" y="1"/>
                    <a:pt x="1" y="822"/>
                    <a:pt x="596" y="1304"/>
                  </a:cubicBezTo>
                  <a:cubicBezTo>
                    <a:pt x="729" y="1407"/>
                    <a:pt x="886" y="1455"/>
                    <a:pt x="1043" y="1455"/>
                  </a:cubicBezTo>
                  <a:cubicBezTo>
                    <a:pt x="1261" y="1455"/>
                    <a:pt x="1477" y="1362"/>
                    <a:pt x="1621" y="1198"/>
                  </a:cubicBezTo>
                  <a:cubicBezTo>
                    <a:pt x="1869" y="879"/>
                    <a:pt x="1798" y="420"/>
                    <a:pt x="1480" y="172"/>
                  </a:cubicBezTo>
                  <a:cubicBezTo>
                    <a:pt x="1332" y="52"/>
                    <a:pt x="1178" y="1"/>
                    <a:pt x="103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
            <p:cNvSpPr/>
            <p:nvPr/>
          </p:nvSpPr>
          <p:spPr>
            <a:xfrm>
              <a:off x="3022025" y="3111600"/>
              <a:ext cx="47325" cy="35775"/>
            </a:xfrm>
            <a:custGeom>
              <a:rect b="b" l="l" r="r" t="t"/>
              <a:pathLst>
                <a:path extrusionOk="0" h="1431" w="1893">
                  <a:moveTo>
                    <a:pt x="938" y="1"/>
                  </a:moveTo>
                  <a:cubicBezTo>
                    <a:pt x="909" y="1"/>
                    <a:pt x="880" y="2"/>
                    <a:pt x="850" y="5"/>
                  </a:cubicBezTo>
                  <a:cubicBezTo>
                    <a:pt x="249" y="76"/>
                    <a:pt x="1" y="890"/>
                    <a:pt x="532" y="1279"/>
                  </a:cubicBezTo>
                  <a:cubicBezTo>
                    <a:pt x="650" y="1382"/>
                    <a:pt x="799" y="1430"/>
                    <a:pt x="951" y="1430"/>
                  </a:cubicBezTo>
                  <a:cubicBezTo>
                    <a:pt x="1162" y="1430"/>
                    <a:pt x="1378" y="1337"/>
                    <a:pt x="1522" y="1173"/>
                  </a:cubicBezTo>
                  <a:cubicBezTo>
                    <a:pt x="1893" y="667"/>
                    <a:pt x="1525" y="1"/>
                    <a:pt x="9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
            <p:cNvSpPr/>
            <p:nvPr/>
          </p:nvSpPr>
          <p:spPr>
            <a:xfrm>
              <a:off x="3046800" y="3279225"/>
              <a:ext cx="39825" cy="30625"/>
            </a:xfrm>
            <a:custGeom>
              <a:rect b="b" l="l" r="r" t="t"/>
              <a:pathLst>
                <a:path extrusionOk="0" h="1225" w="1593">
                  <a:moveTo>
                    <a:pt x="769" y="0"/>
                  </a:moveTo>
                  <a:cubicBezTo>
                    <a:pt x="558" y="0"/>
                    <a:pt x="352" y="90"/>
                    <a:pt x="213" y="269"/>
                  </a:cubicBezTo>
                  <a:cubicBezTo>
                    <a:pt x="0" y="552"/>
                    <a:pt x="0" y="941"/>
                    <a:pt x="248" y="1224"/>
                  </a:cubicBezTo>
                  <a:lnTo>
                    <a:pt x="1309" y="1224"/>
                  </a:lnTo>
                  <a:lnTo>
                    <a:pt x="1345" y="1189"/>
                  </a:lnTo>
                  <a:cubicBezTo>
                    <a:pt x="1592" y="870"/>
                    <a:pt x="1521" y="411"/>
                    <a:pt x="1238" y="163"/>
                  </a:cubicBezTo>
                  <a:cubicBezTo>
                    <a:pt x="1099" y="55"/>
                    <a:pt x="933" y="0"/>
                    <a:pt x="76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2"/>
            <p:cNvSpPr/>
            <p:nvPr/>
          </p:nvSpPr>
          <p:spPr>
            <a:xfrm>
              <a:off x="2775300" y="3058850"/>
              <a:ext cx="32500" cy="36100"/>
            </a:xfrm>
            <a:custGeom>
              <a:rect b="b" l="l" r="r" t="t"/>
              <a:pathLst>
                <a:path extrusionOk="0" h="1444" w="1300">
                  <a:moveTo>
                    <a:pt x="352" y="1"/>
                  </a:moveTo>
                  <a:cubicBezTo>
                    <a:pt x="238" y="1"/>
                    <a:pt x="119" y="31"/>
                    <a:pt x="1" y="99"/>
                  </a:cubicBezTo>
                  <a:cubicBezTo>
                    <a:pt x="71" y="559"/>
                    <a:pt x="177" y="983"/>
                    <a:pt x="284" y="1443"/>
                  </a:cubicBezTo>
                  <a:cubicBezTo>
                    <a:pt x="531" y="1443"/>
                    <a:pt x="779" y="1373"/>
                    <a:pt x="920" y="1160"/>
                  </a:cubicBezTo>
                  <a:cubicBezTo>
                    <a:pt x="1299" y="665"/>
                    <a:pt x="885" y="1"/>
                    <a:pt x="35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
            <p:cNvSpPr/>
            <p:nvPr/>
          </p:nvSpPr>
          <p:spPr>
            <a:xfrm>
              <a:off x="2772650" y="2974650"/>
              <a:ext cx="21250" cy="36275"/>
            </a:xfrm>
            <a:custGeom>
              <a:rect b="b" l="l" r="r" t="t"/>
              <a:pathLst>
                <a:path extrusionOk="0" h="1451" w="850">
                  <a:moveTo>
                    <a:pt x="142" y="1"/>
                  </a:moveTo>
                  <a:cubicBezTo>
                    <a:pt x="71" y="496"/>
                    <a:pt x="36" y="956"/>
                    <a:pt x="0" y="1451"/>
                  </a:cubicBezTo>
                  <a:cubicBezTo>
                    <a:pt x="248" y="1451"/>
                    <a:pt x="460" y="1345"/>
                    <a:pt x="637" y="1168"/>
                  </a:cubicBezTo>
                  <a:cubicBezTo>
                    <a:pt x="849" y="849"/>
                    <a:pt x="814" y="390"/>
                    <a:pt x="496" y="142"/>
                  </a:cubicBezTo>
                  <a:cubicBezTo>
                    <a:pt x="390" y="71"/>
                    <a:pt x="283" y="36"/>
                    <a:pt x="14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
            <p:cNvSpPr/>
            <p:nvPr/>
          </p:nvSpPr>
          <p:spPr>
            <a:xfrm>
              <a:off x="2800075" y="3143550"/>
              <a:ext cx="13275" cy="22150"/>
            </a:xfrm>
            <a:custGeom>
              <a:rect b="b" l="l" r="r" t="t"/>
              <a:pathLst>
                <a:path extrusionOk="0" h="886" w="531">
                  <a:moveTo>
                    <a:pt x="0" y="1"/>
                  </a:moveTo>
                  <a:cubicBezTo>
                    <a:pt x="142" y="284"/>
                    <a:pt x="283" y="602"/>
                    <a:pt x="460" y="885"/>
                  </a:cubicBezTo>
                  <a:cubicBezTo>
                    <a:pt x="531" y="602"/>
                    <a:pt x="460" y="284"/>
                    <a:pt x="212" y="107"/>
                  </a:cubicBezTo>
                  <a:cubicBezTo>
                    <a:pt x="142" y="36"/>
                    <a:pt x="71" y="1"/>
                    <a:pt x="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2"/>
            <p:cNvSpPr/>
            <p:nvPr/>
          </p:nvSpPr>
          <p:spPr>
            <a:xfrm>
              <a:off x="2844275" y="3047925"/>
              <a:ext cx="47325" cy="35775"/>
            </a:xfrm>
            <a:custGeom>
              <a:rect b="b" l="l" r="r" t="t"/>
              <a:pathLst>
                <a:path extrusionOk="0" h="1431" w="1893">
                  <a:moveTo>
                    <a:pt x="938" y="1"/>
                  </a:moveTo>
                  <a:cubicBezTo>
                    <a:pt x="909" y="1"/>
                    <a:pt x="880" y="2"/>
                    <a:pt x="850" y="6"/>
                  </a:cubicBezTo>
                  <a:cubicBezTo>
                    <a:pt x="248" y="76"/>
                    <a:pt x="1" y="890"/>
                    <a:pt x="531" y="1279"/>
                  </a:cubicBezTo>
                  <a:cubicBezTo>
                    <a:pt x="650" y="1383"/>
                    <a:pt x="799" y="1430"/>
                    <a:pt x="951" y="1430"/>
                  </a:cubicBezTo>
                  <a:cubicBezTo>
                    <a:pt x="1162" y="1430"/>
                    <a:pt x="1378" y="1338"/>
                    <a:pt x="1522" y="1173"/>
                  </a:cubicBezTo>
                  <a:cubicBezTo>
                    <a:pt x="1893" y="667"/>
                    <a:pt x="1524" y="1"/>
                    <a:pt x="9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2"/>
            <p:cNvSpPr/>
            <p:nvPr/>
          </p:nvSpPr>
          <p:spPr>
            <a:xfrm>
              <a:off x="2834550" y="2964800"/>
              <a:ext cx="46450" cy="35700"/>
            </a:xfrm>
            <a:custGeom>
              <a:rect b="b" l="l" r="r" t="t"/>
              <a:pathLst>
                <a:path extrusionOk="0" h="1428" w="1858">
                  <a:moveTo>
                    <a:pt x="937" y="0"/>
                  </a:moveTo>
                  <a:cubicBezTo>
                    <a:pt x="909" y="0"/>
                    <a:pt x="879" y="2"/>
                    <a:pt x="850" y="5"/>
                  </a:cubicBezTo>
                  <a:cubicBezTo>
                    <a:pt x="213" y="76"/>
                    <a:pt x="1" y="890"/>
                    <a:pt x="496" y="1279"/>
                  </a:cubicBezTo>
                  <a:cubicBezTo>
                    <a:pt x="626" y="1380"/>
                    <a:pt x="773" y="1428"/>
                    <a:pt x="919" y="1428"/>
                  </a:cubicBezTo>
                  <a:cubicBezTo>
                    <a:pt x="1131" y="1428"/>
                    <a:pt x="1340" y="1326"/>
                    <a:pt x="1486" y="1137"/>
                  </a:cubicBezTo>
                  <a:cubicBezTo>
                    <a:pt x="1857" y="665"/>
                    <a:pt x="1521" y="0"/>
                    <a:pt x="9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2"/>
            <p:cNvSpPr/>
            <p:nvPr/>
          </p:nvSpPr>
          <p:spPr>
            <a:xfrm>
              <a:off x="3187575" y="3090650"/>
              <a:ext cx="45850" cy="36375"/>
            </a:xfrm>
            <a:custGeom>
              <a:rect b="b" l="l" r="r" t="t"/>
              <a:pathLst>
                <a:path extrusionOk="0" h="1455" w="1834">
                  <a:moveTo>
                    <a:pt x="1032" y="0"/>
                  </a:moveTo>
                  <a:cubicBezTo>
                    <a:pt x="449" y="0"/>
                    <a:pt x="0" y="822"/>
                    <a:pt x="595" y="1303"/>
                  </a:cubicBezTo>
                  <a:cubicBezTo>
                    <a:pt x="728" y="1407"/>
                    <a:pt x="880" y="1455"/>
                    <a:pt x="1029" y="1455"/>
                  </a:cubicBezTo>
                  <a:cubicBezTo>
                    <a:pt x="1238" y="1455"/>
                    <a:pt x="1442" y="1362"/>
                    <a:pt x="1586" y="1197"/>
                  </a:cubicBezTo>
                  <a:cubicBezTo>
                    <a:pt x="1833" y="879"/>
                    <a:pt x="1798" y="419"/>
                    <a:pt x="1480" y="171"/>
                  </a:cubicBezTo>
                  <a:cubicBezTo>
                    <a:pt x="1331" y="51"/>
                    <a:pt x="1178" y="0"/>
                    <a:pt x="1032"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2"/>
            <p:cNvSpPr/>
            <p:nvPr/>
          </p:nvSpPr>
          <p:spPr>
            <a:xfrm>
              <a:off x="3288225" y="3165125"/>
              <a:ext cx="23025" cy="27975"/>
            </a:xfrm>
            <a:custGeom>
              <a:rect b="b" l="l" r="r" t="t"/>
              <a:pathLst>
                <a:path extrusionOk="0" h="1119" w="921">
                  <a:moveTo>
                    <a:pt x="748" y="0"/>
                  </a:moveTo>
                  <a:cubicBezTo>
                    <a:pt x="537" y="0"/>
                    <a:pt x="353" y="102"/>
                    <a:pt x="213" y="270"/>
                  </a:cubicBezTo>
                  <a:cubicBezTo>
                    <a:pt x="0" y="517"/>
                    <a:pt x="0" y="836"/>
                    <a:pt x="177" y="1119"/>
                  </a:cubicBezTo>
                  <a:cubicBezTo>
                    <a:pt x="460" y="765"/>
                    <a:pt x="708" y="376"/>
                    <a:pt x="920" y="22"/>
                  </a:cubicBezTo>
                  <a:cubicBezTo>
                    <a:pt x="861" y="7"/>
                    <a:pt x="804" y="0"/>
                    <a:pt x="74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
            <p:cNvSpPr/>
            <p:nvPr/>
          </p:nvSpPr>
          <p:spPr>
            <a:xfrm>
              <a:off x="3199800" y="3175150"/>
              <a:ext cx="47125" cy="35825"/>
            </a:xfrm>
            <a:custGeom>
              <a:rect b="b" l="l" r="r" t="t"/>
              <a:pathLst>
                <a:path extrusionOk="0" h="1433" w="1885">
                  <a:moveTo>
                    <a:pt x="971" y="0"/>
                  </a:moveTo>
                  <a:cubicBezTo>
                    <a:pt x="931" y="0"/>
                    <a:pt x="891" y="3"/>
                    <a:pt x="849" y="10"/>
                  </a:cubicBezTo>
                  <a:cubicBezTo>
                    <a:pt x="248" y="81"/>
                    <a:pt x="0" y="895"/>
                    <a:pt x="531" y="1284"/>
                  </a:cubicBezTo>
                  <a:cubicBezTo>
                    <a:pt x="646" y="1385"/>
                    <a:pt x="791" y="1433"/>
                    <a:pt x="938" y="1433"/>
                  </a:cubicBezTo>
                  <a:cubicBezTo>
                    <a:pt x="1153" y="1433"/>
                    <a:pt x="1374" y="1331"/>
                    <a:pt x="1521" y="1142"/>
                  </a:cubicBezTo>
                  <a:cubicBezTo>
                    <a:pt x="1885" y="679"/>
                    <a:pt x="1538" y="0"/>
                    <a:pt x="97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
            <p:cNvSpPr/>
            <p:nvPr/>
          </p:nvSpPr>
          <p:spPr>
            <a:xfrm>
              <a:off x="3273200" y="3080650"/>
              <a:ext cx="47325" cy="36050"/>
            </a:xfrm>
            <a:custGeom>
              <a:rect b="b" l="l" r="r" t="t"/>
              <a:pathLst>
                <a:path extrusionOk="0" h="1442" w="1893">
                  <a:moveTo>
                    <a:pt x="968" y="1"/>
                  </a:moveTo>
                  <a:cubicBezTo>
                    <a:pt x="941" y="1"/>
                    <a:pt x="913" y="2"/>
                    <a:pt x="884" y="5"/>
                  </a:cubicBezTo>
                  <a:cubicBezTo>
                    <a:pt x="248" y="76"/>
                    <a:pt x="0" y="890"/>
                    <a:pt x="531" y="1279"/>
                  </a:cubicBezTo>
                  <a:cubicBezTo>
                    <a:pt x="654" y="1387"/>
                    <a:pt x="812" y="1441"/>
                    <a:pt x="971" y="1441"/>
                  </a:cubicBezTo>
                  <a:cubicBezTo>
                    <a:pt x="1175" y="1441"/>
                    <a:pt x="1382" y="1352"/>
                    <a:pt x="1521" y="1173"/>
                  </a:cubicBezTo>
                  <a:cubicBezTo>
                    <a:pt x="1893" y="700"/>
                    <a:pt x="1554" y="1"/>
                    <a:pt x="96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
            <p:cNvSpPr/>
            <p:nvPr/>
          </p:nvSpPr>
          <p:spPr>
            <a:xfrm>
              <a:off x="3260975" y="2996900"/>
              <a:ext cx="45850" cy="36325"/>
            </a:xfrm>
            <a:custGeom>
              <a:rect b="b" l="l" r="r" t="t"/>
              <a:pathLst>
                <a:path extrusionOk="0" h="1453" w="1834">
                  <a:moveTo>
                    <a:pt x="1032" y="1"/>
                  </a:moveTo>
                  <a:cubicBezTo>
                    <a:pt x="449" y="1"/>
                    <a:pt x="1" y="822"/>
                    <a:pt x="595" y="1304"/>
                  </a:cubicBezTo>
                  <a:cubicBezTo>
                    <a:pt x="725" y="1405"/>
                    <a:pt x="878" y="1453"/>
                    <a:pt x="1031" y="1453"/>
                  </a:cubicBezTo>
                  <a:cubicBezTo>
                    <a:pt x="1253" y="1453"/>
                    <a:pt x="1474" y="1351"/>
                    <a:pt x="1621" y="1162"/>
                  </a:cubicBezTo>
                  <a:cubicBezTo>
                    <a:pt x="1833" y="844"/>
                    <a:pt x="1798" y="419"/>
                    <a:pt x="1480" y="172"/>
                  </a:cubicBezTo>
                  <a:cubicBezTo>
                    <a:pt x="1331" y="52"/>
                    <a:pt x="1178" y="1"/>
                    <a:pt x="103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2"/>
            <p:cNvSpPr/>
            <p:nvPr/>
          </p:nvSpPr>
          <p:spPr>
            <a:xfrm>
              <a:off x="2999200" y="2943850"/>
              <a:ext cx="46725" cy="36325"/>
            </a:xfrm>
            <a:custGeom>
              <a:rect b="b" l="l" r="r" t="t"/>
              <a:pathLst>
                <a:path extrusionOk="0" h="1453" w="1869">
                  <a:moveTo>
                    <a:pt x="1033" y="0"/>
                  </a:moveTo>
                  <a:cubicBezTo>
                    <a:pt x="449" y="0"/>
                    <a:pt x="1" y="822"/>
                    <a:pt x="596" y="1303"/>
                  </a:cubicBezTo>
                  <a:cubicBezTo>
                    <a:pt x="725" y="1404"/>
                    <a:pt x="878" y="1452"/>
                    <a:pt x="1031" y="1452"/>
                  </a:cubicBezTo>
                  <a:cubicBezTo>
                    <a:pt x="1253" y="1452"/>
                    <a:pt x="1475" y="1350"/>
                    <a:pt x="1621" y="1162"/>
                  </a:cubicBezTo>
                  <a:cubicBezTo>
                    <a:pt x="1869" y="843"/>
                    <a:pt x="1798" y="419"/>
                    <a:pt x="1480" y="171"/>
                  </a:cubicBezTo>
                  <a:cubicBezTo>
                    <a:pt x="1332" y="51"/>
                    <a:pt x="1178" y="0"/>
                    <a:pt x="103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
            <p:cNvSpPr/>
            <p:nvPr/>
          </p:nvSpPr>
          <p:spPr>
            <a:xfrm>
              <a:off x="3095425" y="3017850"/>
              <a:ext cx="47325" cy="35725"/>
            </a:xfrm>
            <a:custGeom>
              <a:rect b="b" l="l" r="r" t="t"/>
              <a:pathLst>
                <a:path extrusionOk="0" h="1429" w="1893">
                  <a:moveTo>
                    <a:pt x="973" y="1"/>
                  </a:moveTo>
                  <a:cubicBezTo>
                    <a:pt x="944" y="1"/>
                    <a:pt x="915" y="3"/>
                    <a:pt x="885" y="6"/>
                  </a:cubicBezTo>
                  <a:cubicBezTo>
                    <a:pt x="249" y="77"/>
                    <a:pt x="1" y="890"/>
                    <a:pt x="532" y="1279"/>
                  </a:cubicBezTo>
                  <a:cubicBezTo>
                    <a:pt x="647" y="1380"/>
                    <a:pt x="791" y="1428"/>
                    <a:pt x="939" y="1428"/>
                  </a:cubicBezTo>
                  <a:cubicBezTo>
                    <a:pt x="1154" y="1428"/>
                    <a:pt x="1375" y="1326"/>
                    <a:pt x="1522" y="1138"/>
                  </a:cubicBezTo>
                  <a:cubicBezTo>
                    <a:pt x="1893" y="666"/>
                    <a:pt x="1557" y="1"/>
                    <a:pt x="97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2"/>
            <p:cNvSpPr/>
            <p:nvPr/>
          </p:nvSpPr>
          <p:spPr>
            <a:xfrm>
              <a:off x="3012300" y="3027600"/>
              <a:ext cx="46475" cy="36025"/>
            </a:xfrm>
            <a:custGeom>
              <a:rect b="b" l="l" r="r" t="t"/>
              <a:pathLst>
                <a:path extrusionOk="0" h="1441" w="1859">
                  <a:moveTo>
                    <a:pt x="934" y="0"/>
                  </a:moveTo>
                  <a:cubicBezTo>
                    <a:pt x="906" y="0"/>
                    <a:pt x="878" y="2"/>
                    <a:pt x="850" y="5"/>
                  </a:cubicBezTo>
                  <a:cubicBezTo>
                    <a:pt x="213" y="111"/>
                    <a:pt x="1" y="889"/>
                    <a:pt x="496" y="1278"/>
                  </a:cubicBezTo>
                  <a:cubicBezTo>
                    <a:pt x="635" y="1387"/>
                    <a:pt x="795" y="1441"/>
                    <a:pt x="951" y="1441"/>
                  </a:cubicBezTo>
                  <a:cubicBezTo>
                    <a:pt x="1152" y="1441"/>
                    <a:pt x="1347" y="1351"/>
                    <a:pt x="1486" y="1172"/>
                  </a:cubicBezTo>
                  <a:cubicBezTo>
                    <a:pt x="1858" y="699"/>
                    <a:pt x="1520" y="0"/>
                    <a:pt x="93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
            <p:cNvSpPr/>
            <p:nvPr/>
          </p:nvSpPr>
          <p:spPr>
            <a:xfrm>
              <a:off x="3085700" y="2933850"/>
              <a:ext cx="47325" cy="35775"/>
            </a:xfrm>
            <a:custGeom>
              <a:rect b="b" l="l" r="r" t="t"/>
              <a:pathLst>
                <a:path extrusionOk="0" h="1431" w="1893">
                  <a:moveTo>
                    <a:pt x="938" y="0"/>
                  </a:moveTo>
                  <a:cubicBezTo>
                    <a:pt x="909" y="0"/>
                    <a:pt x="880" y="2"/>
                    <a:pt x="850" y="5"/>
                  </a:cubicBezTo>
                  <a:cubicBezTo>
                    <a:pt x="213" y="76"/>
                    <a:pt x="1" y="890"/>
                    <a:pt x="496" y="1279"/>
                  </a:cubicBezTo>
                  <a:cubicBezTo>
                    <a:pt x="629" y="1382"/>
                    <a:pt x="787" y="1430"/>
                    <a:pt x="944" y="1430"/>
                  </a:cubicBezTo>
                  <a:cubicBezTo>
                    <a:pt x="1162" y="1430"/>
                    <a:pt x="1378" y="1337"/>
                    <a:pt x="1522" y="1173"/>
                  </a:cubicBezTo>
                  <a:cubicBezTo>
                    <a:pt x="1893" y="667"/>
                    <a:pt x="1524" y="0"/>
                    <a:pt x="93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2"/>
            <p:cNvSpPr/>
            <p:nvPr/>
          </p:nvSpPr>
          <p:spPr>
            <a:xfrm>
              <a:off x="3106050" y="3101000"/>
              <a:ext cx="47350" cy="36200"/>
            </a:xfrm>
            <a:custGeom>
              <a:rect b="b" l="l" r="r" t="t"/>
              <a:pathLst>
                <a:path extrusionOk="0" h="1448" w="1894">
                  <a:moveTo>
                    <a:pt x="934" y="0"/>
                  </a:moveTo>
                  <a:cubicBezTo>
                    <a:pt x="906" y="0"/>
                    <a:pt x="878" y="2"/>
                    <a:pt x="849" y="5"/>
                  </a:cubicBezTo>
                  <a:cubicBezTo>
                    <a:pt x="213" y="111"/>
                    <a:pt x="0" y="889"/>
                    <a:pt x="496" y="1314"/>
                  </a:cubicBezTo>
                  <a:cubicBezTo>
                    <a:pt x="628" y="1402"/>
                    <a:pt x="785" y="1448"/>
                    <a:pt x="941" y="1448"/>
                  </a:cubicBezTo>
                  <a:cubicBezTo>
                    <a:pt x="1160" y="1448"/>
                    <a:pt x="1377" y="1358"/>
                    <a:pt x="1521" y="1172"/>
                  </a:cubicBezTo>
                  <a:cubicBezTo>
                    <a:pt x="1893" y="699"/>
                    <a:pt x="1523" y="0"/>
                    <a:pt x="93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
            <p:cNvSpPr/>
            <p:nvPr/>
          </p:nvSpPr>
          <p:spPr>
            <a:xfrm>
              <a:off x="3179450" y="3007250"/>
              <a:ext cx="47350" cy="36050"/>
            </a:xfrm>
            <a:custGeom>
              <a:rect b="b" l="l" r="r" t="t"/>
              <a:pathLst>
                <a:path extrusionOk="0" h="1442" w="1894">
                  <a:moveTo>
                    <a:pt x="934" y="1"/>
                  </a:moveTo>
                  <a:cubicBezTo>
                    <a:pt x="906" y="1"/>
                    <a:pt x="878" y="2"/>
                    <a:pt x="849" y="5"/>
                  </a:cubicBezTo>
                  <a:cubicBezTo>
                    <a:pt x="213" y="76"/>
                    <a:pt x="0" y="890"/>
                    <a:pt x="496" y="1279"/>
                  </a:cubicBezTo>
                  <a:cubicBezTo>
                    <a:pt x="635" y="1387"/>
                    <a:pt x="801" y="1441"/>
                    <a:pt x="965" y="1441"/>
                  </a:cubicBezTo>
                  <a:cubicBezTo>
                    <a:pt x="1176" y="1441"/>
                    <a:pt x="1382" y="1352"/>
                    <a:pt x="1522" y="1173"/>
                  </a:cubicBezTo>
                  <a:cubicBezTo>
                    <a:pt x="1893" y="700"/>
                    <a:pt x="1523" y="1"/>
                    <a:pt x="93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
            <p:cNvSpPr/>
            <p:nvPr/>
          </p:nvSpPr>
          <p:spPr>
            <a:xfrm>
              <a:off x="3072800" y="2850100"/>
              <a:ext cx="46550" cy="35775"/>
            </a:xfrm>
            <a:custGeom>
              <a:rect b="b" l="l" r="r" t="t"/>
              <a:pathLst>
                <a:path extrusionOk="0" h="1431" w="1862">
                  <a:moveTo>
                    <a:pt x="1042" y="0"/>
                  </a:moveTo>
                  <a:cubicBezTo>
                    <a:pt x="442" y="0"/>
                    <a:pt x="0" y="815"/>
                    <a:pt x="623" y="1268"/>
                  </a:cubicBezTo>
                  <a:cubicBezTo>
                    <a:pt x="747" y="1377"/>
                    <a:pt x="904" y="1431"/>
                    <a:pt x="1063" y="1431"/>
                  </a:cubicBezTo>
                  <a:cubicBezTo>
                    <a:pt x="1268" y="1431"/>
                    <a:pt x="1474" y="1341"/>
                    <a:pt x="1613" y="1162"/>
                  </a:cubicBezTo>
                  <a:cubicBezTo>
                    <a:pt x="1861" y="844"/>
                    <a:pt x="1790" y="384"/>
                    <a:pt x="1507" y="172"/>
                  </a:cubicBezTo>
                  <a:cubicBezTo>
                    <a:pt x="1352" y="51"/>
                    <a:pt x="1192" y="0"/>
                    <a:pt x="1042"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2"/>
            <p:cNvSpPr/>
            <p:nvPr/>
          </p:nvSpPr>
          <p:spPr>
            <a:xfrm>
              <a:off x="3169725" y="2923250"/>
              <a:ext cx="46450" cy="36575"/>
            </a:xfrm>
            <a:custGeom>
              <a:rect b="b" l="l" r="r" t="t"/>
              <a:pathLst>
                <a:path extrusionOk="0" h="1463" w="1858">
                  <a:moveTo>
                    <a:pt x="933" y="0"/>
                  </a:moveTo>
                  <a:cubicBezTo>
                    <a:pt x="906" y="0"/>
                    <a:pt x="878" y="2"/>
                    <a:pt x="849" y="5"/>
                  </a:cubicBezTo>
                  <a:cubicBezTo>
                    <a:pt x="213" y="111"/>
                    <a:pt x="0" y="889"/>
                    <a:pt x="496" y="1314"/>
                  </a:cubicBezTo>
                  <a:cubicBezTo>
                    <a:pt x="625" y="1415"/>
                    <a:pt x="773" y="1463"/>
                    <a:pt x="918" y="1463"/>
                  </a:cubicBezTo>
                  <a:cubicBezTo>
                    <a:pt x="1130" y="1463"/>
                    <a:pt x="1339" y="1361"/>
                    <a:pt x="1486" y="1172"/>
                  </a:cubicBezTo>
                  <a:cubicBezTo>
                    <a:pt x="1858" y="699"/>
                    <a:pt x="1519" y="0"/>
                    <a:pt x="93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
            <p:cNvSpPr/>
            <p:nvPr/>
          </p:nvSpPr>
          <p:spPr>
            <a:xfrm>
              <a:off x="2843400" y="2819900"/>
              <a:ext cx="11525" cy="11500"/>
            </a:xfrm>
            <a:custGeom>
              <a:rect b="b" l="l" r="r" t="t"/>
              <a:pathLst>
                <a:path extrusionOk="0" h="460" w="461">
                  <a:moveTo>
                    <a:pt x="460" y="0"/>
                  </a:moveTo>
                  <a:cubicBezTo>
                    <a:pt x="319" y="142"/>
                    <a:pt x="177" y="318"/>
                    <a:pt x="0" y="460"/>
                  </a:cubicBezTo>
                  <a:cubicBezTo>
                    <a:pt x="107" y="389"/>
                    <a:pt x="213" y="318"/>
                    <a:pt x="319" y="212"/>
                  </a:cubicBezTo>
                  <a:cubicBezTo>
                    <a:pt x="354" y="177"/>
                    <a:pt x="425" y="71"/>
                    <a:pt x="46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
            <p:cNvSpPr/>
            <p:nvPr/>
          </p:nvSpPr>
          <p:spPr>
            <a:xfrm>
              <a:off x="2907950" y="2871050"/>
              <a:ext cx="47325" cy="35775"/>
            </a:xfrm>
            <a:custGeom>
              <a:rect b="b" l="l" r="r" t="t"/>
              <a:pathLst>
                <a:path extrusionOk="0" h="1431" w="1893">
                  <a:moveTo>
                    <a:pt x="938" y="1"/>
                  </a:moveTo>
                  <a:cubicBezTo>
                    <a:pt x="909" y="1"/>
                    <a:pt x="879" y="2"/>
                    <a:pt x="850" y="6"/>
                  </a:cubicBezTo>
                  <a:cubicBezTo>
                    <a:pt x="213" y="77"/>
                    <a:pt x="1" y="890"/>
                    <a:pt x="496" y="1279"/>
                  </a:cubicBezTo>
                  <a:cubicBezTo>
                    <a:pt x="629" y="1383"/>
                    <a:pt x="787" y="1431"/>
                    <a:pt x="943" y="1431"/>
                  </a:cubicBezTo>
                  <a:cubicBezTo>
                    <a:pt x="1162" y="1431"/>
                    <a:pt x="1378" y="1338"/>
                    <a:pt x="1522" y="1173"/>
                  </a:cubicBezTo>
                  <a:cubicBezTo>
                    <a:pt x="1893" y="667"/>
                    <a:pt x="1524" y="1"/>
                    <a:pt x="9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
            <p:cNvSpPr/>
            <p:nvPr/>
          </p:nvSpPr>
          <p:spPr>
            <a:xfrm>
              <a:off x="2823950" y="2880775"/>
              <a:ext cx="47325" cy="35775"/>
            </a:xfrm>
            <a:custGeom>
              <a:rect b="b" l="l" r="r" t="t"/>
              <a:pathLst>
                <a:path extrusionOk="0" h="1431" w="1893">
                  <a:moveTo>
                    <a:pt x="937" y="1"/>
                  </a:moveTo>
                  <a:cubicBezTo>
                    <a:pt x="908" y="1"/>
                    <a:pt x="879" y="3"/>
                    <a:pt x="849" y="6"/>
                  </a:cubicBezTo>
                  <a:cubicBezTo>
                    <a:pt x="212" y="77"/>
                    <a:pt x="0" y="890"/>
                    <a:pt x="495" y="1279"/>
                  </a:cubicBezTo>
                  <a:cubicBezTo>
                    <a:pt x="628" y="1383"/>
                    <a:pt x="786" y="1431"/>
                    <a:pt x="943" y="1431"/>
                  </a:cubicBezTo>
                  <a:cubicBezTo>
                    <a:pt x="1161" y="1431"/>
                    <a:pt x="1377" y="1338"/>
                    <a:pt x="1521" y="1173"/>
                  </a:cubicBezTo>
                  <a:cubicBezTo>
                    <a:pt x="1892" y="667"/>
                    <a:pt x="1524" y="1"/>
                    <a:pt x="93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
            <p:cNvSpPr/>
            <p:nvPr/>
          </p:nvSpPr>
          <p:spPr>
            <a:xfrm>
              <a:off x="2895025" y="2786425"/>
              <a:ext cx="46550" cy="36325"/>
            </a:xfrm>
            <a:custGeom>
              <a:rect b="b" l="l" r="r" t="t"/>
              <a:pathLst>
                <a:path extrusionOk="0" h="1453" w="1862">
                  <a:moveTo>
                    <a:pt x="1044" y="1"/>
                  </a:moveTo>
                  <a:cubicBezTo>
                    <a:pt x="443" y="1"/>
                    <a:pt x="1" y="822"/>
                    <a:pt x="624" y="1304"/>
                  </a:cubicBezTo>
                  <a:cubicBezTo>
                    <a:pt x="739" y="1405"/>
                    <a:pt x="884" y="1453"/>
                    <a:pt x="1031" y="1453"/>
                  </a:cubicBezTo>
                  <a:cubicBezTo>
                    <a:pt x="1246" y="1453"/>
                    <a:pt x="1468" y="1351"/>
                    <a:pt x="1614" y="1162"/>
                  </a:cubicBezTo>
                  <a:cubicBezTo>
                    <a:pt x="1862" y="844"/>
                    <a:pt x="1791" y="419"/>
                    <a:pt x="1508" y="172"/>
                  </a:cubicBezTo>
                  <a:cubicBezTo>
                    <a:pt x="1353" y="52"/>
                    <a:pt x="1193" y="1"/>
                    <a:pt x="104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
            <p:cNvSpPr/>
            <p:nvPr/>
          </p:nvSpPr>
          <p:spPr>
            <a:xfrm>
              <a:off x="2916400" y="2954375"/>
              <a:ext cx="50350" cy="36150"/>
            </a:xfrm>
            <a:custGeom>
              <a:rect b="b" l="l" r="r" t="t"/>
              <a:pathLst>
                <a:path extrusionOk="0" h="1446" w="2014">
                  <a:moveTo>
                    <a:pt x="993" y="0"/>
                  </a:moveTo>
                  <a:cubicBezTo>
                    <a:pt x="800" y="0"/>
                    <a:pt x="601" y="83"/>
                    <a:pt x="441" y="281"/>
                  </a:cubicBezTo>
                  <a:cubicBezTo>
                    <a:pt x="0" y="825"/>
                    <a:pt x="491" y="1446"/>
                    <a:pt x="1021" y="1446"/>
                  </a:cubicBezTo>
                  <a:cubicBezTo>
                    <a:pt x="1214" y="1446"/>
                    <a:pt x="1412" y="1364"/>
                    <a:pt x="1573" y="1165"/>
                  </a:cubicBezTo>
                  <a:cubicBezTo>
                    <a:pt x="2014" y="621"/>
                    <a:pt x="1523" y="0"/>
                    <a:pt x="99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
            <p:cNvSpPr/>
            <p:nvPr/>
          </p:nvSpPr>
          <p:spPr>
            <a:xfrm>
              <a:off x="2991975" y="2859575"/>
              <a:ext cx="46450" cy="36200"/>
            </a:xfrm>
            <a:custGeom>
              <a:rect b="b" l="l" r="r" t="t"/>
              <a:pathLst>
                <a:path extrusionOk="0" h="1448" w="1858">
                  <a:moveTo>
                    <a:pt x="933" y="0"/>
                  </a:moveTo>
                  <a:cubicBezTo>
                    <a:pt x="906" y="0"/>
                    <a:pt x="878" y="2"/>
                    <a:pt x="849" y="5"/>
                  </a:cubicBezTo>
                  <a:cubicBezTo>
                    <a:pt x="212" y="111"/>
                    <a:pt x="0" y="889"/>
                    <a:pt x="495" y="1314"/>
                  </a:cubicBezTo>
                  <a:cubicBezTo>
                    <a:pt x="628" y="1402"/>
                    <a:pt x="779" y="1448"/>
                    <a:pt x="928" y="1448"/>
                  </a:cubicBezTo>
                  <a:cubicBezTo>
                    <a:pt x="1136" y="1448"/>
                    <a:pt x="1341" y="1358"/>
                    <a:pt x="1486" y="1172"/>
                  </a:cubicBezTo>
                  <a:cubicBezTo>
                    <a:pt x="1858" y="699"/>
                    <a:pt x="1519" y="0"/>
                    <a:pt x="93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2"/>
            <p:cNvSpPr/>
            <p:nvPr/>
          </p:nvSpPr>
          <p:spPr>
            <a:xfrm>
              <a:off x="2980075" y="2776625"/>
              <a:ext cx="49700" cy="36150"/>
            </a:xfrm>
            <a:custGeom>
              <a:rect b="b" l="l" r="r" t="t"/>
              <a:pathLst>
                <a:path extrusionOk="0" h="1446" w="1988">
                  <a:moveTo>
                    <a:pt x="972" y="0"/>
                  </a:moveTo>
                  <a:cubicBezTo>
                    <a:pt x="783" y="0"/>
                    <a:pt x="592" y="82"/>
                    <a:pt x="441" y="281"/>
                  </a:cubicBezTo>
                  <a:cubicBezTo>
                    <a:pt x="0" y="825"/>
                    <a:pt x="491" y="1446"/>
                    <a:pt x="1021" y="1446"/>
                  </a:cubicBezTo>
                  <a:cubicBezTo>
                    <a:pt x="1214" y="1446"/>
                    <a:pt x="1412" y="1363"/>
                    <a:pt x="1573" y="1165"/>
                  </a:cubicBezTo>
                  <a:cubicBezTo>
                    <a:pt x="1988" y="621"/>
                    <a:pt x="1490" y="0"/>
                    <a:pt x="972"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
            <p:cNvSpPr/>
            <p:nvPr/>
          </p:nvSpPr>
          <p:spPr>
            <a:xfrm>
              <a:off x="3152025" y="2756875"/>
              <a:ext cx="40725" cy="35425"/>
            </a:xfrm>
            <a:custGeom>
              <a:rect b="b" l="l" r="r" t="t"/>
              <a:pathLst>
                <a:path extrusionOk="0" h="1417" w="1629">
                  <a:moveTo>
                    <a:pt x="800" y="1"/>
                  </a:moveTo>
                  <a:cubicBezTo>
                    <a:pt x="594" y="1"/>
                    <a:pt x="397" y="79"/>
                    <a:pt x="248" y="257"/>
                  </a:cubicBezTo>
                  <a:cubicBezTo>
                    <a:pt x="1" y="576"/>
                    <a:pt x="72" y="1035"/>
                    <a:pt x="390" y="1283"/>
                  </a:cubicBezTo>
                  <a:cubicBezTo>
                    <a:pt x="522" y="1371"/>
                    <a:pt x="673" y="1417"/>
                    <a:pt x="822" y="1417"/>
                  </a:cubicBezTo>
                  <a:cubicBezTo>
                    <a:pt x="1031" y="1417"/>
                    <a:pt x="1236" y="1327"/>
                    <a:pt x="1380" y="1142"/>
                  </a:cubicBezTo>
                  <a:cubicBezTo>
                    <a:pt x="1628" y="823"/>
                    <a:pt x="1593" y="399"/>
                    <a:pt x="1310" y="151"/>
                  </a:cubicBezTo>
                  <a:lnTo>
                    <a:pt x="1239" y="151"/>
                  </a:lnTo>
                  <a:lnTo>
                    <a:pt x="921" y="10"/>
                  </a:lnTo>
                  <a:cubicBezTo>
                    <a:pt x="880" y="4"/>
                    <a:pt x="840" y="1"/>
                    <a:pt x="80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
            <p:cNvSpPr/>
            <p:nvPr/>
          </p:nvSpPr>
          <p:spPr>
            <a:xfrm>
              <a:off x="3243125" y="2829500"/>
              <a:ext cx="47300" cy="36050"/>
            </a:xfrm>
            <a:custGeom>
              <a:rect b="b" l="l" r="r" t="t"/>
              <a:pathLst>
                <a:path extrusionOk="0" h="1442" w="1892">
                  <a:moveTo>
                    <a:pt x="934" y="1"/>
                  </a:moveTo>
                  <a:cubicBezTo>
                    <a:pt x="906" y="1"/>
                    <a:pt x="878" y="2"/>
                    <a:pt x="849" y="5"/>
                  </a:cubicBezTo>
                  <a:cubicBezTo>
                    <a:pt x="213" y="76"/>
                    <a:pt x="0" y="890"/>
                    <a:pt x="496" y="1279"/>
                  </a:cubicBezTo>
                  <a:cubicBezTo>
                    <a:pt x="635" y="1387"/>
                    <a:pt x="801" y="1441"/>
                    <a:pt x="962" y="1441"/>
                  </a:cubicBezTo>
                  <a:cubicBezTo>
                    <a:pt x="1169" y="1441"/>
                    <a:pt x="1367" y="1352"/>
                    <a:pt x="1486" y="1173"/>
                  </a:cubicBezTo>
                  <a:cubicBezTo>
                    <a:pt x="1892" y="700"/>
                    <a:pt x="1522" y="1"/>
                    <a:pt x="93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
            <p:cNvSpPr/>
            <p:nvPr/>
          </p:nvSpPr>
          <p:spPr>
            <a:xfrm>
              <a:off x="3159100" y="2840100"/>
              <a:ext cx="47325" cy="35725"/>
            </a:xfrm>
            <a:custGeom>
              <a:rect b="b" l="l" r="r" t="t"/>
              <a:pathLst>
                <a:path extrusionOk="0" h="1429" w="1893">
                  <a:moveTo>
                    <a:pt x="938" y="1"/>
                  </a:moveTo>
                  <a:cubicBezTo>
                    <a:pt x="909" y="1"/>
                    <a:pt x="880" y="2"/>
                    <a:pt x="850" y="6"/>
                  </a:cubicBezTo>
                  <a:cubicBezTo>
                    <a:pt x="213" y="76"/>
                    <a:pt x="1" y="890"/>
                    <a:pt x="496" y="1279"/>
                  </a:cubicBezTo>
                  <a:cubicBezTo>
                    <a:pt x="626" y="1380"/>
                    <a:pt x="779" y="1428"/>
                    <a:pt x="932" y="1428"/>
                  </a:cubicBezTo>
                  <a:cubicBezTo>
                    <a:pt x="1154" y="1428"/>
                    <a:pt x="1375" y="1326"/>
                    <a:pt x="1522" y="1138"/>
                  </a:cubicBezTo>
                  <a:cubicBezTo>
                    <a:pt x="1893" y="666"/>
                    <a:pt x="1525" y="1"/>
                    <a:pt x="9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
            <p:cNvSpPr/>
            <p:nvPr/>
          </p:nvSpPr>
          <p:spPr>
            <a:xfrm>
              <a:off x="3252850" y="2913500"/>
              <a:ext cx="47325" cy="35775"/>
            </a:xfrm>
            <a:custGeom>
              <a:rect b="b" l="l" r="r" t="t"/>
              <a:pathLst>
                <a:path extrusionOk="0" h="1431" w="1893">
                  <a:moveTo>
                    <a:pt x="968" y="1"/>
                  </a:moveTo>
                  <a:cubicBezTo>
                    <a:pt x="941" y="1"/>
                    <a:pt x="913" y="2"/>
                    <a:pt x="885" y="6"/>
                  </a:cubicBezTo>
                  <a:cubicBezTo>
                    <a:pt x="248" y="76"/>
                    <a:pt x="0" y="890"/>
                    <a:pt x="531" y="1279"/>
                  </a:cubicBezTo>
                  <a:cubicBezTo>
                    <a:pt x="649" y="1383"/>
                    <a:pt x="799" y="1431"/>
                    <a:pt x="950" y="1431"/>
                  </a:cubicBezTo>
                  <a:cubicBezTo>
                    <a:pt x="1161" y="1431"/>
                    <a:pt x="1377" y="1338"/>
                    <a:pt x="1522" y="1173"/>
                  </a:cubicBezTo>
                  <a:cubicBezTo>
                    <a:pt x="1892" y="667"/>
                    <a:pt x="1524" y="1"/>
                    <a:pt x="96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
            <p:cNvSpPr/>
            <p:nvPr/>
          </p:nvSpPr>
          <p:spPr>
            <a:xfrm>
              <a:off x="3065375" y="2766575"/>
              <a:ext cx="47075" cy="35850"/>
            </a:xfrm>
            <a:custGeom>
              <a:rect b="b" l="l" r="r" t="t"/>
              <a:pathLst>
                <a:path extrusionOk="0" h="1434" w="1883">
                  <a:moveTo>
                    <a:pt x="971" y="0"/>
                  </a:moveTo>
                  <a:cubicBezTo>
                    <a:pt x="931" y="0"/>
                    <a:pt x="891" y="4"/>
                    <a:pt x="849" y="11"/>
                  </a:cubicBezTo>
                  <a:cubicBezTo>
                    <a:pt x="212" y="81"/>
                    <a:pt x="0" y="895"/>
                    <a:pt x="495" y="1284"/>
                  </a:cubicBezTo>
                  <a:cubicBezTo>
                    <a:pt x="625" y="1385"/>
                    <a:pt x="778" y="1433"/>
                    <a:pt x="929" y="1433"/>
                  </a:cubicBezTo>
                  <a:cubicBezTo>
                    <a:pt x="1147" y="1433"/>
                    <a:pt x="1360" y="1331"/>
                    <a:pt x="1486" y="1143"/>
                  </a:cubicBezTo>
                  <a:cubicBezTo>
                    <a:pt x="1883" y="680"/>
                    <a:pt x="1538" y="0"/>
                    <a:pt x="97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3" name="Google Shape;243;p2"/>
          <p:cNvSpPr txBox="1"/>
          <p:nvPr>
            <p:ph type="ctrTitle"/>
          </p:nvPr>
        </p:nvSpPr>
        <p:spPr>
          <a:xfrm>
            <a:off x="3277050" y="1611413"/>
            <a:ext cx="2589900" cy="1386000"/>
          </a:xfrm>
          <a:prstGeom prst="rect">
            <a:avLst/>
          </a:prstGeom>
        </p:spPr>
        <p:txBody>
          <a:bodyPr anchorCtr="0" anchor="b" bIns="91425" lIns="91425" spcFirstLastPara="1" rIns="91425" wrap="square" tIns="91425">
            <a:noAutofit/>
          </a:bodyPr>
          <a:lstStyle>
            <a:lvl1pPr lvl="0" algn="ctr">
              <a:lnSpc>
                <a:spcPct val="80000"/>
              </a:lnSpc>
              <a:spcBef>
                <a:spcPts val="0"/>
              </a:spcBef>
              <a:spcAft>
                <a:spcPts val="0"/>
              </a:spcAft>
              <a:buClr>
                <a:schemeClr val="lt2"/>
              </a:buClr>
              <a:buSzPts val="4300"/>
              <a:buNone/>
              <a:defRPr sz="4300">
                <a:solidFill>
                  <a:schemeClr val="lt2"/>
                </a:solidFill>
              </a:defRPr>
            </a:lvl1pPr>
            <a:lvl2pPr lvl="1" algn="ctr">
              <a:spcBef>
                <a:spcPts val="0"/>
              </a:spcBef>
              <a:spcAft>
                <a:spcPts val="0"/>
              </a:spcAft>
              <a:buClr>
                <a:schemeClr val="lt2"/>
              </a:buClr>
              <a:buSzPts val="4800"/>
              <a:buFont typeface="Boogaloo"/>
              <a:buNone/>
              <a:defRPr sz="4800">
                <a:solidFill>
                  <a:schemeClr val="lt2"/>
                </a:solidFill>
                <a:latin typeface="Boogaloo"/>
                <a:ea typeface="Boogaloo"/>
                <a:cs typeface="Boogaloo"/>
                <a:sym typeface="Boogaloo"/>
              </a:defRPr>
            </a:lvl2pPr>
            <a:lvl3pPr lvl="2" algn="ctr">
              <a:spcBef>
                <a:spcPts val="0"/>
              </a:spcBef>
              <a:spcAft>
                <a:spcPts val="0"/>
              </a:spcAft>
              <a:buClr>
                <a:schemeClr val="lt2"/>
              </a:buClr>
              <a:buSzPts val="4800"/>
              <a:buFont typeface="Boogaloo"/>
              <a:buNone/>
              <a:defRPr sz="4800">
                <a:solidFill>
                  <a:schemeClr val="lt2"/>
                </a:solidFill>
                <a:latin typeface="Boogaloo"/>
                <a:ea typeface="Boogaloo"/>
                <a:cs typeface="Boogaloo"/>
                <a:sym typeface="Boogaloo"/>
              </a:defRPr>
            </a:lvl3pPr>
            <a:lvl4pPr lvl="3" algn="ctr">
              <a:spcBef>
                <a:spcPts val="0"/>
              </a:spcBef>
              <a:spcAft>
                <a:spcPts val="0"/>
              </a:spcAft>
              <a:buClr>
                <a:schemeClr val="lt2"/>
              </a:buClr>
              <a:buSzPts val="4800"/>
              <a:buFont typeface="Boogaloo"/>
              <a:buNone/>
              <a:defRPr sz="4800">
                <a:solidFill>
                  <a:schemeClr val="lt2"/>
                </a:solidFill>
                <a:latin typeface="Boogaloo"/>
                <a:ea typeface="Boogaloo"/>
                <a:cs typeface="Boogaloo"/>
                <a:sym typeface="Boogaloo"/>
              </a:defRPr>
            </a:lvl4pPr>
            <a:lvl5pPr lvl="4" algn="ctr">
              <a:spcBef>
                <a:spcPts val="0"/>
              </a:spcBef>
              <a:spcAft>
                <a:spcPts val="0"/>
              </a:spcAft>
              <a:buClr>
                <a:schemeClr val="lt2"/>
              </a:buClr>
              <a:buSzPts val="4800"/>
              <a:buFont typeface="Boogaloo"/>
              <a:buNone/>
              <a:defRPr sz="4800">
                <a:solidFill>
                  <a:schemeClr val="lt2"/>
                </a:solidFill>
                <a:latin typeface="Boogaloo"/>
                <a:ea typeface="Boogaloo"/>
                <a:cs typeface="Boogaloo"/>
                <a:sym typeface="Boogaloo"/>
              </a:defRPr>
            </a:lvl5pPr>
            <a:lvl6pPr lvl="5" algn="ctr">
              <a:spcBef>
                <a:spcPts val="0"/>
              </a:spcBef>
              <a:spcAft>
                <a:spcPts val="0"/>
              </a:spcAft>
              <a:buClr>
                <a:schemeClr val="lt2"/>
              </a:buClr>
              <a:buSzPts val="4800"/>
              <a:buFont typeface="Boogaloo"/>
              <a:buNone/>
              <a:defRPr sz="4800">
                <a:solidFill>
                  <a:schemeClr val="lt2"/>
                </a:solidFill>
                <a:latin typeface="Boogaloo"/>
                <a:ea typeface="Boogaloo"/>
                <a:cs typeface="Boogaloo"/>
                <a:sym typeface="Boogaloo"/>
              </a:defRPr>
            </a:lvl6pPr>
            <a:lvl7pPr lvl="6" algn="ctr">
              <a:spcBef>
                <a:spcPts val="0"/>
              </a:spcBef>
              <a:spcAft>
                <a:spcPts val="0"/>
              </a:spcAft>
              <a:buClr>
                <a:schemeClr val="lt2"/>
              </a:buClr>
              <a:buSzPts val="4800"/>
              <a:buFont typeface="Boogaloo"/>
              <a:buNone/>
              <a:defRPr sz="4800">
                <a:solidFill>
                  <a:schemeClr val="lt2"/>
                </a:solidFill>
                <a:latin typeface="Boogaloo"/>
                <a:ea typeface="Boogaloo"/>
                <a:cs typeface="Boogaloo"/>
                <a:sym typeface="Boogaloo"/>
              </a:defRPr>
            </a:lvl7pPr>
            <a:lvl8pPr lvl="7" algn="ctr">
              <a:spcBef>
                <a:spcPts val="0"/>
              </a:spcBef>
              <a:spcAft>
                <a:spcPts val="0"/>
              </a:spcAft>
              <a:buClr>
                <a:schemeClr val="lt2"/>
              </a:buClr>
              <a:buSzPts val="4800"/>
              <a:buFont typeface="Boogaloo"/>
              <a:buNone/>
              <a:defRPr sz="4800">
                <a:solidFill>
                  <a:schemeClr val="lt2"/>
                </a:solidFill>
                <a:latin typeface="Boogaloo"/>
                <a:ea typeface="Boogaloo"/>
                <a:cs typeface="Boogaloo"/>
                <a:sym typeface="Boogaloo"/>
              </a:defRPr>
            </a:lvl8pPr>
            <a:lvl9pPr lvl="8" algn="ctr">
              <a:spcBef>
                <a:spcPts val="0"/>
              </a:spcBef>
              <a:spcAft>
                <a:spcPts val="0"/>
              </a:spcAft>
              <a:buClr>
                <a:schemeClr val="lt2"/>
              </a:buClr>
              <a:buSzPts val="4800"/>
              <a:buFont typeface="Boogaloo"/>
              <a:buNone/>
              <a:defRPr sz="4800">
                <a:solidFill>
                  <a:schemeClr val="lt2"/>
                </a:solidFill>
                <a:latin typeface="Boogaloo"/>
                <a:ea typeface="Boogaloo"/>
                <a:cs typeface="Boogaloo"/>
                <a:sym typeface="Boogaloo"/>
              </a:defRPr>
            </a:lvl9pPr>
          </a:lstStyle>
          <a:p/>
        </p:txBody>
      </p:sp>
      <p:sp>
        <p:nvSpPr>
          <p:cNvPr id="244" name="Google Shape;244;p2"/>
          <p:cNvSpPr txBox="1"/>
          <p:nvPr>
            <p:ph idx="1" type="subTitle"/>
          </p:nvPr>
        </p:nvSpPr>
        <p:spPr>
          <a:xfrm>
            <a:off x="3451200" y="3077500"/>
            <a:ext cx="2229600" cy="792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lt2"/>
              </a:buClr>
              <a:buSzPts val="1800"/>
              <a:buFont typeface="Open Sans"/>
              <a:buNone/>
              <a:defRPr>
                <a:solidFill>
                  <a:schemeClr val="lt2"/>
                </a:solidFill>
                <a:latin typeface="Open Sans"/>
                <a:ea typeface="Open Sans"/>
                <a:cs typeface="Open Sans"/>
                <a:sym typeface="Open Sans"/>
              </a:defRPr>
            </a:lvl1pPr>
            <a:lvl2pPr lvl="1" algn="ctr">
              <a:lnSpc>
                <a:spcPct val="100000"/>
              </a:lnSpc>
              <a:spcBef>
                <a:spcPts val="0"/>
              </a:spcBef>
              <a:spcAft>
                <a:spcPts val="0"/>
              </a:spcAft>
              <a:buClr>
                <a:schemeClr val="lt2"/>
              </a:buClr>
              <a:buSzPts val="1800"/>
              <a:buNone/>
              <a:defRPr sz="1800">
                <a:solidFill>
                  <a:schemeClr val="lt2"/>
                </a:solidFill>
              </a:defRPr>
            </a:lvl2pPr>
            <a:lvl3pPr lvl="2" algn="ctr">
              <a:lnSpc>
                <a:spcPct val="100000"/>
              </a:lnSpc>
              <a:spcBef>
                <a:spcPts val="0"/>
              </a:spcBef>
              <a:spcAft>
                <a:spcPts val="0"/>
              </a:spcAft>
              <a:buClr>
                <a:schemeClr val="lt2"/>
              </a:buClr>
              <a:buSzPts val="1800"/>
              <a:buNone/>
              <a:defRPr sz="1800">
                <a:solidFill>
                  <a:schemeClr val="lt2"/>
                </a:solidFill>
              </a:defRPr>
            </a:lvl3pPr>
            <a:lvl4pPr lvl="3" algn="ctr">
              <a:lnSpc>
                <a:spcPct val="100000"/>
              </a:lnSpc>
              <a:spcBef>
                <a:spcPts val="0"/>
              </a:spcBef>
              <a:spcAft>
                <a:spcPts val="0"/>
              </a:spcAft>
              <a:buClr>
                <a:schemeClr val="lt2"/>
              </a:buClr>
              <a:buSzPts val="1800"/>
              <a:buNone/>
              <a:defRPr sz="1800">
                <a:solidFill>
                  <a:schemeClr val="lt2"/>
                </a:solidFill>
              </a:defRPr>
            </a:lvl4pPr>
            <a:lvl5pPr lvl="4" algn="ctr">
              <a:lnSpc>
                <a:spcPct val="100000"/>
              </a:lnSpc>
              <a:spcBef>
                <a:spcPts val="0"/>
              </a:spcBef>
              <a:spcAft>
                <a:spcPts val="0"/>
              </a:spcAft>
              <a:buClr>
                <a:schemeClr val="lt2"/>
              </a:buClr>
              <a:buSzPts val="1800"/>
              <a:buNone/>
              <a:defRPr sz="1800">
                <a:solidFill>
                  <a:schemeClr val="lt2"/>
                </a:solidFill>
              </a:defRPr>
            </a:lvl5pPr>
            <a:lvl6pPr lvl="5" algn="ctr">
              <a:lnSpc>
                <a:spcPct val="100000"/>
              </a:lnSpc>
              <a:spcBef>
                <a:spcPts val="0"/>
              </a:spcBef>
              <a:spcAft>
                <a:spcPts val="0"/>
              </a:spcAft>
              <a:buClr>
                <a:schemeClr val="lt2"/>
              </a:buClr>
              <a:buSzPts val="1800"/>
              <a:buNone/>
              <a:defRPr sz="1800">
                <a:solidFill>
                  <a:schemeClr val="lt2"/>
                </a:solidFill>
              </a:defRPr>
            </a:lvl6pPr>
            <a:lvl7pPr lvl="6" algn="ctr">
              <a:lnSpc>
                <a:spcPct val="100000"/>
              </a:lnSpc>
              <a:spcBef>
                <a:spcPts val="0"/>
              </a:spcBef>
              <a:spcAft>
                <a:spcPts val="0"/>
              </a:spcAft>
              <a:buClr>
                <a:schemeClr val="lt2"/>
              </a:buClr>
              <a:buSzPts val="1800"/>
              <a:buNone/>
              <a:defRPr sz="1800">
                <a:solidFill>
                  <a:schemeClr val="lt2"/>
                </a:solidFill>
              </a:defRPr>
            </a:lvl7pPr>
            <a:lvl8pPr lvl="7" algn="ctr">
              <a:lnSpc>
                <a:spcPct val="100000"/>
              </a:lnSpc>
              <a:spcBef>
                <a:spcPts val="0"/>
              </a:spcBef>
              <a:spcAft>
                <a:spcPts val="0"/>
              </a:spcAft>
              <a:buClr>
                <a:schemeClr val="lt2"/>
              </a:buClr>
              <a:buSzPts val="1800"/>
              <a:buNone/>
              <a:defRPr sz="1800">
                <a:solidFill>
                  <a:schemeClr val="lt2"/>
                </a:solidFill>
              </a:defRPr>
            </a:lvl8pPr>
            <a:lvl9pPr lvl="8" algn="ctr">
              <a:lnSpc>
                <a:spcPct val="100000"/>
              </a:lnSpc>
              <a:spcBef>
                <a:spcPts val="0"/>
              </a:spcBef>
              <a:spcAft>
                <a:spcPts val="0"/>
              </a:spcAft>
              <a:buClr>
                <a:schemeClr val="lt2"/>
              </a:buClr>
              <a:buSzPts val="1800"/>
              <a:buNone/>
              <a:defRPr sz="1800">
                <a:solidFill>
                  <a:schemeClr val="lt2"/>
                </a:solidFill>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accent5"/>
        </a:solidFill>
      </p:bgPr>
    </p:bg>
    <p:spTree>
      <p:nvGrpSpPr>
        <p:cNvPr id="664" name="Shape 664"/>
        <p:cNvGrpSpPr/>
        <p:nvPr/>
      </p:nvGrpSpPr>
      <p:grpSpPr>
        <a:xfrm>
          <a:off x="0" y="0"/>
          <a:ext cx="0" cy="0"/>
          <a:chOff x="0" y="0"/>
          <a:chExt cx="0" cy="0"/>
        </a:xfrm>
      </p:grpSpPr>
      <p:grpSp>
        <p:nvGrpSpPr>
          <p:cNvPr id="665" name="Google Shape;665;p11"/>
          <p:cNvGrpSpPr/>
          <p:nvPr/>
        </p:nvGrpSpPr>
        <p:grpSpPr>
          <a:xfrm>
            <a:off x="-3584762" y="-932927"/>
            <a:ext cx="13985943" cy="8025624"/>
            <a:chOff x="238125" y="635529"/>
            <a:chExt cx="6511450" cy="3736498"/>
          </a:xfrm>
        </p:grpSpPr>
        <p:sp>
          <p:nvSpPr>
            <p:cNvPr id="666" name="Google Shape;666;p11"/>
            <p:cNvSpPr/>
            <p:nvPr/>
          </p:nvSpPr>
          <p:spPr>
            <a:xfrm>
              <a:off x="2484350" y="810575"/>
              <a:ext cx="3602850" cy="1138950"/>
            </a:xfrm>
            <a:custGeom>
              <a:rect b="b" l="l" r="r" t="t"/>
              <a:pathLst>
                <a:path extrusionOk="0" h="45558" w="144114">
                  <a:moveTo>
                    <a:pt x="67308" y="0"/>
                  </a:moveTo>
                  <a:cubicBezTo>
                    <a:pt x="63973" y="0"/>
                    <a:pt x="59513" y="1500"/>
                    <a:pt x="53804" y="6336"/>
                  </a:cubicBezTo>
                  <a:cubicBezTo>
                    <a:pt x="49901" y="9642"/>
                    <a:pt x="46541" y="10647"/>
                    <a:pt x="43636" y="10647"/>
                  </a:cubicBezTo>
                  <a:cubicBezTo>
                    <a:pt x="39127" y="10647"/>
                    <a:pt x="35711" y="8227"/>
                    <a:pt x="33053" y="8227"/>
                  </a:cubicBezTo>
                  <a:cubicBezTo>
                    <a:pt x="30826" y="8227"/>
                    <a:pt x="29130" y="9926"/>
                    <a:pt x="27769" y="16170"/>
                  </a:cubicBezTo>
                  <a:cubicBezTo>
                    <a:pt x="23736" y="34670"/>
                    <a:pt x="1" y="35838"/>
                    <a:pt x="1" y="35838"/>
                  </a:cubicBezTo>
                  <a:cubicBezTo>
                    <a:pt x="1" y="35838"/>
                    <a:pt x="89806" y="45557"/>
                    <a:pt x="124422" y="45557"/>
                  </a:cubicBezTo>
                  <a:cubicBezTo>
                    <a:pt x="132039" y="45557"/>
                    <a:pt x="136984" y="45087"/>
                    <a:pt x="137711" y="43938"/>
                  </a:cubicBezTo>
                  <a:cubicBezTo>
                    <a:pt x="141779" y="37571"/>
                    <a:pt x="144114" y="30532"/>
                    <a:pt x="133112" y="28904"/>
                  </a:cubicBezTo>
                  <a:cubicBezTo>
                    <a:pt x="122076" y="27277"/>
                    <a:pt x="116345" y="21370"/>
                    <a:pt x="117477" y="16736"/>
                  </a:cubicBezTo>
                  <a:cubicBezTo>
                    <a:pt x="118364" y="13132"/>
                    <a:pt x="111820" y="7897"/>
                    <a:pt x="103379" y="7897"/>
                  </a:cubicBezTo>
                  <a:cubicBezTo>
                    <a:pt x="101050" y="7897"/>
                    <a:pt x="98577" y="8296"/>
                    <a:pt x="96076" y="9237"/>
                  </a:cubicBezTo>
                  <a:cubicBezTo>
                    <a:pt x="94187" y="9943"/>
                    <a:pt x="92011" y="10649"/>
                    <a:pt x="89427" y="10649"/>
                  </a:cubicBezTo>
                  <a:cubicBezTo>
                    <a:pt x="85670" y="10649"/>
                    <a:pt x="81052" y="9157"/>
                    <a:pt x="75205" y="4001"/>
                  </a:cubicBezTo>
                  <a:cubicBezTo>
                    <a:pt x="75205" y="4001"/>
                    <a:pt x="72756" y="0"/>
                    <a:pt x="67308" y="0"/>
                  </a:cubicBezTo>
                  <a:close/>
                </a:path>
              </a:pathLst>
            </a:custGeom>
            <a:solidFill>
              <a:srgbClr val="F266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11"/>
            <p:cNvSpPr/>
            <p:nvPr/>
          </p:nvSpPr>
          <p:spPr>
            <a:xfrm>
              <a:off x="1515100" y="1062000"/>
              <a:ext cx="3602850" cy="1138675"/>
            </a:xfrm>
            <a:custGeom>
              <a:rect b="b" l="l" r="r" t="t"/>
              <a:pathLst>
                <a:path extrusionOk="0" h="45547" w="144114">
                  <a:moveTo>
                    <a:pt x="67287" y="1"/>
                  </a:moveTo>
                  <a:cubicBezTo>
                    <a:pt x="63954" y="1"/>
                    <a:pt x="59502" y="1499"/>
                    <a:pt x="53804" y="6325"/>
                  </a:cubicBezTo>
                  <a:cubicBezTo>
                    <a:pt x="49901" y="9631"/>
                    <a:pt x="46544" y="10637"/>
                    <a:pt x="43641" y="10637"/>
                  </a:cubicBezTo>
                  <a:cubicBezTo>
                    <a:pt x="39137" y="10637"/>
                    <a:pt x="35727" y="8216"/>
                    <a:pt x="33069" y="8216"/>
                  </a:cubicBezTo>
                  <a:cubicBezTo>
                    <a:pt x="30842" y="8216"/>
                    <a:pt x="29142" y="9915"/>
                    <a:pt x="27769" y="16159"/>
                  </a:cubicBezTo>
                  <a:cubicBezTo>
                    <a:pt x="23737" y="34695"/>
                    <a:pt x="1" y="35827"/>
                    <a:pt x="1" y="35827"/>
                  </a:cubicBezTo>
                  <a:cubicBezTo>
                    <a:pt x="1" y="35827"/>
                    <a:pt x="89783" y="45546"/>
                    <a:pt x="124409" y="45546"/>
                  </a:cubicBezTo>
                  <a:cubicBezTo>
                    <a:pt x="132029" y="45546"/>
                    <a:pt x="136978" y="45076"/>
                    <a:pt x="137711" y="43927"/>
                  </a:cubicBezTo>
                  <a:cubicBezTo>
                    <a:pt x="141744" y="37560"/>
                    <a:pt x="144114" y="30521"/>
                    <a:pt x="133077" y="28893"/>
                  </a:cubicBezTo>
                  <a:cubicBezTo>
                    <a:pt x="122041" y="27266"/>
                    <a:pt x="116310" y="21359"/>
                    <a:pt x="117442" y="16725"/>
                  </a:cubicBezTo>
                  <a:cubicBezTo>
                    <a:pt x="118357" y="13121"/>
                    <a:pt x="111818" y="7887"/>
                    <a:pt x="103362" y="7887"/>
                  </a:cubicBezTo>
                  <a:cubicBezTo>
                    <a:pt x="101029" y="7887"/>
                    <a:pt x="98550" y="8285"/>
                    <a:pt x="96041" y="9226"/>
                  </a:cubicBezTo>
                  <a:cubicBezTo>
                    <a:pt x="94149" y="9933"/>
                    <a:pt x="91968" y="10641"/>
                    <a:pt x="89381" y="10641"/>
                  </a:cubicBezTo>
                  <a:cubicBezTo>
                    <a:pt x="85630" y="10641"/>
                    <a:pt x="81025" y="9154"/>
                    <a:pt x="75206" y="4026"/>
                  </a:cubicBezTo>
                  <a:cubicBezTo>
                    <a:pt x="75206" y="4026"/>
                    <a:pt x="72750" y="1"/>
                    <a:pt x="67287" y="1"/>
                  </a:cubicBezTo>
                  <a:close/>
                </a:path>
              </a:pathLst>
            </a:custGeom>
            <a:solidFill>
              <a:srgbClr val="FFDF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11"/>
            <p:cNvSpPr/>
            <p:nvPr/>
          </p:nvSpPr>
          <p:spPr>
            <a:xfrm>
              <a:off x="4452250" y="1076200"/>
              <a:ext cx="2109850" cy="2021800"/>
            </a:xfrm>
            <a:custGeom>
              <a:rect b="b" l="l" r="r" t="t"/>
              <a:pathLst>
                <a:path extrusionOk="0" h="80872" w="84394">
                  <a:moveTo>
                    <a:pt x="62447" y="0"/>
                  </a:moveTo>
                  <a:cubicBezTo>
                    <a:pt x="60002" y="0"/>
                    <a:pt x="57497" y="447"/>
                    <a:pt x="55033" y="1406"/>
                  </a:cubicBezTo>
                  <a:cubicBezTo>
                    <a:pt x="50088" y="3267"/>
                    <a:pt x="44876" y="4218"/>
                    <a:pt x="39647" y="4218"/>
                  </a:cubicBezTo>
                  <a:cubicBezTo>
                    <a:pt x="37023" y="4218"/>
                    <a:pt x="34394" y="3978"/>
                    <a:pt x="31793" y="3493"/>
                  </a:cubicBezTo>
                  <a:cubicBezTo>
                    <a:pt x="30519" y="3254"/>
                    <a:pt x="29226" y="3135"/>
                    <a:pt x="27927" y="3135"/>
                  </a:cubicBezTo>
                  <a:cubicBezTo>
                    <a:pt x="27495" y="3135"/>
                    <a:pt x="27061" y="3148"/>
                    <a:pt x="26628" y="3175"/>
                  </a:cubicBezTo>
                  <a:cubicBezTo>
                    <a:pt x="14884" y="3776"/>
                    <a:pt x="5439" y="13115"/>
                    <a:pt x="4732" y="24859"/>
                  </a:cubicBezTo>
                  <a:cubicBezTo>
                    <a:pt x="4661" y="26132"/>
                    <a:pt x="4696" y="27406"/>
                    <a:pt x="4802" y="28644"/>
                  </a:cubicBezTo>
                  <a:cubicBezTo>
                    <a:pt x="5616" y="35825"/>
                    <a:pt x="4519" y="43076"/>
                    <a:pt x="1619" y="49691"/>
                  </a:cubicBezTo>
                  <a:cubicBezTo>
                    <a:pt x="593" y="51955"/>
                    <a:pt x="62" y="54396"/>
                    <a:pt x="62" y="56872"/>
                  </a:cubicBezTo>
                  <a:cubicBezTo>
                    <a:pt x="0" y="66971"/>
                    <a:pt x="8243" y="74751"/>
                    <a:pt x="17823" y="74751"/>
                  </a:cubicBezTo>
                  <a:cubicBezTo>
                    <a:pt x="19216" y="74751"/>
                    <a:pt x="20637" y="74586"/>
                    <a:pt x="22065" y="74241"/>
                  </a:cubicBezTo>
                  <a:cubicBezTo>
                    <a:pt x="24014" y="73761"/>
                    <a:pt x="25994" y="73530"/>
                    <a:pt x="27969" y="73530"/>
                  </a:cubicBezTo>
                  <a:cubicBezTo>
                    <a:pt x="32697" y="73530"/>
                    <a:pt x="37399" y="74852"/>
                    <a:pt x="41591" y="77247"/>
                  </a:cubicBezTo>
                  <a:cubicBezTo>
                    <a:pt x="45828" y="79693"/>
                    <a:pt x="50485" y="80871"/>
                    <a:pt x="55098" y="80871"/>
                  </a:cubicBezTo>
                  <a:cubicBezTo>
                    <a:pt x="62964" y="80871"/>
                    <a:pt x="70703" y="77443"/>
                    <a:pt x="76010" y="71022"/>
                  </a:cubicBezTo>
                  <a:cubicBezTo>
                    <a:pt x="84393" y="60834"/>
                    <a:pt x="84217" y="46048"/>
                    <a:pt x="75550" y="36072"/>
                  </a:cubicBezTo>
                  <a:cubicBezTo>
                    <a:pt x="80502" y="31898"/>
                    <a:pt x="83191" y="25672"/>
                    <a:pt x="82802" y="19199"/>
                  </a:cubicBezTo>
                  <a:cubicBezTo>
                    <a:pt x="82115" y="8036"/>
                    <a:pt x="72812" y="0"/>
                    <a:pt x="62447" y="0"/>
                  </a:cubicBezTo>
                  <a:close/>
                </a:path>
              </a:pathLst>
            </a:custGeom>
            <a:solidFill>
              <a:srgbClr val="0C9F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11"/>
            <p:cNvSpPr/>
            <p:nvPr/>
          </p:nvSpPr>
          <p:spPr>
            <a:xfrm>
              <a:off x="2372050" y="1625950"/>
              <a:ext cx="3262350" cy="1713075"/>
            </a:xfrm>
            <a:custGeom>
              <a:rect b="b" l="l" r="r" t="t"/>
              <a:pathLst>
                <a:path extrusionOk="0" h="68523" w="130494">
                  <a:moveTo>
                    <a:pt x="91494" y="1"/>
                  </a:moveTo>
                  <a:cubicBezTo>
                    <a:pt x="87106" y="1"/>
                    <a:pt x="81803" y="1609"/>
                    <a:pt x="77469" y="5805"/>
                  </a:cubicBezTo>
                  <a:cubicBezTo>
                    <a:pt x="74949" y="8250"/>
                    <a:pt x="71654" y="11012"/>
                    <a:pt x="65549" y="11012"/>
                  </a:cubicBezTo>
                  <a:cubicBezTo>
                    <a:pt x="62999" y="11012"/>
                    <a:pt x="59959" y="10530"/>
                    <a:pt x="56280" y="9342"/>
                  </a:cubicBezTo>
                  <a:cubicBezTo>
                    <a:pt x="56280" y="9342"/>
                    <a:pt x="54331" y="7974"/>
                    <a:pt x="51402" y="7974"/>
                  </a:cubicBezTo>
                  <a:cubicBezTo>
                    <a:pt x="47704" y="7974"/>
                    <a:pt x="42443" y="10155"/>
                    <a:pt x="37567" y="20025"/>
                  </a:cubicBezTo>
                  <a:cubicBezTo>
                    <a:pt x="28830" y="37712"/>
                    <a:pt x="13937" y="20803"/>
                    <a:pt x="17616" y="39410"/>
                  </a:cubicBezTo>
                  <a:cubicBezTo>
                    <a:pt x="21295" y="58017"/>
                    <a:pt x="0" y="68523"/>
                    <a:pt x="0" y="68523"/>
                  </a:cubicBezTo>
                  <a:cubicBezTo>
                    <a:pt x="0" y="68523"/>
                    <a:pt x="128336" y="28444"/>
                    <a:pt x="129504" y="21016"/>
                  </a:cubicBezTo>
                  <a:cubicBezTo>
                    <a:pt x="130493" y="14720"/>
                    <a:pt x="130187" y="8449"/>
                    <a:pt x="123524" y="8449"/>
                  </a:cubicBezTo>
                  <a:cubicBezTo>
                    <a:pt x="122325" y="8449"/>
                    <a:pt x="120920" y="8652"/>
                    <a:pt x="119281" y="9095"/>
                  </a:cubicBezTo>
                  <a:cubicBezTo>
                    <a:pt x="116395" y="9870"/>
                    <a:pt x="113737" y="10216"/>
                    <a:pt x="111376" y="10216"/>
                  </a:cubicBezTo>
                  <a:cubicBezTo>
                    <a:pt x="104912" y="10216"/>
                    <a:pt x="100678" y="7624"/>
                    <a:pt x="100108" y="4178"/>
                  </a:cubicBezTo>
                  <a:cubicBezTo>
                    <a:pt x="99692" y="1769"/>
                    <a:pt x="96096" y="1"/>
                    <a:pt x="91494" y="1"/>
                  </a:cubicBezTo>
                  <a:close/>
                </a:path>
              </a:pathLst>
            </a:custGeom>
            <a:solidFill>
              <a:srgbClr val="8145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11"/>
            <p:cNvSpPr/>
            <p:nvPr/>
          </p:nvSpPr>
          <p:spPr>
            <a:xfrm>
              <a:off x="4375975" y="1437825"/>
              <a:ext cx="2235725" cy="2040050"/>
            </a:xfrm>
            <a:custGeom>
              <a:rect b="b" l="l" r="r" t="t"/>
              <a:pathLst>
                <a:path extrusionOk="0" h="81602" w="89429">
                  <a:moveTo>
                    <a:pt x="58371" y="1"/>
                  </a:moveTo>
                  <a:cubicBezTo>
                    <a:pt x="57311" y="1"/>
                    <a:pt x="56247" y="68"/>
                    <a:pt x="55183" y="206"/>
                  </a:cubicBezTo>
                  <a:cubicBezTo>
                    <a:pt x="53061" y="489"/>
                    <a:pt x="50974" y="1020"/>
                    <a:pt x="48993" y="1763"/>
                  </a:cubicBezTo>
                  <a:cubicBezTo>
                    <a:pt x="42871" y="4106"/>
                    <a:pt x="36385" y="5067"/>
                    <a:pt x="29877" y="5067"/>
                  </a:cubicBezTo>
                  <a:cubicBezTo>
                    <a:pt x="28526" y="5067"/>
                    <a:pt x="27173" y="5025"/>
                    <a:pt x="25823" y="4946"/>
                  </a:cubicBezTo>
                  <a:cubicBezTo>
                    <a:pt x="25337" y="4911"/>
                    <a:pt x="24853" y="4893"/>
                    <a:pt x="24370" y="4893"/>
                  </a:cubicBezTo>
                  <a:cubicBezTo>
                    <a:pt x="22923" y="4893"/>
                    <a:pt x="21490" y="5052"/>
                    <a:pt x="20057" y="5371"/>
                  </a:cubicBezTo>
                  <a:cubicBezTo>
                    <a:pt x="6651" y="8378"/>
                    <a:pt x="0" y="23553"/>
                    <a:pt x="6863" y="35509"/>
                  </a:cubicBezTo>
                  <a:cubicBezTo>
                    <a:pt x="10825" y="42301"/>
                    <a:pt x="13089" y="49977"/>
                    <a:pt x="12876" y="57830"/>
                  </a:cubicBezTo>
                  <a:cubicBezTo>
                    <a:pt x="12511" y="71196"/>
                    <a:pt x="23362" y="81601"/>
                    <a:pt x="35933" y="81601"/>
                  </a:cubicBezTo>
                  <a:cubicBezTo>
                    <a:pt x="37967" y="81601"/>
                    <a:pt x="40046" y="81329"/>
                    <a:pt x="42131" y="80752"/>
                  </a:cubicBezTo>
                  <a:cubicBezTo>
                    <a:pt x="45775" y="79711"/>
                    <a:pt x="49537" y="79188"/>
                    <a:pt x="53304" y="79188"/>
                  </a:cubicBezTo>
                  <a:cubicBezTo>
                    <a:pt x="56702" y="79188"/>
                    <a:pt x="60104" y="79614"/>
                    <a:pt x="63426" y="80469"/>
                  </a:cubicBezTo>
                  <a:cubicBezTo>
                    <a:pt x="64985" y="80875"/>
                    <a:pt x="66522" y="81065"/>
                    <a:pt x="68014" y="81065"/>
                  </a:cubicBezTo>
                  <a:cubicBezTo>
                    <a:pt x="80195" y="81065"/>
                    <a:pt x="89429" y="68375"/>
                    <a:pt x="84261" y="56274"/>
                  </a:cubicBezTo>
                  <a:cubicBezTo>
                    <a:pt x="81608" y="50083"/>
                    <a:pt x="81502" y="43115"/>
                    <a:pt x="83907" y="36818"/>
                  </a:cubicBezTo>
                  <a:cubicBezTo>
                    <a:pt x="85782" y="32043"/>
                    <a:pt x="86242" y="26807"/>
                    <a:pt x="85216" y="21784"/>
                  </a:cubicBezTo>
                  <a:cubicBezTo>
                    <a:pt x="82770" y="9359"/>
                    <a:pt x="70884" y="1"/>
                    <a:pt x="58371" y="1"/>
                  </a:cubicBezTo>
                  <a:close/>
                </a:path>
              </a:pathLst>
            </a:custGeom>
            <a:solidFill>
              <a:srgbClr val="2944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11"/>
            <p:cNvSpPr/>
            <p:nvPr/>
          </p:nvSpPr>
          <p:spPr>
            <a:xfrm>
              <a:off x="4601475" y="1898075"/>
              <a:ext cx="2148100" cy="2022600"/>
            </a:xfrm>
            <a:custGeom>
              <a:rect b="b" l="l" r="r" t="t"/>
              <a:pathLst>
                <a:path extrusionOk="0" h="80904" w="85924">
                  <a:moveTo>
                    <a:pt x="62386" y="1"/>
                  </a:moveTo>
                  <a:cubicBezTo>
                    <a:pt x="59950" y="1"/>
                    <a:pt x="57457" y="444"/>
                    <a:pt x="55007" y="1393"/>
                  </a:cubicBezTo>
                  <a:cubicBezTo>
                    <a:pt x="50078" y="3280"/>
                    <a:pt x="44851" y="4223"/>
                    <a:pt x="39608" y="4223"/>
                  </a:cubicBezTo>
                  <a:cubicBezTo>
                    <a:pt x="36986" y="4223"/>
                    <a:pt x="34360" y="3987"/>
                    <a:pt x="31766" y="3516"/>
                  </a:cubicBezTo>
                  <a:cubicBezTo>
                    <a:pt x="30401" y="3260"/>
                    <a:pt x="29014" y="3141"/>
                    <a:pt x="27621" y="3141"/>
                  </a:cubicBezTo>
                  <a:cubicBezTo>
                    <a:pt x="27282" y="3141"/>
                    <a:pt x="26942" y="3148"/>
                    <a:pt x="26602" y="3162"/>
                  </a:cubicBezTo>
                  <a:cubicBezTo>
                    <a:pt x="14858" y="3799"/>
                    <a:pt x="5448" y="13137"/>
                    <a:pt x="4705" y="24881"/>
                  </a:cubicBezTo>
                  <a:cubicBezTo>
                    <a:pt x="4635" y="26120"/>
                    <a:pt x="4670" y="27393"/>
                    <a:pt x="4776" y="28666"/>
                  </a:cubicBezTo>
                  <a:cubicBezTo>
                    <a:pt x="5590" y="35847"/>
                    <a:pt x="4493" y="43099"/>
                    <a:pt x="1592" y="49714"/>
                  </a:cubicBezTo>
                  <a:cubicBezTo>
                    <a:pt x="567" y="51942"/>
                    <a:pt x="36" y="54418"/>
                    <a:pt x="36" y="56895"/>
                  </a:cubicBezTo>
                  <a:cubicBezTo>
                    <a:pt x="1" y="64500"/>
                    <a:pt x="4811" y="71327"/>
                    <a:pt x="12028" y="73768"/>
                  </a:cubicBezTo>
                  <a:cubicBezTo>
                    <a:pt x="13923" y="74418"/>
                    <a:pt x="15872" y="74732"/>
                    <a:pt x="17800" y="74732"/>
                  </a:cubicBezTo>
                  <a:cubicBezTo>
                    <a:pt x="23214" y="74732"/>
                    <a:pt x="28465" y="72259"/>
                    <a:pt x="31908" y="67825"/>
                  </a:cubicBezTo>
                  <a:cubicBezTo>
                    <a:pt x="37027" y="76298"/>
                    <a:pt x="45985" y="80903"/>
                    <a:pt x="55118" y="80903"/>
                  </a:cubicBezTo>
                  <a:cubicBezTo>
                    <a:pt x="60627" y="80903"/>
                    <a:pt x="66200" y="79227"/>
                    <a:pt x="71031" y="75713"/>
                  </a:cubicBezTo>
                  <a:cubicBezTo>
                    <a:pt x="83837" y="66375"/>
                    <a:pt x="85924" y="48051"/>
                    <a:pt x="75524" y="36060"/>
                  </a:cubicBezTo>
                  <a:cubicBezTo>
                    <a:pt x="80476" y="31921"/>
                    <a:pt x="83165" y="25660"/>
                    <a:pt x="82775" y="19222"/>
                  </a:cubicBezTo>
                  <a:cubicBezTo>
                    <a:pt x="82088" y="8023"/>
                    <a:pt x="72750" y="1"/>
                    <a:pt x="62386" y="1"/>
                  </a:cubicBezTo>
                  <a:close/>
                </a:path>
              </a:pathLst>
            </a:custGeom>
            <a:solidFill>
              <a:srgbClr val="8145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11"/>
            <p:cNvSpPr/>
            <p:nvPr/>
          </p:nvSpPr>
          <p:spPr>
            <a:xfrm>
              <a:off x="1458500" y="1251775"/>
              <a:ext cx="3782375" cy="2551525"/>
            </a:xfrm>
            <a:custGeom>
              <a:rect b="b" l="l" r="r" t="t"/>
              <a:pathLst>
                <a:path extrusionOk="0" h="102061" w="151295">
                  <a:moveTo>
                    <a:pt x="1815" y="0"/>
                  </a:moveTo>
                  <a:cubicBezTo>
                    <a:pt x="920" y="0"/>
                    <a:pt x="425" y="7"/>
                    <a:pt x="425" y="7"/>
                  </a:cubicBezTo>
                  <a:lnTo>
                    <a:pt x="1" y="102061"/>
                  </a:lnTo>
                  <a:lnTo>
                    <a:pt x="148536" y="102061"/>
                  </a:lnTo>
                  <a:cubicBezTo>
                    <a:pt x="148536" y="100363"/>
                    <a:pt x="151295" y="48965"/>
                    <a:pt x="135200" y="43482"/>
                  </a:cubicBezTo>
                  <a:cubicBezTo>
                    <a:pt x="123280" y="39395"/>
                    <a:pt x="124495" y="35541"/>
                    <a:pt x="115595" y="35541"/>
                  </a:cubicBezTo>
                  <a:cubicBezTo>
                    <a:pt x="112479" y="35541"/>
                    <a:pt x="108121" y="36013"/>
                    <a:pt x="101524" y="37115"/>
                  </a:cubicBezTo>
                  <a:cubicBezTo>
                    <a:pt x="98524" y="37615"/>
                    <a:pt x="95659" y="37849"/>
                    <a:pt x="92932" y="37849"/>
                  </a:cubicBezTo>
                  <a:cubicBezTo>
                    <a:pt x="72538" y="37849"/>
                    <a:pt x="59833" y="24794"/>
                    <a:pt x="55715" y="12813"/>
                  </a:cubicBezTo>
                  <a:cubicBezTo>
                    <a:pt x="51507" y="604"/>
                    <a:pt x="9982" y="0"/>
                    <a:pt x="1815" y="0"/>
                  </a:cubicBezTo>
                  <a:close/>
                </a:path>
              </a:pathLst>
            </a:custGeom>
            <a:solidFill>
              <a:srgbClr val="0C9F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11"/>
            <p:cNvSpPr/>
            <p:nvPr/>
          </p:nvSpPr>
          <p:spPr>
            <a:xfrm>
              <a:off x="238125" y="1667275"/>
              <a:ext cx="3603725" cy="1138850"/>
            </a:xfrm>
            <a:custGeom>
              <a:rect b="b" l="l" r="r" t="t"/>
              <a:pathLst>
                <a:path extrusionOk="0" h="45554" w="144149">
                  <a:moveTo>
                    <a:pt x="67317" y="1"/>
                  </a:moveTo>
                  <a:cubicBezTo>
                    <a:pt x="63978" y="1"/>
                    <a:pt x="59516" y="1496"/>
                    <a:pt x="53804" y="6310"/>
                  </a:cubicBezTo>
                  <a:cubicBezTo>
                    <a:pt x="49899" y="9617"/>
                    <a:pt x="46541" y="10622"/>
                    <a:pt x="43638" y="10622"/>
                  </a:cubicBezTo>
                  <a:cubicBezTo>
                    <a:pt x="39141" y="10622"/>
                    <a:pt x="35734" y="8211"/>
                    <a:pt x="33078" y="8211"/>
                  </a:cubicBezTo>
                  <a:cubicBezTo>
                    <a:pt x="30846" y="8211"/>
                    <a:pt x="29144" y="9913"/>
                    <a:pt x="27768" y="16179"/>
                  </a:cubicBezTo>
                  <a:cubicBezTo>
                    <a:pt x="23736" y="34679"/>
                    <a:pt x="0" y="35847"/>
                    <a:pt x="0" y="35847"/>
                  </a:cubicBezTo>
                  <a:cubicBezTo>
                    <a:pt x="0" y="35847"/>
                    <a:pt x="89907" y="45554"/>
                    <a:pt x="124480" y="45554"/>
                  </a:cubicBezTo>
                  <a:cubicBezTo>
                    <a:pt x="132064" y="45554"/>
                    <a:pt x="136985" y="45086"/>
                    <a:pt x="137710" y="43947"/>
                  </a:cubicBezTo>
                  <a:cubicBezTo>
                    <a:pt x="141778" y="37580"/>
                    <a:pt x="144148" y="30541"/>
                    <a:pt x="133112" y="28913"/>
                  </a:cubicBezTo>
                  <a:cubicBezTo>
                    <a:pt x="122040" y="27251"/>
                    <a:pt x="116309" y="21379"/>
                    <a:pt x="117477" y="16745"/>
                  </a:cubicBezTo>
                  <a:cubicBezTo>
                    <a:pt x="118364" y="13112"/>
                    <a:pt x="111818" y="7872"/>
                    <a:pt x="103358" y="7872"/>
                  </a:cubicBezTo>
                  <a:cubicBezTo>
                    <a:pt x="101025" y="7872"/>
                    <a:pt x="98548" y="8270"/>
                    <a:pt x="96040" y="9210"/>
                  </a:cubicBezTo>
                  <a:cubicBezTo>
                    <a:pt x="94163" y="9918"/>
                    <a:pt x="91990" y="10626"/>
                    <a:pt x="89408" y="10626"/>
                  </a:cubicBezTo>
                  <a:cubicBezTo>
                    <a:pt x="85665" y="10626"/>
                    <a:pt x="81059" y="9139"/>
                    <a:pt x="75240" y="4010"/>
                  </a:cubicBezTo>
                  <a:cubicBezTo>
                    <a:pt x="75240" y="4010"/>
                    <a:pt x="72785" y="1"/>
                    <a:pt x="67317" y="1"/>
                  </a:cubicBezTo>
                  <a:close/>
                </a:path>
              </a:pathLst>
            </a:custGeom>
            <a:solidFill>
              <a:srgbClr val="8145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11"/>
            <p:cNvSpPr/>
            <p:nvPr/>
          </p:nvSpPr>
          <p:spPr>
            <a:xfrm>
              <a:off x="1382608" y="1185427"/>
              <a:ext cx="1946199" cy="2225225"/>
            </a:xfrm>
            <a:custGeom>
              <a:rect b="b" l="l" r="r" t="t"/>
              <a:pathLst>
                <a:path extrusionOk="0" h="89009" w="97031">
                  <a:moveTo>
                    <a:pt x="9226" y="0"/>
                  </a:moveTo>
                  <a:cubicBezTo>
                    <a:pt x="7084" y="0"/>
                    <a:pt x="5518" y="1282"/>
                    <a:pt x="5518" y="1282"/>
                  </a:cubicBezTo>
                  <a:lnTo>
                    <a:pt x="0" y="89009"/>
                  </a:lnTo>
                  <a:lnTo>
                    <a:pt x="97031" y="89009"/>
                  </a:lnTo>
                  <a:cubicBezTo>
                    <a:pt x="97031" y="87311"/>
                    <a:pt x="91512" y="47480"/>
                    <a:pt x="75417" y="41962"/>
                  </a:cubicBezTo>
                  <a:cubicBezTo>
                    <a:pt x="61780" y="37306"/>
                    <a:pt x="70410" y="28339"/>
                    <a:pt x="57751" y="28339"/>
                  </a:cubicBezTo>
                  <a:cubicBezTo>
                    <a:pt x="55502" y="28339"/>
                    <a:pt x="52582" y="28622"/>
                    <a:pt x="48745" y="29263"/>
                  </a:cubicBezTo>
                  <a:cubicBezTo>
                    <a:pt x="44980" y="29891"/>
                    <a:pt x="41744" y="30184"/>
                    <a:pt x="38948" y="30184"/>
                  </a:cubicBezTo>
                  <a:cubicBezTo>
                    <a:pt x="22860" y="30184"/>
                    <a:pt x="21347" y="20465"/>
                    <a:pt x="17369" y="8923"/>
                  </a:cubicBezTo>
                  <a:cubicBezTo>
                    <a:pt x="14893" y="1686"/>
                    <a:pt x="11681" y="0"/>
                    <a:pt x="9226" y="0"/>
                  </a:cubicBezTo>
                  <a:close/>
                </a:path>
              </a:pathLst>
            </a:custGeom>
            <a:solidFill>
              <a:srgbClr val="2944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11"/>
            <p:cNvSpPr/>
            <p:nvPr/>
          </p:nvSpPr>
          <p:spPr>
            <a:xfrm>
              <a:off x="1484150" y="1942800"/>
              <a:ext cx="5073525" cy="1836625"/>
            </a:xfrm>
            <a:custGeom>
              <a:rect b="b" l="l" r="r" t="t"/>
              <a:pathLst>
                <a:path extrusionOk="0" h="73465" w="202941">
                  <a:moveTo>
                    <a:pt x="189638" y="1"/>
                  </a:moveTo>
                  <a:cubicBezTo>
                    <a:pt x="184723" y="1"/>
                    <a:pt x="180074" y="2463"/>
                    <a:pt x="176269" y="6962"/>
                  </a:cubicBezTo>
                  <a:cubicBezTo>
                    <a:pt x="169280" y="15149"/>
                    <a:pt x="174633" y="21379"/>
                    <a:pt x="162642" y="21379"/>
                  </a:cubicBezTo>
                  <a:cubicBezTo>
                    <a:pt x="162251" y="21379"/>
                    <a:pt x="161841" y="21373"/>
                    <a:pt x="161412" y="21359"/>
                  </a:cubicBezTo>
                  <a:cubicBezTo>
                    <a:pt x="161262" y="21354"/>
                    <a:pt x="161115" y="21352"/>
                    <a:pt x="160971" y="21352"/>
                  </a:cubicBezTo>
                  <a:cubicBezTo>
                    <a:pt x="148389" y="21352"/>
                    <a:pt x="152118" y="38789"/>
                    <a:pt x="140627" y="38789"/>
                  </a:cubicBezTo>
                  <a:cubicBezTo>
                    <a:pt x="140239" y="38789"/>
                    <a:pt x="139833" y="38769"/>
                    <a:pt x="139409" y="38728"/>
                  </a:cubicBezTo>
                  <a:cubicBezTo>
                    <a:pt x="128808" y="37712"/>
                    <a:pt x="121391" y="29198"/>
                    <a:pt x="111806" y="29198"/>
                  </a:cubicBezTo>
                  <a:cubicBezTo>
                    <a:pt x="108373" y="29198"/>
                    <a:pt x="104662" y="30290"/>
                    <a:pt x="100427" y="33209"/>
                  </a:cubicBezTo>
                  <a:cubicBezTo>
                    <a:pt x="93459" y="38015"/>
                    <a:pt x="87953" y="40418"/>
                    <a:pt x="83281" y="40418"/>
                  </a:cubicBezTo>
                  <a:cubicBezTo>
                    <a:pt x="79698" y="40418"/>
                    <a:pt x="76606" y="39005"/>
                    <a:pt x="73720" y="36181"/>
                  </a:cubicBezTo>
                  <a:cubicBezTo>
                    <a:pt x="67742" y="30360"/>
                    <a:pt x="62578" y="29273"/>
                    <a:pt x="57820" y="29273"/>
                  </a:cubicBezTo>
                  <a:cubicBezTo>
                    <a:pt x="54985" y="29273"/>
                    <a:pt x="52294" y="29659"/>
                    <a:pt x="49659" y="29659"/>
                  </a:cubicBezTo>
                  <a:cubicBezTo>
                    <a:pt x="44813" y="29659"/>
                    <a:pt x="40161" y="28353"/>
                    <a:pt x="35162" y="20935"/>
                  </a:cubicBezTo>
                  <a:cubicBezTo>
                    <a:pt x="30940" y="14667"/>
                    <a:pt x="25461" y="12612"/>
                    <a:pt x="20090" y="12612"/>
                  </a:cubicBezTo>
                  <a:cubicBezTo>
                    <a:pt x="9849" y="12612"/>
                    <a:pt x="1" y="20086"/>
                    <a:pt x="1" y="20086"/>
                  </a:cubicBezTo>
                  <a:lnTo>
                    <a:pt x="425" y="73465"/>
                  </a:lnTo>
                  <a:lnTo>
                    <a:pt x="202941" y="73465"/>
                  </a:lnTo>
                  <a:lnTo>
                    <a:pt x="202941" y="6113"/>
                  </a:lnTo>
                  <a:cubicBezTo>
                    <a:pt x="198567" y="1939"/>
                    <a:pt x="193998" y="1"/>
                    <a:pt x="189638" y="1"/>
                  </a:cubicBezTo>
                  <a:close/>
                </a:path>
              </a:pathLst>
            </a:custGeom>
            <a:solidFill>
              <a:srgbClr val="EC1C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11"/>
            <p:cNvSpPr/>
            <p:nvPr/>
          </p:nvSpPr>
          <p:spPr>
            <a:xfrm>
              <a:off x="1125286" y="2723722"/>
              <a:ext cx="1569516" cy="1395555"/>
            </a:xfrm>
            <a:custGeom>
              <a:rect b="b" l="l" r="r" t="t"/>
              <a:pathLst>
                <a:path extrusionOk="0" h="80890" w="88237">
                  <a:moveTo>
                    <a:pt x="66277" y="0"/>
                  </a:moveTo>
                  <a:cubicBezTo>
                    <a:pt x="63834" y="0"/>
                    <a:pt x="61334" y="448"/>
                    <a:pt x="58876" y="1406"/>
                  </a:cubicBezTo>
                  <a:cubicBezTo>
                    <a:pt x="53903" y="3277"/>
                    <a:pt x="48661" y="4228"/>
                    <a:pt x="43404" y="4228"/>
                  </a:cubicBezTo>
                  <a:cubicBezTo>
                    <a:pt x="40808" y="4228"/>
                    <a:pt x="38208" y="3996"/>
                    <a:pt x="35636" y="3529"/>
                  </a:cubicBezTo>
                  <a:cubicBezTo>
                    <a:pt x="34269" y="3287"/>
                    <a:pt x="32911" y="3170"/>
                    <a:pt x="31573" y="3170"/>
                  </a:cubicBezTo>
                  <a:cubicBezTo>
                    <a:pt x="19623" y="3170"/>
                    <a:pt x="9306" y="12487"/>
                    <a:pt x="8575" y="24894"/>
                  </a:cubicBezTo>
                  <a:cubicBezTo>
                    <a:pt x="8504" y="26133"/>
                    <a:pt x="8504" y="27406"/>
                    <a:pt x="8645" y="28679"/>
                  </a:cubicBezTo>
                  <a:cubicBezTo>
                    <a:pt x="9459" y="35825"/>
                    <a:pt x="8327" y="43077"/>
                    <a:pt x="5462" y="49691"/>
                  </a:cubicBezTo>
                  <a:cubicBezTo>
                    <a:pt x="1" y="61820"/>
                    <a:pt x="9216" y="74804"/>
                    <a:pt x="21547" y="74804"/>
                  </a:cubicBezTo>
                  <a:cubicBezTo>
                    <a:pt x="22954" y="74804"/>
                    <a:pt x="24402" y="74635"/>
                    <a:pt x="25872" y="74276"/>
                  </a:cubicBezTo>
                  <a:cubicBezTo>
                    <a:pt x="27847" y="73793"/>
                    <a:pt x="29849" y="73560"/>
                    <a:pt x="31844" y="73560"/>
                  </a:cubicBezTo>
                  <a:cubicBezTo>
                    <a:pt x="36570" y="73560"/>
                    <a:pt x="41256" y="74870"/>
                    <a:pt x="45434" y="77283"/>
                  </a:cubicBezTo>
                  <a:cubicBezTo>
                    <a:pt x="49669" y="79714"/>
                    <a:pt x="54324" y="80890"/>
                    <a:pt x="58934" y="80890"/>
                  </a:cubicBezTo>
                  <a:cubicBezTo>
                    <a:pt x="66799" y="80890"/>
                    <a:pt x="74532" y="77467"/>
                    <a:pt x="79818" y="71022"/>
                  </a:cubicBezTo>
                  <a:cubicBezTo>
                    <a:pt x="88237" y="60834"/>
                    <a:pt x="88060" y="46048"/>
                    <a:pt x="79393" y="36073"/>
                  </a:cubicBezTo>
                  <a:cubicBezTo>
                    <a:pt x="84345" y="31934"/>
                    <a:pt x="87034" y="25673"/>
                    <a:pt x="86645" y="19199"/>
                  </a:cubicBezTo>
                  <a:cubicBezTo>
                    <a:pt x="85958" y="8037"/>
                    <a:pt x="76632" y="0"/>
                    <a:pt x="66277" y="0"/>
                  </a:cubicBezTo>
                  <a:close/>
                </a:path>
              </a:pathLst>
            </a:custGeom>
            <a:solidFill>
              <a:srgbClr val="0C9F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11"/>
            <p:cNvSpPr/>
            <p:nvPr/>
          </p:nvSpPr>
          <p:spPr>
            <a:xfrm>
              <a:off x="1423346" y="2877952"/>
              <a:ext cx="2109850" cy="1201413"/>
            </a:xfrm>
            <a:custGeom>
              <a:rect b="b" l="l" r="r" t="t"/>
              <a:pathLst>
                <a:path extrusionOk="0" h="80876" w="84394">
                  <a:moveTo>
                    <a:pt x="62426" y="0"/>
                  </a:moveTo>
                  <a:cubicBezTo>
                    <a:pt x="59988" y="0"/>
                    <a:pt x="57491" y="443"/>
                    <a:pt x="55034" y="1392"/>
                  </a:cubicBezTo>
                  <a:cubicBezTo>
                    <a:pt x="50109" y="3269"/>
                    <a:pt x="44919" y="4212"/>
                    <a:pt x="39713" y="4212"/>
                  </a:cubicBezTo>
                  <a:cubicBezTo>
                    <a:pt x="37066" y="4212"/>
                    <a:pt x="34416" y="3968"/>
                    <a:pt x="31793" y="3479"/>
                  </a:cubicBezTo>
                  <a:cubicBezTo>
                    <a:pt x="30435" y="3253"/>
                    <a:pt x="29054" y="3140"/>
                    <a:pt x="27668" y="3140"/>
                  </a:cubicBezTo>
                  <a:cubicBezTo>
                    <a:pt x="27322" y="3140"/>
                    <a:pt x="26975" y="3147"/>
                    <a:pt x="26628" y="3161"/>
                  </a:cubicBezTo>
                  <a:cubicBezTo>
                    <a:pt x="14884" y="3798"/>
                    <a:pt x="5440" y="13136"/>
                    <a:pt x="4732" y="24881"/>
                  </a:cubicBezTo>
                  <a:cubicBezTo>
                    <a:pt x="4661" y="26119"/>
                    <a:pt x="4697" y="27392"/>
                    <a:pt x="4803" y="28666"/>
                  </a:cubicBezTo>
                  <a:cubicBezTo>
                    <a:pt x="5616" y="35846"/>
                    <a:pt x="4520" y="43098"/>
                    <a:pt x="1619" y="49713"/>
                  </a:cubicBezTo>
                  <a:cubicBezTo>
                    <a:pt x="593" y="51941"/>
                    <a:pt x="63" y="54418"/>
                    <a:pt x="63" y="56894"/>
                  </a:cubicBezTo>
                  <a:cubicBezTo>
                    <a:pt x="1" y="66966"/>
                    <a:pt x="8250" y="74771"/>
                    <a:pt x="17835" y="74771"/>
                  </a:cubicBezTo>
                  <a:cubicBezTo>
                    <a:pt x="19224" y="74771"/>
                    <a:pt x="20641" y="74607"/>
                    <a:pt x="22065" y="74262"/>
                  </a:cubicBezTo>
                  <a:cubicBezTo>
                    <a:pt x="24029" y="73779"/>
                    <a:pt x="26024" y="73546"/>
                    <a:pt x="28014" y="73546"/>
                  </a:cubicBezTo>
                  <a:cubicBezTo>
                    <a:pt x="32727" y="73546"/>
                    <a:pt x="37413" y="74856"/>
                    <a:pt x="41592" y="77269"/>
                  </a:cubicBezTo>
                  <a:cubicBezTo>
                    <a:pt x="45827" y="79700"/>
                    <a:pt x="50482" y="80876"/>
                    <a:pt x="55093" y="80876"/>
                  </a:cubicBezTo>
                  <a:cubicBezTo>
                    <a:pt x="62961" y="80876"/>
                    <a:pt x="70702" y="77453"/>
                    <a:pt x="76010" y="71008"/>
                  </a:cubicBezTo>
                  <a:cubicBezTo>
                    <a:pt x="84394" y="60820"/>
                    <a:pt x="84217" y="46034"/>
                    <a:pt x="75551" y="36059"/>
                  </a:cubicBezTo>
                  <a:cubicBezTo>
                    <a:pt x="80503" y="31920"/>
                    <a:pt x="83191" y="25659"/>
                    <a:pt x="82802" y="19221"/>
                  </a:cubicBezTo>
                  <a:cubicBezTo>
                    <a:pt x="82115" y="8022"/>
                    <a:pt x="72800" y="0"/>
                    <a:pt x="62426" y="0"/>
                  </a:cubicBezTo>
                  <a:close/>
                </a:path>
              </a:pathLst>
            </a:custGeom>
            <a:solidFill>
              <a:srgbClr val="F266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11"/>
            <p:cNvSpPr/>
            <p:nvPr/>
          </p:nvSpPr>
          <p:spPr>
            <a:xfrm>
              <a:off x="2568988" y="2743924"/>
              <a:ext cx="3603725" cy="1138675"/>
            </a:xfrm>
            <a:custGeom>
              <a:rect b="b" l="l" r="r" t="t"/>
              <a:pathLst>
                <a:path extrusionOk="0" h="45547" w="144149">
                  <a:moveTo>
                    <a:pt x="67287" y="1"/>
                  </a:moveTo>
                  <a:cubicBezTo>
                    <a:pt x="63953" y="1"/>
                    <a:pt x="59501" y="1499"/>
                    <a:pt x="53804" y="6325"/>
                  </a:cubicBezTo>
                  <a:cubicBezTo>
                    <a:pt x="49901" y="9631"/>
                    <a:pt x="46541" y="10636"/>
                    <a:pt x="43635" y="10636"/>
                  </a:cubicBezTo>
                  <a:cubicBezTo>
                    <a:pt x="39127" y="10636"/>
                    <a:pt x="35711" y="8216"/>
                    <a:pt x="33052" y="8216"/>
                  </a:cubicBezTo>
                  <a:cubicBezTo>
                    <a:pt x="30825" y="8216"/>
                    <a:pt x="29130" y="9915"/>
                    <a:pt x="27769" y="16159"/>
                  </a:cubicBezTo>
                  <a:cubicBezTo>
                    <a:pt x="23701" y="34695"/>
                    <a:pt x="0" y="35827"/>
                    <a:pt x="0" y="35827"/>
                  </a:cubicBezTo>
                  <a:cubicBezTo>
                    <a:pt x="0" y="35827"/>
                    <a:pt x="89782" y="45546"/>
                    <a:pt x="124409" y="45546"/>
                  </a:cubicBezTo>
                  <a:cubicBezTo>
                    <a:pt x="132028" y="45546"/>
                    <a:pt x="136977" y="45076"/>
                    <a:pt x="137711" y="43927"/>
                  </a:cubicBezTo>
                  <a:cubicBezTo>
                    <a:pt x="141743" y="37560"/>
                    <a:pt x="144149" y="30521"/>
                    <a:pt x="133077" y="28893"/>
                  </a:cubicBezTo>
                  <a:cubicBezTo>
                    <a:pt x="122040" y="27266"/>
                    <a:pt x="116309" y="21359"/>
                    <a:pt x="117441" y="16725"/>
                  </a:cubicBezTo>
                  <a:cubicBezTo>
                    <a:pt x="118329" y="13120"/>
                    <a:pt x="111806" y="7886"/>
                    <a:pt x="103357" y="7886"/>
                  </a:cubicBezTo>
                  <a:cubicBezTo>
                    <a:pt x="101026" y="7886"/>
                    <a:pt x="98549" y="8285"/>
                    <a:pt x="96040" y="9226"/>
                  </a:cubicBezTo>
                  <a:cubicBezTo>
                    <a:pt x="94148" y="9933"/>
                    <a:pt x="91968" y="10641"/>
                    <a:pt x="89380" y="10641"/>
                  </a:cubicBezTo>
                  <a:cubicBezTo>
                    <a:pt x="85630" y="10641"/>
                    <a:pt x="81024" y="9154"/>
                    <a:pt x="75205" y="4026"/>
                  </a:cubicBezTo>
                  <a:cubicBezTo>
                    <a:pt x="75205" y="4026"/>
                    <a:pt x="72749" y="1"/>
                    <a:pt x="67287" y="1"/>
                  </a:cubicBezTo>
                  <a:close/>
                </a:path>
              </a:pathLst>
            </a:custGeom>
            <a:solidFill>
              <a:srgbClr val="FFDF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11"/>
            <p:cNvSpPr/>
            <p:nvPr/>
          </p:nvSpPr>
          <p:spPr>
            <a:xfrm>
              <a:off x="3094153" y="3119724"/>
              <a:ext cx="1863719" cy="1252303"/>
            </a:xfrm>
            <a:custGeom>
              <a:rect b="b" l="l" r="r" t="t"/>
              <a:pathLst>
                <a:path extrusionOk="0" h="80872" w="84398">
                  <a:moveTo>
                    <a:pt x="62419" y="0"/>
                  </a:moveTo>
                  <a:cubicBezTo>
                    <a:pt x="59972" y="0"/>
                    <a:pt x="57466" y="447"/>
                    <a:pt x="55002" y="1406"/>
                  </a:cubicBezTo>
                  <a:cubicBezTo>
                    <a:pt x="50080" y="3266"/>
                    <a:pt x="44876" y="4217"/>
                    <a:pt x="39650" y="4217"/>
                  </a:cubicBezTo>
                  <a:cubicBezTo>
                    <a:pt x="37027" y="4217"/>
                    <a:pt x="34398" y="3978"/>
                    <a:pt x="31797" y="3493"/>
                  </a:cubicBezTo>
                  <a:cubicBezTo>
                    <a:pt x="30497" y="3254"/>
                    <a:pt x="29197" y="3135"/>
                    <a:pt x="27897" y="3135"/>
                  </a:cubicBezTo>
                  <a:cubicBezTo>
                    <a:pt x="27463" y="3135"/>
                    <a:pt x="27030" y="3148"/>
                    <a:pt x="26597" y="3175"/>
                  </a:cubicBezTo>
                  <a:cubicBezTo>
                    <a:pt x="14853" y="3776"/>
                    <a:pt x="5443" y="13115"/>
                    <a:pt x="4700" y="24859"/>
                  </a:cubicBezTo>
                  <a:cubicBezTo>
                    <a:pt x="4630" y="26132"/>
                    <a:pt x="4665" y="27406"/>
                    <a:pt x="4807" y="28644"/>
                  </a:cubicBezTo>
                  <a:cubicBezTo>
                    <a:pt x="5585" y="35825"/>
                    <a:pt x="4488" y="43076"/>
                    <a:pt x="1587" y="49691"/>
                  </a:cubicBezTo>
                  <a:cubicBezTo>
                    <a:pt x="562" y="51955"/>
                    <a:pt x="66" y="54396"/>
                    <a:pt x="31" y="56872"/>
                  </a:cubicBezTo>
                  <a:cubicBezTo>
                    <a:pt x="0" y="66971"/>
                    <a:pt x="8220" y="74751"/>
                    <a:pt x="17793" y="74751"/>
                  </a:cubicBezTo>
                  <a:cubicBezTo>
                    <a:pt x="19185" y="74751"/>
                    <a:pt x="20606" y="74586"/>
                    <a:pt x="22034" y="74240"/>
                  </a:cubicBezTo>
                  <a:cubicBezTo>
                    <a:pt x="23993" y="73761"/>
                    <a:pt x="25981" y="73530"/>
                    <a:pt x="27961" y="73530"/>
                  </a:cubicBezTo>
                  <a:cubicBezTo>
                    <a:pt x="32702" y="73530"/>
                    <a:pt x="37404" y="74852"/>
                    <a:pt x="41595" y="77247"/>
                  </a:cubicBezTo>
                  <a:cubicBezTo>
                    <a:pt x="45819" y="79692"/>
                    <a:pt x="50468" y="80871"/>
                    <a:pt x="55076" y="80871"/>
                  </a:cubicBezTo>
                  <a:cubicBezTo>
                    <a:pt x="62933" y="80871"/>
                    <a:pt x="70672" y="77443"/>
                    <a:pt x="75979" y="71021"/>
                  </a:cubicBezTo>
                  <a:cubicBezTo>
                    <a:pt x="84398" y="60834"/>
                    <a:pt x="84185" y="46048"/>
                    <a:pt x="75554" y="36072"/>
                  </a:cubicBezTo>
                  <a:cubicBezTo>
                    <a:pt x="80471" y="31898"/>
                    <a:pt x="83160" y="25672"/>
                    <a:pt x="82770" y="19199"/>
                  </a:cubicBezTo>
                  <a:cubicBezTo>
                    <a:pt x="82112" y="8036"/>
                    <a:pt x="72792" y="0"/>
                    <a:pt x="624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11"/>
            <p:cNvSpPr/>
            <p:nvPr/>
          </p:nvSpPr>
          <p:spPr>
            <a:xfrm>
              <a:off x="2362325" y="2241725"/>
              <a:ext cx="22125" cy="17525"/>
            </a:xfrm>
            <a:custGeom>
              <a:rect b="b" l="l" r="r" t="t"/>
              <a:pathLst>
                <a:path extrusionOk="0" h="701" w="885">
                  <a:moveTo>
                    <a:pt x="448" y="0"/>
                  </a:moveTo>
                  <a:cubicBezTo>
                    <a:pt x="329" y="0"/>
                    <a:pt x="219" y="53"/>
                    <a:pt x="141" y="170"/>
                  </a:cubicBezTo>
                  <a:cubicBezTo>
                    <a:pt x="0" y="311"/>
                    <a:pt x="35" y="559"/>
                    <a:pt x="177" y="700"/>
                  </a:cubicBezTo>
                  <a:cubicBezTo>
                    <a:pt x="424" y="629"/>
                    <a:pt x="637" y="559"/>
                    <a:pt x="884" y="453"/>
                  </a:cubicBezTo>
                  <a:cubicBezTo>
                    <a:pt x="884" y="311"/>
                    <a:pt x="849" y="170"/>
                    <a:pt x="743" y="99"/>
                  </a:cubicBezTo>
                  <a:cubicBezTo>
                    <a:pt x="647" y="35"/>
                    <a:pt x="545" y="0"/>
                    <a:pt x="44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11"/>
            <p:cNvSpPr/>
            <p:nvPr/>
          </p:nvSpPr>
          <p:spPr>
            <a:xfrm>
              <a:off x="2351475" y="2191475"/>
              <a:ext cx="28550" cy="21825"/>
            </a:xfrm>
            <a:custGeom>
              <a:rect b="b" l="l" r="r" t="t"/>
              <a:pathLst>
                <a:path extrusionOk="0" h="873" w="1142">
                  <a:moveTo>
                    <a:pt x="710" y="1"/>
                  </a:moveTo>
                  <a:cubicBezTo>
                    <a:pt x="380" y="1"/>
                    <a:pt x="0" y="629"/>
                    <a:pt x="399" y="800"/>
                  </a:cubicBezTo>
                  <a:cubicBezTo>
                    <a:pt x="476" y="846"/>
                    <a:pt x="573" y="872"/>
                    <a:pt x="670" y="872"/>
                  </a:cubicBezTo>
                  <a:cubicBezTo>
                    <a:pt x="796" y="872"/>
                    <a:pt x="920" y="829"/>
                    <a:pt x="1000" y="729"/>
                  </a:cubicBezTo>
                  <a:cubicBezTo>
                    <a:pt x="1141" y="517"/>
                    <a:pt x="1106" y="269"/>
                    <a:pt x="929" y="128"/>
                  </a:cubicBezTo>
                  <a:cubicBezTo>
                    <a:pt x="867" y="38"/>
                    <a:pt x="790" y="1"/>
                    <a:pt x="71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11"/>
            <p:cNvSpPr/>
            <p:nvPr/>
          </p:nvSpPr>
          <p:spPr>
            <a:xfrm>
              <a:off x="2202250" y="2161525"/>
              <a:ext cx="23900" cy="20300"/>
            </a:xfrm>
            <a:custGeom>
              <a:rect b="b" l="l" r="r" t="t"/>
              <a:pathLst>
                <a:path extrusionOk="0" h="812" w="956">
                  <a:moveTo>
                    <a:pt x="484" y="1"/>
                  </a:moveTo>
                  <a:cubicBezTo>
                    <a:pt x="355" y="1"/>
                    <a:pt x="224" y="56"/>
                    <a:pt x="142" y="159"/>
                  </a:cubicBezTo>
                  <a:cubicBezTo>
                    <a:pt x="0" y="335"/>
                    <a:pt x="36" y="583"/>
                    <a:pt x="213" y="725"/>
                  </a:cubicBezTo>
                  <a:cubicBezTo>
                    <a:pt x="286" y="784"/>
                    <a:pt x="379" y="812"/>
                    <a:pt x="472" y="812"/>
                  </a:cubicBezTo>
                  <a:cubicBezTo>
                    <a:pt x="601" y="812"/>
                    <a:pt x="732" y="757"/>
                    <a:pt x="814" y="654"/>
                  </a:cubicBezTo>
                  <a:cubicBezTo>
                    <a:pt x="955" y="477"/>
                    <a:pt x="920" y="229"/>
                    <a:pt x="743" y="88"/>
                  </a:cubicBezTo>
                  <a:cubicBezTo>
                    <a:pt x="669" y="29"/>
                    <a:pt x="577" y="1"/>
                    <a:pt x="48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11"/>
            <p:cNvSpPr/>
            <p:nvPr/>
          </p:nvSpPr>
          <p:spPr>
            <a:xfrm>
              <a:off x="2254425" y="2203325"/>
              <a:ext cx="29650" cy="21850"/>
            </a:xfrm>
            <a:custGeom>
              <a:rect b="b" l="l" r="r" t="t"/>
              <a:pathLst>
                <a:path extrusionOk="0" h="874" w="1186">
                  <a:moveTo>
                    <a:pt x="617" y="0"/>
                  </a:moveTo>
                  <a:cubicBezTo>
                    <a:pt x="589" y="0"/>
                    <a:pt x="561" y="3"/>
                    <a:pt x="531" y="8"/>
                  </a:cubicBezTo>
                  <a:cubicBezTo>
                    <a:pt x="142" y="43"/>
                    <a:pt x="0" y="574"/>
                    <a:pt x="354" y="786"/>
                  </a:cubicBezTo>
                  <a:cubicBezTo>
                    <a:pt x="428" y="845"/>
                    <a:pt x="514" y="873"/>
                    <a:pt x="602" y="873"/>
                  </a:cubicBezTo>
                  <a:cubicBezTo>
                    <a:pt x="725" y="873"/>
                    <a:pt x="852" y="818"/>
                    <a:pt x="955" y="715"/>
                  </a:cubicBezTo>
                  <a:cubicBezTo>
                    <a:pt x="1186" y="419"/>
                    <a:pt x="988" y="0"/>
                    <a:pt x="61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11"/>
            <p:cNvSpPr/>
            <p:nvPr/>
          </p:nvSpPr>
          <p:spPr>
            <a:xfrm>
              <a:off x="2208050" y="2215275"/>
              <a:ext cx="27050" cy="16550"/>
            </a:xfrm>
            <a:custGeom>
              <a:rect b="b" l="l" r="r" t="t"/>
              <a:pathLst>
                <a:path extrusionOk="0" h="662" w="1082">
                  <a:moveTo>
                    <a:pt x="388" y="1"/>
                  </a:moveTo>
                  <a:cubicBezTo>
                    <a:pt x="177" y="1"/>
                    <a:pt x="1" y="99"/>
                    <a:pt x="87" y="343"/>
                  </a:cubicBezTo>
                  <a:cubicBezTo>
                    <a:pt x="193" y="414"/>
                    <a:pt x="264" y="485"/>
                    <a:pt x="370" y="555"/>
                  </a:cubicBezTo>
                  <a:lnTo>
                    <a:pt x="476" y="662"/>
                  </a:lnTo>
                  <a:cubicBezTo>
                    <a:pt x="617" y="662"/>
                    <a:pt x="723" y="591"/>
                    <a:pt x="830" y="485"/>
                  </a:cubicBezTo>
                  <a:cubicBezTo>
                    <a:pt x="1082" y="212"/>
                    <a:pt x="697" y="1"/>
                    <a:pt x="38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11"/>
            <p:cNvSpPr/>
            <p:nvPr/>
          </p:nvSpPr>
          <p:spPr>
            <a:xfrm>
              <a:off x="2247125" y="2154350"/>
              <a:ext cx="28550" cy="21525"/>
            </a:xfrm>
            <a:custGeom>
              <a:rect b="b" l="l" r="r" t="t"/>
              <a:pathLst>
                <a:path extrusionOk="0" h="861" w="1142">
                  <a:moveTo>
                    <a:pt x="710" y="0"/>
                  </a:moveTo>
                  <a:cubicBezTo>
                    <a:pt x="380" y="0"/>
                    <a:pt x="0" y="629"/>
                    <a:pt x="399" y="799"/>
                  </a:cubicBezTo>
                  <a:cubicBezTo>
                    <a:pt x="482" y="841"/>
                    <a:pt x="571" y="861"/>
                    <a:pt x="657" y="861"/>
                  </a:cubicBezTo>
                  <a:cubicBezTo>
                    <a:pt x="790" y="861"/>
                    <a:pt x="914" y="814"/>
                    <a:pt x="1000" y="729"/>
                  </a:cubicBezTo>
                  <a:cubicBezTo>
                    <a:pt x="1141" y="516"/>
                    <a:pt x="1106" y="269"/>
                    <a:pt x="929" y="127"/>
                  </a:cubicBezTo>
                  <a:cubicBezTo>
                    <a:pt x="867" y="37"/>
                    <a:pt x="790" y="0"/>
                    <a:pt x="71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11"/>
            <p:cNvSpPr/>
            <p:nvPr/>
          </p:nvSpPr>
          <p:spPr>
            <a:xfrm>
              <a:off x="2268575" y="2253425"/>
              <a:ext cx="16825" cy="8475"/>
            </a:xfrm>
            <a:custGeom>
              <a:rect b="b" l="l" r="r" t="t"/>
              <a:pathLst>
                <a:path extrusionOk="0" h="339" w="673">
                  <a:moveTo>
                    <a:pt x="302" y="1"/>
                  </a:moveTo>
                  <a:cubicBezTo>
                    <a:pt x="193" y="1"/>
                    <a:pt x="80" y="47"/>
                    <a:pt x="0" y="126"/>
                  </a:cubicBezTo>
                  <a:cubicBezTo>
                    <a:pt x="213" y="197"/>
                    <a:pt x="460" y="268"/>
                    <a:pt x="672" y="338"/>
                  </a:cubicBezTo>
                  <a:cubicBezTo>
                    <a:pt x="672" y="232"/>
                    <a:pt x="602" y="161"/>
                    <a:pt x="531" y="91"/>
                  </a:cubicBezTo>
                  <a:cubicBezTo>
                    <a:pt x="469" y="29"/>
                    <a:pt x="387" y="1"/>
                    <a:pt x="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11"/>
            <p:cNvSpPr/>
            <p:nvPr/>
          </p:nvSpPr>
          <p:spPr>
            <a:xfrm>
              <a:off x="2307475" y="2198675"/>
              <a:ext cx="23025" cy="20950"/>
            </a:xfrm>
            <a:custGeom>
              <a:rect b="b" l="l" r="r" t="t"/>
              <a:pathLst>
                <a:path extrusionOk="0" h="838" w="921">
                  <a:moveTo>
                    <a:pt x="470" y="0"/>
                  </a:moveTo>
                  <a:cubicBezTo>
                    <a:pt x="343" y="0"/>
                    <a:pt x="225" y="55"/>
                    <a:pt x="142" y="158"/>
                  </a:cubicBezTo>
                  <a:cubicBezTo>
                    <a:pt x="1" y="335"/>
                    <a:pt x="36" y="583"/>
                    <a:pt x="213" y="724"/>
                  </a:cubicBezTo>
                  <a:cubicBezTo>
                    <a:pt x="290" y="801"/>
                    <a:pt x="386" y="837"/>
                    <a:pt x="482" y="837"/>
                  </a:cubicBezTo>
                  <a:cubicBezTo>
                    <a:pt x="608" y="837"/>
                    <a:pt x="734" y="774"/>
                    <a:pt x="814" y="653"/>
                  </a:cubicBezTo>
                  <a:cubicBezTo>
                    <a:pt x="921" y="477"/>
                    <a:pt x="885" y="229"/>
                    <a:pt x="744" y="88"/>
                  </a:cubicBezTo>
                  <a:cubicBezTo>
                    <a:pt x="655" y="28"/>
                    <a:pt x="560" y="0"/>
                    <a:pt x="47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11"/>
            <p:cNvSpPr/>
            <p:nvPr/>
          </p:nvSpPr>
          <p:spPr>
            <a:xfrm>
              <a:off x="2240925" y="2104825"/>
              <a:ext cx="28550" cy="22175"/>
            </a:xfrm>
            <a:custGeom>
              <a:rect b="b" l="l" r="r" t="t"/>
              <a:pathLst>
                <a:path extrusionOk="0" h="887" w="1142">
                  <a:moveTo>
                    <a:pt x="710" y="0"/>
                  </a:moveTo>
                  <a:cubicBezTo>
                    <a:pt x="380" y="0"/>
                    <a:pt x="1" y="629"/>
                    <a:pt x="399" y="799"/>
                  </a:cubicBezTo>
                  <a:cubicBezTo>
                    <a:pt x="473" y="858"/>
                    <a:pt x="565" y="887"/>
                    <a:pt x="658" y="887"/>
                  </a:cubicBezTo>
                  <a:cubicBezTo>
                    <a:pt x="787" y="887"/>
                    <a:pt x="918" y="832"/>
                    <a:pt x="1000" y="729"/>
                  </a:cubicBezTo>
                  <a:cubicBezTo>
                    <a:pt x="1142" y="516"/>
                    <a:pt x="1106" y="269"/>
                    <a:pt x="930" y="127"/>
                  </a:cubicBezTo>
                  <a:cubicBezTo>
                    <a:pt x="867" y="37"/>
                    <a:pt x="790" y="0"/>
                    <a:pt x="71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11"/>
            <p:cNvSpPr/>
            <p:nvPr/>
          </p:nvSpPr>
          <p:spPr>
            <a:xfrm>
              <a:off x="2301300" y="2151050"/>
              <a:ext cx="22875" cy="18925"/>
            </a:xfrm>
            <a:custGeom>
              <a:rect b="b" l="l" r="r" t="t"/>
              <a:pathLst>
                <a:path extrusionOk="0" h="757" w="915">
                  <a:moveTo>
                    <a:pt x="393" y="0"/>
                  </a:moveTo>
                  <a:cubicBezTo>
                    <a:pt x="309" y="0"/>
                    <a:pt x="223" y="26"/>
                    <a:pt x="142" y="82"/>
                  </a:cubicBezTo>
                  <a:cubicBezTo>
                    <a:pt x="0" y="259"/>
                    <a:pt x="36" y="542"/>
                    <a:pt x="212" y="684"/>
                  </a:cubicBezTo>
                  <a:cubicBezTo>
                    <a:pt x="290" y="730"/>
                    <a:pt x="380" y="756"/>
                    <a:pt x="470" y="756"/>
                  </a:cubicBezTo>
                  <a:cubicBezTo>
                    <a:pt x="585" y="756"/>
                    <a:pt x="699" y="713"/>
                    <a:pt x="778" y="613"/>
                  </a:cubicBezTo>
                  <a:cubicBezTo>
                    <a:pt x="915" y="286"/>
                    <a:pt x="673" y="0"/>
                    <a:pt x="39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11"/>
            <p:cNvSpPr/>
            <p:nvPr/>
          </p:nvSpPr>
          <p:spPr>
            <a:xfrm>
              <a:off x="2312800" y="2248475"/>
              <a:ext cx="23000" cy="16950"/>
            </a:xfrm>
            <a:custGeom>
              <a:rect b="b" l="l" r="r" t="t"/>
              <a:pathLst>
                <a:path extrusionOk="0" h="678" w="920">
                  <a:moveTo>
                    <a:pt x="433" y="1"/>
                  </a:moveTo>
                  <a:cubicBezTo>
                    <a:pt x="324" y="1"/>
                    <a:pt x="217" y="36"/>
                    <a:pt x="142" y="112"/>
                  </a:cubicBezTo>
                  <a:cubicBezTo>
                    <a:pt x="0" y="289"/>
                    <a:pt x="35" y="536"/>
                    <a:pt x="177" y="678"/>
                  </a:cubicBezTo>
                  <a:lnTo>
                    <a:pt x="778" y="678"/>
                  </a:lnTo>
                  <a:cubicBezTo>
                    <a:pt x="920" y="501"/>
                    <a:pt x="884" y="218"/>
                    <a:pt x="708" y="76"/>
                  </a:cubicBezTo>
                  <a:cubicBezTo>
                    <a:pt x="625" y="27"/>
                    <a:pt x="528" y="1"/>
                    <a:pt x="43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11"/>
            <p:cNvSpPr/>
            <p:nvPr/>
          </p:nvSpPr>
          <p:spPr>
            <a:xfrm>
              <a:off x="2154500" y="2118250"/>
              <a:ext cx="15925" cy="20725"/>
            </a:xfrm>
            <a:custGeom>
              <a:rect b="b" l="l" r="r" t="t"/>
              <a:pathLst>
                <a:path extrusionOk="0" h="829" w="637">
                  <a:moveTo>
                    <a:pt x="203" y="1"/>
                  </a:moveTo>
                  <a:cubicBezTo>
                    <a:pt x="134" y="1"/>
                    <a:pt x="64" y="18"/>
                    <a:pt x="0" y="50"/>
                  </a:cubicBezTo>
                  <a:cubicBezTo>
                    <a:pt x="36" y="298"/>
                    <a:pt x="71" y="545"/>
                    <a:pt x="142" y="828"/>
                  </a:cubicBezTo>
                  <a:cubicBezTo>
                    <a:pt x="283" y="828"/>
                    <a:pt x="425" y="758"/>
                    <a:pt x="495" y="651"/>
                  </a:cubicBezTo>
                  <a:cubicBezTo>
                    <a:pt x="637" y="475"/>
                    <a:pt x="602" y="227"/>
                    <a:pt x="425" y="85"/>
                  </a:cubicBezTo>
                  <a:cubicBezTo>
                    <a:pt x="366" y="27"/>
                    <a:pt x="286" y="1"/>
                    <a:pt x="20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11"/>
            <p:cNvSpPr/>
            <p:nvPr/>
          </p:nvSpPr>
          <p:spPr>
            <a:xfrm>
              <a:off x="2152725" y="2069075"/>
              <a:ext cx="12400" cy="20375"/>
            </a:xfrm>
            <a:custGeom>
              <a:rect b="b" l="l" r="r" t="t"/>
              <a:pathLst>
                <a:path extrusionOk="0" h="815" w="496">
                  <a:moveTo>
                    <a:pt x="71" y="1"/>
                  </a:moveTo>
                  <a:cubicBezTo>
                    <a:pt x="36" y="248"/>
                    <a:pt x="0" y="531"/>
                    <a:pt x="0" y="814"/>
                  </a:cubicBezTo>
                  <a:cubicBezTo>
                    <a:pt x="142" y="814"/>
                    <a:pt x="283" y="779"/>
                    <a:pt x="354" y="673"/>
                  </a:cubicBezTo>
                  <a:cubicBezTo>
                    <a:pt x="496" y="461"/>
                    <a:pt x="460" y="213"/>
                    <a:pt x="283" y="72"/>
                  </a:cubicBezTo>
                  <a:cubicBezTo>
                    <a:pt x="213" y="36"/>
                    <a:pt x="142" y="1"/>
                    <a:pt x="71"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11"/>
            <p:cNvSpPr/>
            <p:nvPr/>
          </p:nvSpPr>
          <p:spPr>
            <a:xfrm>
              <a:off x="2167750" y="2167250"/>
              <a:ext cx="8875" cy="13275"/>
            </a:xfrm>
            <a:custGeom>
              <a:rect b="b" l="l" r="r" t="t"/>
              <a:pathLst>
                <a:path extrusionOk="0" h="531" w="355">
                  <a:moveTo>
                    <a:pt x="1" y="0"/>
                  </a:moveTo>
                  <a:cubicBezTo>
                    <a:pt x="107" y="213"/>
                    <a:pt x="178" y="389"/>
                    <a:pt x="284" y="531"/>
                  </a:cubicBezTo>
                  <a:cubicBezTo>
                    <a:pt x="354" y="389"/>
                    <a:pt x="284" y="177"/>
                    <a:pt x="142" y="71"/>
                  </a:cubicBezTo>
                  <a:cubicBezTo>
                    <a:pt x="107" y="36"/>
                    <a:pt x="72" y="36"/>
                    <a:pt x="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11"/>
            <p:cNvSpPr/>
            <p:nvPr/>
          </p:nvSpPr>
          <p:spPr>
            <a:xfrm>
              <a:off x="2196950" y="2113900"/>
              <a:ext cx="23075" cy="18650"/>
            </a:xfrm>
            <a:custGeom>
              <a:rect b="b" l="l" r="r" t="t"/>
              <a:pathLst>
                <a:path extrusionOk="0" h="746" w="923">
                  <a:moveTo>
                    <a:pt x="393" y="1"/>
                  </a:moveTo>
                  <a:cubicBezTo>
                    <a:pt x="309" y="1"/>
                    <a:pt x="223" y="26"/>
                    <a:pt x="142" y="83"/>
                  </a:cubicBezTo>
                  <a:cubicBezTo>
                    <a:pt x="0" y="259"/>
                    <a:pt x="35" y="507"/>
                    <a:pt x="212" y="684"/>
                  </a:cubicBezTo>
                  <a:cubicBezTo>
                    <a:pt x="282" y="726"/>
                    <a:pt x="363" y="746"/>
                    <a:pt x="446" y="746"/>
                  </a:cubicBezTo>
                  <a:cubicBezTo>
                    <a:pt x="574" y="746"/>
                    <a:pt x="707" y="699"/>
                    <a:pt x="814" y="613"/>
                  </a:cubicBezTo>
                  <a:cubicBezTo>
                    <a:pt x="923" y="286"/>
                    <a:pt x="674" y="1"/>
                    <a:pt x="39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11"/>
            <p:cNvSpPr/>
            <p:nvPr/>
          </p:nvSpPr>
          <p:spPr>
            <a:xfrm>
              <a:off x="2190750" y="2062475"/>
              <a:ext cx="23025" cy="21200"/>
            </a:xfrm>
            <a:custGeom>
              <a:rect b="b" l="l" r="r" t="t"/>
              <a:pathLst>
                <a:path extrusionOk="0" h="848" w="921">
                  <a:moveTo>
                    <a:pt x="462" y="1"/>
                  </a:moveTo>
                  <a:cubicBezTo>
                    <a:pt x="343" y="1"/>
                    <a:pt x="224" y="56"/>
                    <a:pt x="142" y="159"/>
                  </a:cubicBezTo>
                  <a:cubicBezTo>
                    <a:pt x="0" y="336"/>
                    <a:pt x="36" y="619"/>
                    <a:pt x="213" y="760"/>
                  </a:cubicBezTo>
                  <a:cubicBezTo>
                    <a:pt x="287" y="819"/>
                    <a:pt x="373" y="847"/>
                    <a:pt x="458" y="847"/>
                  </a:cubicBezTo>
                  <a:cubicBezTo>
                    <a:pt x="578" y="847"/>
                    <a:pt x="696" y="792"/>
                    <a:pt x="779" y="689"/>
                  </a:cubicBezTo>
                  <a:cubicBezTo>
                    <a:pt x="920" y="512"/>
                    <a:pt x="885" y="229"/>
                    <a:pt x="708" y="88"/>
                  </a:cubicBezTo>
                  <a:cubicBezTo>
                    <a:pt x="634" y="29"/>
                    <a:pt x="548" y="1"/>
                    <a:pt x="46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11"/>
            <p:cNvSpPr/>
            <p:nvPr/>
          </p:nvSpPr>
          <p:spPr>
            <a:xfrm>
              <a:off x="2399350" y="2138300"/>
              <a:ext cx="24000" cy="19650"/>
            </a:xfrm>
            <a:custGeom>
              <a:rect b="b" l="l" r="r" t="t"/>
              <a:pathLst>
                <a:path extrusionOk="0" h="786" w="960">
                  <a:moveTo>
                    <a:pt x="590" y="0"/>
                  </a:moveTo>
                  <a:cubicBezTo>
                    <a:pt x="243" y="0"/>
                    <a:pt x="1" y="390"/>
                    <a:pt x="217" y="698"/>
                  </a:cubicBezTo>
                  <a:cubicBezTo>
                    <a:pt x="291" y="758"/>
                    <a:pt x="383" y="786"/>
                    <a:pt x="476" y="786"/>
                  </a:cubicBezTo>
                  <a:cubicBezTo>
                    <a:pt x="605" y="786"/>
                    <a:pt x="736" y="731"/>
                    <a:pt x="818" y="628"/>
                  </a:cubicBezTo>
                  <a:cubicBezTo>
                    <a:pt x="960" y="451"/>
                    <a:pt x="924" y="203"/>
                    <a:pt x="748" y="26"/>
                  </a:cubicBezTo>
                  <a:cubicBezTo>
                    <a:pt x="694" y="8"/>
                    <a:pt x="641" y="0"/>
                    <a:pt x="59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11"/>
            <p:cNvSpPr/>
            <p:nvPr/>
          </p:nvSpPr>
          <p:spPr>
            <a:xfrm>
              <a:off x="2456050" y="2180275"/>
              <a:ext cx="13300" cy="16175"/>
            </a:xfrm>
            <a:custGeom>
              <a:rect b="b" l="l" r="r" t="t"/>
              <a:pathLst>
                <a:path extrusionOk="0" h="647" w="532">
                  <a:moveTo>
                    <a:pt x="441" y="1"/>
                  </a:moveTo>
                  <a:cubicBezTo>
                    <a:pt x="305" y="1"/>
                    <a:pt x="194" y="64"/>
                    <a:pt x="107" y="151"/>
                  </a:cubicBezTo>
                  <a:cubicBezTo>
                    <a:pt x="1" y="328"/>
                    <a:pt x="1" y="505"/>
                    <a:pt x="107" y="647"/>
                  </a:cubicBezTo>
                  <a:cubicBezTo>
                    <a:pt x="248" y="434"/>
                    <a:pt x="390" y="222"/>
                    <a:pt x="531" y="10"/>
                  </a:cubicBezTo>
                  <a:cubicBezTo>
                    <a:pt x="500" y="4"/>
                    <a:pt x="470" y="1"/>
                    <a:pt x="441"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11"/>
            <p:cNvSpPr/>
            <p:nvPr/>
          </p:nvSpPr>
          <p:spPr>
            <a:xfrm>
              <a:off x="2403000" y="2185625"/>
              <a:ext cx="28775" cy="21850"/>
            </a:xfrm>
            <a:custGeom>
              <a:rect b="b" l="l" r="r" t="t"/>
              <a:pathLst>
                <a:path extrusionOk="0" h="874" w="1151">
                  <a:moveTo>
                    <a:pt x="610" y="1"/>
                  </a:moveTo>
                  <a:cubicBezTo>
                    <a:pt x="584" y="1"/>
                    <a:pt x="558" y="3"/>
                    <a:pt x="531" y="8"/>
                  </a:cubicBezTo>
                  <a:cubicBezTo>
                    <a:pt x="106" y="44"/>
                    <a:pt x="0" y="574"/>
                    <a:pt x="319" y="786"/>
                  </a:cubicBezTo>
                  <a:cubicBezTo>
                    <a:pt x="392" y="845"/>
                    <a:pt x="479" y="874"/>
                    <a:pt x="567" y="874"/>
                  </a:cubicBezTo>
                  <a:cubicBezTo>
                    <a:pt x="690" y="874"/>
                    <a:pt x="817" y="819"/>
                    <a:pt x="920" y="716"/>
                  </a:cubicBezTo>
                  <a:cubicBezTo>
                    <a:pt x="1150" y="419"/>
                    <a:pt x="952" y="1"/>
                    <a:pt x="61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11"/>
            <p:cNvSpPr/>
            <p:nvPr/>
          </p:nvSpPr>
          <p:spPr>
            <a:xfrm>
              <a:off x="2445450" y="2130050"/>
              <a:ext cx="29850" cy="22600"/>
            </a:xfrm>
            <a:custGeom>
              <a:rect b="b" l="l" r="r" t="t"/>
              <a:pathLst>
                <a:path extrusionOk="0" h="904" w="1194">
                  <a:moveTo>
                    <a:pt x="577" y="1"/>
                  </a:moveTo>
                  <a:cubicBezTo>
                    <a:pt x="562" y="1"/>
                    <a:pt x="546" y="1"/>
                    <a:pt x="531" y="3"/>
                  </a:cubicBezTo>
                  <a:cubicBezTo>
                    <a:pt x="142" y="38"/>
                    <a:pt x="0" y="569"/>
                    <a:pt x="354" y="816"/>
                  </a:cubicBezTo>
                  <a:cubicBezTo>
                    <a:pt x="428" y="875"/>
                    <a:pt x="520" y="904"/>
                    <a:pt x="613" y="904"/>
                  </a:cubicBezTo>
                  <a:cubicBezTo>
                    <a:pt x="742" y="904"/>
                    <a:pt x="873" y="848"/>
                    <a:pt x="955" y="745"/>
                  </a:cubicBezTo>
                  <a:cubicBezTo>
                    <a:pt x="1194" y="439"/>
                    <a:pt x="973" y="1"/>
                    <a:pt x="57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11"/>
            <p:cNvSpPr/>
            <p:nvPr/>
          </p:nvSpPr>
          <p:spPr>
            <a:xfrm>
              <a:off x="2442800" y="2081925"/>
              <a:ext cx="23000" cy="20550"/>
            </a:xfrm>
            <a:custGeom>
              <a:rect b="b" l="l" r="r" t="t"/>
              <a:pathLst>
                <a:path extrusionOk="0" h="822" w="920">
                  <a:moveTo>
                    <a:pt x="469" y="1"/>
                  </a:moveTo>
                  <a:cubicBezTo>
                    <a:pt x="342" y="1"/>
                    <a:pt x="224" y="56"/>
                    <a:pt x="142" y="159"/>
                  </a:cubicBezTo>
                  <a:cubicBezTo>
                    <a:pt x="0" y="336"/>
                    <a:pt x="35" y="583"/>
                    <a:pt x="212" y="760"/>
                  </a:cubicBezTo>
                  <a:cubicBezTo>
                    <a:pt x="282" y="802"/>
                    <a:pt x="368" y="822"/>
                    <a:pt x="456" y="822"/>
                  </a:cubicBezTo>
                  <a:cubicBezTo>
                    <a:pt x="590" y="822"/>
                    <a:pt x="728" y="775"/>
                    <a:pt x="814" y="690"/>
                  </a:cubicBezTo>
                  <a:cubicBezTo>
                    <a:pt x="920" y="477"/>
                    <a:pt x="920" y="230"/>
                    <a:pt x="743" y="88"/>
                  </a:cubicBezTo>
                  <a:cubicBezTo>
                    <a:pt x="654" y="29"/>
                    <a:pt x="560" y="1"/>
                    <a:pt x="469"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11"/>
            <p:cNvSpPr/>
            <p:nvPr/>
          </p:nvSpPr>
          <p:spPr>
            <a:xfrm>
              <a:off x="2283625" y="2049650"/>
              <a:ext cx="29200" cy="21650"/>
            </a:xfrm>
            <a:custGeom>
              <a:rect b="b" l="l" r="r" t="t"/>
              <a:pathLst>
                <a:path extrusionOk="0" h="866" w="1168">
                  <a:moveTo>
                    <a:pt x="724" y="0"/>
                  </a:moveTo>
                  <a:cubicBezTo>
                    <a:pt x="388" y="0"/>
                    <a:pt x="1" y="637"/>
                    <a:pt x="424" y="778"/>
                  </a:cubicBezTo>
                  <a:cubicBezTo>
                    <a:pt x="498" y="837"/>
                    <a:pt x="590" y="865"/>
                    <a:pt x="683" y="865"/>
                  </a:cubicBezTo>
                  <a:cubicBezTo>
                    <a:pt x="813" y="865"/>
                    <a:pt x="943" y="810"/>
                    <a:pt x="1026" y="707"/>
                  </a:cubicBezTo>
                  <a:cubicBezTo>
                    <a:pt x="1167" y="530"/>
                    <a:pt x="1132" y="283"/>
                    <a:pt x="955" y="141"/>
                  </a:cubicBezTo>
                  <a:cubicBezTo>
                    <a:pt x="890" y="41"/>
                    <a:pt x="809" y="0"/>
                    <a:pt x="72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11"/>
            <p:cNvSpPr/>
            <p:nvPr/>
          </p:nvSpPr>
          <p:spPr>
            <a:xfrm>
              <a:off x="2343750" y="2094125"/>
              <a:ext cx="23900" cy="20500"/>
            </a:xfrm>
            <a:custGeom>
              <a:rect b="b" l="l" r="r" t="t"/>
              <a:pathLst>
                <a:path extrusionOk="0" h="820" w="956">
                  <a:moveTo>
                    <a:pt x="524" y="0"/>
                  </a:moveTo>
                  <a:cubicBezTo>
                    <a:pt x="395" y="0"/>
                    <a:pt x="265" y="56"/>
                    <a:pt x="177" y="166"/>
                  </a:cubicBezTo>
                  <a:cubicBezTo>
                    <a:pt x="0" y="343"/>
                    <a:pt x="36" y="591"/>
                    <a:pt x="248" y="732"/>
                  </a:cubicBezTo>
                  <a:cubicBezTo>
                    <a:pt x="322" y="791"/>
                    <a:pt x="408" y="819"/>
                    <a:pt x="493" y="819"/>
                  </a:cubicBezTo>
                  <a:cubicBezTo>
                    <a:pt x="613" y="819"/>
                    <a:pt x="731" y="764"/>
                    <a:pt x="814" y="661"/>
                  </a:cubicBezTo>
                  <a:cubicBezTo>
                    <a:pt x="955" y="485"/>
                    <a:pt x="920" y="237"/>
                    <a:pt x="743" y="60"/>
                  </a:cubicBezTo>
                  <a:cubicBezTo>
                    <a:pt x="677" y="20"/>
                    <a:pt x="600" y="0"/>
                    <a:pt x="52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11"/>
            <p:cNvSpPr/>
            <p:nvPr/>
          </p:nvSpPr>
          <p:spPr>
            <a:xfrm>
              <a:off x="2295000" y="2101150"/>
              <a:ext cx="23125" cy="19675"/>
            </a:xfrm>
            <a:custGeom>
              <a:rect b="b" l="l" r="r" t="t"/>
              <a:pathLst>
                <a:path extrusionOk="0" h="787" w="925">
                  <a:moveTo>
                    <a:pt x="590" y="0"/>
                  </a:moveTo>
                  <a:cubicBezTo>
                    <a:pt x="243" y="0"/>
                    <a:pt x="1" y="390"/>
                    <a:pt x="217" y="699"/>
                  </a:cubicBezTo>
                  <a:cubicBezTo>
                    <a:pt x="291" y="758"/>
                    <a:pt x="377" y="786"/>
                    <a:pt x="465" y="786"/>
                  </a:cubicBezTo>
                  <a:cubicBezTo>
                    <a:pt x="588" y="786"/>
                    <a:pt x="715" y="731"/>
                    <a:pt x="818" y="628"/>
                  </a:cubicBezTo>
                  <a:cubicBezTo>
                    <a:pt x="924" y="451"/>
                    <a:pt x="889" y="168"/>
                    <a:pt x="747" y="27"/>
                  </a:cubicBezTo>
                  <a:cubicBezTo>
                    <a:pt x="693" y="9"/>
                    <a:pt x="641" y="0"/>
                    <a:pt x="59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11"/>
            <p:cNvSpPr/>
            <p:nvPr/>
          </p:nvSpPr>
          <p:spPr>
            <a:xfrm>
              <a:off x="2338425" y="2046675"/>
              <a:ext cx="23100" cy="18625"/>
            </a:xfrm>
            <a:custGeom>
              <a:rect b="b" l="l" r="r" t="t"/>
              <a:pathLst>
                <a:path extrusionOk="0" h="745" w="924">
                  <a:moveTo>
                    <a:pt x="396" y="1"/>
                  </a:moveTo>
                  <a:cubicBezTo>
                    <a:pt x="311" y="1"/>
                    <a:pt x="224" y="26"/>
                    <a:pt x="142" y="83"/>
                  </a:cubicBezTo>
                  <a:cubicBezTo>
                    <a:pt x="1" y="260"/>
                    <a:pt x="36" y="508"/>
                    <a:pt x="213" y="685"/>
                  </a:cubicBezTo>
                  <a:cubicBezTo>
                    <a:pt x="279" y="724"/>
                    <a:pt x="356" y="744"/>
                    <a:pt x="435" y="744"/>
                  </a:cubicBezTo>
                  <a:cubicBezTo>
                    <a:pt x="566" y="744"/>
                    <a:pt x="704" y="689"/>
                    <a:pt x="815" y="578"/>
                  </a:cubicBezTo>
                  <a:cubicBezTo>
                    <a:pt x="923" y="279"/>
                    <a:pt x="677" y="1"/>
                    <a:pt x="39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11"/>
            <p:cNvSpPr/>
            <p:nvPr/>
          </p:nvSpPr>
          <p:spPr>
            <a:xfrm>
              <a:off x="2350600" y="2144475"/>
              <a:ext cx="23225" cy="19675"/>
            </a:xfrm>
            <a:custGeom>
              <a:rect b="b" l="l" r="r" t="t"/>
              <a:pathLst>
                <a:path extrusionOk="0" h="787" w="929">
                  <a:moveTo>
                    <a:pt x="571" y="1"/>
                  </a:moveTo>
                  <a:cubicBezTo>
                    <a:pt x="247" y="1"/>
                    <a:pt x="1" y="390"/>
                    <a:pt x="186" y="699"/>
                  </a:cubicBezTo>
                  <a:cubicBezTo>
                    <a:pt x="275" y="758"/>
                    <a:pt x="369" y="786"/>
                    <a:pt x="460" y="786"/>
                  </a:cubicBezTo>
                  <a:cubicBezTo>
                    <a:pt x="586" y="786"/>
                    <a:pt x="705" y="731"/>
                    <a:pt x="787" y="628"/>
                  </a:cubicBezTo>
                  <a:cubicBezTo>
                    <a:pt x="929" y="451"/>
                    <a:pt x="893" y="168"/>
                    <a:pt x="717" y="27"/>
                  </a:cubicBezTo>
                  <a:cubicBezTo>
                    <a:pt x="667" y="9"/>
                    <a:pt x="618" y="1"/>
                    <a:pt x="571"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11"/>
            <p:cNvSpPr/>
            <p:nvPr/>
          </p:nvSpPr>
          <p:spPr>
            <a:xfrm>
              <a:off x="2390600" y="2086600"/>
              <a:ext cx="28825" cy="21825"/>
            </a:xfrm>
            <a:custGeom>
              <a:rect b="b" l="l" r="r" t="t"/>
              <a:pathLst>
                <a:path extrusionOk="0" h="873" w="1153">
                  <a:moveTo>
                    <a:pt x="606" y="0"/>
                  </a:moveTo>
                  <a:cubicBezTo>
                    <a:pt x="582" y="0"/>
                    <a:pt x="557" y="3"/>
                    <a:pt x="532" y="7"/>
                  </a:cubicBezTo>
                  <a:cubicBezTo>
                    <a:pt x="142" y="43"/>
                    <a:pt x="1" y="573"/>
                    <a:pt x="319" y="786"/>
                  </a:cubicBezTo>
                  <a:cubicBezTo>
                    <a:pt x="408" y="845"/>
                    <a:pt x="503" y="873"/>
                    <a:pt x="593" y="873"/>
                  </a:cubicBezTo>
                  <a:cubicBezTo>
                    <a:pt x="720" y="873"/>
                    <a:pt x="838" y="818"/>
                    <a:pt x="921" y="715"/>
                  </a:cubicBezTo>
                  <a:cubicBezTo>
                    <a:pt x="1152" y="450"/>
                    <a:pt x="951" y="0"/>
                    <a:pt x="60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11"/>
            <p:cNvSpPr/>
            <p:nvPr/>
          </p:nvSpPr>
          <p:spPr>
            <a:xfrm>
              <a:off x="2332150" y="1996800"/>
              <a:ext cx="23125" cy="19650"/>
            </a:xfrm>
            <a:custGeom>
              <a:rect b="b" l="l" r="r" t="t"/>
              <a:pathLst>
                <a:path extrusionOk="0" h="786" w="925">
                  <a:moveTo>
                    <a:pt x="590" y="0"/>
                  </a:moveTo>
                  <a:cubicBezTo>
                    <a:pt x="242" y="0"/>
                    <a:pt x="0" y="390"/>
                    <a:pt x="217" y="699"/>
                  </a:cubicBezTo>
                  <a:cubicBezTo>
                    <a:pt x="290" y="758"/>
                    <a:pt x="383" y="786"/>
                    <a:pt x="475" y="786"/>
                  </a:cubicBezTo>
                  <a:cubicBezTo>
                    <a:pt x="605" y="786"/>
                    <a:pt x="735" y="731"/>
                    <a:pt x="818" y="628"/>
                  </a:cubicBezTo>
                  <a:cubicBezTo>
                    <a:pt x="924" y="416"/>
                    <a:pt x="924" y="168"/>
                    <a:pt x="747" y="27"/>
                  </a:cubicBezTo>
                  <a:cubicBezTo>
                    <a:pt x="693" y="9"/>
                    <a:pt x="640" y="0"/>
                    <a:pt x="59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11"/>
            <p:cNvSpPr/>
            <p:nvPr/>
          </p:nvSpPr>
          <p:spPr>
            <a:xfrm>
              <a:off x="2387075" y="2038600"/>
              <a:ext cx="23900" cy="20825"/>
            </a:xfrm>
            <a:custGeom>
              <a:rect b="b" l="l" r="r" t="t"/>
              <a:pathLst>
                <a:path extrusionOk="0" h="833" w="956">
                  <a:moveTo>
                    <a:pt x="498" y="1"/>
                  </a:moveTo>
                  <a:cubicBezTo>
                    <a:pt x="378" y="1"/>
                    <a:pt x="260" y="56"/>
                    <a:pt x="177" y="159"/>
                  </a:cubicBezTo>
                  <a:cubicBezTo>
                    <a:pt x="0" y="335"/>
                    <a:pt x="36" y="618"/>
                    <a:pt x="248" y="760"/>
                  </a:cubicBezTo>
                  <a:cubicBezTo>
                    <a:pt x="325" y="806"/>
                    <a:pt x="416" y="832"/>
                    <a:pt x="505" y="832"/>
                  </a:cubicBezTo>
                  <a:cubicBezTo>
                    <a:pt x="621" y="832"/>
                    <a:pt x="734" y="789"/>
                    <a:pt x="814" y="689"/>
                  </a:cubicBezTo>
                  <a:cubicBezTo>
                    <a:pt x="956" y="477"/>
                    <a:pt x="920" y="229"/>
                    <a:pt x="743" y="88"/>
                  </a:cubicBezTo>
                  <a:cubicBezTo>
                    <a:pt x="669" y="29"/>
                    <a:pt x="583" y="1"/>
                    <a:pt x="49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11"/>
            <p:cNvSpPr/>
            <p:nvPr/>
          </p:nvSpPr>
          <p:spPr>
            <a:xfrm>
              <a:off x="2194275" y="1977100"/>
              <a:ext cx="6225" cy="7100"/>
            </a:xfrm>
            <a:custGeom>
              <a:rect b="b" l="l" r="r" t="t"/>
              <a:pathLst>
                <a:path extrusionOk="0" h="284" w="249">
                  <a:moveTo>
                    <a:pt x="249" y="1"/>
                  </a:moveTo>
                  <a:lnTo>
                    <a:pt x="249" y="1"/>
                  </a:lnTo>
                  <a:cubicBezTo>
                    <a:pt x="142" y="107"/>
                    <a:pt x="72" y="213"/>
                    <a:pt x="1" y="284"/>
                  </a:cubicBezTo>
                  <a:cubicBezTo>
                    <a:pt x="72" y="249"/>
                    <a:pt x="107" y="213"/>
                    <a:pt x="178" y="142"/>
                  </a:cubicBezTo>
                  <a:cubicBezTo>
                    <a:pt x="213" y="107"/>
                    <a:pt x="213" y="72"/>
                    <a:pt x="249"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11"/>
            <p:cNvSpPr/>
            <p:nvPr/>
          </p:nvSpPr>
          <p:spPr>
            <a:xfrm>
              <a:off x="2233200" y="2007650"/>
              <a:ext cx="23900" cy="20900"/>
            </a:xfrm>
            <a:custGeom>
              <a:rect b="b" l="l" r="r" t="t"/>
              <a:pathLst>
                <a:path extrusionOk="0" h="836" w="956">
                  <a:moveTo>
                    <a:pt x="498" y="0"/>
                  </a:moveTo>
                  <a:cubicBezTo>
                    <a:pt x="378" y="0"/>
                    <a:pt x="260" y="55"/>
                    <a:pt x="177" y="159"/>
                  </a:cubicBezTo>
                  <a:cubicBezTo>
                    <a:pt x="0" y="335"/>
                    <a:pt x="36" y="618"/>
                    <a:pt x="248" y="760"/>
                  </a:cubicBezTo>
                  <a:cubicBezTo>
                    <a:pt x="313" y="812"/>
                    <a:pt x="387" y="835"/>
                    <a:pt x="463" y="835"/>
                  </a:cubicBezTo>
                  <a:cubicBezTo>
                    <a:pt x="592" y="835"/>
                    <a:pt x="724" y="766"/>
                    <a:pt x="814" y="654"/>
                  </a:cubicBezTo>
                  <a:cubicBezTo>
                    <a:pt x="956" y="477"/>
                    <a:pt x="920" y="229"/>
                    <a:pt x="743" y="88"/>
                  </a:cubicBezTo>
                  <a:cubicBezTo>
                    <a:pt x="669" y="29"/>
                    <a:pt x="583" y="0"/>
                    <a:pt x="49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11"/>
            <p:cNvSpPr/>
            <p:nvPr/>
          </p:nvSpPr>
          <p:spPr>
            <a:xfrm>
              <a:off x="2184675" y="2013325"/>
              <a:ext cx="22900" cy="18925"/>
            </a:xfrm>
            <a:custGeom>
              <a:rect b="b" l="l" r="r" t="t"/>
              <a:pathLst>
                <a:path extrusionOk="0" h="757" w="916">
                  <a:moveTo>
                    <a:pt x="452" y="1"/>
                  </a:moveTo>
                  <a:cubicBezTo>
                    <a:pt x="331" y="1"/>
                    <a:pt x="217" y="44"/>
                    <a:pt x="137" y="144"/>
                  </a:cubicBezTo>
                  <a:cubicBezTo>
                    <a:pt x="1" y="471"/>
                    <a:pt x="243" y="756"/>
                    <a:pt x="539" y="756"/>
                  </a:cubicBezTo>
                  <a:cubicBezTo>
                    <a:pt x="628" y="756"/>
                    <a:pt x="720" y="731"/>
                    <a:pt x="809" y="674"/>
                  </a:cubicBezTo>
                  <a:cubicBezTo>
                    <a:pt x="916" y="498"/>
                    <a:pt x="880" y="250"/>
                    <a:pt x="739" y="73"/>
                  </a:cubicBezTo>
                  <a:cubicBezTo>
                    <a:pt x="646" y="27"/>
                    <a:pt x="547" y="1"/>
                    <a:pt x="45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11"/>
            <p:cNvSpPr/>
            <p:nvPr/>
          </p:nvSpPr>
          <p:spPr>
            <a:xfrm>
              <a:off x="2227900" y="1958125"/>
              <a:ext cx="23000" cy="20825"/>
            </a:xfrm>
            <a:custGeom>
              <a:rect b="b" l="l" r="r" t="t"/>
              <a:pathLst>
                <a:path extrusionOk="0" h="833" w="920">
                  <a:moveTo>
                    <a:pt x="462" y="1"/>
                  </a:moveTo>
                  <a:cubicBezTo>
                    <a:pt x="343" y="1"/>
                    <a:pt x="224" y="56"/>
                    <a:pt x="142" y="159"/>
                  </a:cubicBezTo>
                  <a:cubicBezTo>
                    <a:pt x="0" y="335"/>
                    <a:pt x="36" y="583"/>
                    <a:pt x="212" y="760"/>
                  </a:cubicBezTo>
                  <a:cubicBezTo>
                    <a:pt x="290" y="806"/>
                    <a:pt x="380" y="832"/>
                    <a:pt x="473" y="832"/>
                  </a:cubicBezTo>
                  <a:cubicBezTo>
                    <a:pt x="592" y="832"/>
                    <a:pt x="714" y="789"/>
                    <a:pt x="814" y="689"/>
                  </a:cubicBezTo>
                  <a:cubicBezTo>
                    <a:pt x="920" y="477"/>
                    <a:pt x="885" y="229"/>
                    <a:pt x="708" y="88"/>
                  </a:cubicBezTo>
                  <a:cubicBezTo>
                    <a:pt x="634" y="29"/>
                    <a:pt x="548" y="1"/>
                    <a:pt x="46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11"/>
            <p:cNvSpPr/>
            <p:nvPr/>
          </p:nvSpPr>
          <p:spPr>
            <a:xfrm>
              <a:off x="2240200" y="2055975"/>
              <a:ext cx="28225" cy="19600"/>
            </a:xfrm>
            <a:custGeom>
              <a:rect b="b" l="l" r="r" t="t"/>
              <a:pathLst>
                <a:path extrusionOk="0" h="784" w="1129">
                  <a:moveTo>
                    <a:pt x="363" y="0"/>
                  </a:moveTo>
                  <a:cubicBezTo>
                    <a:pt x="257" y="0"/>
                    <a:pt x="162" y="49"/>
                    <a:pt x="110" y="171"/>
                  </a:cubicBezTo>
                  <a:cubicBezTo>
                    <a:pt x="0" y="498"/>
                    <a:pt x="249" y="784"/>
                    <a:pt x="530" y="784"/>
                  </a:cubicBezTo>
                  <a:cubicBezTo>
                    <a:pt x="614" y="784"/>
                    <a:pt x="701" y="758"/>
                    <a:pt x="782" y="702"/>
                  </a:cubicBezTo>
                  <a:cubicBezTo>
                    <a:pt x="1128" y="462"/>
                    <a:pt x="691" y="0"/>
                    <a:pt x="36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11"/>
            <p:cNvSpPr/>
            <p:nvPr/>
          </p:nvSpPr>
          <p:spPr>
            <a:xfrm>
              <a:off x="2282725" y="2001450"/>
              <a:ext cx="23900" cy="20550"/>
            </a:xfrm>
            <a:custGeom>
              <a:rect b="b" l="l" r="r" t="t"/>
              <a:pathLst>
                <a:path extrusionOk="0" h="822" w="956">
                  <a:moveTo>
                    <a:pt x="484" y="1"/>
                  </a:moveTo>
                  <a:cubicBezTo>
                    <a:pt x="355" y="1"/>
                    <a:pt x="224" y="56"/>
                    <a:pt x="142" y="159"/>
                  </a:cubicBezTo>
                  <a:cubicBezTo>
                    <a:pt x="0" y="336"/>
                    <a:pt x="36" y="583"/>
                    <a:pt x="213" y="760"/>
                  </a:cubicBezTo>
                  <a:cubicBezTo>
                    <a:pt x="296" y="802"/>
                    <a:pt x="386" y="822"/>
                    <a:pt x="472" y="822"/>
                  </a:cubicBezTo>
                  <a:cubicBezTo>
                    <a:pt x="604" y="822"/>
                    <a:pt x="728" y="775"/>
                    <a:pt x="814" y="690"/>
                  </a:cubicBezTo>
                  <a:cubicBezTo>
                    <a:pt x="955" y="477"/>
                    <a:pt x="920" y="230"/>
                    <a:pt x="743" y="88"/>
                  </a:cubicBezTo>
                  <a:cubicBezTo>
                    <a:pt x="669" y="29"/>
                    <a:pt x="577" y="1"/>
                    <a:pt x="48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11"/>
            <p:cNvSpPr/>
            <p:nvPr/>
          </p:nvSpPr>
          <p:spPr>
            <a:xfrm>
              <a:off x="2273875" y="1950525"/>
              <a:ext cx="29825" cy="22600"/>
            </a:xfrm>
            <a:custGeom>
              <a:rect b="b" l="l" r="r" t="t"/>
              <a:pathLst>
                <a:path extrusionOk="0" h="904" w="1193">
                  <a:moveTo>
                    <a:pt x="573" y="1"/>
                  </a:moveTo>
                  <a:cubicBezTo>
                    <a:pt x="560" y="1"/>
                    <a:pt x="545" y="1"/>
                    <a:pt x="531" y="3"/>
                  </a:cubicBezTo>
                  <a:cubicBezTo>
                    <a:pt x="142" y="73"/>
                    <a:pt x="1" y="569"/>
                    <a:pt x="354" y="816"/>
                  </a:cubicBezTo>
                  <a:cubicBezTo>
                    <a:pt x="428" y="875"/>
                    <a:pt x="514" y="904"/>
                    <a:pt x="600" y="904"/>
                  </a:cubicBezTo>
                  <a:cubicBezTo>
                    <a:pt x="719" y="904"/>
                    <a:pt x="838" y="849"/>
                    <a:pt x="920" y="746"/>
                  </a:cubicBezTo>
                  <a:cubicBezTo>
                    <a:pt x="1193" y="439"/>
                    <a:pt x="940" y="1"/>
                    <a:pt x="57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11"/>
            <p:cNvSpPr/>
            <p:nvPr/>
          </p:nvSpPr>
          <p:spPr>
            <a:xfrm>
              <a:off x="2375575" y="1939975"/>
              <a:ext cx="23025" cy="20975"/>
            </a:xfrm>
            <a:custGeom>
              <a:rect b="b" l="l" r="r" t="t"/>
              <a:pathLst>
                <a:path extrusionOk="0" h="839" w="921">
                  <a:moveTo>
                    <a:pt x="531" y="0"/>
                  </a:moveTo>
                  <a:cubicBezTo>
                    <a:pt x="390" y="0"/>
                    <a:pt x="213" y="36"/>
                    <a:pt x="142" y="177"/>
                  </a:cubicBezTo>
                  <a:cubicBezTo>
                    <a:pt x="1" y="354"/>
                    <a:pt x="36" y="602"/>
                    <a:pt x="213" y="778"/>
                  </a:cubicBezTo>
                  <a:cubicBezTo>
                    <a:pt x="279" y="818"/>
                    <a:pt x="360" y="838"/>
                    <a:pt x="444" y="838"/>
                  </a:cubicBezTo>
                  <a:cubicBezTo>
                    <a:pt x="582" y="838"/>
                    <a:pt x="726" y="783"/>
                    <a:pt x="814" y="672"/>
                  </a:cubicBezTo>
                  <a:cubicBezTo>
                    <a:pt x="920" y="495"/>
                    <a:pt x="920" y="248"/>
                    <a:pt x="743" y="106"/>
                  </a:cubicBezTo>
                  <a:lnTo>
                    <a:pt x="708" y="106"/>
                  </a:lnTo>
                  <a:lnTo>
                    <a:pt x="531" y="0"/>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11"/>
            <p:cNvSpPr/>
            <p:nvPr/>
          </p:nvSpPr>
          <p:spPr>
            <a:xfrm>
              <a:off x="2427750" y="1981475"/>
              <a:ext cx="29850" cy="22600"/>
            </a:xfrm>
            <a:custGeom>
              <a:rect b="b" l="l" r="r" t="t"/>
              <a:pathLst>
                <a:path extrusionOk="0" h="904" w="1194">
                  <a:moveTo>
                    <a:pt x="577" y="1"/>
                  </a:moveTo>
                  <a:cubicBezTo>
                    <a:pt x="562" y="1"/>
                    <a:pt x="547" y="2"/>
                    <a:pt x="531" y="3"/>
                  </a:cubicBezTo>
                  <a:cubicBezTo>
                    <a:pt x="142" y="74"/>
                    <a:pt x="1" y="604"/>
                    <a:pt x="319" y="816"/>
                  </a:cubicBezTo>
                  <a:cubicBezTo>
                    <a:pt x="408" y="875"/>
                    <a:pt x="502" y="904"/>
                    <a:pt x="593" y="904"/>
                  </a:cubicBezTo>
                  <a:cubicBezTo>
                    <a:pt x="720" y="904"/>
                    <a:pt x="838" y="849"/>
                    <a:pt x="920" y="746"/>
                  </a:cubicBezTo>
                  <a:cubicBezTo>
                    <a:pt x="1193" y="439"/>
                    <a:pt x="973" y="1"/>
                    <a:pt x="57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11"/>
            <p:cNvSpPr/>
            <p:nvPr/>
          </p:nvSpPr>
          <p:spPr>
            <a:xfrm>
              <a:off x="2381775" y="1989075"/>
              <a:ext cx="23900" cy="21200"/>
            </a:xfrm>
            <a:custGeom>
              <a:rect b="b" l="l" r="r" t="t"/>
              <a:pathLst>
                <a:path extrusionOk="0" h="848" w="956">
                  <a:moveTo>
                    <a:pt x="462" y="1"/>
                  </a:moveTo>
                  <a:cubicBezTo>
                    <a:pt x="343" y="1"/>
                    <a:pt x="224" y="56"/>
                    <a:pt x="142" y="159"/>
                  </a:cubicBezTo>
                  <a:cubicBezTo>
                    <a:pt x="0" y="371"/>
                    <a:pt x="36" y="619"/>
                    <a:pt x="212" y="760"/>
                  </a:cubicBezTo>
                  <a:cubicBezTo>
                    <a:pt x="286" y="819"/>
                    <a:pt x="372" y="847"/>
                    <a:pt x="458" y="847"/>
                  </a:cubicBezTo>
                  <a:cubicBezTo>
                    <a:pt x="578" y="847"/>
                    <a:pt x="696" y="792"/>
                    <a:pt x="778" y="689"/>
                  </a:cubicBezTo>
                  <a:cubicBezTo>
                    <a:pt x="955" y="512"/>
                    <a:pt x="920" y="229"/>
                    <a:pt x="708" y="88"/>
                  </a:cubicBezTo>
                  <a:cubicBezTo>
                    <a:pt x="634" y="29"/>
                    <a:pt x="548" y="1"/>
                    <a:pt x="46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11"/>
            <p:cNvSpPr/>
            <p:nvPr/>
          </p:nvSpPr>
          <p:spPr>
            <a:xfrm>
              <a:off x="2436500" y="2033925"/>
              <a:ext cx="24000" cy="19675"/>
            </a:xfrm>
            <a:custGeom>
              <a:rect b="b" l="l" r="r" t="t"/>
              <a:pathLst>
                <a:path extrusionOk="0" h="787" w="960">
                  <a:moveTo>
                    <a:pt x="590" y="1"/>
                  </a:moveTo>
                  <a:cubicBezTo>
                    <a:pt x="243" y="1"/>
                    <a:pt x="1" y="391"/>
                    <a:pt x="217" y="699"/>
                  </a:cubicBezTo>
                  <a:cubicBezTo>
                    <a:pt x="305" y="758"/>
                    <a:pt x="400" y="787"/>
                    <a:pt x="491" y="787"/>
                  </a:cubicBezTo>
                  <a:cubicBezTo>
                    <a:pt x="617" y="787"/>
                    <a:pt x="736" y="732"/>
                    <a:pt x="818" y="629"/>
                  </a:cubicBezTo>
                  <a:cubicBezTo>
                    <a:pt x="960" y="452"/>
                    <a:pt x="924" y="169"/>
                    <a:pt x="747" y="27"/>
                  </a:cubicBezTo>
                  <a:cubicBezTo>
                    <a:pt x="693" y="9"/>
                    <a:pt x="640" y="1"/>
                    <a:pt x="59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11"/>
            <p:cNvSpPr/>
            <p:nvPr/>
          </p:nvSpPr>
          <p:spPr>
            <a:xfrm>
              <a:off x="2326050" y="1945750"/>
              <a:ext cx="23900" cy="21200"/>
            </a:xfrm>
            <a:custGeom>
              <a:rect b="b" l="l" r="r" t="t"/>
              <a:pathLst>
                <a:path extrusionOk="0" h="848" w="956">
                  <a:moveTo>
                    <a:pt x="485" y="0"/>
                  </a:moveTo>
                  <a:cubicBezTo>
                    <a:pt x="355" y="0"/>
                    <a:pt x="225" y="55"/>
                    <a:pt x="142" y="158"/>
                  </a:cubicBezTo>
                  <a:cubicBezTo>
                    <a:pt x="1" y="371"/>
                    <a:pt x="36" y="618"/>
                    <a:pt x="213" y="760"/>
                  </a:cubicBezTo>
                  <a:cubicBezTo>
                    <a:pt x="287" y="819"/>
                    <a:pt x="379" y="847"/>
                    <a:pt x="472" y="847"/>
                  </a:cubicBezTo>
                  <a:cubicBezTo>
                    <a:pt x="601" y="847"/>
                    <a:pt x="732" y="792"/>
                    <a:pt x="814" y="689"/>
                  </a:cubicBezTo>
                  <a:cubicBezTo>
                    <a:pt x="956" y="512"/>
                    <a:pt x="920" y="229"/>
                    <a:pt x="744" y="88"/>
                  </a:cubicBezTo>
                  <a:cubicBezTo>
                    <a:pt x="670" y="29"/>
                    <a:pt x="577" y="0"/>
                    <a:pt x="48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11"/>
            <p:cNvSpPr/>
            <p:nvPr/>
          </p:nvSpPr>
          <p:spPr>
            <a:xfrm>
              <a:off x="3733050" y="1329350"/>
              <a:ext cx="22125" cy="18125"/>
            </a:xfrm>
            <a:custGeom>
              <a:rect b="b" l="l" r="r" t="t"/>
              <a:pathLst>
                <a:path extrusionOk="0" h="725" w="885">
                  <a:moveTo>
                    <a:pt x="434" y="1"/>
                  </a:moveTo>
                  <a:cubicBezTo>
                    <a:pt x="307" y="1"/>
                    <a:pt x="189" y="56"/>
                    <a:pt x="107" y="159"/>
                  </a:cubicBezTo>
                  <a:cubicBezTo>
                    <a:pt x="0" y="336"/>
                    <a:pt x="0" y="583"/>
                    <a:pt x="142" y="725"/>
                  </a:cubicBezTo>
                  <a:cubicBezTo>
                    <a:pt x="390" y="654"/>
                    <a:pt x="637" y="583"/>
                    <a:pt x="849" y="477"/>
                  </a:cubicBezTo>
                  <a:cubicBezTo>
                    <a:pt x="885" y="336"/>
                    <a:pt x="814" y="194"/>
                    <a:pt x="708" y="88"/>
                  </a:cubicBezTo>
                  <a:cubicBezTo>
                    <a:pt x="619" y="29"/>
                    <a:pt x="525" y="1"/>
                    <a:pt x="43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11"/>
            <p:cNvSpPr/>
            <p:nvPr/>
          </p:nvSpPr>
          <p:spPr>
            <a:xfrm>
              <a:off x="3725875" y="1281350"/>
              <a:ext cx="24000" cy="19675"/>
            </a:xfrm>
            <a:custGeom>
              <a:rect b="b" l="l" r="r" t="t"/>
              <a:pathLst>
                <a:path extrusionOk="0" h="787" w="960">
                  <a:moveTo>
                    <a:pt x="590" y="1"/>
                  </a:moveTo>
                  <a:cubicBezTo>
                    <a:pt x="243" y="1"/>
                    <a:pt x="1" y="391"/>
                    <a:pt x="217" y="699"/>
                  </a:cubicBezTo>
                  <a:cubicBezTo>
                    <a:pt x="305" y="758"/>
                    <a:pt x="400" y="787"/>
                    <a:pt x="491" y="787"/>
                  </a:cubicBezTo>
                  <a:cubicBezTo>
                    <a:pt x="617" y="787"/>
                    <a:pt x="736" y="732"/>
                    <a:pt x="818" y="629"/>
                  </a:cubicBezTo>
                  <a:cubicBezTo>
                    <a:pt x="960" y="452"/>
                    <a:pt x="924" y="169"/>
                    <a:pt x="747" y="27"/>
                  </a:cubicBezTo>
                  <a:cubicBezTo>
                    <a:pt x="693" y="9"/>
                    <a:pt x="641" y="1"/>
                    <a:pt x="59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11"/>
            <p:cNvSpPr/>
            <p:nvPr/>
          </p:nvSpPr>
          <p:spPr>
            <a:xfrm>
              <a:off x="3572100" y="1248875"/>
              <a:ext cx="23900" cy="21200"/>
            </a:xfrm>
            <a:custGeom>
              <a:rect b="b" l="l" r="r" t="t"/>
              <a:pathLst>
                <a:path extrusionOk="0" h="848" w="956">
                  <a:moveTo>
                    <a:pt x="484" y="1"/>
                  </a:moveTo>
                  <a:cubicBezTo>
                    <a:pt x="355" y="1"/>
                    <a:pt x="224" y="56"/>
                    <a:pt x="142" y="159"/>
                  </a:cubicBezTo>
                  <a:cubicBezTo>
                    <a:pt x="0" y="371"/>
                    <a:pt x="36" y="619"/>
                    <a:pt x="213" y="760"/>
                  </a:cubicBezTo>
                  <a:cubicBezTo>
                    <a:pt x="301" y="819"/>
                    <a:pt x="396" y="848"/>
                    <a:pt x="487" y="848"/>
                  </a:cubicBezTo>
                  <a:cubicBezTo>
                    <a:pt x="613" y="848"/>
                    <a:pt x="732" y="793"/>
                    <a:pt x="814" y="689"/>
                  </a:cubicBezTo>
                  <a:cubicBezTo>
                    <a:pt x="956" y="513"/>
                    <a:pt x="920" y="230"/>
                    <a:pt x="743" y="88"/>
                  </a:cubicBezTo>
                  <a:cubicBezTo>
                    <a:pt x="669" y="29"/>
                    <a:pt x="577" y="1"/>
                    <a:pt x="48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11"/>
            <p:cNvSpPr/>
            <p:nvPr/>
          </p:nvSpPr>
          <p:spPr>
            <a:xfrm>
              <a:off x="3627175" y="1291925"/>
              <a:ext cx="23650" cy="21925"/>
            </a:xfrm>
            <a:custGeom>
              <a:rect b="b" l="l" r="r" t="t"/>
              <a:pathLst>
                <a:path extrusionOk="0" h="877" w="946">
                  <a:moveTo>
                    <a:pt x="471" y="0"/>
                  </a:moveTo>
                  <a:cubicBezTo>
                    <a:pt x="233" y="0"/>
                    <a:pt x="0" y="207"/>
                    <a:pt x="26" y="489"/>
                  </a:cubicBezTo>
                  <a:cubicBezTo>
                    <a:pt x="48" y="730"/>
                    <a:pt x="261" y="876"/>
                    <a:pt x="478" y="876"/>
                  </a:cubicBezTo>
                  <a:cubicBezTo>
                    <a:pt x="611" y="876"/>
                    <a:pt x="746" y="822"/>
                    <a:pt x="840" y="701"/>
                  </a:cubicBezTo>
                  <a:cubicBezTo>
                    <a:pt x="946" y="524"/>
                    <a:pt x="910" y="241"/>
                    <a:pt x="733" y="99"/>
                  </a:cubicBezTo>
                  <a:cubicBezTo>
                    <a:pt x="655" y="31"/>
                    <a:pt x="563" y="0"/>
                    <a:pt x="47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11"/>
            <p:cNvSpPr/>
            <p:nvPr/>
          </p:nvSpPr>
          <p:spPr>
            <a:xfrm>
              <a:off x="3579175" y="1298400"/>
              <a:ext cx="23025" cy="20775"/>
            </a:xfrm>
            <a:custGeom>
              <a:rect b="b" l="l" r="r" t="t"/>
              <a:pathLst>
                <a:path extrusionOk="0" h="831" w="921">
                  <a:moveTo>
                    <a:pt x="434" y="1"/>
                  </a:moveTo>
                  <a:cubicBezTo>
                    <a:pt x="307" y="1"/>
                    <a:pt x="189" y="56"/>
                    <a:pt x="107" y="159"/>
                  </a:cubicBezTo>
                  <a:cubicBezTo>
                    <a:pt x="36" y="265"/>
                    <a:pt x="0" y="406"/>
                    <a:pt x="36" y="513"/>
                  </a:cubicBezTo>
                  <a:lnTo>
                    <a:pt x="319" y="760"/>
                  </a:lnTo>
                  <a:lnTo>
                    <a:pt x="425" y="831"/>
                  </a:lnTo>
                  <a:cubicBezTo>
                    <a:pt x="566" y="831"/>
                    <a:pt x="673" y="796"/>
                    <a:pt x="779" y="689"/>
                  </a:cubicBezTo>
                  <a:cubicBezTo>
                    <a:pt x="920" y="477"/>
                    <a:pt x="885" y="230"/>
                    <a:pt x="708" y="88"/>
                  </a:cubicBezTo>
                  <a:cubicBezTo>
                    <a:pt x="619" y="29"/>
                    <a:pt x="525" y="1"/>
                    <a:pt x="43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11"/>
            <p:cNvSpPr/>
            <p:nvPr/>
          </p:nvSpPr>
          <p:spPr>
            <a:xfrm>
              <a:off x="3621625" y="1242375"/>
              <a:ext cx="29025" cy="21500"/>
            </a:xfrm>
            <a:custGeom>
              <a:rect b="b" l="l" r="r" t="t"/>
              <a:pathLst>
                <a:path extrusionOk="0" h="860" w="1161">
                  <a:moveTo>
                    <a:pt x="381" y="0"/>
                  </a:moveTo>
                  <a:cubicBezTo>
                    <a:pt x="276" y="0"/>
                    <a:pt x="185" y="49"/>
                    <a:pt x="142" y="171"/>
                  </a:cubicBezTo>
                  <a:cubicBezTo>
                    <a:pt x="0" y="383"/>
                    <a:pt x="36" y="631"/>
                    <a:pt x="213" y="773"/>
                  </a:cubicBezTo>
                  <a:cubicBezTo>
                    <a:pt x="286" y="832"/>
                    <a:pt x="379" y="860"/>
                    <a:pt x="472" y="860"/>
                  </a:cubicBezTo>
                  <a:cubicBezTo>
                    <a:pt x="601" y="860"/>
                    <a:pt x="732" y="805"/>
                    <a:pt x="814" y="702"/>
                  </a:cubicBezTo>
                  <a:cubicBezTo>
                    <a:pt x="1161" y="462"/>
                    <a:pt x="703" y="0"/>
                    <a:pt x="38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11"/>
            <p:cNvSpPr/>
            <p:nvPr/>
          </p:nvSpPr>
          <p:spPr>
            <a:xfrm>
              <a:off x="3638425" y="1341675"/>
              <a:ext cx="16825" cy="7575"/>
            </a:xfrm>
            <a:custGeom>
              <a:rect b="b" l="l" r="r" t="t"/>
              <a:pathLst>
                <a:path extrusionOk="0" h="303" w="673">
                  <a:moveTo>
                    <a:pt x="302" y="0"/>
                  </a:moveTo>
                  <a:cubicBezTo>
                    <a:pt x="193" y="0"/>
                    <a:pt x="80" y="46"/>
                    <a:pt x="0" y="126"/>
                  </a:cubicBezTo>
                  <a:cubicBezTo>
                    <a:pt x="213" y="196"/>
                    <a:pt x="460" y="267"/>
                    <a:pt x="673" y="303"/>
                  </a:cubicBezTo>
                  <a:cubicBezTo>
                    <a:pt x="673" y="232"/>
                    <a:pt x="602" y="126"/>
                    <a:pt x="531" y="90"/>
                  </a:cubicBezTo>
                  <a:cubicBezTo>
                    <a:pt x="469" y="28"/>
                    <a:pt x="387" y="0"/>
                    <a:pt x="302"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11"/>
            <p:cNvSpPr/>
            <p:nvPr/>
          </p:nvSpPr>
          <p:spPr>
            <a:xfrm>
              <a:off x="3677325" y="1288375"/>
              <a:ext cx="22300" cy="18850"/>
            </a:xfrm>
            <a:custGeom>
              <a:rect b="b" l="l" r="r" t="t"/>
              <a:pathLst>
                <a:path extrusionOk="0" h="754" w="892">
                  <a:moveTo>
                    <a:pt x="349" y="1"/>
                  </a:moveTo>
                  <a:cubicBezTo>
                    <a:pt x="270" y="1"/>
                    <a:pt x="188" y="20"/>
                    <a:pt x="107" y="65"/>
                  </a:cubicBezTo>
                  <a:cubicBezTo>
                    <a:pt x="1" y="277"/>
                    <a:pt x="36" y="524"/>
                    <a:pt x="213" y="666"/>
                  </a:cubicBezTo>
                  <a:cubicBezTo>
                    <a:pt x="287" y="725"/>
                    <a:pt x="373" y="753"/>
                    <a:pt x="459" y="753"/>
                  </a:cubicBezTo>
                  <a:cubicBezTo>
                    <a:pt x="578" y="753"/>
                    <a:pt x="697" y="698"/>
                    <a:pt x="779" y="595"/>
                  </a:cubicBezTo>
                  <a:cubicBezTo>
                    <a:pt x="891" y="287"/>
                    <a:pt x="648" y="1"/>
                    <a:pt x="349"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11"/>
            <p:cNvSpPr/>
            <p:nvPr/>
          </p:nvSpPr>
          <p:spPr>
            <a:xfrm>
              <a:off x="3615425" y="1194050"/>
              <a:ext cx="23900" cy="20950"/>
            </a:xfrm>
            <a:custGeom>
              <a:rect b="b" l="l" r="r" t="t"/>
              <a:pathLst>
                <a:path extrusionOk="0" h="838" w="956">
                  <a:moveTo>
                    <a:pt x="485" y="1"/>
                  </a:moveTo>
                  <a:cubicBezTo>
                    <a:pt x="355" y="1"/>
                    <a:pt x="225" y="56"/>
                    <a:pt x="142" y="159"/>
                  </a:cubicBezTo>
                  <a:cubicBezTo>
                    <a:pt x="1" y="336"/>
                    <a:pt x="36" y="583"/>
                    <a:pt x="213" y="725"/>
                  </a:cubicBezTo>
                  <a:cubicBezTo>
                    <a:pt x="289" y="801"/>
                    <a:pt x="386" y="838"/>
                    <a:pt x="482" y="838"/>
                  </a:cubicBezTo>
                  <a:cubicBezTo>
                    <a:pt x="608" y="838"/>
                    <a:pt x="734" y="774"/>
                    <a:pt x="814" y="654"/>
                  </a:cubicBezTo>
                  <a:cubicBezTo>
                    <a:pt x="956" y="477"/>
                    <a:pt x="920" y="229"/>
                    <a:pt x="744" y="88"/>
                  </a:cubicBezTo>
                  <a:cubicBezTo>
                    <a:pt x="670" y="29"/>
                    <a:pt x="577" y="1"/>
                    <a:pt x="48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11"/>
            <p:cNvSpPr/>
            <p:nvPr/>
          </p:nvSpPr>
          <p:spPr>
            <a:xfrm>
              <a:off x="3671200" y="1238600"/>
              <a:ext cx="22975" cy="19100"/>
            </a:xfrm>
            <a:custGeom>
              <a:rect b="b" l="l" r="r" t="t"/>
              <a:pathLst>
                <a:path extrusionOk="0" h="764" w="919">
                  <a:moveTo>
                    <a:pt x="532" y="0"/>
                  </a:moveTo>
                  <a:cubicBezTo>
                    <a:pt x="223" y="0"/>
                    <a:pt x="1" y="376"/>
                    <a:pt x="211" y="676"/>
                  </a:cubicBezTo>
                  <a:cubicBezTo>
                    <a:pt x="284" y="735"/>
                    <a:pt x="371" y="763"/>
                    <a:pt x="459" y="763"/>
                  </a:cubicBezTo>
                  <a:cubicBezTo>
                    <a:pt x="582" y="763"/>
                    <a:pt x="709" y="708"/>
                    <a:pt x="812" y="605"/>
                  </a:cubicBezTo>
                  <a:cubicBezTo>
                    <a:pt x="918" y="428"/>
                    <a:pt x="883" y="181"/>
                    <a:pt x="706" y="39"/>
                  </a:cubicBezTo>
                  <a:cubicBezTo>
                    <a:pt x="646" y="12"/>
                    <a:pt x="588" y="0"/>
                    <a:pt x="532"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11"/>
            <p:cNvSpPr/>
            <p:nvPr/>
          </p:nvSpPr>
          <p:spPr>
            <a:xfrm>
              <a:off x="3683525" y="1336375"/>
              <a:ext cx="22125" cy="17300"/>
            </a:xfrm>
            <a:custGeom>
              <a:rect b="b" l="l" r="r" t="t"/>
              <a:pathLst>
                <a:path extrusionOk="0" h="692" w="885">
                  <a:moveTo>
                    <a:pt x="447" y="0"/>
                  </a:moveTo>
                  <a:cubicBezTo>
                    <a:pt x="328" y="0"/>
                    <a:pt x="206" y="46"/>
                    <a:pt x="107" y="125"/>
                  </a:cubicBezTo>
                  <a:cubicBezTo>
                    <a:pt x="1" y="302"/>
                    <a:pt x="1" y="515"/>
                    <a:pt x="142" y="691"/>
                  </a:cubicBezTo>
                  <a:lnTo>
                    <a:pt x="779" y="691"/>
                  </a:lnTo>
                  <a:cubicBezTo>
                    <a:pt x="885" y="479"/>
                    <a:pt x="885" y="232"/>
                    <a:pt x="708" y="90"/>
                  </a:cubicBezTo>
                  <a:cubicBezTo>
                    <a:pt x="630" y="28"/>
                    <a:pt x="539" y="0"/>
                    <a:pt x="44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11"/>
            <p:cNvSpPr/>
            <p:nvPr/>
          </p:nvSpPr>
          <p:spPr>
            <a:xfrm>
              <a:off x="3523450" y="1205625"/>
              <a:ext cx="16825" cy="20925"/>
            </a:xfrm>
            <a:custGeom>
              <a:rect b="b" l="l" r="r" t="t"/>
              <a:pathLst>
                <a:path extrusionOk="0" h="837" w="673">
                  <a:moveTo>
                    <a:pt x="219" y="0"/>
                  </a:moveTo>
                  <a:cubicBezTo>
                    <a:pt x="142" y="0"/>
                    <a:pt x="64" y="18"/>
                    <a:pt x="1" y="49"/>
                  </a:cubicBezTo>
                  <a:cubicBezTo>
                    <a:pt x="36" y="332"/>
                    <a:pt x="107" y="580"/>
                    <a:pt x="178" y="828"/>
                  </a:cubicBezTo>
                  <a:cubicBezTo>
                    <a:pt x="203" y="834"/>
                    <a:pt x="228" y="837"/>
                    <a:pt x="253" y="837"/>
                  </a:cubicBezTo>
                  <a:cubicBezTo>
                    <a:pt x="368" y="837"/>
                    <a:pt x="480" y="773"/>
                    <a:pt x="567" y="686"/>
                  </a:cubicBezTo>
                  <a:cubicBezTo>
                    <a:pt x="673" y="509"/>
                    <a:pt x="638" y="226"/>
                    <a:pt x="461" y="85"/>
                  </a:cubicBezTo>
                  <a:cubicBezTo>
                    <a:pt x="402" y="26"/>
                    <a:pt x="312" y="0"/>
                    <a:pt x="21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11"/>
            <p:cNvSpPr/>
            <p:nvPr/>
          </p:nvSpPr>
          <p:spPr>
            <a:xfrm>
              <a:off x="3522575" y="1156450"/>
              <a:ext cx="11525" cy="21250"/>
            </a:xfrm>
            <a:custGeom>
              <a:rect b="b" l="l" r="r" t="t"/>
              <a:pathLst>
                <a:path extrusionOk="0" h="850" w="461">
                  <a:moveTo>
                    <a:pt x="71" y="0"/>
                  </a:moveTo>
                  <a:cubicBezTo>
                    <a:pt x="36" y="283"/>
                    <a:pt x="1" y="566"/>
                    <a:pt x="1" y="849"/>
                  </a:cubicBezTo>
                  <a:cubicBezTo>
                    <a:pt x="142" y="849"/>
                    <a:pt x="248" y="778"/>
                    <a:pt x="354" y="672"/>
                  </a:cubicBezTo>
                  <a:cubicBezTo>
                    <a:pt x="460" y="495"/>
                    <a:pt x="460" y="248"/>
                    <a:pt x="283" y="106"/>
                  </a:cubicBezTo>
                  <a:cubicBezTo>
                    <a:pt x="213" y="36"/>
                    <a:pt x="142" y="0"/>
                    <a:pt x="7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11"/>
            <p:cNvSpPr/>
            <p:nvPr/>
          </p:nvSpPr>
          <p:spPr>
            <a:xfrm>
              <a:off x="3537600" y="1255475"/>
              <a:ext cx="8875" cy="13300"/>
            </a:xfrm>
            <a:custGeom>
              <a:rect b="b" l="l" r="r" t="t"/>
              <a:pathLst>
                <a:path extrusionOk="0" h="532" w="355">
                  <a:moveTo>
                    <a:pt x="1" y="1"/>
                  </a:moveTo>
                  <a:cubicBezTo>
                    <a:pt x="107" y="178"/>
                    <a:pt x="178" y="355"/>
                    <a:pt x="284" y="532"/>
                  </a:cubicBezTo>
                  <a:cubicBezTo>
                    <a:pt x="355" y="355"/>
                    <a:pt x="284" y="178"/>
                    <a:pt x="142" y="72"/>
                  </a:cubicBezTo>
                  <a:cubicBezTo>
                    <a:pt x="107" y="36"/>
                    <a:pt x="72" y="1"/>
                    <a:pt x="1"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11"/>
            <p:cNvSpPr/>
            <p:nvPr/>
          </p:nvSpPr>
          <p:spPr>
            <a:xfrm>
              <a:off x="3566725" y="1201450"/>
              <a:ext cx="23075" cy="19100"/>
            </a:xfrm>
            <a:custGeom>
              <a:rect b="b" l="l" r="r" t="t"/>
              <a:pathLst>
                <a:path extrusionOk="0" h="764" w="923">
                  <a:moveTo>
                    <a:pt x="537" y="0"/>
                  </a:moveTo>
                  <a:cubicBezTo>
                    <a:pt x="227" y="0"/>
                    <a:pt x="0" y="376"/>
                    <a:pt x="180" y="676"/>
                  </a:cubicBezTo>
                  <a:cubicBezTo>
                    <a:pt x="269" y="735"/>
                    <a:pt x="363" y="764"/>
                    <a:pt x="454" y="764"/>
                  </a:cubicBezTo>
                  <a:cubicBezTo>
                    <a:pt x="581" y="764"/>
                    <a:pt x="699" y="709"/>
                    <a:pt x="781" y="606"/>
                  </a:cubicBezTo>
                  <a:cubicBezTo>
                    <a:pt x="923" y="429"/>
                    <a:pt x="888" y="181"/>
                    <a:pt x="711" y="40"/>
                  </a:cubicBezTo>
                  <a:cubicBezTo>
                    <a:pt x="651" y="13"/>
                    <a:pt x="593" y="0"/>
                    <a:pt x="5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11"/>
            <p:cNvSpPr/>
            <p:nvPr/>
          </p:nvSpPr>
          <p:spPr>
            <a:xfrm>
              <a:off x="3560625" y="1150725"/>
              <a:ext cx="23000" cy="18825"/>
            </a:xfrm>
            <a:custGeom>
              <a:rect b="b" l="l" r="r" t="t"/>
              <a:pathLst>
                <a:path extrusionOk="0" h="753" w="920">
                  <a:moveTo>
                    <a:pt x="461" y="0"/>
                  </a:moveTo>
                  <a:cubicBezTo>
                    <a:pt x="342" y="0"/>
                    <a:pt x="224" y="55"/>
                    <a:pt x="141" y="158"/>
                  </a:cubicBezTo>
                  <a:cubicBezTo>
                    <a:pt x="1" y="467"/>
                    <a:pt x="260" y="753"/>
                    <a:pt x="550" y="753"/>
                  </a:cubicBezTo>
                  <a:cubicBezTo>
                    <a:pt x="626" y="753"/>
                    <a:pt x="704" y="733"/>
                    <a:pt x="778" y="689"/>
                  </a:cubicBezTo>
                  <a:cubicBezTo>
                    <a:pt x="919" y="477"/>
                    <a:pt x="884" y="229"/>
                    <a:pt x="707" y="88"/>
                  </a:cubicBezTo>
                  <a:cubicBezTo>
                    <a:pt x="633" y="29"/>
                    <a:pt x="547" y="0"/>
                    <a:pt x="4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11"/>
            <p:cNvSpPr/>
            <p:nvPr/>
          </p:nvSpPr>
          <p:spPr>
            <a:xfrm>
              <a:off x="3769375" y="1226200"/>
              <a:ext cx="23825" cy="19175"/>
            </a:xfrm>
            <a:custGeom>
              <a:rect b="b" l="l" r="r" t="t"/>
              <a:pathLst>
                <a:path extrusionOk="0" h="767" w="953">
                  <a:moveTo>
                    <a:pt x="553" y="1"/>
                  </a:moveTo>
                  <a:cubicBezTo>
                    <a:pt x="222" y="1"/>
                    <a:pt x="0" y="377"/>
                    <a:pt x="210" y="677"/>
                  </a:cubicBezTo>
                  <a:cubicBezTo>
                    <a:pt x="288" y="739"/>
                    <a:pt x="386" y="767"/>
                    <a:pt x="483" y="767"/>
                  </a:cubicBezTo>
                  <a:cubicBezTo>
                    <a:pt x="608" y="767"/>
                    <a:pt x="732" y="721"/>
                    <a:pt x="811" y="641"/>
                  </a:cubicBezTo>
                  <a:cubicBezTo>
                    <a:pt x="953" y="429"/>
                    <a:pt x="918" y="182"/>
                    <a:pt x="741" y="40"/>
                  </a:cubicBezTo>
                  <a:cubicBezTo>
                    <a:pt x="676" y="13"/>
                    <a:pt x="613" y="1"/>
                    <a:pt x="55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11"/>
            <p:cNvSpPr/>
            <p:nvPr/>
          </p:nvSpPr>
          <p:spPr>
            <a:xfrm>
              <a:off x="3825900" y="1268425"/>
              <a:ext cx="13300" cy="16275"/>
            </a:xfrm>
            <a:custGeom>
              <a:rect b="b" l="l" r="r" t="t"/>
              <a:pathLst>
                <a:path extrusionOk="0" h="651" w="532">
                  <a:moveTo>
                    <a:pt x="412" y="1"/>
                  </a:moveTo>
                  <a:cubicBezTo>
                    <a:pt x="290" y="1"/>
                    <a:pt x="188" y="47"/>
                    <a:pt x="107" y="155"/>
                  </a:cubicBezTo>
                  <a:cubicBezTo>
                    <a:pt x="1" y="297"/>
                    <a:pt x="1" y="509"/>
                    <a:pt x="107" y="650"/>
                  </a:cubicBezTo>
                  <a:cubicBezTo>
                    <a:pt x="248" y="438"/>
                    <a:pt x="390" y="226"/>
                    <a:pt x="531" y="14"/>
                  </a:cubicBezTo>
                  <a:cubicBezTo>
                    <a:pt x="490" y="5"/>
                    <a:pt x="450" y="1"/>
                    <a:pt x="41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11"/>
            <p:cNvSpPr/>
            <p:nvPr/>
          </p:nvSpPr>
          <p:spPr>
            <a:xfrm>
              <a:off x="3775450" y="1276025"/>
              <a:ext cx="23075" cy="18875"/>
            </a:xfrm>
            <a:custGeom>
              <a:rect b="b" l="l" r="r" t="t"/>
              <a:pathLst>
                <a:path extrusionOk="0" h="755" w="923">
                  <a:moveTo>
                    <a:pt x="578" y="0"/>
                  </a:moveTo>
                  <a:cubicBezTo>
                    <a:pt x="236" y="0"/>
                    <a:pt x="1" y="359"/>
                    <a:pt x="215" y="665"/>
                  </a:cubicBezTo>
                  <a:cubicBezTo>
                    <a:pt x="292" y="727"/>
                    <a:pt x="390" y="755"/>
                    <a:pt x="488" y="755"/>
                  </a:cubicBezTo>
                  <a:cubicBezTo>
                    <a:pt x="612" y="755"/>
                    <a:pt x="737" y="709"/>
                    <a:pt x="816" y="629"/>
                  </a:cubicBezTo>
                  <a:cubicBezTo>
                    <a:pt x="922" y="417"/>
                    <a:pt x="922" y="169"/>
                    <a:pt x="745" y="28"/>
                  </a:cubicBezTo>
                  <a:cubicBezTo>
                    <a:pt x="688" y="9"/>
                    <a:pt x="632" y="0"/>
                    <a:pt x="57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11"/>
            <p:cNvSpPr/>
            <p:nvPr/>
          </p:nvSpPr>
          <p:spPr>
            <a:xfrm>
              <a:off x="3816175" y="1217400"/>
              <a:ext cx="28975" cy="22600"/>
            </a:xfrm>
            <a:custGeom>
              <a:rect b="b" l="l" r="r" t="t"/>
              <a:pathLst>
                <a:path extrusionOk="0" h="904" w="1159">
                  <a:moveTo>
                    <a:pt x="573" y="1"/>
                  </a:moveTo>
                  <a:cubicBezTo>
                    <a:pt x="560" y="1"/>
                    <a:pt x="545" y="2"/>
                    <a:pt x="531" y="3"/>
                  </a:cubicBezTo>
                  <a:cubicBezTo>
                    <a:pt x="107" y="74"/>
                    <a:pt x="1" y="569"/>
                    <a:pt x="319" y="817"/>
                  </a:cubicBezTo>
                  <a:cubicBezTo>
                    <a:pt x="393" y="876"/>
                    <a:pt x="479" y="904"/>
                    <a:pt x="567" y="904"/>
                  </a:cubicBezTo>
                  <a:cubicBezTo>
                    <a:pt x="690" y="904"/>
                    <a:pt x="817" y="849"/>
                    <a:pt x="920" y="746"/>
                  </a:cubicBezTo>
                  <a:cubicBezTo>
                    <a:pt x="1159" y="439"/>
                    <a:pt x="938" y="1"/>
                    <a:pt x="57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11"/>
            <p:cNvSpPr/>
            <p:nvPr/>
          </p:nvSpPr>
          <p:spPr>
            <a:xfrm>
              <a:off x="3812550" y="1170825"/>
              <a:ext cx="24000" cy="19650"/>
            </a:xfrm>
            <a:custGeom>
              <a:rect b="b" l="l" r="r" t="t"/>
              <a:pathLst>
                <a:path extrusionOk="0" h="786" w="960">
                  <a:moveTo>
                    <a:pt x="590" y="0"/>
                  </a:moveTo>
                  <a:cubicBezTo>
                    <a:pt x="242" y="0"/>
                    <a:pt x="0" y="390"/>
                    <a:pt x="216" y="699"/>
                  </a:cubicBezTo>
                  <a:cubicBezTo>
                    <a:pt x="290" y="758"/>
                    <a:pt x="383" y="786"/>
                    <a:pt x="475" y="786"/>
                  </a:cubicBezTo>
                  <a:cubicBezTo>
                    <a:pt x="605" y="786"/>
                    <a:pt x="735" y="731"/>
                    <a:pt x="818" y="628"/>
                  </a:cubicBezTo>
                  <a:cubicBezTo>
                    <a:pt x="959" y="451"/>
                    <a:pt x="924" y="168"/>
                    <a:pt x="747" y="26"/>
                  </a:cubicBezTo>
                  <a:cubicBezTo>
                    <a:pt x="693" y="8"/>
                    <a:pt x="640" y="0"/>
                    <a:pt x="59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11"/>
            <p:cNvSpPr/>
            <p:nvPr/>
          </p:nvSpPr>
          <p:spPr>
            <a:xfrm>
              <a:off x="3658775" y="1138350"/>
              <a:ext cx="23900" cy="21175"/>
            </a:xfrm>
            <a:custGeom>
              <a:rect b="b" l="l" r="r" t="t"/>
              <a:pathLst>
                <a:path extrusionOk="0" h="847" w="956">
                  <a:moveTo>
                    <a:pt x="484" y="0"/>
                  </a:moveTo>
                  <a:cubicBezTo>
                    <a:pt x="354" y="0"/>
                    <a:pt x="224" y="55"/>
                    <a:pt x="142" y="158"/>
                  </a:cubicBezTo>
                  <a:cubicBezTo>
                    <a:pt x="0" y="335"/>
                    <a:pt x="35" y="618"/>
                    <a:pt x="212" y="760"/>
                  </a:cubicBezTo>
                  <a:cubicBezTo>
                    <a:pt x="286" y="819"/>
                    <a:pt x="378" y="847"/>
                    <a:pt x="471" y="847"/>
                  </a:cubicBezTo>
                  <a:cubicBezTo>
                    <a:pt x="601" y="847"/>
                    <a:pt x="731" y="792"/>
                    <a:pt x="814" y="689"/>
                  </a:cubicBezTo>
                  <a:cubicBezTo>
                    <a:pt x="955" y="512"/>
                    <a:pt x="920" y="229"/>
                    <a:pt x="743" y="87"/>
                  </a:cubicBezTo>
                  <a:cubicBezTo>
                    <a:pt x="669" y="28"/>
                    <a:pt x="577" y="0"/>
                    <a:pt x="48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11"/>
            <p:cNvSpPr/>
            <p:nvPr/>
          </p:nvSpPr>
          <p:spPr>
            <a:xfrm>
              <a:off x="3714475" y="1183575"/>
              <a:ext cx="22900" cy="19300"/>
            </a:xfrm>
            <a:custGeom>
              <a:rect b="b" l="l" r="r" t="t"/>
              <a:pathLst>
                <a:path extrusionOk="0" h="772" w="916">
                  <a:moveTo>
                    <a:pt x="393" y="1"/>
                  </a:moveTo>
                  <a:cubicBezTo>
                    <a:pt x="310" y="1"/>
                    <a:pt x="223" y="26"/>
                    <a:pt x="142" y="82"/>
                  </a:cubicBezTo>
                  <a:cubicBezTo>
                    <a:pt x="1" y="259"/>
                    <a:pt x="36" y="542"/>
                    <a:pt x="213" y="684"/>
                  </a:cubicBezTo>
                  <a:cubicBezTo>
                    <a:pt x="287" y="743"/>
                    <a:pt x="373" y="771"/>
                    <a:pt x="458" y="771"/>
                  </a:cubicBezTo>
                  <a:cubicBezTo>
                    <a:pt x="578" y="771"/>
                    <a:pt x="696" y="716"/>
                    <a:pt x="779" y="613"/>
                  </a:cubicBezTo>
                  <a:cubicBezTo>
                    <a:pt x="915" y="286"/>
                    <a:pt x="673" y="1"/>
                    <a:pt x="39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11"/>
            <p:cNvSpPr/>
            <p:nvPr/>
          </p:nvSpPr>
          <p:spPr>
            <a:xfrm>
              <a:off x="3659600" y="1186875"/>
              <a:ext cx="28375" cy="22175"/>
            </a:xfrm>
            <a:custGeom>
              <a:rect b="b" l="l" r="r" t="t"/>
              <a:pathLst>
                <a:path extrusionOk="0" h="887" w="1135">
                  <a:moveTo>
                    <a:pt x="735" y="0"/>
                  </a:moveTo>
                  <a:cubicBezTo>
                    <a:pt x="397" y="0"/>
                    <a:pt x="0" y="629"/>
                    <a:pt x="427" y="799"/>
                  </a:cubicBezTo>
                  <a:cubicBezTo>
                    <a:pt x="501" y="858"/>
                    <a:pt x="593" y="887"/>
                    <a:pt x="686" y="887"/>
                  </a:cubicBezTo>
                  <a:cubicBezTo>
                    <a:pt x="815" y="887"/>
                    <a:pt x="946" y="832"/>
                    <a:pt x="1028" y="729"/>
                  </a:cubicBezTo>
                  <a:cubicBezTo>
                    <a:pt x="1134" y="516"/>
                    <a:pt x="1134" y="269"/>
                    <a:pt x="958" y="127"/>
                  </a:cubicBezTo>
                  <a:cubicBezTo>
                    <a:pt x="895" y="37"/>
                    <a:pt x="817" y="0"/>
                    <a:pt x="7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11"/>
            <p:cNvSpPr/>
            <p:nvPr/>
          </p:nvSpPr>
          <p:spPr>
            <a:xfrm>
              <a:off x="3708200" y="1133675"/>
              <a:ext cx="23100" cy="19675"/>
            </a:xfrm>
            <a:custGeom>
              <a:rect b="b" l="l" r="r" t="t"/>
              <a:pathLst>
                <a:path extrusionOk="0" h="787" w="924">
                  <a:moveTo>
                    <a:pt x="589" y="1"/>
                  </a:moveTo>
                  <a:cubicBezTo>
                    <a:pt x="242" y="1"/>
                    <a:pt x="0" y="390"/>
                    <a:pt x="216" y="699"/>
                  </a:cubicBezTo>
                  <a:cubicBezTo>
                    <a:pt x="290" y="758"/>
                    <a:pt x="376" y="786"/>
                    <a:pt x="464" y="786"/>
                  </a:cubicBezTo>
                  <a:cubicBezTo>
                    <a:pt x="588" y="786"/>
                    <a:pt x="715" y="731"/>
                    <a:pt x="818" y="628"/>
                  </a:cubicBezTo>
                  <a:cubicBezTo>
                    <a:pt x="924" y="451"/>
                    <a:pt x="888" y="204"/>
                    <a:pt x="747" y="27"/>
                  </a:cubicBezTo>
                  <a:cubicBezTo>
                    <a:pt x="693" y="9"/>
                    <a:pt x="640" y="1"/>
                    <a:pt x="589"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11"/>
            <p:cNvSpPr/>
            <p:nvPr/>
          </p:nvSpPr>
          <p:spPr>
            <a:xfrm>
              <a:off x="3719800" y="1232450"/>
              <a:ext cx="23875" cy="19950"/>
            </a:xfrm>
            <a:custGeom>
              <a:rect b="b" l="l" r="r" t="t"/>
              <a:pathLst>
                <a:path extrusionOk="0" h="798" w="955">
                  <a:moveTo>
                    <a:pt x="576" y="1"/>
                  </a:moveTo>
                  <a:cubicBezTo>
                    <a:pt x="255" y="1"/>
                    <a:pt x="0" y="407"/>
                    <a:pt x="212" y="710"/>
                  </a:cubicBezTo>
                  <a:cubicBezTo>
                    <a:pt x="301" y="769"/>
                    <a:pt x="395" y="797"/>
                    <a:pt x="486" y="797"/>
                  </a:cubicBezTo>
                  <a:cubicBezTo>
                    <a:pt x="613" y="797"/>
                    <a:pt x="731" y="742"/>
                    <a:pt x="813" y="639"/>
                  </a:cubicBezTo>
                  <a:cubicBezTo>
                    <a:pt x="955" y="427"/>
                    <a:pt x="920" y="179"/>
                    <a:pt x="743" y="38"/>
                  </a:cubicBezTo>
                  <a:cubicBezTo>
                    <a:pt x="687" y="12"/>
                    <a:pt x="631" y="1"/>
                    <a:pt x="57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11"/>
            <p:cNvSpPr/>
            <p:nvPr/>
          </p:nvSpPr>
          <p:spPr>
            <a:xfrm>
              <a:off x="3763800" y="1177000"/>
              <a:ext cx="23225" cy="19675"/>
            </a:xfrm>
            <a:custGeom>
              <a:rect b="b" l="l" r="r" t="t"/>
              <a:pathLst>
                <a:path extrusionOk="0" h="787" w="929">
                  <a:moveTo>
                    <a:pt x="570" y="1"/>
                  </a:moveTo>
                  <a:cubicBezTo>
                    <a:pt x="246" y="1"/>
                    <a:pt x="0" y="390"/>
                    <a:pt x="185" y="699"/>
                  </a:cubicBezTo>
                  <a:cubicBezTo>
                    <a:pt x="274" y="758"/>
                    <a:pt x="369" y="787"/>
                    <a:pt x="459" y="787"/>
                  </a:cubicBezTo>
                  <a:cubicBezTo>
                    <a:pt x="586" y="787"/>
                    <a:pt x="704" y="731"/>
                    <a:pt x="787" y="628"/>
                  </a:cubicBezTo>
                  <a:cubicBezTo>
                    <a:pt x="928" y="452"/>
                    <a:pt x="893" y="169"/>
                    <a:pt x="716" y="27"/>
                  </a:cubicBezTo>
                  <a:cubicBezTo>
                    <a:pt x="667" y="9"/>
                    <a:pt x="618" y="1"/>
                    <a:pt x="57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11"/>
            <p:cNvSpPr/>
            <p:nvPr/>
          </p:nvSpPr>
          <p:spPr>
            <a:xfrm>
              <a:off x="3696750" y="1082500"/>
              <a:ext cx="29250" cy="21600"/>
            </a:xfrm>
            <a:custGeom>
              <a:rect b="b" l="l" r="r" t="t"/>
              <a:pathLst>
                <a:path extrusionOk="0" h="864" w="1170">
                  <a:moveTo>
                    <a:pt x="734" y="1"/>
                  </a:moveTo>
                  <a:cubicBezTo>
                    <a:pt x="396" y="1"/>
                    <a:pt x="0" y="623"/>
                    <a:pt x="427" y="765"/>
                  </a:cubicBezTo>
                  <a:cubicBezTo>
                    <a:pt x="506" y="829"/>
                    <a:pt x="607" y="864"/>
                    <a:pt x="707" y="864"/>
                  </a:cubicBezTo>
                  <a:cubicBezTo>
                    <a:pt x="829" y="864"/>
                    <a:pt x="950" y="811"/>
                    <a:pt x="1028" y="694"/>
                  </a:cubicBezTo>
                  <a:cubicBezTo>
                    <a:pt x="1169" y="517"/>
                    <a:pt x="1134" y="270"/>
                    <a:pt x="957" y="128"/>
                  </a:cubicBezTo>
                  <a:cubicBezTo>
                    <a:pt x="895" y="38"/>
                    <a:pt x="816" y="1"/>
                    <a:pt x="73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11"/>
            <p:cNvSpPr/>
            <p:nvPr/>
          </p:nvSpPr>
          <p:spPr>
            <a:xfrm>
              <a:off x="3757800" y="1126850"/>
              <a:ext cx="23025" cy="20300"/>
            </a:xfrm>
            <a:custGeom>
              <a:rect b="b" l="l" r="r" t="t"/>
              <a:pathLst>
                <a:path extrusionOk="0" h="812" w="921">
                  <a:moveTo>
                    <a:pt x="463" y="0"/>
                  </a:moveTo>
                  <a:cubicBezTo>
                    <a:pt x="343" y="0"/>
                    <a:pt x="225" y="55"/>
                    <a:pt x="142" y="158"/>
                  </a:cubicBezTo>
                  <a:cubicBezTo>
                    <a:pt x="1" y="335"/>
                    <a:pt x="36" y="583"/>
                    <a:pt x="213" y="724"/>
                  </a:cubicBezTo>
                  <a:cubicBezTo>
                    <a:pt x="287" y="783"/>
                    <a:pt x="373" y="812"/>
                    <a:pt x="459" y="812"/>
                  </a:cubicBezTo>
                  <a:cubicBezTo>
                    <a:pt x="578" y="812"/>
                    <a:pt x="697" y="757"/>
                    <a:pt x="779" y="654"/>
                  </a:cubicBezTo>
                  <a:cubicBezTo>
                    <a:pt x="921" y="477"/>
                    <a:pt x="921" y="229"/>
                    <a:pt x="708" y="88"/>
                  </a:cubicBezTo>
                  <a:cubicBezTo>
                    <a:pt x="635" y="28"/>
                    <a:pt x="548" y="0"/>
                    <a:pt x="46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11"/>
            <p:cNvSpPr/>
            <p:nvPr/>
          </p:nvSpPr>
          <p:spPr>
            <a:xfrm>
              <a:off x="3564150" y="1065350"/>
              <a:ext cx="6200" cy="7100"/>
            </a:xfrm>
            <a:custGeom>
              <a:rect b="b" l="l" r="r" t="t"/>
              <a:pathLst>
                <a:path extrusionOk="0" h="284" w="248">
                  <a:moveTo>
                    <a:pt x="248" y="1"/>
                  </a:moveTo>
                  <a:lnTo>
                    <a:pt x="248" y="1"/>
                  </a:lnTo>
                  <a:cubicBezTo>
                    <a:pt x="142" y="107"/>
                    <a:pt x="71" y="178"/>
                    <a:pt x="0" y="284"/>
                  </a:cubicBezTo>
                  <a:cubicBezTo>
                    <a:pt x="71" y="248"/>
                    <a:pt x="142" y="213"/>
                    <a:pt x="177" y="142"/>
                  </a:cubicBezTo>
                  <a:cubicBezTo>
                    <a:pt x="212" y="107"/>
                    <a:pt x="212" y="71"/>
                    <a:pt x="24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11"/>
            <p:cNvSpPr/>
            <p:nvPr/>
          </p:nvSpPr>
          <p:spPr>
            <a:xfrm>
              <a:off x="3603925" y="1095000"/>
              <a:ext cx="23025" cy="21200"/>
            </a:xfrm>
            <a:custGeom>
              <a:rect b="b" l="l" r="r" t="t"/>
              <a:pathLst>
                <a:path extrusionOk="0" h="848" w="921">
                  <a:moveTo>
                    <a:pt x="463" y="1"/>
                  </a:moveTo>
                  <a:cubicBezTo>
                    <a:pt x="343" y="1"/>
                    <a:pt x="225" y="56"/>
                    <a:pt x="142" y="159"/>
                  </a:cubicBezTo>
                  <a:cubicBezTo>
                    <a:pt x="1" y="371"/>
                    <a:pt x="36" y="619"/>
                    <a:pt x="213" y="760"/>
                  </a:cubicBezTo>
                  <a:cubicBezTo>
                    <a:pt x="287" y="819"/>
                    <a:pt x="373" y="848"/>
                    <a:pt x="459" y="848"/>
                  </a:cubicBezTo>
                  <a:cubicBezTo>
                    <a:pt x="578" y="848"/>
                    <a:pt x="697" y="792"/>
                    <a:pt x="779" y="689"/>
                  </a:cubicBezTo>
                  <a:cubicBezTo>
                    <a:pt x="921" y="513"/>
                    <a:pt x="885" y="230"/>
                    <a:pt x="708" y="88"/>
                  </a:cubicBezTo>
                  <a:cubicBezTo>
                    <a:pt x="635" y="29"/>
                    <a:pt x="548" y="1"/>
                    <a:pt x="46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11"/>
            <p:cNvSpPr/>
            <p:nvPr/>
          </p:nvSpPr>
          <p:spPr>
            <a:xfrm>
              <a:off x="3554400" y="1101200"/>
              <a:ext cx="23025" cy="21200"/>
            </a:xfrm>
            <a:custGeom>
              <a:rect b="b" l="l" r="r" t="t"/>
              <a:pathLst>
                <a:path extrusionOk="0" h="848" w="921">
                  <a:moveTo>
                    <a:pt x="470" y="0"/>
                  </a:moveTo>
                  <a:cubicBezTo>
                    <a:pt x="343" y="0"/>
                    <a:pt x="225" y="55"/>
                    <a:pt x="142" y="158"/>
                  </a:cubicBezTo>
                  <a:cubicBezTo>
                    <a:pt x="1" y="335"/>
                    <a:pt x="36" y="618"/>
                    <a:pt x="213" y="760"/>
                  </a:cubicBezTo>
                  <a:cubicBezTo>
                    <a:pt x="287" y="819"/>
                    <a:pt x="373" y="847"/>
                    <a:pt x="461" y="847"/>
                  </a:cubicBezTo>
                  <a:cubicBezTo>
                    <a:pt x="584" y="847"/>
                    <a:pt x="712" y="792"/>
                    <a:pt x="815" y="689"/>
                  </a:cubicBezTo>
                  <a:cubicBezTo>
                    <a:pt x="921" y="477"/>
                    <a:pt x="921" y="229"/>
                    <a:pt x="744" y="88"/>
                  </a:cubicBezTo>
                  <a:cubicBezTo>
                    <a:pt x="655" y="29"/>
                    <a:pt x="560" y="0"/>
                    <a:pt x="47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11"/>
            <p:cNvSpPr/>
            <p:nvPr/>
          </p:nvSpPr>
          <p:spPr>
            <a:xfrm>
              <a:off x="3597750" y="1046375"/>
              <a:ext cx="23000" cy="20300"/>
            </a:xfrm>
            <a:custGeom>
              <a:rect b="b" l="l" r="r" t="t"/>
              <a:pathLst>
                <a:path extrusionOk="0" h="812" w="920">
                  <a:moveTo>
                    <a:pt x="469" y="0"/>
                  </a:moveTo>
                  <a:cubicBezTo>
                    <a:pt x="343" y="0"/>
                    <a:pt x="224" y="55"/>
                    <a:pt x="142" y="158"/>
                  </a:cubicBezTo>
                  <a:cubicBezTo>
                    <a:pt x="0" y="335"/>
                    <a:pt x="36" y="583"/>
                    <a:pt x="213" y="724"/>
                  </a:cubicBezTo>
                  <a:cubicBezTo>
                    <a:pt x="286" y="783"/>
                    <a:pt x="373" y="812"/>
                    <a:pt x="461" y="812"/>
                  </a:cubicBezTo>
                  <a:cubicBezTo>
                    <a:pt x="584" y="812"/>
                    <a:pt x="711" y="757"/>
                    <a:pt x="814" y="654"/>
                  </a:cubicBezTo>
                  <a:cubicBezTo>
                    <a:pt x="920" y="477"/>
                    <a:pt x="885" y="229"/>
                    <a:pt x="743" y="88"/>
                  </a:cubicBezTo>
                  <a:cubicBezTo>
                    <a:pt x="655" y="28"/>
                    <a:pt x="560" y="0"/>
                    <a:pt x="46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11"/>
            <p:cNvSpPr/>
            <p:nvPr/>
          </p:nvSpPr>
          <p:spPr>
            <a:xfrm>
              <a:off x="3610125" y="1144525"/>
              <a:ext cx="23025" cy="20825"/>
            </a:xfrm>
            <a:custGeom>
              <a:rect b="b" l="l" r="r" t="t"/>
              <a:pathLst>
                <a:path extrusionOk="0" h="833" w="921">
                  <a:moveTo>
                    <a:pt x="460" y="1"/>
                  </a:moveTo>
                  <a:cubicBezTo>
                    <a:pt x="337" y="1"/>
                    <a:pt x="210" y="56"/>
                    <a:pt x="107" y="159"/>
                  </a:cubicBezTo>
                  <a:cubicBezTo>
                    <a:pt x="1" y="336"/>
                    <a:pt x="1" y="619"/>
                    <a:pt x="177" y="760"/>
                  </a:cubicBezTo>
                  <a:cubicBezTo>
                    <a:pt x="270" y="806"/>
                    <a:pt x="369" y="833"/>
                    <a:pt x="464" y="833"/>
                  </a:cubicBezTo>
                  <a:cubicBezTo>
                    <a:pt x="586" y="833"/>
                    <a:pt x="699" y="789"/>
                    <a:pt x="779" y="689"/>
                  </a:cubicBezTo>
                  <a:cubicBezTo>
                    <a:pt x="920" y="477"/>
                    <a:pt x="885" y="230"/>
                    <a:pt x="708" y="88"/>
                  </a:cubicBezTo>
                  <a:cubicBezTo>
                    <a:pt x="634" y="29"/>
                    <a:pt x="548" y="1"/>
                    <a:pt x="46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11"/>
            <p:cNvSpPr/>
            <p:nvPr/>
          </p:nvSpPr>
          <p:spPr>
            <a:xfrm>
              <a:off x="3647775" y="1088225"/>
              <a:ext cx="28700" cy="21775"/>
            </a:xfrm>
            <a:custGeom>
              <a:rect b="b" l="l" r="r" t="t"/>
              <a:pathLst>
                <a:path extrusionOk="0" h="871" w="1148">
                  <a:moveTo>
                    <a:pt x="730" y="1"/>
                  </a:moveTo>
                  <a:cubicBezTo>
                    <a:pt x="397" y="1"/>
                    <a:pt x="1" y="639"/>
                    <a:pt x="405" y="784"/>
                  </a:cubicBezTo>
                  <a:cubicBezTo>
                    <a:pt x="493" y="843"/>
                    <a:pt x="588" y="871"/>
                    <a:pt x="679" y="871"/>
                  </a:cubicBezTo>
                  <a:cubicBezTo>
                    <a:pt x="805" y="871"/>
                    <a:pt x="924" y="816"/>
                    <a:pt x="1006" y="713"/>
                  </a:cubicBezTo>
                  <a:cubicBezTo>
                    <a:pt x="1148" y="536"/>
                    <a:pt x="1112" y="288"/>
                    <a:pt x="935" y="111"/>
                  </a:cubicBezTo>
                  <a:cubicBezTo>
                    <a:pt x="877" y="33"/>
                    <a:pt x="805" y="1"/>
                    <a:pt x="73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11"/>
            <p:cNvSpPr/>
            <p:nvPr/>
          </p:nvSpPr>
          <p:spPr>
            <a:xfrm>
              <a:off x="3647275" y="1040175"/>
              <a:ext cx="23000" cy="20500"/>
            </a:xfrm>
            <a:custGeom>
              <a:rect b="b" l="l" r="r" t="t"/>
              <a:pathLst>
                <a:path extrusionOk="0" h="820" w="920">
                  <a:moveTo>
                    <a:pt x="462" y="1"/>
                  </a:moveTo>
                  <a:cubicBezTo>
                    <a:pt x="343" y="1"/>
                    <a:pt x="224" y="56"/>
                    <a:pt x="142" y="159"/>
                  </a:cubicBezTo>
                  <a:cubicBezTo>
                    <a:pt x="0" y="336"/>
                    <a:pt x="36" y="583"/>
                    <a:pt x="212" y="760"/>
                  </a:cubicBezTo>
                  <a:cubicBezTo>
                    <a:pt x="279" y="800"/>
                    <a:pt x="355" y="820"/>
                    <a:pt x="432" y="820"/>
                  </a:cubicBezTo>
                  <a:cubicBezTo>
                    <a:pt x="560" y="820"/>
                    <a:pt x="690" y="764"/>
                    <a:pt x="778" y="654"/>
                  </a:cubicBezTo>
                  <a:cubicBezTo>
                    <a:pt x="920" y="477"/>
                    <a:pt x="885" y="229"/>
                    <a:pt x="708" y="88"/>
                  </a:cubicBezTo>
                  <a:cubicBezTo>
                    <a:pt x="634" y="29"/>
                    <a:pt x="548" y="1"/>
                    <a:pt x="46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11"/>
            <p:cNvSpPr/>
            <p:nvPr/>
          </p:nvSpPr>
          <p:spPr>
            <a:xfrm>
              <a:off x="3743650" y="1028200"/>
              <a:ext cx="24800" cy="20800"/>
            </a:xfrm>
            <a:custGeom>
              <a:rect b="b" l="l" r="r" t="t"/>
              <a:pathLst>
                <a:path extrusionOk="0" h="832" w="992">
                  <a:moveTo>
                    <a:pt x="602" y="1"/>
                  </a:moveTo>
                  <a:cubicBezTo>
                    <a:pt x="213" y="1"/>
                    <a:pt x="1" y="461"/>
                    <a:pt x="284" y="744"/>
                  </a:cubicBezTo>
                  <a:cubicBezTo>
                    <a:pt x="358" y="803"/>
                    <a:pt x="450" y="831"/>
                    <a:pt x="543" y="831"/>
                  </a:cubicBezTo>
                  <a:cubicBezTo>
                    <a:pt x="672" y="831"/>
                    <a:pt x="803" y="776"/>
                    <a:pt x="885" y="673"/>
                  </a:cubicBezTo>
                  <a:cubicBezTo>
                    <a:pt x="991" y="496"/>
                    <a:pt x="991" y="249"/>
                    <a:pt x="815" y="107"/>
                  </a:cubicBezTo>
                  <a:lnTo>
                    <a:pt x="602" y="1"/>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11"/>
            <p:cNvSpPr/>
            <p:nvPr/>
          </p:nvSpPr>
          <p:spPr>
            <a:xfrm>
              <a:off x="3801275" y="1071125"/>
              <a:ext cx="22875" cy="19300"/>
            </a:xfrm>
            <a:custGeom>
              <a:rect b="b" l="l" r="r" t="t"/>
              <a:pathLst>
                <a:path extrusionOk="0" h="772" w="915">
                  <a:moveTo>
                    <a:pt x="457" y="1"/>
                  </a:moveTo>
                  <a:cubicBezTo>
                    <a:pt x="338" y="1"/>
                    <a:pt x="219" y="56"/>
                    <a:pt x="137" y="159"/>
                  </a:cubicBezTo>
                  <a:cubicBezTo>
                    <a:pt x="0" y="486"/>
                    <a:pt x="243" y="771"/>
                    <a:pt x="523" y="771"/>
                  </a:cubicBezTo>
                  <a:cubicBezTo>
                    <a:pt x="606" y="771"/>
                    <a:pt x="692" y="746"/>
                    <a:pt x="773" y="689"/>
                  </a:cubicBezTo>
                  <a:cubicBezTo>
                    <a:pt x="915" y="477"/>
                    <a:pt x="880" y="229"/>
                    <a:pt x="703" y="88"/>
                  </a:cubicBezTo>
                  <a:cubicBezTo>
                    <a:pt x="629" y="29"/>
                    <a:pt x="543" y="1"/>
                    <a:pt x="45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11"/>
            <p:cNvSpPr/>
            <p:nvPr/>
          </p:nvSpPr>
          <p:spPr>
            <a:xfrm>
              <a:off x="3751625" y="1079225"/>
              <a:ext cx="23100" cy="18650"/>
            </a:xfrm>
            <a:custGeom>
              <a:rect b="b" l="l" r="r" t="t"/>
              <a:pathLst>
                <a:path extrusionOk="0" h="746" w="924">
                  <a:moveTo>
                    <a:pt x="393" y="0"/>
                  </a:moveTo>
                  <a:cubicBezTo>
                    <a:pt x="309" y="0"/>
                    <a:pt x="223" y="26"/>
                    <a:pt x="142" y="82"/>
                  </a:cubicBezTo>
                  <a:cubicBezTo>
                    <a:pt x="0" y="259"/>
                    <a:pt x="36" y="507"/>
                    <a:pt x="213" y="684"/>
                  </a:cubicBezTo>
                  <a:cubicBezTo>
                    <a:pt x="282" y="726"/>
                    <a:pt x="363" y="745"/>
                    <a:pt x="446" y="745"/>
                  </a:cubicBezTo>
                  <a:cubicBezTo>
                    <a:pt x="574" y="745"/>
                    <a:pt x="707" y="699"/>
                    <a:pt x="814" y="613"/>
                  </a:cubicBezTo>
                  <a:cubicBezTo>
                    <a:pt x="923" y="286"/>
                    <a:pt x="675" y="0"/>
                    <a:pt x="39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11"/>
            <p:cNvSpPr/>
            <p:nvPr/>
          </p:nvSpPr>
          <p:spPr>
            <a:xfrm>
              <a:off x="3803800" y="1119250"/>
              <a:ext cx="28975" cy="21950"/>
            </a:xfrm>
            <a:custGeom>
              <a:rect b="b" l="l" r="r" t="t"/>
              <a:pathLst>
                <a:path extrusionOk="0" h="878" w="1159">
                  <a:moveTo>
                    <a:pt x="573" y="1"/>
                  </a:moveTo>
                  <a:cubicBezTo>
                    <a:pt x="559" y="1"/>
                    <a:pt x="545" y="1"/>
                    <a:pt x="531" y="2"/>
                  </a:cubicBezTo>
                  <a:cubicBezTo>
                    <a:pt x="142" y="38"/>
                    <a:pt x="0" y="568"/>
                    <a:pt x="319" y="816"/>
                  </a:cubicBezTo>
                  <a:cubicBezTo>
                    <a:pt x="402" y="858"/>
                    <a:pt x="492" y="878"/>
                    <a:pt x="578" y="878"/>
                  </a:cubicBezTo>
                  <a:cubicBezTo>
                    <a:pt x="710" y="878"/>
                    <a:pt x="834" y="831"/>
                    <a:pt x="920" y="745"/>
                  </a:cubicBezTo>
                  <a:cubicBezTo>
                    <a:pt x="1159" y="439"/>
                    <a:pt x="938" y="1"/>
                    <a:pt x="57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11"/>
            <p:cNvSpPr/>
            <p:nvPr/>
          </p:nvSpPr>
          <p:spPr>
            <a:xfrm>
              <a:off x="3695900" y="1033975"/>
              <a:ext cx="23900" cy="20825"/>
            </a:xfrm>
            <a:custGeom>
              <a:rect b="b" l="l" r="r" t="t"/>
              <a:pathLst>
                <a:path extrusionOk="0" h="833" w="956">
                  <a:moveTo>
                    <a:pt x="485" y="1"/>
                  </a:moveTo>
                  <a:cubicBezTo>
                    <a:pt x="355" y="1"/>
                    <a:pt x="225" y="56"/>
                    <a:pt x="142" y="159"/>
                  </a:cubicBezTo>
                  <a:cubicBezTo>
                    <a:pt x="1" y="336"/>
                    <a:pt x="36" y="619"/>
                    <a:pt x="213" y="760"/>
                  </a:cubicBezTo>
                  <a:cubicBezTo>
                    <a:pt x="306" y="807"/>
                    <a:pt x="405" y="833"/>
                    <a:pt x="499" y="833"/>
                  </a:cubicBezTo>
                  <a:cubicBezTo>
                    <a:pt x="621" y="833"/>
                    <a:pt x="735" y="789"/>
                    <a:pt x="814" y="690"/>
                  </a:cubicBezTo>
                  <a:cubicBezTo>
                    <a:pt x="956" y="477"/>
                    <a:pt x="921" y="230"/>
                    <a:pt x="744" y="88"/>
                  </a:cubicBezTo>
                  <a:cubicBezTo>
                    <a:pt x="670" y="29"/>
                    <a:pt x="577" y="1"/>
                    <a:pt x="48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11"/>
            <p:cNvSpPr/>
            <p:nvPr/>
          </p:nvSpPr>
          <p:spPr>
            <a:xfrm>
              <a:off x="5960725" y="3505800"/>
              <a:ext cx="38900" cy="30425"/>
            </a:xfrm>
            <a:custGeom>
              <a:rect b="b" l="l" r="r" t="t"/>
              <a:pathLst>
                <a:path extrusionOk="0" h="1217" w="1556">
                  <a:moveTo>
                    <a:pt x="773" y="1"/>
                  </a:moveTo>
                  <a:cubicBezTo>
                    <a:pt x="567" y="1"/>
                    <a:pt x="358" y="90"/>
                    <a:pt x="212" y="297"/>
                  </a:cubicBezTo>
                  <a:cubicBezTo>
                    <a:pt x="0" y="545"/>
                    <a:pt x="0" y="969"/>
                    <a:pt x="248" y="1217"/>
                  </a:cubicBezTo>
                  <a:cubicBezTo>
                    <a:pt x="672" y="1111"/>
                    <a:pt x="1097" y="969"/>
                    <a:pt x="1486" y="792"/>
                  </a:cubicBezTo>
                  <a:cubicBezTo>
                    <a:pt x="1556" y="328"/>
                    <a:pt x="1168" y="1"/>
                    <a:pt x="77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11"/>
            <p:cNvSpPr/>
            <p:nvPr/>
          </p:nvSpPr>
          <p:spPr>
            <a:xfrm>
              <a:off x="5944000" y="3421725"/>
              <a:ext cx="45925" cy="36325"/>
            </a:xfrm>
            <a:custGeom>
              <a:rect b="b" l="l" r="r" t="t"/>
              <a:pathLst>
                <a:path extrusionOk="0" h="1453" w="1837">
                  <a:moveTo>
                    <a:pt x="1046" y="1"/>
                  </a:moveTo>
                  <a:cubicBezTo>
                    <a:pt x="457" y="1"/>
                    <a:pt x="0" y="806"/>
                    <a:pt x="598" y="1290"/>
                  </a:cubicBezTo>
                  <a:cubicBezTo>
                    <a:pt x="738" y="1398"/>
                    <a:pt x="897" y="1453"/>
                    <a:pt x="1054" y="1453"/>
                  </a:cubicBezTo>
                  <a:cubicBezTo>
                    <a:pt x="1254" y="1453"/>
                    <a:pt x="1450" y="1363"/>
                    <a:pt x="1589" y="1184"/>
                  </a:cubicBezTo>
                  <a:cubicBezTo>
                    <a:pt x="1837" y="866"/>
                    <a:pt x="1801" y="406"/>
                    <a:pt x="1483" y="158"/>
                  </a:cubicBezTo>
                  <a:cubicBezTo>
                    <a:pt x="1338" y="48"/>
                    <a:pt x="1188" y="1"/>
                    <a:pt x="104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11"/>
            <p:cNvSpPr/>
            <p:nvPr/>
          </p:nvSpPr>
          <p:spPr>
            <a:xfrm>
              <a:off x="5682225" y="3368675"/>
              <a:ext cx="45925" cy="36050"/>
            </a:xfrm>
            <a:custGeom>
              <a:rect b="b" l="l" r="r" t="t"/>
              <a:pathLst>
                <a:path extrusionOk="0" h="1442" w="1837">
                  <a:moveTo>
                    <a:pt x="1046" y="0"/>
                  </a:moveTo>
                  <a:cubicBezTo>
                    <a:pt x="457" y="0"/>
                    <a:pt x="1" y="805"/>
                    <a:pt x="599" y="1290"/>
                  </a:cubicBezTo>
                  <a:cubicBezTo>
                    <a:pt x="732" y="1393"/>
                    <a:pt x="890" y="1441"/>
                    <a:pt x="1046" y="1441"/>
                  </a:cubicBezTo>
                  <a:cubicBezTo>
                    <a:pt x="1265" y="1441"/>
                    <a:pt x="1481" y="1348"/>
                    <a:pt x="1625" y="1184"/>
                  </a:cubicBezTo>
                  <a:cubicBezTo>
                    <a:pt x="1837" y="865"/>
                    <a:pt x="1802" y="405"/>
                    <a:pt x="1483" y="158"/>
                  </a:cubicBezTo>
                  <a:cubicBezTo>
                    <a:pt x="1338" y="47"/>
                    <a:pt x="1188" y="0"/>
                    <a:pt x="104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11"/>
            <p:cNvSpPr/>
            <p:nvPr/>
          </p:nvSpPr>
          <p:spPr>
            <a:xfrm>
              <a:off x="5778550" y="3442350"/>
              <a:ext cx="47325" cy="36050"/>
            </a:xfrm>
            <a:custGeom>
              <a:rect b="b" l="l" r="r" t="t"/>
              <a:pathLst>
                <a:path extrusionOk="0" h="1442" w="1893">
                  <a:moveTo>
                    <a:pt x="933" y="1"/>
                  </a:moveTo>
                  <a:cubicBezTo>
                    <a:pt x="906" y="1"/>
                    <a:pt x="878" y="2"/>
                    <a:pt x="849" y="5"/>
                  </a:cubicBezTo>
                  <a:cubicBezTo>
                    <a:pt x="212" y="76"/>
                    <a:pt x="0" y="890"/>
                    <a:pt x="495" y="1279"/>
                  </a:cubicBezTo>
                  <a:cubicBezTo>
                    <a:pt x="635" y="1387"/>
                    <a:pt x="801" y="1441"/>
                    <a:pt x="965" y="1441"/>
                  </a:cubicBezTo>
                  <a:cubicBezTo>
                    <a:pt x="1176" y="1441"/>
                    <a:pt x="1382" y="1352"/>
                    <a:pt x="1521" y="1173"/>
                  </a:cubicBezTo>
                  <a:cubicBezTo>
                    <a:pt x="1893" y="700"/>
                    <a:pt x="1522" y="1"/>
                    <a:pt x="93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11"/>
            <p:cNvSpPr/>
            <p:nvPr/>
          </p:nvSpPr>
          <p:spPr>
            <a:xfrm>
              <a:off x="5699825" y="3452300"/>
              <a:ext cx="40550" cy="36225"/>
            </a:xfrm>
            <a:custGeom>
              <a:rect b="b" l="l" r="r" t="t"/>
              <a:pathLst>
                <a:path extrusionOk="0" h="1449" w="1622">
                  <a:moveTo>
                    <a:pt x="755" y="1"/>
                  </a:moveTo>
                  <a:cubicBezTo>
                    <a:pt x="546" y="1"/>
                    <a:pt x="334" y="91"/>
                    <a:pt x="178" y="279"/>
                  </a:cubicBezTo>
                  <a:cubicBezTo>
                    <a:pt x="36" y="456"/>
                    <a:pt x="1" y="704"/>
                    <a:pt x="72" y="916"/>
                  </a:cubicBezTo>
                  <a:cubicBezTo>
                    <a:pt x="213" y="1058"/>
                    <a:pt x="390" y="1199"/>
                    <a:pt x="532" y="1305"/>
                  </a:cubicBezTo>
                  <a:lnTo>
                    <a:pt x="744" y="1447"/>
                  </a:lnTo>
                  <a:cubicBezTo>
                    <a:pt x="760" y="1448"/>
                    <a:pt x="775" y="1448"/>
                    <a:pt x="791" y="1448"/>
                  </a:cubicBezTo>
                  <a:cubicBezTo>
                    <a:pt x="1295" y="1448"/>
                    <a:pt x="1622" y="901"/>
                    <a:pt x="1416" y="421"/>
                  </a:cubicBezTo>
                  <a:cubicBezTo>
                    <a:pt x="1278" y="145"/>
                    <a:pt x="1019" y="1"/>
                    <a:pt x="75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11"/>
            <p:cNvSpPr/>
            <p:nvPr/>
          </p:nvSpPr>
          <p:spPr>
            <a:xfrm>
              <a:off x="5768825" y="3358350"/>
              <a:ext cx="46450" cy="36200"/>
            </a:xfrm>
            <a:custGeom>
              <a:rect b="b" l="l" r="r" t="t"/>
              <a:pathLst>
                <a:path extrusionOk="0" h="1448" w="1858">
                  <a:moveTo>
                    <a:pt x="933" y="0"/>
                  </a:moveTo>
                  <a:cubicBezTo>
                    <a:pt x="906" y="0"/>
                    <a:pt x="878" y="2"/>
                    <a:pt x="849" y="5"/>
                  </a:cubicBezTo>
                  <a:cubicBezTo>
                    <a:pt x="212" y="111"/>
                    <a:pt x="0" y="889"/>
                    <a:pt x="495" y="1314"/>
                  </a:cubicBezTo>
                  <a:cubicBezTo>
                    <a:pt x="628" y="1402"/>
                    <a:pt x="779" y="1447"/>
                    <a:pt x="928" y="1447"/>
                  </a:cubicBezTo>
                  <a:cubicBezTo>
                    <a:pt x="1136" y="1447"/>
                    <a:pt x="1341" y="1358"/>
                    <a:pt x="1486" y="1172"/>
                  </a:cubicBezTo>
                  <a:cubicBezTo>
                    <a:pt x="1857" y="699"/>
                    <a:pt x="1519" y="0"/>
                    <a:pt x="93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11"/>
            <p:cNvSpPr/>
            <p:nvPr/>
          </p:nvSpPr>
          <p:spPr>
            <a:xfrm>
              <a:off x="5799775" y="3526525"/>
              <a:ext cx="30075" cy="13250"/>
            </a:xfrm>
            <a:custGeom>
              <a:rect b="b" l="l" r="r" t="t"/>
              <a:pathLst>
                <a:path extrusionOk="0" h="530" w="1203">
                  <a:moveTo>
                    <a:pt x="524" y="1"/>
                  </a:moveTo>
                  <a:cubicBezTo>
                    <a:pt x="331" y="1"/>
                    <a:pt x="138" y="73"/>
                    <a:pt x="0" y="211"/>
                  </a:cubicBezTo>
                  <a:cubicBezTo>
                    <a:pt x="389" y="317"/>
                    <a:pt x="814" y="459"/>
                    <a:pt x="1203" y="529"/>
                  </a:cubicBezTo>
                  <a:cubicBezTo>
                    <a:pt x="1168" y="388"/>
                    <a:pt x="1061" y="246"/>
                    <a:pt x="955" y="140"/>
                  </a:cubicBezTo>
                  <a:cubicBezTo>
                    <a:pt x="830" y="46"/>
                    <a:pt x="677" y="1"/>
                    <a:pt x="52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11"/>
            <p:cNvSpPr/>
            <p:nvPr/>
          </p:nvSpPr>
          <p:spPr>
            <a:xfrm>
              <a:off x="5862550" y="3432475"/>
              <a:ext cx="47150" cy="35850"/>
            </a:xfrm>
            <a:custGeom>
              <a:rect b="b" l="l" r="r" t="t"/>
              <a:pathLst>
                <a:path extrusionOk="0" h="1434" w="1886">
                  <a:moveTo>
                    <a:pt x="971" y="1"/>
                  </a:moveTo>
                  <a:cubicBezTo>
                    <a:pt x="932" y="1"/>
                    <a:pt x="891" y="4"/>
                    <a:pt x="850" y="11"/>
                  </a:cubicBezTo>
                  <a:cubicBezTo>
                    <a:pt x="213" y="82"/>
                    <a:pt x="1" y="895"/>
                    <a:pt x="496" y="1285"/>
                  </a:cubicBezTo>
                  <a:cubicBezTo>
                    <a:pt x="626" y="1385"/>
                    <a:pt x="779" y="1433"/>
                    <a:pt x="932" y="1433"/>
                  </a:cubicBezTo>
                  <a:cubicBezTo>
                    <a:pt x="1154" y="1433"/>
                    <a:pt x="1375" y="1332"/>
                    <a:pt x="1522" y="1143"/>
                  </a:cubicBezTo>
                  <a:cubicBezTo>
                    <a:pt x="1886" y="680"/>
                    <a:pt x="1538" y="1"/>
                    <a:pt x="971"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11"/>
            <p:cNvSpPr/>
            <p:nvPr/>
          </p:nvSpPr>
          <p:spPr>
            <a:xfrm>
              <a:off x="5755725" y="3274600"/>
              <a:ext cx="46725" cy="36300"/>
            </a:xfrm>
            <a:custGeom>
              <a:rect b="b" l="l" r="r" t="t"/>
              <a:pathLst>
                <a:path extrusionOk="0" h="1452" w="1869">
                  <a:moveTo>
                    <a:pt x="1032" y="0"/>
                  </a:moveTo>
                  <a:cubicBezTo>
                    <a:pt x="448" y="0"/>
                    <a:pt x="0" y="822"/>
                    <a:pt x="595" y="1303"/>
                  </a:cubicBezTo>
                  <a:cubicBezTo>
                    <a:pt x="725" y="1404"/>
                    <a:pt x="878" y="1452"/>
                    <a:pt x="1030" y="1452"/>
                  </a:cubicBezTo>
                  <a:cubicBezTo>
                    <a:pt x="1253" y="1452"/>
                    <a:pt x="1474" y="1350"/>
                    <a:pt x="1621" y="1162"/>
                  </a:cubicBezTo>
                  <a:cubicBezTo>
                    <a:pt x="1868" y="879"/>
                    <a:pt x="1798" y="419"/>
                    <a:pt x="1479" y="171"/>
                  </a:cubicBezTo>
                  <a:cubicBezTo>
                    <a:pt x="1331" y="51"/>
                    <a:pt x="1177" y="0"/>
                    <a:pt x="1032"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11"/>
            <p:cNvSpPr/>
            <p:nvPr/>
          </p:nvSpPr>
          <p:spPr>
            <a:xfrm>
              <a:off x="5851950" y="3348600"/>
              <a:ext cx="47325" cy="35775"/>
            </a:xfrm>
            <a:custGeom>
              <a:rect b="b" l="l" r="r" t="t"/>
              <a:pathLst>
                <a:path extrusionOk="0" h="1431" w="1893">
                  <a:moveTo>
                    <a:pt x="968" y="1"/>
                  </a:moveTo>
                  <a:cubicBezTo>
                    <a:pt x="940" y="1"/>
                    <a:pt x="913" y="2"/>
                    <a:pt x="885" y="6"/>
                  </a:cubicBezTo>
                  <a:cubicBezTo>
                    <a:pt x="248" y="76"/>
                    <a:pt x="0" y="890"/>
                    <a:pt x="531" y="1279"/>
                  </a:cubicBezTo>
                  <a:cubicBezTo>
                    <a:pt x="649" y="1383"/>
                    <a:pt x="798" y="1430"/>
                    <a:pt x="950" y="1430"/>
                  </a:cubicBezTo>
                  <a:cubicBezTo>
                    <a:pt x="1161" y="1430"/>
                    <a:pt x="1377" y="1338"/>
                    <a:pt x="1521" y="1173"/>
                  </a:cubicBezTo>
                  <a:cubicBezTo>
                    <a:pt x="1892" y="667"/>
                    <a:pt x="1524" y="1"/>
                    <a:pt x="96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11"/>
            <p:cNvSpPr/>
            <p:nvPr/>
          </p:nvSpPr>
          <p:spPr>
            <a:xfrm>
              <a:off x="5876700" y="3516225"/>
              <a:ext cx="39825" cy="29725"/>
            </a:xfrm>
            <a:custGeom>
              <a:rect b="b" l="l" r="r" t="t"/>
              <a:pathLst>
                <a:path extrusionOk="0" h="1189" w="1593">
                  <a:moveTo>
                    <a:pt x="769" y="1"/>
                  </a:moveTo>
                  <a:cubicBezTo>
                    <a:pt x="559" y="1"/>
                    <a:pt x="352" y="90"/>
                    <a:pt x="213" y="269"/>
                  </a:cubicBezTo>
                  <a:cubicBezTo>
                    <a:pt x="1" y="552"/>
                    <a:pt x="36" y="941"/>
                    <a:pt x="284" y="1189"/>
                  </a:cubicBezTo>
                  <a:lnTo>
                    <a:pt x="1310" y="1189"/>
                  </a:lnTo>
                  <a:lnTo>
                    <a:pt x="1345" y="1154"/>
                  </a:lnTo>
                  <a:cubicBezTo>
                    <a:pt x="1593" y="835"/>
                    <a:pt x="1522" y="375"/>
                    <a:pt x="1239" y="163"/>
                  </a:cubicBezTo>
                  <a:cubicBezTo>
                    <a:pt x="1100" y="55"/>
                    <a:pt x="933" y="1"/>
                    <a:pt x="769"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11"/>
            <p:cNvSpPr/>
            <p:nvPr/>
          </p:nvSpPr>
          <p:spPr>
            <a:xfrm>
              <a:off x="5605200" y="3295300"/>
              <a:ext cx="33325" cy="35925"/>
            </a:xfrm>
            <a:custGeom>
              <a:rect b="b" l="l" r="r" t="t"/>
              <a:pathLst>
                <a:path extrusionOk="0" h="1437" w="1333">
                  <a:moveTo>
                    <a:pt x="351" y="0"/>
                  </a:moveTo>
                  <a:cubicBezTo>
                    <a:pt x="238" y="0"/>
                    <a:pt x="120" y="27"/>
                    <a:pt x="1" y="86"/>
                  </a:cubicBezTo>
                  <a:cubicBezTo>
                    <a:pt x="72" y="546"/>
                    <a:pt x="178" y="1006"/>
                    <a:pt x="284" y="1430"/>
                  </a:cubicBezTo>
                  <a:cubicBezTo>
                    <a:pt x="316" y="1435"/>
                    <a:pt x="348" y="1437"/>
                    <a:pt x="380" y="1437"/>
                  </a:cubicBezTo>
                  <a:cubicBezTo>
                    <a:pt x="594" y="1437"/>
                    <a:pt x="797" y="1337"/>
                    <a:pt x="921" y="1183"/>
                  </a:cubicBezTo>
                  <a:cubicBezTo>
                    <a:pt x="1333" y="653"/>
                    <a:pt x="912" y="0"/>
                    <a:pt x="35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11"/>
            <p:cNvSpPr/>
            <p:nvPr/>
          </p:nvSpPr>
          <p:spPr>
            <a:xfrm>
              <a:off x="5603450" y="3211650"/>
              <a:ext cx="21250" cy="36275"/>
            </a:xfrm>
            <a:custGeom>
              <a:rect b="b" l="l" r="r" t="t"/>
              <a:pathLst>
                <a:path extrusionOk="0" h="1451" w="850">
                  <a:moveTo>
                    <a:pt x="106" y="1"/>
                  </a:moveTo>
                  <a:cubicBezTo>
                    <a:pt x="36" y="496"/>
                    <a:pt x="0" y="956"/>
                    <a:pt x="0" y="1451"/>
                  </a:cubicBezTo>
                  <a:cubicBezTo>
                    <a:pt x="212" y="1451"/>
                    <a:pt x="460" y="1345"/>
                    <a:pt x="602" y="1168"/>
                  </a:cubicBezTo>
                  <a:cubicBezTo>
                    <a:pt x="849" y="850"/>
                    <a:pt x="778" y="390"/>
                    <a:pt x="460" y="142"/>
                  </a:cubicBezTo>
                  <a:cubicBezTo>
                    <a:pt x="354" y="71"/>
                    <a:pt x="248" y="36"/>
                    <a:pt x="10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11"/>
            <p:cNvSpPr/>
            <p:nvPr/>
          </p:nvSpPr>
          <p:spPr>
            <a:xfrm>
              <a:off x="5629975" y="3379675"/>
              <a:ext cx="13275" cy="22150"/>
            </a:xfrm>
            <a:custGeom>
              <a:rect b="b" l="l" r="r" t="t"/>
              <a:pathLst>
                <a:path extrusionOk="0" h="886" w="531">
                  <a:moveTo>
                    <a:pt x="0" y="1"/>
                  </a:moveTo>
                  <a:lnTo>
                    <a:pt x="0" y="1"/>
                  </a:lnTo>
                  <a:cubicBezTo>
                    <a:pt x="142" y="319"/>
                    <a:pt x="283" y="637"/>
                    <a:pt x="460" y="885"/>
                  </a:cubicBezTo>
                  <a:cubicBezTo>
                    <a:pt x="531" y="602"/>
                    <a:pt x="460" y="319"/>
                    <a:pt x="213" y="142"/>
                  </a:cubicBezTo>
                  <a:cubicBezTo>
                    <a:pt x="142" y="71"/>
                    <a:pt x="71" y="36"/>
                    <a:pt x="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11"/>
            <p:cNvSpPr/>
            <p:nvPr/>
          </p:nvSpPr>
          <p:spPr>
            <a:xfrm>
              <a:off x="5674200" y="3284950"/>
              <a:ext cx="47325" cy="36025"/>
            </a:xfrm>
            <a:custGeom>
              <a:rect b="b" l="l" r="r" t="t"/>
              <a:pathLst>
                <a:path extrusionOk="0" h="1441" w="1893">
                  <a:moveTo>
                    <a:pt x="964" y="0"/>
                  </a:moveTo>
                  <a:cubicBezTo>
                    <a:pt x="938" y="0"/>
                    <a:pt x="911" y="2"/>
                    <a:pt x="884" y="5"/>
                  </a:cubicBezTo>
                  <a:cubicBezTo>
                    <a:pt x="248" y="111"/>
                    <a:pt x="0" y="889"/>
                    <a:pt x="531" y="1278"/>
                  </a:cubicBezTo>
                  <a:cubicBezTo>
                    <a:pt x="655" y="1386"/>
                    <a:pt x="812" y="1441"/>
                    <a:pt x="971" y="1441"/>
                  </a:cubicBezTo>
                  <a:cubicBezTo>
                    <a:pt x="1175" y="1441"/>
                    <a:pt x="1382" y="1351"/>
                    <a:pt x="1521" y="1172"/>
                  </a:cubicBezTo>
                  <a:cubicBezTo>
                    <a:pt x="1893" y="699"/>
                    <a:pt x="1522" y="0"/>
                    <a:pt x="96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11"/>
            <p:cNvSpPr/>
            <p:nvPr/>
          </p:nvSpPr>
          <p:spPr>
            <a:xfrm>
              <a:off x="5664450" y="3201675"/>
              <a:ext cx="47100" cy="35450"/>
            </a:xfrm>
            <a:custGeom>
              <a:rect b="b" l="l" r="r" t="t"/>
              <a:pathLst>
                <a:path extrusionOk="0" h="1418" w="1884">
                  <a:moveTo>
                    <a:pt x="972" y="0"/>
                  </a:moveTo>
                  <a:cubicBezTo>
                    <a:pt x="932" y="0"/>
                    <a:pt x="892" y="4"/>
                    <a:pt x="850" y="11"/>
                  </a:cubicBezTo>
                  <a:cubicBezTo>
                    <a:pt x="213" y="81"/>
                    <a:pt x="1" y="895"/>
                    <a:pt x="496" y="1284"/>
                  </a:cubicBezTo>
                  <a:cubicBezTo>
                    <a:pt x="629" y="1372"/>
                    <a:pt x="780" y="1418"/>
                    <a:pt x="928" y="1418"/>
                  </a:cubicBezTo>
                  <a:cubicBezTo>
                    <a:pt x="1137" y="1418"/>
                    <a:pt x="1342" y="1328"/>
                    <a:pt x="1487" y="1143"/>
                  </a:cubicBezTo>
                  <a:cubicBezTo>
                    <a:pt x="1883" y="680"/>
                    <a:pt x="1538" y="0"/>
                    <a:pt x="972"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11"/>
            <p:cNvSpPr/>
            <p:nvPr/>
          </p:nvSpPr>
          <p:spPr>
            <a:xfrm>
              <a:off x="6017475" y="3327650"/>
              <a:ext cx="45850" cy="36325"/>
            </a:xfrm>
            <a:custGeom>
              <a:rect b="b" l="l" r="r" t="t"/>
              <a:pathLst>
                <a:path extrusionOk="0" h="1453" w="1834">
                  <a:moveTo>
                    <a:pt x="1033" y="1"/>
                  </a:moveTo>
                  <a:cubicBezTo>
                    <a:pt x="449" y="1"/>
                    <a:pt x="1" y="822"/>
                    <a:pt x="596" y="1303"/>
                  </a:cubicBezTo>
                  <a:cubicBezTo>
                    <a:pt x="725" y="1404"/>
                    <a:pt x="878" y="1452"/>
                    <a:pt x="1029" y="1452"/>
                  </a:cubicBezTo>
                  <a:cubicBezTo>
                    <a:pt x="1247" y="1452"/>
                    <a:pt x="1460" y="1351"/>
                    <a:pt x="1586" y="1162"/>
                  </a:cubicBezTo>
                  <a:cubicBezTo>
                    <a:pt x="1834" y="879"/>
                    <a:pt x="1798" y="419"/>
                    <a:pt x="1480" y="172"/>
                  </a:cubicBezTo>
                  <a:cubicBezTo>
                    <a:pt x="1332" y="52"/>
                    <a:pt x="1178" y="1"/>
                    <a:pt x="103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11"/>
            <p:cNvSpPr/>
            <p:nvPr/>
          </p:nvSpPr>
          <p:spPr>
            <a:xfrm>
              <a:off x="6118125" y="3401625"/>
              <a:ext cx="23025" cy="27600"/>
            </a:xfrm>
            <a:custGeom>
              <a:rect b="b" l="l" r="r" t="t"/>
              <a:pathLst>
                <a:path extrusionOk="0" h="1104" w="921">
                  <a:moveTo>
                    <a:pt x="814" y="0"/>
                  </a:moveTo>
                  <a:cubicBezTo>
                    <a:pt x="576" y="0"/>
                    <a:pt x="367" y="105"/>
                    <a:pt x="213" y="290"/>
                  </a:cubicBezTo>
                  <a:cubicBezTo>
                    <a:pt x="1" y="502"/>
                    <a:pt x="1" y="856"/>
                    <a:pt x="178" y="1104"/>
                  </a:cubicBezTo>
                  <a:cubicBezTo>
                    <a:pt x="425" y="750"/>
                    <a:pt x="673" y="396"/>
                    <a:pt x="920" y="7"/>
                  </a:cubicBezTo>
                  <a:cubicBezTo>
                    <a:pt x="885" y="3"/>
                    <a:pt x="849" y="0"/>
                    <a:pt x="81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11"/>
            <p:cNvSpPr/>
            <p:nvPr/>
          </p:nvSpPr>
          <p:spPr>
            <a:xfrm>
              <a:off x="6029700" y="3412150"/>
              <a:ext cx="47150" cy="35825"/>
            </a:xfrm>
            <a:custGeom>
              <a:rect b="b" l="l" r="r" t="t"/>
              <a:pathLst>
                <a:path extrusionOk="0" h="1433" w="1886">
                  <a:moveTo>
                    <a:pt x="1000" y="0"/>
                  </a:moveTo>
                  <a:cubicBezTo>
                    <a:pt x="962" y="0"/>
                    <a:pt x="924" y="4"/>
                    <a:pt x="885" y="11"/>
                  </a:cubicBezTo>
                  <a:cubicBezTo>
                    <a:pt x="248" y="81"/>
                    <a:pt x="0" y="895"/>
                    <a:pt x="531" y="1284"/>
                  </a:cubicBezTo>
                  <a:cubicBezTo>
                    <a:pt x="646" y="1385"/>
                    <a:pt x="791" y="1433"/>
                    <a:pt x="939" y="1433"/>
                  </a:cubicBezTo>
                  <a:cubicBezTo>
                    <a:pt x="1153" y="1433"/>
                    <a:pt x="1375" y="1331"/>
                    <a:pt x="1521" y="1142"/>
                  </a:cubicBezTo>
                  <a:cubicBezTo>
                    <a:pt x="1885" y="680"/>
                    <a:pt x="1538" y="0"/>
                    <a:pt x="100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11"/>
            <p:cNvSpPr/>
            <p:nvPr/>
          </p:nvSpPr>
          <p:spPr>
            <a:xfrm>
              <a:off x="6103100" y="3317650"/>
              <a:ext cx="47350" cy="36050"/>
            </a:xfrm>
            <a:custGeom>
              <a:rect b="b" l="l" r="r" t="t"/>
              <a:pathLst>
                <a:path extrusionOk="0" h="1442" w="1894">
                  <a:moveTo>
                    <a:pt x="964" y="1"/>
                  </a:moveTo>
                  <a:cubicBezTo>
                    <a:pt x="938" y="1"/>
                    <a:pt x="912" y="2"/>
                    <a:pt x="885" y="6"/>
                  </a:cubicBezTo>
                  <a:cubicBezTo>
                    <a:pt x="248" y="112"/>
                    <a:pt x="0" y="890"/>
                    <a:pt x="531" y="1279"/>
                  </a:cubicBezTo>
                  <a:cubicBezTo>
                    <a:pt x="655" y="1387"/>
                    <a:pt x="812" y="1441"/>
                    <a:pt x="971" y="1441"/>
                  </a:cubicBezTo>
                  <a:cubicBezTo>
                    <a:pt x="1176" y="1441"/>
                    <a:pt x="1382" y="1352"/>
                    <a:pt x="1521" y="1173"/>
                  </a:cubicBezTo>
                  <a:cubicBezTo>
                    <a:pt x="1893" y="700"/>
                    <a:pt x="1523" y="1"/>
                    <a:pt x="96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11"/>
            <p:cNvSpPr/>
            <p:nvPr/>
          </p:nvSpPr>
          <p:spPr>
            <a:xfrm>
              <a:off x="6096900" y="3234125"/>
              <a:ext cx="40700" cy="35725"/>
            </a:xfrm>
            <a:custGeom>
              <a:rect b="b" l="l" r="r" t="t"/>
              <a:pathLst>
                <a:path extrusionOk="0" h="1429" w="1628">
                  <a:moveTo>
                    <a:pt x="784" y="0"/>
                  </a:moveTo>
                  <a:cubicBezTo>
                    <a:pt x="583" y="0"/>
                    <a:pt x="388" y="90"/>
                    <a:pt x="248" y="269"/>
                  </a:cubicBezTo>
                  <a:cubicBezTo>
                    <a:pt x="1" y="587"/>
                    <a:pt x="36" y="1047"/>
                    <a:pt x="355" y="1295"/>
                  </a:cubicBezTo>
                  <a:cubicBezTo>
                    <a:pt x="487" y="1383"/>
                    <a:pt x="644" y="1429"/>
                    <a:pt x="800" y="1429"/>
                  </a:cubicBezTo>
                  <a:cubicBezTo>
                    <a:pt x="1019" y="1429"/>
                    <a:pt x="1236" y="1339"/>
                    <a:pt x="1380" y="1153"/>
                  </a:cubicBezTo>
                  <a:cubicBezTo>
                    <a:pt x="1628" y="835"/>
                    <a:pt x="1557" y="411"/>
                    <a:pt x="1239" y="163"/>
                  </a:cubicBezTo>
                  <a:cubicBezTo>
                    <a:pt x="1100" y="55"/>
                    <a:pt x="940" y="0"/>
                    <a:pt x="78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11"/>
            <p:cNvSpPr/>
            <p:nvPr/>
          </p:nvSpPr>
          <p:spPr>
            <a:xfrm>
              <a:off x="5829125" y="3179975"/>
              <a:ext cx="46725" cy="36375"/>
            </a:xfrm>
            <a:custGeom>
              <a:rect b="b" l="l" r="r" t="t"/>
              <a:pathLst>
                <a:path extrusionOk="0" h="1455" w="1869">
                  <a:moveTo>
                    <a:pt x="1032" y="0"/>
                  </a:moveTo>
                  <a:cubicBezTo>
                    <a:pt x="448" y="0"/>
                    <a:pt x="0" y="822"/>
                    <a:pt x="595" y="1303"/>
                  </a:cubicBezTo>
                  <a:cubicBezTo>
                    <a:pt x="728" y="1407"/>
                    <a:pt x="886" y="1454"/>
                    <a:pt x="1042" y="1454"/>
                  </a:cubicBezTo>
                  <a:cubicBezTo>
                    <a:pt x="1261" y="1454"/>
                    <a:pt x="1477" y="1362"/>
                    <a:pt x="1621" y="1197"/>
                  </a:cubicBezTo>
                  <a:cubicBezTo>
                    <a:pt x="1868" y="879"/>
                    <a:pt x="1798" y="419"/>
                    <a:pt x="1479" y="171"/>
                  </a:cubicBezTo>
                  <a:cubicBezTo>
                    <a:pt x="1331" y="51"/>
                    <a:pt x="1177" y="0"/>
                    <a:pt x="1032"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11"/>
            <p:cNvSpPr/>
            <p:nvPr/>
          </p:nvSpPr>
          <p:spPr>
            <a:xfrm>
              <a:off x="5925350" y="3254725"/>
              <a:ext cx="47150" cy="35850"/>
            </a:xfrm>
            <a:custGeom>
              <a:rect b="b" l="l" r="r" t="t"/>
              <a:pathLst>
                <a:path extrusionOk="0" h="1434" w="1886">
                  <a:moveTo>
                    <a:pt x="1006" y="1"/>
                  </a:moveTo>
                  <a:cubicBezTo>
                    <a:pt x="967" y="1"/>
                    <a:pt x="926" y="4"/>
                    <a:pt x="885" y="11"/>
                  </a:cubicBezTo>
                  <a:cubicBezTo>
                    <a:pt x="248" y="82"/>
                    <a:pt x="0" y="895"/>
                    <a:pt x="531" y="1284"/>
                  </a:cubicBezTo>
                  <a:cubicBezTo>
                    <a:pt x="661" y="1385"/>
                    <a:pt x="808" y="1433"/>
                    <a:pt x="954" y="1433"/>
                  </a:cubicBezTo>
                  <a:cubicBezTo>
                    <a:pt x="1166" y="1433"/>
                    <a:pt x="1375" y="1332"/>
                    <a:pt x="1521" y="1143"/>
                  </a:cubicBezTo>
                  <a:cubicBezTo>
                    <a:pt x="1885" y="680"/>
                    <a:pt x="1569" y="1"/>
                    <a:pt x="100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11"/>
            <p:cNvSpPr/>
            <p:nvPr/>
          </p:nvSpPr>
          <p:spPr>
            <a:xfrm>
              <a:off x="5842225" y="3264600"/>
              <a:ext cx="47300" cy="36050"/>
            </a:xfrm>
            <a:custGeom>
              <a:rect b="b" l="l" r="r" t="t"/>
              <a:pathLst>
                <a:path extrusionOk="0" h="1442" w="1892">
                  <a:moveTo>
                    <a:pt x="933" y="0"/>
                  </a:moveTo>
                  <a:cubicBezTo>
                    <a:pt x="906" y="0"/>
                    <a:pt x="878" y="2"/>
                    <a:pt x="849" y="5"/>
                  </a:cubicBezTo>
                  <a:cubicBezTo>
                    <a:pt x="212" y="76"/>
                    <a:pt x="0" y="889"/>
                    <a:pt x="495" y="1279"/>
                  </a:cubicBezTo>
                  <a:cubicBezTo>
                    <a:pt x="635" y="1387"/>
                    <a:pt x="794" y="1441"/>
                    <a:pt x="950" y="1441"/>
                  </a:cubicBezTo>
                  <a:cubicBezTo>
                    <a:pt x="1151" y="1441"/>
                    <a:pt x="1347" y="1352"/>
                    <a:pt x="1486" y="1172"/>
                  </a:cubicBezTo>
                  <a:cubicBezTo>
                    <a:pt x="1891" y="699"/>
                    <a:pt x="1522" y="0"/>
                    <a:pt x="93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11"/>
            <p:cNvSpPr/>
            <p:nvPr/>
          </p:nvSpPr>
          <p:spPr>
            <a:xfrm>
              <a:off x="5915625" y="3170850"/>
              <a:ext cx="47325" cy="35775"/>
            </a:xfrm>
            <a:custGeom>
              <a:rect b="b" l="l" r="r" t="t"/>
              <a:pathLst>
                <a:path extrusionOk="0" h="1431" w="1893">
                  <a:moveTo>
                    <a:pt x="937" y="1"/>
                  </a:moveTo>
                  <a:cubicBezTo>
                    <a:pt x="908" y="1"/>
                    <a:pt x="879" y="2"/>
                    <a:pt x="849" y="5"/>
                  </a:cubicBezTo>
                  <a:cubicBezTo>
                    <a:pt x="212" y="76"/>
                    <a:pt x="0" y="890"/>
                    <a:pt x="495" y="1279"/>
                  </a:cubicBezTo>
                  <a:cubicBezTo>
                    <a:pt x="628" y="1382"/>
                    <a:pt x="786" y="1430"/>
                    <a:pt x="943" y="1430"/>
                  </a:cubicBezTo>
                  <a:cubicBezTo>
                    <a:pt x="1161" y="1430"/>
                    <a:pt x="1377" y="1338"/>
                    <a:pt x="1521" y="1173"/>
                  </a:cubicBezTo>
                  <a:cubicBezTo>
                    <a:pt x="1892" y="667"/>
                    <a:pt x="1524" y="1"/>
                    <a:pt x="93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11"/>
            <p:cNvSpPr/>
            <p:nvPr/>
          </p:nvSpPr>
          <p:spPr>
            <a:xfrm>
              <a:off x="5934675" y="3338175"/>
              <a:ext cx="49700" cy="36175"/>
            </a:xfrm>
            <a:custGeom>
              <a:rect b="b" l="l" r="r" t="t"/>
              <a:pathLst>
                <a:path extrusionOk="0" h="1447" w="1988">
                  <a:moveTo>
                    <a:pt x="987" y="0"/>
                  </a:moveTo>
                  <a:cubicBezTo>
                    <a:pt x="797" y="0"/>
                    <a:pt x="601" y="83"/>
                    <a:pt x="441" y="281"/>
                  </a:cubicBezTo>
                  <a:cubicBezTo>
                    <a:pt x="0" y="826"/>
                    <a:pt x="491" y="1446"/>
                    <a:pt x="1021" y="1446"/>
                  </a:cubicBezTo>
                  <a:cubicBezTo>
                    <a:pt x="1214" y="1446"/>
                    <a:pt x="1412" y="1364"/>
                    <a:pt x="1573" y="1165"/>
                  </a:cubicBezTo>
                  <a:cubicBezTo>
                    <a:pt x="1988" y="621"/>
                    <a:pt x="1509" y="0"/>
                    <a:pt x="98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11"/>
            <p:cNvSpPr/>
            <p:nvPr/>
          </p:nvSpPr>
          <p:spPr>
            <a:xfrm>
              <a:off x="6009350" y="3244250"/>
              <a:ext cx="47325" cy="35775"/>
            </a:xfrm>
            <a:custGeom>
              <a:rect b="b" l="l" r="r" t="t"/>
              <a:pathLst>
                <a:path extrusionOk="0" h="1431" w="1893">
                  <a:moveTo>
                    <a:pt x="938" y="1"/>
                  </a:moveTo>
                  <a:cubicBezTo>
                    <a:pt x="909" y="1"/>
                    <a:pt x="880" y="2"/>
                    <a:pt x="850" y="6"/>
                  </a:cubicBezTo>
                  <a:cubicBezTo>
                    <a:pt x="248" y="76"/>
                    <a:pt x="1" y="890"/>
                    <a:pt x="531" y="1279"/>
                  </a:cubicBezTo>
                  <a:cubicBezTo>
                    <a:pt x="650" y="1382"/>
                    <a:pt x="799" y="1430"/>
                    <a:pt x="951" y="1430"/>
                  </a:cubicBezTo>
                  <a:cubicBezTo>
                    <a:pt x="1162" y="1430"/>
                    <a:pt x="1378" y="1338"/>
                    <a:pt x="1522" y="1173"/>
                  </a:cubicBezTo>
                  <a:cubicBezTo>
                    <a:pt x="1893" y="667"/>
                    <a:pt x="1524" y="1"/>
                    <a:pt x="9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11"/>
            <p:cNvSpPr/>
            <p:nvPr/>
          </p:nvSpPr>
          <p:spPr>
            <a:xfrm>
              <a:off x="5902525" y="3086650"/>
              <a:ext cx="46725" cy="36225"/>
            </a:xfrm>
            <a:custGeom>
              <a:rect b="b" l="l" r="r" t="t"/>
              <a:pathLst>
                <a:path extrusionOk="0" h="1449" w="1869">
                  <a:moveTo>
                    <a:pt x="1069" y="0"/>
                  </a:moveTo>
                  <a:cubicBezTo>
                    <a:pt x="459" y="0"/>
                    <a:pt x="1" y="829"/>
                    <a:pt x="630" y="1286"/>
                  </a:cubicBezTo>
                  <a:cubicBezTo>
                    <a:pt x="754" y="1395"/>
                    <a:pt x="912" y="1449"/>
                    <a:pt x="1071" y="1449"/>
                  </a:cubicBezTo>
                  <a:cubicBezTo>
                    <a:pt x="1275" y="1449"/>
                    <a:pt x="1481" y="1359"/>
                    <a:pt x="1621" y="1180"/>
                  </a:cubicBezTo>
                  <a:cubicBezTo>
                    <a:pt x="1868" y="862"/>
                    <a:pt x="1798" y="402"/>
                    <a:pt x="1515" y="154"/>
                  </a:cubicBezTo>
                  <a:cubicBezTo>
                    <a:pt x="1366" y="46"/>
                    <a:pt x="1213" y="0"/>
                    <a:pt x="106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11"/>
            <p:cNvSpPr/>
            <p:nvPr/>
          </p:nvSpPr>
          <p:spPr>
            <a:xfrm>
              <a:off x="5999625" y="3160250"/>
              <a:ext cx="47300" cy="36025"/>
            </a:xfrm>
            <a:custGeom>
              <a:rect b="b" l="l" r="r" t="t"/>
              <a:pathLst>
                <a:path extrusionOk="0" h="1441" w="1892">
                  <a:moveTo>
                    <a:pt x="934" y="0"/>
                  </a:moveTo>
                  <a:cubicBezTo>
                    <a:pt x="906" y="0"/>
                    <a:pt x="878" y="2"/>
                    <a:pt x="850" y="5"/>
                  </a:cubicBezTo>
                  <a:cubicBezTo>
                    <a:pt x="213" y="111"/>
                    <a:pt x="1" y="889"/>
                    <a:pt x="496" y="1278"/>
                  </a:cubicBezTo>
                  <a:cubicBezTo>
                    <a:pt x="635" y="1387"/>
                    <a:pt x="795" y="1441"/>
                    <a:pt x="951" y="1441"/>
                  </a:cubicBezTo>
                  <a:cubicBezTo>
                    <a:pt x="1152" y="1441"/>
                    <a:pt x="1347" y="1351"/>
                    <a:pt x="1486" y="1172"/>
                  </a:cubicBezTo>
                  <a:cubicBezTo>
                    <a:pt x="1892" y="699"/>
                    <a:pt x="1523" y="0"/>
                    <a:pt x="93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11"/>
            <p:cNvSpPr/>
            <p:nvPr/>
          </p:nvSpPr>
          <p:spPr>
            <a:xfrm>
              <a:off x="5673300" y="3056900"/>
              <a:ext cx="11525" cy="11525"/>
            </a:xfrm>
            <a:custGeom>
              <a:rect b="b" l="l" r="r" t="t"/>
              <a:pathLst>
                <a:path extrusionOk="0" h="461" w="461">
                  <a:moveTo>
                    <a:pt x="461" y="0"/>
                  </a:moveTo>
                  <a:lnTo>
                    <a:pt x="461" y="0"/>
                  </a:lnTo>
                  <a:cubicBezTo>
                    <a:pt x="319" y="142"/>
                    <a:pt x="178" y="319"/>
                    <a:pt x="1" y="460"/>
                  </a:cubicBezTo>
                  <a:cubicBezTo>
                    <a:pt x="142" y="389"/>
                    <a:pt x="248" y="319"/>
                    <a:pt x="319" y="213"/>
                  </a:cubicBezTo>
                  <a:cubicBezTo>
                    <a:pt x="354" y="142"/>
                    <a:pt x="425" y="71"/>
                    <a:pt x="4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11"/>
            <p:cNvSpPr/>
            <p:nvPr/>
          </p:nvSpPr>
          <p:spPr>
            <a:xfrm>
              <a:off x="5737875" y="3107175"/>
              <a:ext cx="47325" cy="36050"/>
            </a:xfrm>
            <a:custGeom>
              <a:rect b="b" l="l" r="r" t="t"/>
              <a:pathLst>
                <a:path extrusionOk="0" h="1442" w="1893">
                  <a:moveTo>
                    <a:pt x="933" y="1"/>
                  </a:moveTo>
                  <a:cubicBezTo>
                    <a:pt x="906" y="1"/>
                    <a:pt x="878" y="2"/>
                    <a:pt x="849" y="6"/>
                  </a:cubicBezTo>
                  <a:cubicBezTo>
                    <a:pt x="212" y="112"/>
                    <a:pt x="0" y="890"/>
                    <a:pt x="495" y="1279"/>
                  </a:cubicBezTo>
                  <a:cubicBezTo>
                    <a:pt x="635" y="1387"/>
                    <a:pt x="801" y="1442"/>
                    <a:pt x="965" y="1442"/>
                  </a:cubicBezTo>
                  <a:cubicBezTo>
                    <a:pt x="1175" y="1442"/>
                    <a:pt x="1382" y="1352"/>
                    <a:pt x="1521" y="1173"/>
                  </a:cubicBezTo>
                  <a:cubicBezTo>
                    <a:pt x="1893" y="700"/>
                    <a:pt x="1522" y="1"/>
                    <a:pt x="93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11"/>
            <p:cNvSpPr/>
            <p:nvPr/>
          </p:nvSpPr>
          <p:spPr>
            <a:xfrm>
              <a:off x="5653850" y="3117800"/>
              <a:ext cx="47325" cy="35750"/>
            </a:xfrm>
            <a:custGeom>
              <a:rect b="b" l="l" r="r" t="t"/>
              <a:pathLst>
                <a:path extrusionOk="0" h="1430" w="1893">
                  <a:moveTo>
                    <a:pt x="968" y="0"/>
                  </a:moveTo>
                  <a:cubicBezTo>
                    <a:pt x="941" y="0"/>
                    <a:pt x="913" y="2"/>
                    <a:pt x="885" y="5"/>
                  </a:cubicBezTo>
                  <a:cubicBezTo>
                    <a:pt x="248" y="76"/>
                    <a:pt x="0" y="889"/>
                    <a:pt x="496" y="1279"/>
                  </a:cubicBezTo>
                  <a:cubicBezTo>
                    <a:pt x="629" y="1382"/>
                    <a:pt x="787" y="1430"/>
                    <a:pt x="943" y="1430"/>
                  </a:cubicBezTo>
                  <a:cubicBezTo>
                    <a:pt x="1161" y="1430"/>
                    <a:pt x="1377" y="1337"/>
                    <a:pt x="1522" y="1172"/>
                  </a:cubicBezTo>
                  <a:cubicBezTo>
                    <a:pt x="1892" y="667"/>
                    <a:pt x="1524" y="0"/>
                    <a:pt x="96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11"/>
            <p:cNvSpPr/>
            <p:nvPr/>
          </p:nvSpPr>
          <p:spPr>
            <a:xfrm>
              <a:off x="5727250" y="3023925"/>
              <a:ext cx="47150" cy="35825"/>
            </a:xfrm>
            <a:custGeom>
              <a:rect b="b" l="l" r="r" t="t"/>
              <a:pathLst>
                <a:path extrusionOk="0" h="1433" w="1886">
                  <a:moveTo>
                    <a:pt x="1000" y="0"/>
                  </a:moveTo>
                  <a:cubicBezTo>
                    <a:pt x="963" y="0"/>
                    <a:pt x="924" y="4"/>
                    <a:pt x="885" y="10"/>
                  </a:cubicBezTo>
                  <a:cubicBezTo>
                    <a:pt x="248" y="81"/>
                    <a:pt x="1" y="895"/>
                    <a:pt x="531" y="1284"/>
                  </a:cubicBezTo>
                  <a:cubicBezTo>
                    <a:pt x="646" y="1385"/>
                    <a:pt x="791" y="1433"/>
                    <a:pt x="939" y="1433"/>
                  </a:cubicBezTo>
                  <a:cubicBezTo>
                    <a:pt x="1154" y="1433"/>
                    <a:pt x="1375" y="1331"/>
                    <a:pt x="1522" y="1142"/>
                  </a:cubicBezTo>
                  <a:cubicBezTo>
                    <a:pt x="1885" y="679"/>
                    <a:pt x="1538" y="0"/>
                    <a:pt x="100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11"/>
            <p:cNvSpPr/>
            <p:nvPr/>
          </p:nvSpPr>
          <p:spPr>
            <a:xfrm>
              <a:off x="5747600" y="3191200"/>
              <a:ext cx="47325" cy="36200"/>
            </a:xfrm>
            <a:custGeom>
              <a:rect b="b" l="l" r="r" t="t"/>
              <a:pathLst>
                <a:path extrusionOk="0" h="1448" w="1893">
                  <a:moveTo>
                    <a:pt x="968" y="0"/>
                  </a:moveTo>
                  <a:cubicBezTo>
                    <a:pt x="941" y="0"/>
                    <a:pt x="913" y="2"/>
                    <a:pt x="884" y="5"/>
                  </a:cubicBezTo>
                  <a:cubicBezTo>
                    <a:pt x="248" y="111"/>
                    <a:pt x="0" y="889"/>
                    <a:pt x="531" y="1314"/>
                  </a:cubicBezTo>
                  <a:cubicBezTo>
                    <a:pt x="663" y="1402"/>
                    <a:pt x="814" y="1448"/>
                    <a:pt x="963" y="1448"/>
                  </a:cubicBezTo>
                  <a:cubicBezTo>
                    <a:pt x="1172" y="1448"/>
                    <a:pt x="1377" y="1358"/>
                    <a:pt x="1521" y="1172"/>
                  </a:cubicBezTo>
                  <a:cubicBezTo>
                    <a:pt x="1893" y="699"/>
                    <a:pt x="1554" y="0"/>
                    <a:pt x="96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11"/>
            <p:cNvSpPr/>
            <p:nvPr/>
          </p:nvSpPr>
          <p:spPr>
            <a:xfrm>
              <a:off x="5821875" y="3097450"/>
              <a:ext cx="46450" cy="35700"/>
            </a:xfrm>
            <a:custGeom>
              <a:rect b="b" l="l" r="r" t="t"/>
              <a:pathLst>
                <a:path extrusionOk="0" h="1428" w="1858">
                  <a:moveTo>
                    <a:pt x="937" y="1"/>
                  </a:moveTo>
                  <a:cubicBezTo>
                    <a:pt x="909" y="1"/>
                    <a:pt x="879" y="2"/>
                    <a:pt x="850" y="5"/>
                  </a:cubicBezTo>
                  <a:cubicBezTo>
                    <a:pt x="213" y="76"/>
                    <a:pt x="1" y="890"/>
                    <a:pt x="496" y="1279"/>
                  </a:cubicBezTo>
                  <a:cubicBezTo>
                    <a:pt x="625" y="1380"/>
                    <a:pt x="773" y="1428"/>
                    <a:pt x="918" y="1428"/>
                  </a:cubicBezTo>
                  <a:cubicBezTo>
                    <a:pt x="1131" y="1428"/>
                    <a:pt x="1339" y="1326"/>
                    <a:pt x="1486" y="1137"/>
                  </a:cubicBezTo>
                  <a:cubicBezTo>
                    <a:pt x="1857" y="665"/>
                    <a:pt x="1521" y="1"/>
                    <a:pt x="93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11"/>
            <p:cNvSpPr/>
            <p:nvPr/>
          </p:nvSpPr>
          <p:spPr>
            <a:xfrm>
              <a:off x="5811275" y="3013450"/>
              <a:ext cx="47325" cy="35750"/>
            </a:xfrm>
            <a:custGeom>
              <a:rect b="b" l="l" r="r" t="t"/>
              <a:pathLst>
                <a:path extrusionOk="0" h="1430" w="1893">
                  <a:moveTo>
                    <a:pt x="937" y="0"/>
                  </a:moveTo>
                  <a:cubicBezTo>
                    <a:pt x="908" y="0"/>
                    <a:pt x="879" y="2"/>
                    <a:pt x="849" y="5"/>
                  </a:cubicBezTo>
                  <a:cubicBezTo>
                    <a:pt x="212" y="76"/>
                    <a:pt x="0" y="889"/>
                    <a:pt x="495" y="1278"/>
                  </a:cubicBezTo>
                  <a:cubicBezTo>
                    <a:pt x="628" y="1382"/>
                    <a:pt x="786" y="1430"/>
                    <a:pt x="943" y="1430"/>
                  </a:cubicBezTo>
                  <a:cubicBezTo>
                    <a:pt x="1161" y="1430"/>
                    <a:pt x="1377" y="1337"/>
                    <a:pt x="1521" y="1172"/>
                  </a:cubicBezTo>
                  <a:cubicBezTo>
                    <a:pt x="1892" y="667"/>
                    <a:pt x="1524" y="0"/>
                    <a:pt x="9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11"/>
            <p:cNvSpPr/>
            <p:nvPr/>
          </p:nvSpPr>
          <p:spPr>
            <a:xfrm>
              <a:off x="5977450" y="2993000"/>
              <a:ext cx="45200" cy="35800"/>
            </a:xfrm>
            <a:custGeom>
              <a:rect b="b" l="l" r="r" t="t"/>
              <a:pathLst>
                <a:path extrusionOk="0" h="1432" w="1808">
                  <a:moveTo>
                    <a:pt x="988" y="1"/>
                  </a:moveTo>
                  <a:cubicBezTo>
                    <a:pt x="350" y="1"/>
                    <a:pt x="0" y="848"/>
                    <a:pt x="569" y="1283"/>
                  </a:cubicBezTo>
                  <a:cubicBezTo>
                    <a:pt x="699" y="1384"/>
                    <a:pt x="846" y="1432"/>
                    <a:pt x="992" y="1432"/>
                  </a:cubicBezTo>
                  <a:cubicBezTo>
                    <a:pt x="1204" y="1432"/>
                    <a:pt x="1413" y="1330"/>
                    <a:pt x="1560" y="1141"/>
                  </a:cubicBezTo>
                  <a:cubicBezTo>
                    <a:pt x="1807" y="858"/>
                    <a:pt x="1772" y="398"/>
                    <a:pt x="1489" y="151"/>
                  </a:cubicBezTo>
                  <a:lnTo>
                    <a:pt x="1418" y="151"/>
                  </a:lnTo>
                  <a:lnTo>
                    <a:pt x="1100" y="9"/>
                  </a:lnTo>
                  <a:cubicBezTo>
                    <a:pt x="1062" y="4"/>
                    <a:pt x="1025" y="1"/>
                    <a:pt x="98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11"/>
            <p:cNvSpPr/>
            <p:nvPr/>
          </p:nvSpPr>
          <p:spPr>
            <a:xfrm>
              <a:off x="6073025" y="3066500"/>
              <a:ext cx="47325" cy="35950"/>
            </a:xfrm>
            <a:custGeom>
              <a:rect b="b" l="l" r="r" t="t"/>
              <a:pathLst>
                <a:path extrusionOk="0" h="1438" w="1893">
                  <a:moveTo>
                    <a:pt x="938" y="0"/>
                  </a:moveTo>
                  <a:cubicBezTo>
                    <a:pt x="909" y="0"/>
                    <a:pt x="879" y="2"/>
                    <a:pt x="850" y="5"/>
                  </a:cubicBezTo>
                  <a:cubicBezTo>
                    <a:pt x="213" y="112"/>
                    <a:pt x="1" y="925"/>
                    <a:pt x="531" y="1314"/>
                  </a:cubicBezTo>
                  <a:cubicBezTo>
                    <a:pt x="643" y="1398"/>
                    <a:pt x="782" y="1438"/>
                    <a:pt x="925" y="1438"/>
                  </a:cubicBezTo>
                  <a:cubicBezTo>
                    <a:pt x="1144" y="1438"/>
                    <a:pt x="1372" y="1344"/>
                    <a:pt x="1522" y="1173"/>
                  </a:cubicBezTo>
                  <a:cubicBezTo>
                    <a:pt x="1893" y="667"/>
                    <a:pt x="1524" y="0"/>
                    <a:pt x="93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11"/>
            <p:cNvSpPr/>
            <p:nvPr/>
          </p:nvSpPr>
          <p:spPr>
            <a:xfrm>
              <a:off x="5989025" y="3076975"/>
              <a:ext cx="47125" cy="35850"/>
            </a:xfrm>
            <a:custGeom>
              <a:rect b="b" l="l" r="r" t="t"/>
              <a:pathLst>
                <a:path extrusionOk="0" h="1434" w="1885">
                  <a:moveTo>
                    <a:pt x="971" y="1"/>
                  </a:moveTo>
                  <a:cubicBezTo>
                    <a:pt x="931" y="1"/>
                    <a:pt x="891" y="4"/>
                    <a:pt x="849" y="11"/>
                  </a:cubicBezTo>
                  <a:cubicBezTo>
                    <a:pt x="212" y="82"/>
                    <a:pt x="0" y="895"/>
                    <a:pt x="495" y="1284"/>
                  </a:cubicBezTo>
                  <a:cubicBezTo>
                    <a:pt x="625" y="1385"/>
                    <a:pt x="778" y="1433"/>
                    <a:pt x="931" y="1433"/>
                  </a:cubicBezTo>
                  <a:cubicBezTo>
                    <a:pt x="1153" y="1433"/>
                    <a:pt x="1375" y="1332"/>
                    <a:pt x="1521" y="1143"/>
                  </a:cubicBezTo>
                  <a:cubicBezTo>
                    <a:pt x="1885" y="680"/>
                    <a:pt x="1538" y="1"/>
                    <a:pt x="971"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11"/>
            <p:cNvSpPr/>
            <p:nvPr/>
          </p:nvSpPr>
          <p:spPr>
            <a:xfrm>
              <a:off x="6082750" y="3150500"/>
              <a:ext cx="47325" cy="35725"/>
            </a:xfrm>
            <a:custGeom>
              <a:rect b="b" l="l" r="r" t="t"/>
              <a:pathLst>
                <a:path extrusionOk="0" h="1429" w="1893">
                  <a:moveTo>
                    <a:pt x="968" y="1"/>
                  </a:moveTo>
                  <a:cubicBezTo>
                    <a:pt x="941" y="1"/>
                    <a:pt x="913" y="3"/>
                    <a:pt x="885" y="6"/>
                  </a:cubicBezTo>
                  <a:cubicBezTo>
                    <a:pt x="248" y="77"/>
                    <a:pt x="1" y="890"/>
                    <a:pt x="531" y="1279"/>
                  </a:cubicBezTo>
                  <a:cubicBezTo>
                    <a:pt x="647" y="1380"/>
                    <a:pt x="791" y="1428"/>
                    <a:pt x="939" y="1428"/>
                  </a:cubicBezTo>
                  <a:cubicBezTo>
                    <a:pt x="1154" y="1428"/>
                    <a:pt x="1375" y="1327"/>
                    <a:pt x="1522" y="1138"/>
                  </a:cubicBezTo>
                  <a:cubicBezTo>
                    <a:pt x="1893" y="666"/>
                    <a:pt x="1525" y="1"/>
                    <a:pt x="96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11"/>
            <p:cNvSpPr/>
            <p:nvPr/>
          </p:nvSpPr>
          <p:spPr>
            <a:xfrm>
              <a:off x="5895275" y="3003700"/>
              <a:ext cx="47325" cy="35775"/>
            </a:xfrm>
            <a:custGeom>
              <a:rect b="b" l="l" r="r" t="t"/>
              <a:pathLst>
                <a:path extrusionOk="0" h="1431" w="1893">
                  <a:moveTo>
                    <a:pt x="937" y="1"/>
                  </a:moveTo>
                  <a:cubicBezTo>
                    <a:pt x="909" y="1"/>
                    <a:pt x="879" y="3"/>
                    <a:pt x="850" y="6"/>
                  </a:cubicBezTo>
                  <a:cubicBezTo>
                    <a:pt x="213" y="77"/>
                    <a:pt x="1" y="890"/>
                    <a:pt x="496" y="1279"/>
                  </a:cubicBezTo>
                  <a:cubicBezTo>
                    <a:pt x="629" y="1383"/>
                    <a:pt x="787" y="1431"/>
                    <a:pt x="943" y="1431"/>
                  </a:cubicBezTo>
                  <a:cubicBezTo>
                    <a:pt x="1162" y="1431"/>
                    <a:pt x="1378" y="1338"/>
                    <a:pt x="1522" y="1173"/>
                  </a:cubicBezTo>
                  <a:cubicBezTo>
                    <a:pt x="1893" y="667"/>
                    <a:pt x="1524" y="1"/>
                    <a:pt x="93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11"/>
            <p:cNvSpPr/>
            <p:nvPr/>
          </p:nvSpPr>
          <p:spPr>
            <a:xfrm>
              <a:off x="1978939" y="635529"/>
              <a:ext cx="436900" cy="612875"/>
            </a:xfrm>
            <a:custGeom>
              <a:rect b="b" l="l" r="r" t="t"/>
              <a:pathLst>
                <a:path extrusionOk="0" h="24515" w="17476">
                  <a:moveTo>
                    <a:pt x="5155" y="8885"/>
                  </a:moveTo>
                  <a:cubicBezTo>
                    <a:pt x="7126" y="8885"/>
                    <a:pt x="9021" y="10413"/>
                    <a:pt x="9021" y="12735"/>
                  </a:cubicBezTo>
                  <a:cubicBezTo>
                    <a:pt x="9021" y="14857"/>
                    <a:pt x="7288" y="16591"/>
                    <a:pt x="5165" y="16591"/>
                  </a:cubicBezTo>
                  <a:cubicBezTo>
                    <a:pt x="1769" y="16591"/>
                    <a:pt x="36" y="12452"/>
                    <a:pt x="2477" y="10011"/>
                  </a:cubicBezTo>
                  <a:cubicBezTo>
                    <a:pt x="3255" y="9233"/>
                    <a:pt x="4213" y="8885"/>
                    <a:pt x="5155" y="8885"/>
                  </a:cubicBezTo>
                  <a:close/>
                  <a:moveTo>
                    <a:pt x="5165" y="0"/>
                  </a:moveTo>
                  <a:lnTo>
                    <a:pt x="2371" y="3361"/>
                  </a:lnTo>
                  <a:lnTo>
                    <a:pt x="3361" y="4174"/>
                  </a:lnTo>
                  <a:lnTo>
                    <a:pt x="4529" y="2759"/>
                  </a:lnTo>
                  <a:lnTo>
                    <a:pt x="4529" y="4917"/>
                  </a:lnTo>
                  <a:lnTo>
                    <a:pt x="3715" y="4917"/>
                  </a:lnTo>
                  <a:lnTo>
                    <a:pt x="3715" y="6191"/>
                  </a:lnTo>
                  <a:lnTo>
                    <a:pt x="4529" y="6191"/>
                  </a:lnTo>
                  <a:lnTo>
                    <a:pt x="4529" y="7641"/>
                  </a:lnTo>
                  <a:cubicBezTo>
                    <a:pt x="1946" y="7924"/>
                    <a:pt x="1" y="10117"/>
                    <a:pt x="1" y="12735"/>
                  </a:cubicBezTo>
                  <a:cubicBezTo>
                    <a:pt x="1" y="15352"/>
                    <a:pt x="1946" y="17546"/>
                    <a:pt x="4529" y="17829"/>
                  </a:cubicBezTo>
                  <a:lnTo>
                    <a:pt x="4529" y="21366"/>
                  </a:lnTo>
                  <a:lnTo>
                    <a:pt x="3078" y="21366"/>
                  </a:lnTo>
                  <a:lnTo>
                    <a:pt x="3078" y="22675"/>
                  </a:lnTo>
                  <a:lnTo>
                    <a:pt x="4529" y="22675"/>
                  </a:lnTo>
                  <a:lnTo>
                    <a:pt x="4529" y="24514"/>
                  </a:lnTo>
                  <a:lnTo>
                    <a:pt x="5802" y="24514"/>
                  </a:lnTo>
                  <a:lnTo>
                    <a:pt x="5802" y="22675"/>
                  </a:lnTo>
                  <a:lnTo>
                    <a:pt x="7288" y="22675"/>
                  </a:lnTo>
                  <a:lnTo>
                    <a:pt x="7288" y="21366"/>
                  </a:lnTo>
                  <a:lnTo>
                    <a:pt x="5802" y="21366"/>
                  </a:lnTo>
                  <a:lnTo>
                    <a:pt x="5802" y="17829"/>
                  </a:lnTo>
                  <a:cubicBezTo>
                    <a:pt x="8384" y="17510"/>
                    <a:pt x="10295" y="15317"/>
                    <a:pt x="10295" y="12735"/>
                  </a:cubicBezTo>
                  <a:lnTo>
                    <a:pt x="10295" y="12310"/>
                  </a:lnTo>
                  <a:lnTo>
                    <a:pt x="15035" y="10754"/>
                  </a:lnTo>
                  <a:lnTo>
                    <a:pt x="14044" y="12310"/>
                  </a:lnTo>
                  <a:lnTo>
                    <a:pt x="15141" y="13018"/>
                  </a:lnTo>
                  <a:lnTo>
                    <a:pt x="17475" y="9304"/>
                  </a:lnTo>
                  <a:lnTo>
                    <a:pt x="13372" y="7676"/>
                  </a:lnTo>
                  <a:lnTo>
                    <a:pt x="12912" y="8879"/>
                  </a:lnTo>
                  <a:lnTo>
                    <a:pt x="14610" y="9551"/>
                  </a:lnTo>
                  <a:lnTo>
                    <a:pt x="10012" y="11037"/>
                  </a:lnTo>
                  <a:cubicBezTo>
                    <a:pt x="9375" y="9197"/>
                    <a:pt x="7748" y="7889"/>
                    <a:pt x="5802" y="7676"/>
                  </a:cubicBezTo>
                  <a:lnTo>
                    <a:pt x="5802" y="6191"/>
                  </a:lnTo>
                  <a:lnTo>
                    <a:pt x="6651" y="6191"/>
                  </a:lnTo>
                  <a:lnTo>
                    <a:pt x="6651" y="4882"/>
                  </a:lnTo>
                  <a:lnTo>
                    <a:pt x="5802" y="4882"/>
                  </a:lnTo>
                  <a:lnTo>
                    <a:pt x="5802" y="2759"/>
                  </a:lnTo>
                  <a:lnTo>
                    <a:pt x="6969" y="4174"/>
                  </a:lnTo>
                  <a:lnTo>
                    <a:pt x="7960" y="3361"/>
                  </a:lnTo>
                  <a:lnTo>
                    <a:pt x="5165" y="0"/>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11"/>
            <p:cNvSpPr/>
            <p:nvPr/>
          </p:nvSpPr>
          <p:spPr>
            <a:xfrm>
              <a:off x="5796225" y="2467050"/>
              <a:ext cx="487300" cy="357750"/>
            </a:xfrm>
            <a:custGeom>
              <a:rect b="b" l="l" r="r" t="t"/>
              <a:pathLst>
                <a:path extrusionOk="0" h="14310" w="19492">
                  <a:moveTo>
                    <a:pt x="10048" y="7146"/>
                  </a:moveTo>
                  <a:cubicBezTo>
                    <a:pt x="10265" y="7146"/>
                    <a:pt x="10490" y="7169"/>
                    <a:pt x="10719" y="7216"/>
                  </a:cubicBezTo>
                  <a:cubicBezTo>
                    <a:pt x="12382" y="7570"/>
                    <a:pt x="13443" y="9197"/>
                    <a:pt x="13124" y="10860"/>
                  </a:cubicBezTo>
                  <a:cubicBezTo>
                    <a:pt x="12794" y="12451"/>
                    <a:pt x="11448" y="13342"/>
                    <a:pt x="10084" y="13342"/>
                  </a:cubicBezTo>
                  <a:cubicBezTo>
                    <a:pt x="9113" y="13342"/>
                    <a:pt x="8132" y="12891"/>
                    <a:pt x="7500" y="11921"/>
                  </a:cubicBezTo>
                  <a:cubicBezTo>
                    <a:pt x="6107" y="9815"/>
                    <a:pt x="7681" y="7146"/>
                    <a:pt x="10048" y="7146"/>
                  </a:cubicBezTo>
                  <a:close/>
                  <a:moveTo>
                    <a:pt x="9375" y="0"/>
                  </a:moveTo>
                  <a:lnTo>
                    <a:pt x="7429" y="2936"/>
                  </a:lnTo>
                  <a:lnTo>
                    <a:pt x="8314" y="3502"/>
                  </a:lnTo>
                  <a:lnTo>
                    <a:pt x="9092" y="2264"/>
                  </a:lnTo>
                  <a:lnTo>
                    <a:pt x="9552" y="6155"/>
                  </a:lnTo>
                  <a:cubicBezTo>
                    <a:pt x="7995" y="6367"/>
                    <a:pt x="6686" y="7428"/>
                    <a:pt x="6191" y="8914"/>
                  </a:cubicBezTo>
                  <a:lnTo>
                    <a:pt x="5024" y="8667"/>
                  </a:lnTo>
                  <a:lnTo>
                    <a:pt x="5165" y="8030"/>
                  </a:lnTo>
                  <a:lnTo>
                    <a:pt x="4139" y="7818"/>
                  </a:lnTo>
                  <a:lnTo>
                    <a:pt x="3998" y="8454"/>
                  </a:lnTo>
                  <a:lnTo>
                    <a:pt x="2335" y="8101"/>
                  </a:lnTo>
                  <a:lnTo>
                    <a:pt x="3609" y="7428"/>
                  </a:lnTo>
                  <a:lnTo>
                    <a:pt x="3149" y="6509"/>
                  </a:lnTo>
                  <a:lnTo>
                    <a:pt x="1" y="8171"/>
                  </a:lnTo>
                  <a:lnTo>
                    <a:pt x="2229" y="10930"/>
                  </a:lnTo>
                  <a:lnTo>
                    <a:pt x="3043" y="10294"/>
                  </a:lnTo>
                  <a:lnTo>
                    <a:pt x="2088" y="9126"/>
                  </a:lnTo>
                  <a:lnTo>
                    <a:pt x="3821" y="9480"/>
                  </a:lnTo>
                  <a:lnTo>
                    <a:pt x="3680" y="10117"/>
                  </a:lnTo>
                  <a:lnTo>
                    <a:pt x="4670" y="10329"/>
                  </a:lnTo>
                  <a:lnTo>
                    <a:pt x="4812" y="9692"/>
                  </a:lnTo>
                  <a:lnTo>
                    <a:pt x="5979" y="9905"/>
                  </a:lnTo>
                  <a:cubicBezTo>
                    <a:pt x="5837" y="11956"/>
                    <a:pt x="7252" y="13796"/>
                    <a:pt x="9269" y="14220"/>
                  </a:cubicBezTo>
                  <a:cubicBezTo>
                    <a:pt x="9553" y="14280"/>
                    <a:pt x="9838" y="14309"/>
                    <a:pt x="10118" y="14309"/>
                  </a:cubicBezTo>
                  <a:cubicBezTo>
                    <a:pt x="11827" y="14309"/>
                    <a:pt x="13396" y="13238"/>
                    <a:pt x="13973" y="11567"/>
                  </a:cubicBezTo>
                  <a:lnTo>
                    <a:pt x="16803" y="12133"/>
                  </a:lnTo>
                  <a:lnTo>
                    <a:pt x="16556" y="13301"/>
                  </a:lnTo>
                  <a:lnTo>
                    <a:pt x="17581" y="13513"/>
                  </a:lnTo>
                  <a:lnTo>
                    <a:pt x="17794" y="12345"/>
                  </a:lnTo>
                  <a:lnTo>
                    <a:pt x="19279" y="12664"/>
                  </a:lnTo>
                  <a:lnTo>
                    <a:pt x="19492" y="11638"/>
                  </a:lnTo>
                  <a:lnTo>
                    <a:pt x="18006" y="11355"/>
                  </a:lnTo>
                  <a:lnTo>
                    <a:pt x="18254" y="10188"/>
                  </a:lnTo>
                  <a:lnTo>
                    <a:pt x="17228" y="9975"/>
                  </a:lnTo>
                  <a:lnTo>
                    <a:pt x="17016" y="11143"/>
                  </a:lnTo>
                  <a:lnTo>
                    <a:pt x="14186" y="10541"/>
                  </a:lnTo>
                  <a:cubicBezTo>
                    <a:pt x="14362" y="8490"/>
                    <a:pt x="12948" y="6615"/>
                    <a:pt x="10931" y="6190"/>
                  </a:cubicBezTo>
                  <a:cubicBezTo>
                    <a:pt x="10790" y="6155"/>
                    <a:pt x="10684" y="6155"/>
                    <a:pt x="10577" y="6120"/>
                  </a:cubicBezTo>
                  <a:lnTo>
                    <a:pt x="10118" y="2122"/>
                  </a:lnTo>
                  <a:lnTo>
                    <a:pt x="11214" y="3184"/>
                  </a:lnTo>
                  <a:lnTo>
                    <a:pt x="11922" y="2441"/>
                  </a:lnTo>
                  <a:lnTo>
                    <a:pt x="9375" y="0"/>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11"/>
            <p:cNvSpPr/>
            <p:nvPr/>
          </p:nvSpPr>
          <p:spPr>
            <a:xfrm>
              <a:off x="5591950" y="1139650"/>
              <a:ext cx="475800" cy="439525"/>
            </a:xfrm>
            <a:custGeom>
              <a:rect b="b" l="l" r="r" t="t"/>
              <a:pathLst>
                <a:path extrusionOk="0" h="17581" w="19032">
                  <a:moveTo>
                    <a:pt x="9280" y="3035"/>
                  </a:moveTo>
                  <a:cubicBezTo>
                    <a:pt x="10814" y="3035"/>
                    <a:pt x="12328" y="4028"/>
                    <a:pt x="12700" y="5801"/>
                  </a:cubicBezTo>
                  <a:cubicBezTo>
                    <a:pt x="13187" y="8129"/>
                    <a:pt x="11334" y="10022"/>
                    <a:pt x="9280" y="10022"/>
                  </a:cubicBezTo>
                  <a:cubicBezTo>
                    <a:pt x="8649" y="10022"/>
                    <a:pt x="8000" y="9844"/>
                    <a:pt x="7393" y="9445"/>
                  </a:cubicBezTo>
                  <a:cubicBezTo>
                    <a:pt x="5766" y="8384"/>
                    <a:pt x="5306" y="6226"/>
                    <a:pt x="6368" y="4634"/>
                  </a:cubicBezTo>
                  <a:cubicBezTo>
                    <a:pt x="7076" y="3543"/>
                    <a:pt x="8183" y="3035"/>
                    <a:pt x="9280" y="3035"/>
                  </a:cubicBezTo>
                  <a:close/>
                  <a:moveTo>
                    <a:pt x="2759" y="0"/>
                  </a:moveTo>
                  <a:lnTo>
                    <a:pt x="2052" y="1132"/>
                  </a:lnTo>
                  <a:lnTo>
                    <a:pt x="637" y="212"/>
                  </a:lnTo>
                  <a:lnTo>
                    <a:pt x="0" y="1167"/>
                  </a:lnTo>
                  <a:lnTo>
                    <a:pt x="1415" y="2087"/>
                  </a:lnTo>
                  <a:lnTo>
                    <a:pt x="672" y="3219"/>
                  </a:lnTo>
                  <a:lnTo>
                    <a:pt x="1663" y="3820"/>
                  </a:lnTo>
                  <a:lnTo>
                    <a:pt x="2406" y="2724"/>
                  </a:lnTo>
                  <a:lnTo>
                    <a:pt x="5094" y="4492"/>
                  </a:lnTo>
                  <a:cubicBezTo>
                    <a:pt x="4068" y="6580"/>
                    <a:pt x="4811" y="9126"/>
                    <a:pt x="6757" y="10400"/>
                  </a:cubicBezTo>
                  <a:cubicBezTo>
                    <a:pt x="6863" y="10471"/>
                    <a:pt x="7004" y="10541"/>
                    <a:pt x="7110" y="10612"/>
                  </a:cubicBezTo>
                  <a:lnTo>
                    <a:pt x="5943" y="14998"/>
                  </a:lnTo>
                  <a:lnTo>
                    <a:pt x="5236" y="13477"/>
                  </a:lnTo>
                  <a:lnTo>
                    <a:pt x="4174" y="13973"/>
                  </a:lnTo>
                  <a:lnTo>
                    <a:pt x="5837" y="17581"/>
                  </a:lnTo>
                  <a:lnTo>
                    <a:pt x="9091" y="15281"/>
                  </a:lnTo>
                  <a:lnTo>
                    <a:pt x="8419" y="14326"/>
                  </a:lnTo>
                  <a:lnTo>
                    <a:pt x="7075" y="15281"/>
                  </a:lnTo>
                  <a:lnTo>
                    <a:pt x="8207" y="11037"/>
                  </a:lnTo>
                  <a:cubicBezTo>
                    <a:pt x="8577" y="11127"/>
                    <a:pt x="8948" y="11171"/>
                    <a:pt x="9314" y="11171"/>
                  </a:cubicBezTo>
                  <a:cubicBezTo>
                    <a:pt x="10667" y="11171"/>
                    <a:pt x="11958" y="10573"/>
                    <a:pt x="12876" y="9516"/>
                  </a:cubicBezTo>
                  <a:lnTo>
                    <a:pt x="13973" y="10294"/>
                  </a:lnTo>
                  <a:lnTo>
                    <a:pt x="13584" y="10895"/>
                  </a:lnTo>
                  <a:lnTo>
                    <a:pt x="14539" y="11532"/>
                  </a:lnTo>
                  <a:lnTo>
                    <a:pt x="14963" y="10895"/>
                  </a:lnTo>
                  <a:lnTo>
                    <a:pt x="16555" y="11956"/>
                  </a:lnTo>
                  <a:lnTo>
                    <a:pt x="14928" y="12133"/>
                  </a:lnTo>
                  <a:lnTo>
                    <a:pt x="15070" y="13301"/>
                  </a:lnTo>
                  <a:lnTo>
                    <a:pt x="19031" y="12841"/>
                  </a:lnTo>
                  <a:lnTo>
                    <a:pt x="17864" y="9056"/>
                  </a:lnTo>
                  <a:lnTo>
                    <a:pt x="16732" y="9374"/>
                  </a:lnTo>
                  <a:lnTo>
                    <a:pt x="17263" y="11001"/>
                  </a:lnTo>
                  <a:lnTo>
                    <a:pt x="15600" y="9940"/>
                  </a:lnTo>
                  <a:lnTo>
                    <a:pt x="16025" y="9303"/>
                  </a:lnTo>
                  <a:lnTo>
                    <a:pt x="15034" y="8667"/>
                  </a:lnTo>
                  <a:lnTo>
                    <a:pt x="14610" y="9303"/>
                  </a:lnTo>
                  <a:lnTo>
                    <a:pt x="13513" y="8560"/>
                  </a:lnTo>
                  <a:cubicBezTo>
                    <a:pt x="14574" y="6438"/>
                    <a:pt x="13902" y="3856"/>
                    <a:pt x="11886" y="2547"/>
                  </a:cubicBezTo>
                  <a:cubicBezTo>
                    <a:pt x="11113" y="2037"/>
                    <a:pt x="10239" y="1790"/>
                    <a:pt x="9369" y="1790"/>
                  </a:cubicBezTo>
                  <a:cubicBezTo>
                    <a:pt x="8008" y="1790"/>
                    <a:pt x="6659" y="2394"/>
                    <a:pt x="5731" y="3537"/>
                  </a:cubicBezTo>
                  <a:lnTo>
                    <a:pt x="3007" y="1769"/>
                  </a:lnTo>
                  <a:lnTo>
                    <a:pt x="3750" y="637"/>
                  </a:lnTo>
                  <a:lnTo>
                    <a:pt x="2759" y="0"/>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11"/>
            <p:cNvSpPr/>
            <p:nvPr/>
          </p:nvSpPr>
          <p:spPr>
            <a:xfrm>
              <a:off x="2630387" y="2710331"/>
              <a:ext cx="557175" cy="398100"/>
            </a:xfrm>
            <a:custGeom>
              <a:rect b="b" l="l" r="r" t="t"/>
              <a:pathLst>
                <a:path extrusionOk="0" h="15924" w="22287">
                  <a:moveTo>
                    <a:pt x="11502" y="7815"/>
                  </a:moveTo>
                  <a:cubicBezTo>
                    <a:pt x="11559" y="7815"/>
                    <a:pt x="11616" y="7816"/>
                    <a:pt x="11674" y="7818"/>
                  </a:cubicBezTo>
                  <a:cubicBezTo>
                    <a:pt x="13620" y="7889"/>
                    <a:pt x="15105" y="9516"/>
                    <a:pt x="15035" y="11462"/>
                  </a:cubicBezTo>
                  <a:cubicBezTo>
                    <a:pt x="14941" y="13513"/>
                    <a:pt x="13252" y="14811"/>
                    <a:pt x="11512" y="14811"/>
                  </a:cubicBezTo>
                  <a:cubicBezTo>
                    <a:pt x="10612" y="14811"/>
                    <a:pt x="9698" y="14463"/>
                    <a:pt x="8986" y="13690"/>
                  </a:cubicBezTo>
                  <a:cubicBezTo>
                    <a:pt x="6903" y="11434"/>
                    <a:pt x="8499" y="7815"/>
                    <a:pt x="11502" y="7815"/>
                  </a:cubicBezTo>
                  <a:close/>
                  <a:moveTo>
                    <a:pt x="8880" y="1"/>
                  </a:moveTo>
                  <a:lnTo>
                    <a:pt x="7252" y="3644"/>
                  </a:lnTo>
                  <a:lnTo>
                    <a:pt x="8314" y="4140"/>
                  </a:lnTo>
                  <a:lnTo>
                    <a:pt x="8986" y="2618"/>
                  </a:lnTo>
                  <a:lnTo>
                    <a:pt x="10188" y="6863"/>
                  </a:lnTo>
                  <a:cubicBezTo>
                    <a:pt x="8491" y="7359"/>
                    <a:pt x="7252" y="8809"/>
                    <a:pt x="6934" y="10542"/>
                  </a:cubicBezTo>
                  <a:lnTo>
                    <a:pt x="5625" y="10471"/>
                  </a:lnTo>
                  <a:lnTo>
                    <a:pt x="5661" y="9729"/>
                  </a:lnTo>
                  <a:lnTo>
                    <a:pt x="4493" y="9693"/>
                  </a:lnTo>
                  <a:lnTo>
                    <a:pt x="4458" y="10436"/>
                  </a:lnTo>
                  <a:lnTo>
                    <a:pt x="2512" y="10365"/>
                  </a:lnTo>
                  <a:lnTo>
                    <a:pt x="3857" y="9375"/>
                  </a:lnTo>
                  <a:lnTo>
                    <a:pt x="3149" y="8420"/>
                  </a:lnTo>
                  <a:lnTo>
                    <a:pt x="1" y="10861"/>
                  </a:lnTo>
                  <a:lnTo>
                    <a:pt x="2937" y="13514"/>
                  </a:lnTo>
                  <a:lnTo>
                    <a:pt x="3715" y="12629"/>
                  </a:lnTo>
                  <a:lnTo>
                    <a:pt x="2477" y="11497"/>
                  </a:lnTo>
                  <a:lnTo>
                    <a:pt x="2477" y="11497"/>
                  </a:lnTo>
                  <a:lnTo>
                    <a:pt x="4423" y="11568"/>
                  </a:lnTo>
                  <a:lnTo>
                    <a:pt x="4387" y="12311"/>
                  </a:lnTo>
                  <a:lnTo>
                    <a:pt x="5554" y="12382"/>
                  </a:lnTo>
                  <a:lnTo>
                    <a:pt x="5590" y="11603"/>
                  </a:lnTo>
                  <a:lnTo>
                    <a:pt x="6934" y="11674"/>
                  </a:lnTo>
                  <a:cubicBezTo>
                    <a:pt x="7111" y="14009"/>
                    <a:pt x="9021" y="15813"/>
                    <a:pt x="11356" y="15919"/>
                  </a:cubicBezTo>
                  <a:cubicBezTo>
                    <a:pt x="11428" y="15922"/>
                    <a:pt x="11499" y="15924"/>
                    <a:pt x="11570" y="15924"/>
                  </a:cubicBezTo>
                  <a:cubicBezTo>
                    <a:pt x="13847" y="15924"/>
                    <a:pt x="15754" y="14293"/>
                    <a:pt x="16131" y="12063"/>
                  </a:cubicBezTo>
                  <a:lnTo>
                    <a:pt x="19386" y="12169"/>
                  </a:lnTo>
                  <a:lnTo>
                    <a:pt x="19315" y="13514"/>
                  </a:lnTo>
                  <a:lnTo>
                    <a:pt x="20482" y="13549"/>
                  </a:lnTo>
                  <a:lnTo>
                    <a:pt x="20553" y="12240"/>
                  </a:lnTo>
                  <a:lnTo>
                    <a:pt x="22216" y="12311"/>
                  </a:lnTo>
                  <a:lnTo>
                    <a:pt x="22286" y="11144"/>
                  </a:lnTo>
                  <a:lnTo>
                    <a:pt x="20588" y="11073"/>
                  </a:lnTo>
                  <a:lnTo>
                    <a:pt x="20659" y="9729"/>
                  </a:lnTo>
                  <a:lnTo>
                    <a:pt x="19456" y="9729"/>
                  </a:lnTo>
                  <a:lnTo>
                    <a:pt x="19421" y="11073"/>
                  </a:lnTo>
                  <a:lnTo>
                    <a:pt x="16167" y="10931"/>
                  </a:lnTo>
                  <a:cubicBezTo>
                    <a:pt x="15990" y="8597"/>
                    <a:pt x="14080" y="6757"/>
                    <a:pt x="11745" y="6651"/>
                  </a:cubicBezTo>
                  <a:lnTo>
                    <a:pt x="11320" y="6651"/>
                  </a:lnTo>
                  <a:lnTo>
                    <a:pt x="10118" y="2300"/>
                  </a:lnTo>
                  <a:lnTo>
                    <a:pt x="11497" y="3255"/>
                  </a:lnTo>
                  <a:lnTo>
                    <a:pt x="12169" y="2300"/>
                  </a:lnTo>
                  <a:lnTo>
                    <a:pt x="8880" y="1"/>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11"/>
            <p:cNvSpPr/>
            <p:nvPr/>
          </p:nvSpPr>
          <p:spPr>
            <a:xfrm>
              <a:off x="3069800" y="1374875"/>
              <a:ext cx="298050" cy="65475"/>
            </a:xfrm>
            <a:custGeom>
              <a:rect b="b" l="l" r="r" t="t"/>
              <a:pathLst>
                <a:path extrusionOk="0" h="2619" w="11922">
                  <a:moveTo>
                    <a:pt x="1486" y="0"/>
                  </a:moveTo>
                  <a:lnTo>
                    <a:pt x="0" y="2618"/>
                  </a:lnTo>
                  <a:lnTo>
                    <a:pt x="11921" y="2618"/>
                  </a:lnTo>
                  <a:lnTo>
                    <a:pt x="10435" y="0"/>
                  </a:lnTo>
                  <a:lnTo>
                    <a:pt x="8950" y="2583"/>
                  </a:lnTo>
                  <a:lnTo>
                    <a:pt x="7464" y="0"/>
                  </a:lnTo>
                  <a:lnTo>
                    <a:pt x="5978" y="2583"/>
                  </a:lnTo>
                  <a:lnTo>
                    <a:pt x="4457" y="0"/>
                  </a:lnTo>
                  <a:lnTo>
                    <a:pt x="2971" y="2583"/>
                  </a:lnTo>
                  <a:lnTo>
                    <a:pt x="1486" y="0"/>
                  </a:lnTo>
                  <a:close/>
                </a:path>
              </a:pathLst>
            </a:custGeom>
            <a:solidFill>
              <a:srgbClr val="0C9F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11"/>
            <p:cNvSpPr/>
            <p:nvPr/>
          </p:nvSpPr>
          <p:spPr>
            <a:xfrm>
              <a:off x="5777650" y="2243300"/>
              <a:ext cx="427175" cy="92875"/>
            </a:xfrm>
            <a:custGeom>
              <a:rect b="b" l="l" r="r" t="t"/>
              <a:pathLst>
                <a:path extrusionOk="0" h="3715" w="17087">
                  <a:moveTo>
                    <a:pt x="2123" y="0"/>
                  </a:moveTo>
                  <a:lnTo>
                    <a:pt x="1" y="3715"/>
                  </a:lnTo>
                  <a:lnTo>
                    <a:pt x="17086" y="3715"/>
                  </a:lnTo>
                  <a:lnTo>
                    <a:pt x="14964" y="0"/>
                  </a:lnTo>
                  <a:lnTo>
                    <a:pt x="12806" y="3679"/>
                  </a:lnTo>
                  <a:lnTo>
                    <a:pt x="10684" y="0"/>
                  </a:lnTo>
                  <a:lnTo>
                    <a:pt x="8561" y="3679"/>
                  </a:lnTo>
                  <a:lnTo>
                    <a:pt x="6404" y="0"/>
                  </a:lnTo>
                  <a:lnTo>
                    <a:pt x="4281" y="3679"/>
                  </a:lnTo>
                  <a:lnTo>
                    <a:pt x="2123" y="0"/>
                  </a:lnTo>
                  <a:close/>
                </a:path>
              </a:pathLst>
            </a:custGeom>
            <a:solidFill>
              <a:srgbClr val="0C9F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11"/>
            <p:cNvSpPr/>
            <p:nvPr/>
          </p:nvSpPr>
          <p:spPr>
            <a:xfrm>
              <a:off x="2040292" y="1566305"/>
              <a:ext cx="428050" cy="92900"/>
            </a:xfrm>
            <a:custGeom>
              <a:rect b="b" l="l" r="r" t="t"/>
              <a:pathLst>
                <a:path extrusionOk="0" h="3716" w="17122">
                  <a:moveTo>
                    <a:pt x="2159" y="1"/>
                  </a:moveTo>
                  <a:lnTo>
                    <a:pt x="1" y="3715"/>
                  </a:lnTo>
                  <a:lnTo>
                    <a:pt x="17122" y="3715"/>
                  </a:lnTo>
                  <a:lnTo>
                    <a:pt x="14964" y="1"/>
                  </a:lnTo>
                  <a:lnTo>
                    <a:pt x="12842" y="3680"/>
                  </a:lnTo>
                  <a:lnTo>
                    <a:pt x="10684" y="1"/>
                  </a:lnTo>
                  <a:lnTo>
                    <a:pt x="8561" y="3680"/>
                  </a:lnTo>
                  <a:lnTo>
                    <a:pt x="6439" y="1"/>
                  </a:lnTo>
                  <a:lnTo>
                    <a:pt x="4281" y="3680"/>
                  </a:lnTo>
                  <a:lnTo>
                    <a:pt x="2159" y="1"/>
                  </a:lnTo>
                  <a:close/>
                </a:path>
              </a:pathLst>
            </a:custGeom>
            <a:solidFill>
              <a:srgbClr val="F266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11"/>
            <p:cNvSpPr/>
            <p:nvPr/>
          </p:nvSpPr>
          <p:spPr>
            <a:xfrm>
              <a:off x="2568986" y="1193315"/>
              <a:ext cx="326350" cy="70775"/>
            </a:xfrm>
            <a:custGeom>
              <a:rect b="b" l="l" r="r" t="t"/>
              <a:pathLst>
                <a:path extrusionOk="0" h="2831" w="13054">
                  <a:moveTo>
                    <a:pt x="1663" y="1"/>
                  </a:moveTo>
                  <a:lnTo>
                    <a:pt x="1" y="2831"/>
                  </a:lnTo>
                  <a:lnTo>
                    <a:pt x="13054" y="2831"/>
                  </a:lnTo>
                  <a:lnTo>
                    <a:pt x="11426" y="1"/>
                  </a:lnTo>
                  <a:lnTo>
                    <a:pt x="9799" y="2795"/>
                  </a:lnTo>
                  <a:lnTo>
                    <a:pt x="8172" y="1"/>
                  </a:lnTo>
                  <a:lnTo>
                    <a:pt x="6545" y="2795"/>
                  </a:lnTo>
                  <a:lnTo>
                    <a:pt x="4918" y="1"/>
                  </a:lnTo>
                  <a:lnTo>
                    <a:pt x="3290" y="2795"/>
                  </a:lnTo>
                  <a:lnTo>
                    <a:pt x="1663" y="1"/>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11"/>
            <p:cNvSpPr/>
            <p:nvPr/>
          </p:nvSpPr>
          <p:spPr>
            <a:xfrm>
              <a:off x="4891331" y="3031819"/>
              <a:ext cx="95525" cy="440425"/>
            </a:xfrm>
            <a:custGeom>
              <a:rect b="b" l="l" r="r" t="t"/>
              <a:pathLst>
                <a:path extrusionOk="0" h="17617" w="3821">
                  <a:moveTo>
                    <a:pt x="3821" y="1"/>
                  </a:moveTo>
                  <a:lnTo>
                    <a:pt x="1" y="2194"/>
                  </a:lnTo>
                  <a:lnTo>
                    <a:pt x="3821" y="4422"/>
                  </a:lnTo>
                  <a:lnTo>
                    <a:pt x="3821" y="4387"/>
                  </a:lnTo>
                  <a:lnTo>
                    <a:pt x="3821" y="1"/>
                  </a:lnTo>
                  <a:close/>
                  <a:moveTo>
                    <a:pt x="3821" y="4422"/>
                  </a:moveTo>
                  <a:lnTo>
                    <a:pt x="1" y="6616"/>
                  </a:lnTo>
                  <a:lnTo>
                    <a:pt x="3821" y="8809"/>
                  </a:lnTo>
                  <a:lnTo>
                    <a:pt x="3821" y="4422"/>
                  </a:lnTo>
                  <a:close/>
                  <a:moveTo>
                    <a:pt x="3821" y="8809"/>
                  </a:moveTo>
                  <a:lnTo>
                    <a:pt x="1" y="11002"/>
                  </a:lnTo>
                  <a:lnTo>
                    <a:pt x="3821" y="13195"/>
                  </a:lnTo>
                  <a:lnTo>
                    <a:pt x="3821" y="8809"/>
                  </a:lnTo>
                  <a:close/>
                  <a:moveTo>
                    <a:pt x="3821" y="13195"/>
                  </a:moveTo>
                  <a:lnTo>
                    <a:pt x="1" y="15424"/>
                  </a:lnTo>
                  <a:lnTo>
                    <a:pt x="3821" y="17617"/>
                  </a:lnTo>
                  <a:lnTo>
                    <a:pt x="3821" y="13231"/>
                  </a:lnTo>
                  <a:lnTo>
                    <a:pt x="3821" y="13195"/>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2" name="Google Shape;812;p11"/>
          <p:cNvSpPr/>
          <p:nvPr/>
        </p:nvSpPr>
        <p:spPr>
          <a:xfrm rot="5400000">
            <a:off x="2207362" y="-2027489"/>
            <a:ext cx="4729275" cy="6918403"/>
          </a:xfrm>
          <a:custGeom>
            <a:rect b="b" l="l" r="r" t="t"/>
            <a:pathLst>
              <a:path extrusionOk="0" h="52975" w="35230">
                <a:moveTo>
                  <a:pt x="15529" y="1"/>
                </a:moveTo>
                <a:cubicBezTo>
                  <a:pt x="10791" y="1"/>
                  <a:pt x="6206" y="1644"/>
                  <a:pt x="3953" y="5493"/>
                </a:cubicBezTo>
                <a:cubicBezTo>
                  <a:pt x="3598" y="6090"/>
                  <a:pt x="3324" y="6719"/>
                  <a:pt x="3098" y="7364"/>
                </a:cubicBezTo>
                <a:cubicBezTo>
                  <a:pt x="2275" y="9881"/>
                  <a:pt x="2372" y="12607"/>
                  <a:pt x="2856" y="15204"/>
                </a:cubicBezTo>
                <a:cubicBezTo>
                  <a:pt x="3227" y="17123"/>
                  <a:pt x="3808" y="18994"/>
                  <a:pt x="3969" y="20946"/>
                </a:cubicBezTo>
                <a:cubicBezTo>
                  <a:pt x="4243" y="24285"/>
                  <a:pt x="3275" y="27576"/>
                  <a:pt x="2259" y="30753"/>
                </a:cubicBezTo>
                <a:cubicBezTo>
                  <a:pt x="969" y="34818"/>
                  <a:pt x="1" y="38641"/>
                  <a:pt x="1469" y="42835"/>
                </a:cubicBezTo>
                <a:cubicBezTo>
                  <a:pt x="3798" y="49427"/>
                  <a:pt x="10743" y="52975"/>
                  <a:pt x="17540" y="52975"/>
                </a:cubicBezTo>
                <a:cubicBezTo>
                  <a:pt x="20156" y="52975"/>
                  <a:pt x="22751" y="52449"/>
                  <a:pt x="25051" y="51368"/>
                </a:cubicBezTo>
                <a:cubicBezTo>
                  <a:pt x="33842" y="47239"/>
                  <a:pt x="35229" y="35705"/>
                  <a:pt x="34939" y="27043"/>
                </a:cubicBezTo>
                <a:cubicBezTo>
                  <a:pt x="34697" y="19543"/>
                  <a:pt x="33713" y="9316"/>
                  <a:pt x="27680" y="4058"/>
                </a:cubicBezTo>
                <a:cubicBezTo>
                  <a:pt x="24779" y="1520"/>
                  <a:pt x="20083" y="1"/>
                  <a:pt x="155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11"/>
          <p:cNvSpPr txBox="1"/>
          <p:nvPr>
            <p:ph hasCustomPrompt="1" type="title"/>
          </p:nvPr>
        </p:nvSpPr>
        <p:spPr>
          <a:xfrm>
            <a:off x="1801800" y="930850"/>
            <a:ext cx="5540400" cy="1194600"/>
          </a:xfrm>
          <a:prstGeom prst="rect">
            <a:avLst/>
          </a:prstGeom>
        </p:spPr>
        <p:txBody>
          <a:bodyPr anchorCtr="0" anchor="b" bIns="91425" lIns="91425" spcFirstLastPara="1" rIns="91425" wrap="square" tIns="91425">
            <a:noAutofit/>
          </a:bodyPr>
          <a:lstStyle>
            <a:lvl1pPr lvl="0" algn="ctr">
              <a:spcBef>
                <a:spcPts val="0"/>
              </a:spcBef>
              <a:spcAft>
                <a:spcPts val="0"/>
              </a:spcAft>
              <a:buSzPts val="7200"/>
              <a:buNone/>
              <a:defRPr sz="7200"/>
            </a:lvl1pPr>
            <a:lvl2pPr lvl="1" algn="ctr">
              <a:spcBef>
                <a:spcPts val="0"/>
              </a:spcBef>
              <a:spcAft>
                <a:spcPts val="0"/>
              </a:spcAft>
              <a:buSzPts val="7200"/>
              <a:buNone/>
              <a:defRPr sz="7200"/>
            </a:lvl2pPr>
            <a:lvl3pPr lvl="2" algn="ctr">
              <a:spcBef>
                <a:spcPts val="0"/>
              </a:spcBef>
              <a:spcAft>
                <a:spcPts val="0"/>
              </a:spcAft>
              <a:buSzPts val="7200"/>
              <a:buNone/>
              <a:defRPr sz="7200"/>
            </a:lvl3pPr>
            <a:lvl4pPr lvl="3" algn="ctr">
              <a:spcBef>
                <a:spcPts val="0"/>
              </a:spcBef>
              <a:spcAft>
                <a:spcPts val="0"/>
              </a:spcAft>
              <a:buSzPts val="7200"/>
              <a:buNone/>
              <a:defRPr sz="7200"/>
            </a:lvl4pPr>
            <a:lvl5pPr lvl="4" algn="ctr">
              <a:spcBef>
                <a:spcPts val="0"/>
              </a:spcBef>
              <a:spcAft>
                <a:spcPts val="0"/>
              </a:spcAft>
              <a:buSzPts val="7200"/>
              <a:buNone/>
              <a:defRPr sz="7200"/>
            </a:lvl5pPr>
            <a:lvl6pPr lvl="5" algn="ctr">
              <a:spcBef>
                <a:spcPts val="0"/>
              </a:spcBef>
              <a:spcAft>
                <a:spcPts val="0"/>
              </a:spcAft>
              <a:buSzPts val="7200"/>
              <a:buNone/>
              <a:defRPr sz="7200"/>
            </a:lvl6pPr>
            <a:lvl7pPr lvl="6" algn="ctr">
              <a:spcBef>
                <a:spcPts val="0"/>
              </a:spcBef>
              <a:spcAft>
                <a:spcPts val="0"/>
              </a:spcAft>
              <a:buSzPts val="7200"/>
              <a:buNone/>
              <a:defRPr sz="7200"/>
            </a:lvl7pPr>
            <a:lvl8pPr lvl="7" algn="ctr">
              <a:spcBef>
                <a:spcPts val="0"/>
              </a:spcBef>
              <a:spcAft>
                <a:spcPts val="0"/>
              </a:spcAft>
              <a:buSzPts val="7200"/>
              <a:buNone/>
              <a:defRPr sz="7200"/>
            </a:lvl8pPr>
            <a:lvl9pPr lvl="8" algn="ctr">
              <a:spcBef>
                <a:spcPts val="0"/>
              </a:spcBef>
              <a:spcAft>
                <a:spcPts val="0"/>
              </a:spcAft>
              <a:buSzPts val="7200"/>
              <a:buNone/>
              <a:defRPr sz="7200"/>
            </a:lvl9pPr>
          </a:lstStyle>
          <a:p>
            <a:r>
              <a:t>xx%</a:t>
            </a:r>
          </a:p>
        </p:txBody>
      </p:sp>
      <p:sp>
        <p:nvSpPr>
          <p:cNvPr id="814" name="Google Shape;814;p11"/>
          <p:cNvSpPr txBox="1"/>
          <p:nvPr>
            <p:ph idx="1" type="body"/>
          </p:nvPr>
        </p:nvSpPr>
        <p:spPr>
          <a:xfrm>
            <a:off x="2961750" y="2217750"/>
            <a:ext cx="3220500" cy="881700"/>
          </a:xfrm>
          <a:prstGeom prst="rect">
            <a:avLst/>
          </a:prstGeom>
        </p:spPr>
        <p:txBody>
          <a:bodyPr anchorCtr="0" anchor="t" bIns="91425" lIns="91425" spcFirstLastPara="1" rIns="91425" wrap="square" tIns="91425">
            <a:noAutofit/>
          </a:bodyPr>
          <a:lstStyle>
            <a:lvl1pPr indent="-342900" lvl="0" marL="457200" algn="ctr">
              <a:spcBef>
                <a:spcPts val="0"/>
              </a:spcBef>
              <a:spcAft>
                <a:spcPts val="0"/>
              </a:spcAft>
              <a:buSzPts val="1800"/>
              <a:buChar char="●"/>
              <a:defRPr/>
            </a:lvl1pPr>
            <a:lvl2pPr indent="-342900" lvl="1" marL="914400" algn="ctr">
              <a:spcBef>
                <a:spcPts val="1600"/>
              </a:spcBef>
              <a:spcAft>
                <a:spcPts val="0"/>
              </a:spcAft>
              <a:buSzPts val="1800"/>
              <a:buChar char="○"/>
              <a:defRPr sz="1800"/>
            </a:lvl2pPr>
            <a:lvl3pPr indent="-342900" lvl="2" marL="1371600" algn="ctr">
              <a:spcBef>
                <a:spcPts val="1600"/>
              </a:spcBef>
              <a:spcAft>
                <a:spcPts val="0"/>
              </a:spcAft>
              <a:buSzPts val="1800"/>
              <a:buChar char="■"/>
              <a:defRPr sz="1800"/>
            </a:lvl3pPr>
            <a:lvl4pPr indent="-342900" lvl="3" marL="1828800" algn="ctr">
              <a:spcBef>
                <a:spcPts val="1600"/>
              </a:spcBef>
              <a:spcAft>
                <a:spcPts val="0"/>
              </a:spcAft>
              <a:buSzPts val="1800"/>
              <a:buChar char="●"/>
              <a:defRPr sz="1800"/>
            </a:lvl4pPr>
            <a:lvl5pPr indent="-342900" lvl="4" marL="2286000" algn="ctr">
              <a:spcBef>
                <a:spcPts val="1600"/>
              </a:spcBef>
              <a:spcAft>
                <a:spcPts val="0"/>
              </a:spcAft>
              <a:buSzPts val="1800"/>
              <a:buChar char="○"/>
              <a:defRPr sz="1800"/>
            </a:lvl5pPr>
            <a:lvl6pPr indent="-342900" lvl="5" marL="2743200" algn="ctr">
              <a:spcBef>
                <a:spcPts val="1600"/>
              </a:spcBef>
              <a:spcAft>
                <a:spcPts val="0"/>
              </a:spcAft>
              <a:buSzPts val="1800"/>
              <a:buChar char="■"/>
              <a:defRPr sz="1800"/>
            </a:lvl6pPr>
            <a:lvl7pPr indent="-342900" lvl="6" marL="3200400" algn="ctr">
              <a:spcBef>
                <a:spcPts val="1600"/>
              </a:spcBef>
              <a:spcAft>
                <a:spcPts val="0"/>
              </a:spcAft>
              <a:buSzPts val="1800"/>
              <a:buChar char="●"/>
              <a:defRPr sz="1800"/>
            </a:lvl7pPr>
            <a:lvl8pPr indent="-342900" lvl="7" marL="3657600" algn="ctr">
              <a:spcBef>
                <a:spcPts val="1600"/>
              </a:spcBef>
              <a:spcAft>
                <a:spcPts val="0"/>
              </a:spcAft>
              <a:buSzPts val="1800"/>
              <a:buChar char="○"/>
              <a:defRPr sz="1800"/>
            </a:lvl8pPr>
            <a:lvl9pPr indent="-342900" lvl="8" marL="4114800" algn="ctr">
              <a:spcBef>
                <a:spcPts val="1600"/>
              </a:spcBef>
              <a:spcAft>
                <a:spcPts val="1600"/>
              </a:spcAft>
              <a:buSzPts val="1800"/>
              <a:buChar char="■"/>
              <a:defRPr sz="18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lt1"/>
        </a:solidFill>
      </p:bgPr>
    </p:bg>
    <p:spTree>
      <p:nvGrpSpPr>
        <p:cNvPr id="815" name="Shape 815"/>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Bullet Points">
  <p:cSld name="TITLE_AND_BODY_1">
    <p:spTree>
      <p:nvGrpSpPr>
        <p:cNvPr id="816" name="Shape 816"/>
        <p:cNvGrpSpPr/>
        <p:nvPr/>
      </p:nvGrpSpPr>
      <p:grpSpPr>
        <a:xfrm>
          <a:off x="0" y="0"/>
          <a:ext cx="0" cy="0"/>
          <a:chOff x="0" y="0"/>
          <a:chExt cx="0" cy="0"/>
        </a:xfrm>
      </p:grpSpPr>
      <p:sp>
        <p:nvSpPr>
          <p:cNvPr id="817" name="Google Shape;817;p13"/>
          <p:cNvSpPr/>
          <p:nvPr/>
        </p:nvSpPr>
        <p:spPr>
          <a:xfrm>
            <a:off x="8703925" y="4199447"/>
            <a:ext cx="1374707" cy="1374707"/>
          </a:xfrm>
          <a:custGeom>
            <a:rect b="b" l="l" r="r" t="t"/>
            <a:pathLst>
              <a:path extrusionOk="0" h="30682" w="30682">
                <a:moveTo>
                  <a:pt x="15342" y="0"/>
                </a:moveTo>
                <a:cubicBezTo>
                  <a:pt x="11273" y="0"/>
                  <a:pt x="7371" y="1616"/>
                  <a:pt x="4494" y="4493"/>
                </a:cubicBezTo>
                <a:cubicBezTo>
                  <a:pt x="1617" y="7371"/>
                  <a:pt x="1" y="11271"/>
                  <a:pt x="1" y="15340"/>
                </a:cubicBezTo>
                <a:cubicBezTo>
                  <a:pt x="1" y="19409"/>
                  <a:pt x="1617" y="23311"/>
                  <a:pt x="4494" y="26188"/>
                </a:cubicBezTo>
                <a:cubicBezTo>
                  <a:pt x="7371" y="29065"/>
                  <a:pt x="11273" y="30681"/>
                  <a:pt x="15342" y="30681"/>
                </a:cubicBezTo>
                <a:cubicBezTo>
                  <a:pt x="19411" y="30681"/>
                  <a:pt x="23312" y="29065"/>
                  <a:pt x="26189" y="26188"/>
                </a:cubicBezTo>
                <a:cubicBezTo>
                  <a:pt x="29066" y="23311"/>
                  <a:pt x="30681" y="19409"/>
                  <a:pt x="30681" y="15340"/>
                </a:cubicBezTo>
                <a:cubicBezTo>
                  <a:pt x="30681" y="11271"/>
                  <a:pt x="29066" y="7371"/>
                  <a:pt x="26189" y="4493"/>
                </a:cubicBezTo>
                <a:cubicBezTo>
                  <a:pt x="23312" y="1616"/>
                  <a:pt x="19411" y="0"/>
                  <a:pt x="1534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8" name="Google Shape;818;p13"/>
          <p:cNvGrpSpPr/>
          <p:nvPr/>
        </p:nvGrpSpPr>
        <p:grpSpPr>
          <a:xfrm>
            <a:off x="8404820" y="3621787"/>
            <a:ext cx="1176781" cy="1187735"/>
            <a:chOff x="2772650" y="2756875"/>
            <a:chExt cx="547875" cy="552975"/>
          </a:xfrm>
        </p:grpSpPr>
        <p:sp>
          <p:nvSpPr>
            <p:cNvPr id="819" name="Google Shape;819;p13"/>
            <p:cNvSpPr/>
            <p:nvPr/>
          </p:nvSpPr>
          <p:spPr>
            <a:xfrm>
              <a:off x="3130800" y="3269200"/>
              <a:ext cx="38325" cy="30025"/>
            </a:xfrm>
            <a:custGeom>
              <a:rect b="b" l="l" r="r" t="t"/>
              <a:pathLst>
                <a:path extrusionOk="0" h="1201" w="1533">
                  <a:moveTo>
                    <a:pt x="767" y="0"/>
                  </a:moveTo>
                  <a:cubicBezTo>
                    <a:pt x="564" y="0"/>
                    <a:pt x="359" y="86"/>
                    <a:pt x="213" y="281"/>
                  </a:cubicBezTo>
                  <a:cubicBezTo>
                    <a:pt x="1" y="529"/>
                    <a:pt x="1" y="953"/>
                    <a:pt x="249" y="1201"/>
                  </a:cubicBezTo>
                  <a:cubicBezTo>
                    <a:pt x="673" y="1095"/>
                    <a:pt x="1097" y="953"/>
                    <a:pt x="1487" y="776"/>
                  </a:cubicBezTo>
                  <a:cubicBezTo>
                    <a:pt x="1533" y="312"/>
                    <a:pt x="1153" y="0"/>
                    <a:pt x="76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13"/>
            <p:cNvSpPr/>
            <p:nvPr/>
          </p:nvSpPr>
          <p:spPr>
            <a:xfrm>
              <a:off x="3114025" y="3184800"/>
              <a:ext cx="46000" cy="36250"/>
            </a:xfrm>
            <a:custGeom>
              <a:rect b="b" l="l" r="r" t="t"/>
              <a:pathLst>
                <a:path extrusionOk="0" h="1450" w="1840">
                  <a:moveTo>
                    <a:pt x="1057" y="1"/>
                  </a:moveTo>
                  <a:cubicBezTo>
                    <a:pt x="464" y="1"/>
                    <a:pt x="0" y="829"/>
                    <a:pt x="601" y="1287"/>
                  </a:cubicBezTo>
                  <a:cubicBezTo>
                    <a:pt x="740" y="1395"/>
                    <a:pt x="900" y="1449"/>
                    <a:pt x="1056" y="1449"/>
                  </a:cubicBezTo>
                  <a:cubicBezTo>
                    <a:pt x="1257" y="1449"/>
                    <a:pt x="1452" y="1360"/>
                    <a:pt x="1592" y="1181"/>
                  </a:cubicBezTo>
                  <a:cubicBezTo>
                    <a:pt x="1839" y="862"/>
                    <a:pt x="1768" y="403"/>
                    <a:pt x="1485" y="155"/>
                  </a:cubicBezTo>
                  <a:cubicBezTo>
                    <a:pt x="1344" y="47"/>
                    <a:pt x="1197" y="1"/>
                    <a:pt x="105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13"/>
            <p:cNvSpPr/>
            <p:nvPr/>
          </p:nvSpPr>
          <p:spPr>
            <a:xfrm>
              <a:off x="2852250" y="3131750"/>
              <a:ext cx="46000" cy="36225"/>
            </a:xfrm>
            <a:custGeom>
              <a:rect b="b" l="l" r="r" t="t"/>
              <a:pathLst>
                <a:path extrusionOk="0" h="1449" w="1840">
                  <a:moveTo>
                    <a:pt x="1057" y="0"/>
                  </a:moveTo>
                  <a:cubicBezTo>
                    <a:pt x="465" y="0"/>
                    <a:pt x="0" y="829"/>
                    <a:pt x="601" y="1287"/>
                  </a:cubicBezTo>
                  <a:cubicBezTo>
                    <a:pt x="741" y="1395"/>
                    <a:pt x="900" y="1449"/>
                    <a:pt x="1057" y="1449"/>
                  </a:cubicBezTo>
                  <a:cubicBezTo>
                    <a:pt x="1257" y="1449"/>
                    <a:pt x="1453" y="1359"/>
                    <a:pt x="1592" y="1180"/>
                  </a:cubicBezTo>
                  <a:cubicBezTo>
                    <a:pt x="1840" y="862"/>
                    <a:pt x="1804" y="402"/>
                    <a:pt x="1486" y="155"/>
                  </a:cubicBezTo>
                  <a:cubicBezTo>
                    <a:pt x="1344" y="46"/>
                    <a:pt x="1197" y="0"/>
                    <a:pt x="105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13"/>
            <p:cNvSpPr/>
            <p:nvPr/>
          </p:nvSpPr>
          <p:spPr>
            <a:xfrm>
              <a:off x="2948625" y="3205350"/>
              <a:ext cx="47350" cy="36050"/>
            </a:xfrm>
            <a:custGeom>
              <a:rect b="b" l="l" r="r" t="t"/>
              <a:pathLst>
                <a:path extrusionOk="0" h="1442" w="1894">
                  <a:moveTo>
                    <a:pt x="934" y="0"/>
                  </a:moveTo>
                  <a:cubicBezTo>
                    <a:pt x="906" y="0"/>
                    <a:pt x="878" y="2"/>
                    <a:pt x="850" y="5"/>
                  </a:cubicBezTo>
                  <a:cubicBezTo>
                    <a:pt x="213" y="111"/>
                    <a:pt x="1" y="889"/>
                    <a:pt x="496" y="1279"/>
                  </a:cubicBezTo>
                  <a:cubicBezTo>
                    <a:pt x="635" y="1387"/>
                    <a:pt x="802" y="1441"/>
                    <a:pt x="966" y="1441"/>
                  </a:cubicBezTo>
                  <a:cubicBezTo>
                    <a:pt x="1176" y="1441"/>
                    <a:pt x="1383" y="1351"/>
                    <a:pt x="1522" y="1172"/>
                  </a:cubicBezTo>
                  <a:cubicBezTo>
                    <a:pt x="1894" y="699"/>
                    <a:pt x="1523" y="0"/>
                    <a:pt x="93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13"/>
            <p:cNvSpPr/>
            <p:nvPr/>
          </p:nvSpPr>
          <p:spPr>
            <a:xfrm>
              <a:off x="2868500" y="3215700"/>
              <a:ext cx="42125" cy="35775"/>
            </a:xfrm>
            <a:custGeom>
              <a:rect b="b" l="l" r="r" t="t"/>
              <a:pathLst>
                <a:path extrusionOk="0" h="1431" w="1685">
                  <a:moveTo>
                    <a:pt x="798" y="0"/>
                  </a:moveTo>
                  <a:cubicBezTo>
                    <a:pt x="362" y="0"/>
                    <a:pt x="1" y="421"/>
                    <a:pt x="128" y="900"/>
                  </a:cubicBezTo>
                  <a:cubicBezTo>
                    <a:pt x="270" y="1041"/>
                    <a:pt x="447" y="1183"/>
                    <a:pt x="588" y="1289"/>
                  </a:cubicBezTo>
                  <a:lnTo>
                    <a:pt x="765" y="1431"/>
                  </a:lnTo>
                  <a:cubicBezTo>
                    <a:pt x="1013" y="1431"/>
                    <a:pt x="1225" y="1360"/>
                    <a:pt x="1366" y="1183"/>
                  </a:cubicBezTo>
                  <a:cubicBezTo>
                    <a:pt x="1685" y="758"/>
                    <a:pt x="1473" y="122"/>
                    <a:pt x="942" y="16"/>
                  </a:cubicBezTo>
                  <a:cubicBezTo>
                    <a:pt x="893" y="5"/>
                    <a:pt x="845" y="0"/>
                    <a:pt x="79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13"/>
            <p:cNvSpPr/>
            <p:nvPr/>
          </p:nvSpPr>
          <p:spPr>
            <a:xfrm>
              <a:off x="2938025" y="3122075"/>
              <a:ext cx="47150" cy="35850"/>
            </a:xfrm>
            <a:custGeom>
              <a:rect b="b" l="l" r="r" t="t"/>
              <a:pathLst>
                <a:path extrusionOk="0" h="1434" w="1886">
                  <a:moveTo>
                    <a:pt x="1006" y="1"/>
                  </a:moveTo>
                  <a:cubicBezTo>
                    <a:pt x="967" y="1"/>
                    <a:pt x="926" y="4"/>
                    <a:pt x="885" y="11"/>
                  </a:cubicBezTo>
                  <a:cubicBezTo>
                    <a:pt x="248" y="82"/>
                    <a:pt x="0" y="895"/>
                    <a:pt x="531" y="1284"/>
                  </a:cubicBezTo>
                  <a:cubicBezTo>
                    <a:pt x="661" y="1385"/>
                    <a:pt x="808" y="1433"/>
                    <a:pt x="954" y="1433"/>
                  </a:cubicBezTo>
                  <a:cubicBezTo>
                    <a:pt x="1166" y="1433"/>
                    <a:pt x="1375" y="1332"/>
                    <a:pt x="1521" y="1143"/>
                  </a:cubicBezTo>
                  <a:cubicBezTo>
                    <a:pt x="1885" y="680"/>
                    <a:pt x="1569" y="1"/>
                    <a:pt x="100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13"/>
            <p:cNvSpPr/>
            <p:nvPr/>
          </p:nvSpPr>
          <p:spPr>
            <a:xfrm>
              <a:off x="2969850" y="3289525"/>
              <a:ext cx="30100" cy="13250"/>
            </a:xfrm>
            <a:custGeom>
              <a:rect b="b" l="l" r="r" t="t"/>
              <a:pathLst>
                <a:path extrusionOk="0" h="530" w="1204">
                  <a:moveTo>
                    <a:pt x="507" y="1"/>
                  </a:moveTo>
                  <a:cubicBezTo>
                    <a:pt x="327" y="1"/>
                    <a:pt x="145" y="67"/>
                    <a:pt x="1" y="211"/>
                  </a:cubicBezTo>
                  <a:cubicBezTo>
                    <a:pt x="390" y="352"/>
                    <a:pt x="779" y="458"/>
                    <a:pt x="1204" y="529"/>
                  </a:cubicBezTo>
                  <a:cubicBezTo>
                    <a:pt x="1114" y="195"/>
                    <a:pt x="814" y="1"/>
                    <a:pt x="50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13"/>
            <p:cNvSpPr/>
            <p:nvPr/>
          </p:nvSpPr>
          <p:spPr>
            <a:xfrm>
              <a:off x="3032650" y="3195625"/>
              <a:ext cx="47275" cy="35700"/>
            </a:xfrm>
            <a:custGeom>
              <a:rect b="b" l="l" r="r" t="t"/>
              <a:pathLst>
                <a:path extrusionOk="0" h="1428" w="1891">
                  <a:moveTo>
                    <a:pt x="937" y="0"/>
                  </a:moveTo>
                  <a:cubicBezTo>
                    <a:pt x="909" y="0"/>
                    <a:pt x="879" y="2"/>
                    <a:pt x="849" y="5"/>
                  </a:cubicBezTo>
                  <a:cubicBezTo>
                    <a:pt x="213" y="76"/>
                    <a:pt x="0" y="889"/>
                    <a:pt x="496" y="1278"/>
                  </a:cubicBezTo>
                  <a:cubicBezTo>
                    <a:pt x="625" y="1379"/>
                    <a:pt x="773" y="1427"/>
                    <a:pt x="918" y="1427"/>
                  </a:cubicBezTo>
                  <a:cubicBezTo>
                    <a:pt x="1130" y="1427"/>
                    <a:pt x="1339" y="1326"/>
                    <a:pt x="1486" y="1137"/>
                  </a:cubicBezTo>
                  <a:cubicBezTo>
                    <a:pt x="1891" y="665"/>
                    <a:pt x="1524" y="0"/>
                    <a:pt x="9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13"/>
            <p:cNvSpPr/>
            <p:nvPr/>
          </p:nvSpPr>
          <p:spPr>
            <a:xfrm>
              <a:off x="2925800" y="3037575"/>
              <a:ext cx="46725" cy="36400"/>
            </a:xfrm>
            <a:custGeom>
              <a:rect b="b" l="l" r="r" t="t"/>
              <a:pathLst>
                <a:path extrusionOk="0" h="1456" w="1869">
                  <a:moveTo>
                    <a:pt x="1033" y="1"/>
                  </a:moveTo>
                  <a:cubicBezTo>
                    <a:pt x="449" y="1"/>
                    <a:pt x="1" y="822"/>
                    <a:pt x="596" y="1304"/>
                  </a:cubicBezTo>
                  <a:cubicBezTo>
                    <a:pt x="729" y="1407"/>
                    <a:pt x="886" y="1455"/>
                    <a:pt x="1043" y="1455"/>
                  </a:cubicBezTo>
                  <a:cubicBezTo>
                    <a:pt x="1261" y="1455"/>
                    <a:pt x="1477" y="1362"/>
                    <a:pt x="1621" y="1198"/>
                  </a:cubicBezTo>
                  <a:cubicBezTo>
                    <a:pt x="1869" y="879"/>
                    <a:pt x="1798" y="420"/>
                    <a:pt x="1480" y="172"/>
                  </a:cubicBezTo>
                  <a:cubicBezTo>
                    <a:pt x="1332" y="52"/>
                    <a:pt x="1178" y="1"/>
                    <a:pt x="103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13"/>
            <p:cNvSpPr/>
            <p:nvPr/>
          </p:nvSpPr>
          <p:spPr>
            <a:xfrm>
              <a:off x="3022025" y="3111600"/>
              <a:ext cx="47325" cy="35775"/>
            </a:xfrm>
            <a:custGeom>
              <a:rect b="b" l="l" r="r" t="t"/>
              <a:pathLst>
                <a:path extrusionOk="0" h="1431" w="1893">
                  <a:moveTo>
                    <a:pt x="938" y="1"/>
                  </a:moveTo>
                  <a:cubicBezTo>
                    <a:pt x="909" y="1"/>
                    <a:pt x="880" y="2"/>
                    <a:pt x="850" y="5"/>
                  </a:cubicBezTo>
                  <a:cubicBezTo>
                    <a:pt x="249" y="76"/>
                    <a:pt x="1" y="890"/>
                    <a:pt x="532" y="1279"/>
                  </a:cubicBezTo>
                  <a:cubicBezTo>
                    <a:pt x="650" y="1382"/>
                    <a:pt x="799" y="1430"/>
                    <a:pt x="951" y="1430"/>
                  </a:cubicBezTo>
                  <a:cubicBezTo>
                    <a:pt x="1162" y="1430"/>
                    <a:pt x="1378" y="1337"/>
                    <a:pt x="1522" y="1173"/>
                  </a:cubicBezTo>
                  <a:cubicBezTo>
                    <a:pt x="1893" y="667"/>
                    <a:pt x="1525" y="1"/>
                    <a:pt x="9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13"/>
            <p:cNvSpPr/>
            <p:nvPr/>
          </p:nvSpPr>
          <p:spPr>
            <a:xfrm>
              <a:off x="3046800" y="3279225"/>
              <a:ext cx="39825" cy="30625"/>
            </a:xfrm>
            <a:custGeom>
              <a:rect b="b" l="l" r="r" t="t"/>
              <a:pathLst>
                <a:path extrusionOk="0" h="1225" w="1593">
                  <a:moveTo>
                    <a:pt x="769" y="0"/>
                  </a:moveTo>
                  <a:cubicBezTo>
                    <a:pt x="558" y="0"/>
                    <a:pt x="352" y="90"/>
                    <a:pt x="213" y="269"/>
                  </a:cubicBezTo>
                  <a:cubicBezTo>
                    <a:pt x="0" y="552"/>
                    <a:pt x="0" y="941"/>
                    <a:pt x="248" y="1224"/>
                  </a:cubicBezTo>
                  <a:lnTo>
                    <a:pt x="1309" y="1224"/>
                  </a:lnTo>
                  <a:lnTo>
                    <a:pt x="1345" y="1189"/>
                  </a:lnTo>
                  <a:cubicBezTo>
                    <a:pt x="1592" y="870"/>
                    <a:pt x="1521" y="411"/>
                    <a:pt x="1238" y="163"/>
                  </a:cubicBezTo>
                  <a:cubicBezTo>
                    <a:pt x="1099" y="55"/>
                    <a:pt x="933" y="0"/>
                    <a:pt x="76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13"/>
            <p:cNvSpPr/>
            <p:nvPr/>
          </p:nvSpPr>
          <p:spPr>
            <a:xfrm>
              <a:off x="2775300" y="3058850"/>
              <a:ext cx="32500" cy="36100"/>
            </a:xfrm>
            <a:custGeom>
              <a:rect b="b" l="l" r="r" t="t"/>
              <a:pathLst>
                <a:path extrusionOk="0" h="1444" w="1300">
                  <a:moveTo>
                    <a:pt x="352" y="1"/>
                  </a:moveTo>
                  <a:cubicBezTo>
                    <a:pt x="238" y="1"/>
                    <a:pt x="119" y="31"/>
                    <a:pt x="1" y="99"/>
                  </a:cubicBezTo>
                  <a:cubicBezTo>
                    <a:pt x="71" y="559"/>
                    <a:pt x="177" y="983"/>
                    <a:pt x="284" y="1443"/>
                  </a:cubicBezTo>
                  <a:cubicBezTo>
                    <a:pt x="531" y="1443"/>
                    <a:pt x="779" y="1373"/>
                    <a:pt x="920" y="1160"/>
                  </a:cubicBezTo>
                  <a:cubicBezTo>
                    <a:pt x="1299" y="665"/>
                    <a:pt x="885" y="1"/>
                    <a:pt x="35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13"/>
            <p:cNvSpPr/>
            <p:nvPr/>
          </p:nvSpPr>
          <p:spPr>
            <a:xfrm>
              <a:off x="2772650" y="2974650"/>
              <a:ext cx="21250" cy="36275"/>
            </a:xfrm>
            <a:custGeom>
              <a:rect b="b" l="l" r="r" t="t"/>
              <a:pathLst>
                <a:path extrusionOk="0" h="1451" w="850">
                  <a:moveTo>
                    <a:pt x="142" y="1"/>
                  </a:moveTo>
                  <a:cubicBezTo>
                    <a:pt x="71" y="496"/>
                    <a:pt x="36" y="956"/>
                    <a:pt x="0" y="1451"/>
                  </a:cubicBezTo>
                  <a:cubicBezTo>
                    <a:pt x="248" y="1451"/>
                    <a:pt x="460" y="1345"/>
                    <a:pt x="637" y="1168"/>
                  </a:cubicBezTo>
                  <a:cubicBezTo>
                    <a:pt x="849" y="849"/>
                    <a:pt x="814" y="390"/>
                    <a:pt x="496" y="142"/>
                  </a:cubicBezTo>
                  <a:cubicBezTo>
                    <a:pt x="390" y="71"/>
                    <a:pt x="283" y="36"/>
                    <a:pt x="14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13"/>
            <p:cNvSpPr/>
            <p:nvPr/>
          </p:nvSpPr>
          <p:spPr>
            <a:xfrm>
              <a:off x="2800075" y="3143550"/>
              <a:ext cx="13275" cy="22150"/>
            </a:xfrm>
            <a:custGeom>
              <a:rect b="b" l="l" r="r" t="t"/>
              <a:pathLst>
                <a:path extrusionOk="0" h="886" w="531">
                  <a:moveTo>
                    <a:pt x="0" y="1"/>
                  </a:moveTo>
                  <a:cubicBezTo>
                    <a:pt x="142" y="284"/>
                    <a:pt x="283" y="602"/>
                    <a:pt x="460" y="885"/>
                  </a:cubicBezTo>
                  <a:cubicBezTo>
                    <a:pt x="531" y="602"/>
                    <a:pt x="460" y="284"/>
                    <a:pt x="212" y="107"/>
                  </a:cubicBezTo>
                  <a:cubicBezTo>
                    <a:pt x="142" y="36"/>
                    <a:pt x="71" y="1"/>
                    <a:pt x="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13"/>
            <p:cNvSpPr/>
            <p:nvPr/>
          </p:nvSpPr>
          <p:spPr>
            <a:xfrm>
              <a:off x="2844275" y="3047925"/>
              <a:ext cx="47325" cy="35775"/>
            </a:xfrm>
            <a:custGeom>
              <a:rect b="b" l="l" r="r" t="t"/>
              <a:pathLst>
                <a:path extrusionOk="0" h="1431" w="1893">
                  <a:moveTo>
                    <a:pt x="938" y="1"/>
                  </a:moveTo>
                  <a:cubicBezTo>
                    <a:pt x="909" y="1"/>
                    <a:pt x="880" y="2"/>
                    <a:pt x="850" y="6"/>
                  </a:cubicBezTo>
                  <a:cubicBezTo>
                    <a:pt x="248" y="76"/>
                    <a:pt x="1" y="890"/>
                    <a:pt x="531" y="1279"/>
                  </a:cubicBezTo>
                  <a:cubicBezTo>
                    <a:pt x="650" y="1383"/>
                    <a:pt x="799" y="1430"/>
                    <a:pt x="951" y="1430"/>
                  </a:cubicBezTo>
                  <a:cubicBezTo>
                    <a:pt x="1162" y="1430"/>
                    <a:pt x="1378" y="1338"/>
                    <a:pt x="1522" y="1173"/>
                  </a:cubicBezTo>
                  <a:cubicBezTo>
                    <a:pt x="1893" y="667"/>
                    <a:pt x="1524" y="1"/>
                    <a:pt x="9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13"/>
            <p:cNvSpPr/>
            <p:nvPr/>
          </p:nvSpPr>
          <p:spPr>
            <a:xfrm>
              <a:off x="2834550" y="2964800"/>
              <a:ext cx="46450" cy="35700"/>
            </a:xfrm>
            <a:custGeom>
              <a:rect b="b" l="l" r="r" t="t"/>
              <a:pathLst>
                <a:path extrusionOk="0" h="1428" w="1858">
                  <a:moveTo>
                    <a:pt x="937" y="0"/>
                  </a:moveTo>
                  <a:cubicBezTo>
                    <a:pt x="909" y="0"/>
                    <a:pt x="879" y="2"/>
                    <a:pt x="850" y="5"/>
                  </a:cubicBezTo>
                  <a:cubicBezTo>
                    <a:pt x="213" y="76"/>
                    <a:pt x="1" y="890"/>
                    <a:pt x="496" y="1279"/>
                  </a:cubicBezTo>
                  <a:cubicBezTo>
                    <a:pt x="626" y="1380"/>
                    <a:pt x="773" y="1428"/>
                    <a:pt x="919" y="1428"/>
                  </a:cubicBezTo>
                  <a:cubicBezTo>
                    <a:pt x="1131" y="1428"/>
                    <a:pt x="1340" y="1326"/>
                    <a:pt x="1486" y="1137"/>
                  </a:cubicBezTo>
                  <a:cubicBezTo>
                    <a:pt x="1857" y="665"/>
                    <a:pt x="1521" y="0"/>
                    <a:pt x="9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13"/>
            <p:cNvSpPr/>
            <p:nvPr/>
          </p:nvSpPr>
          <p:spPr>
            <a:xfrm>
              <a:off x="3187575" y="3090650"/>
              <a:ext cx="45850" cy="36375"/>
            </a:xfrm>
            <a:custGeom>
              <a:rect b="b" l="l" r="r" t="t"/>
              <a:pathLst>
                <a:path extrusionOk="0" h="1455" w="1834">
                  <a:moveTo>
                    <a:pt x="1032" y="0"/>
                  </a:moveTo>
                  <a:cubicBezTo>
                    <a:pt x="449" y="0"/>
                    <a:pt x="0" y="822"/>
                    <a:pt x="595" y="1303"/>
                  </a:cubicBezTo>
                  <a:cubicBezTo>
                    <a:pt x="728" y="1407"/>
                    <a:pt x="880" y="1455"/>
                    <a:pt x="1029" y="1455"/>
                  </a:cubicBezTo>
                  <a:cubicBezTo>
                    <a:pt x="1238" y="1455"/>
                    <a:pt x="1442" y="1362"/>
                    <a:pt x="1586" y="1197"/>
                  </a:cubicBezTo>
                  <a:cubicBezTo>
                    <a:pt x="1833" y="879"/>
                    <a:pt x="1798" y="419"/>
                    <a:pt x="1480" y="171"/>
                  </a:cubicBezTo>
                  <a:cubicBezTo>
                    <a:pt x="1331" y="51"/>
                    <a:pt x="1178" y="0"/>
                    <a:pt x="1032"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13"/>
            <p:cNvSpPr/>
            <p:nvPr/>
          </p:nvSpPr>
          <p:spPr>
            <a:xfrm>
              <a:off x="3288225" y="3165125"/>
              <a:ext cx="23025" cy="27975"/>
            </a:xfrm>
            <a:custGeom>
              <a:rect b="b" l="l" r="r" t="t"/>
              <a:pathLst>
                <a:path extrusionOk="0" h="1119" w="921">
                  <a:moveTo>
                    <a:pt x="748" y="0"/>
                  </a:moveTo>
                  <a:cubicBezTo>
                    <a:pt x="537" y="0"/>
                    <a:pt x="353" y="102"/>
                    <a:pt x="213" y="270"/>
                  </a:cubicBezTo>
                  <a:cubicBezTo>
                    <a:pt x="0" y="517"/>
                    <a:pt x="0" y="836"/>
                    <a:pt x="177" y="1119"/>
                  </a:cubicBezTo>
                  <a:cubicBezTo>
                    <a:pt x="460" y="765"/>
                    <a:pt x="708" y="376"/>
                    <a:pt x="920" y="22"/>
                  </a:cubicBezTo>
                  <a:cubicBezTo>
                    <a:pt x="861" y="7"/>
                    <a:pt x="804" y="0"/>
                    <a:pt x="74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13"/>
            <p:cNvSpPr/>
            <p:nvPr/>
          </p:nvSpPr>
          <p:spPr>
            <a:xfrm>
              <a:off x="3199800" y="3175150"/>
              <a:ext cx="47125" cy="35825"/>
            </a:xfrm>
            <a:custGeom>
              <a:rect b="b" l="l" r="r" t="t"/>
              <a:pathLst>
                <a:path extrusionOk="0" h="1433" w="1885">
                  <a:moveTo>
                    <a:pt x="971" y="0"/>
                  </a:moveTo>
                  <a:cubicBezTo>
                    <a:pt x="931" y="0"/>
                    <a:pt x="891" y="3"/>
                    <a:pt x="849" y="10"/>
                  </a:cubicBezTo>
                  <a:cubicBezTo>
                    <a:pt x="248" y="81"/>
                    <a:pt x="0" y="895"/>
                    <a:pt x="531" y="1284"/>
                  </a:cubicBezTo>
                  <a:cubicBezTo>
                    <a:pt x="646" y="1385"/>
                    <a:pt x="791" y="1433"/>
                    <a:pt x="938" y="1433"/>
                  </a:cubicBezTo>
                  <a:cubicBezTo>
                    <a:pt x="1153" y="1433"/>
                    <a:pt x="1374" y="1331"/>
                    <a:pt x="1521" y="1142"/>
                  </a:cubicBezTo>
                  <a:cubicBezTo>
                    <a:pt x="1885" y="679"/>
                    <a:pt x="1538" y="0"/>
                    <a:pt x="97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13"/>
            <p:cNvSpPr/>
            <p:nvPr/>
          </p:nvSpPr>
          <p:spPr>
            <a:xfrm>
              <a:off x="3273200" y="3080650"/>
              <a:ext cx="47325" cy="36050"/>
            </a:xfrm>
            <a:custGeom>
              <a:rect b="b" l="l" r="r" t="t"/>
              <a:pathLst>
                <a:path extrusionOk="0" h="1442" w="1893">
                  <a:moveTo>
                    <a:pt x="968" y="1"/>
                  </a:moveTo>
                  <a:cubicBezTo>
                    <a:pt x="941" y="1"/>
                    <a:pt x="913" y="2"/>
                    <a:pt x="884" y="5"/>
                  </a:cubicBezTo>
                  <a:cubicBezTo>
                    <a:pt x="248" y="76"/>
                    <a:pt x="0" y="890"/>
                    <a:pt x="531" y="1279"/>
                  </a:cubicBezTo>
                  <a:cubicBezTo>
                    <a:pt x="654" y="1387"/>
                    <a:pt x="812" y="1441"/>
                    <a:pt x="971" y="1441"/>
                  </a:cubicBezTo>
                  <a:cubicBezTo>
                    <a:pt x="1175" y="1441"/>
                    <a:pt x="1382" y="1352"/>
                    <a:pt x="1521" y="1173"/>
                  </a:cubicBezTo>
                  <a:cubicBezTo>
                    <a:pt x="1893" y="700"/>
                    <a:pt x="1554" y="1"/>
                    <a:pt x="96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13"/>
            <p:cNvSpPr/>
            <p:nvPr/>
          </p:nvSpPr>
          <p:spPr>
            <a:xfrm>
              <a:off x="3260975" y="2996900"/>
              <a:ext cx="45850" cy="36325"/>
            </a:xfrm>
            <a:custGeom>
              <a:rect b="b" l="l" r="r" t="t"/>
              <a:pathLst>
                <a:path extrusionOk="0" h="1453" w="1834">
                  <a:moveTo>
                    <a:pt x="1032" y="1"/>
                  </a:moveTo>
                  <a:cubicBezTo>
                    <a:pt x="449" y="1"/>
                    <a:pt x="1" y="822"/>
                    <a:pt x="595" y="1304"/>
                  </a:cubicBezTo>
                  <a:cubicBezTo>
                    <a:pt x="725" y="1405"/>
                    <a:pt x="878" y="1453"/>
                    <a:pt x="1031" y="1453"/>
                  </a:cubicBezTo>
                  <a:cubicBezTo>
                    <a:pt x="1253" y="1453"/>
                    <a:pt x="1474" y="1351"/>
                    <a:pt x="1621" y="1162"/>
                  </a:cubicBezTo>
                  <a:cubicBezTo>
                    <a:pt x="1833" y="844"/>
                    <a:pt x="1798" y="419"/>
                    <a:pt x="1480" y="172"/>
                  </a:cubicBezTo>
                  <a:cubicBezTo>
                    <a:pt x="1331" y="52"/>
                    <a:pt x="1178" y="1"/>
                    <a:pt x="103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13"/>
            <p:cNvSpPr/>
            <p:nvPr/>
          </p:nvSpPr>
          <p:spPr>
            <a:xfrm>
              <a:off x="2999200" y="2943850"/>
              <a:ext cx="46725" cy="36325"/>
            </a:xfrm>
            <a:custGeom>
              <a:rect b="b" l="l" r="r" t="t"/>
              <a:pathLst>
                <a:path extrusionOk="0" h="1453" w="1869">
                  <a:moveTo>
                    <a:pt x="1033" y="0"/>
                  </a:moveTo>
                  <a:cubicBezTo>
                    <a:pt x="449" y="0"/>
                    <a:pt x="1" y="822"/>
                    <a:pt x="596" y="1303"/>
                  </a:cubicBezTo>
                  <a:cubicBezTo>
                    <a:pt x="725" y="1404"/>
                    <a:pt x="878" y="1452"/>
                    <a:pt x="1031" y="1452"/>
                  </a:cubicBezTo>
                  <a:cubicBezTo>
                    <a:pt x="1253" y="1452"/>
                    <a:pt x="1475" y="1350"/>
                    <a:pt x="1621" y="1162"/>
                  </a:cubicBezTo>
                  <a:cubicBezTo>
                    <a:pt x="1869" y="843"/>
                    <a:pt x="1798" y="419"/>
                    <a:pt x="1480" y="171"/>
                  </a:cubicBezTo>
                  <a:cubicBezTo>
                    <a:pt x="1332" y="51"/>
                    <a:pt x="1178" y="0"/>
                    <a:pt x="103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13"/>
            <p:cNvSpPr/>
            <p:nvPr/>
          </p:nvSpPr>
          <p:spPr>
            <a:xfrm>
              <a:off x="3095425" y="3017850"/>
              <a:ext cx="47325" cy="35725"/>
            </a:xfrm>
            <a:custGeom>
              <a:rect b="b" l="l" r="r" t="t"/>
              <a:pathLst>
                <a:path extrusionOk="0" h="1429" w="1893">
                  <a:moveTo>
                    <a:pt x="973" y="1"/>
                  </a:moveTo>
                  <a:cubicBezTo>
                    <a:pt x="944" y="1"/>
                    <a:pt x="915" y="3"/>
                    <a:pt x="885" y="6"/>
                  </a:cubicBezTo>
                  <a:cubicBezTo>
                    <a:pt x="249" y="77"/>
                    <a:pt x="1" y="890"/>
                    <a:pt x="532" y="1279"/>
                  </a:cubicBezTo>
                  <a:cubicBezTo>
                    <a:pt x="647" y="1380"/>
                    <a:pt x="791" y="1428"/>
                    <a:pt x="939" y="1428"/>
                  </a:cubicBezTo>
                  <a:cubicBezTo>
                    <a:pt x="1154" y="1428"/>
                    <a:pt x="1375" y="1326"/>
                    <a:pt x="1522" y="1138"/>
                  </a:cubicBezTo>
                  <a:cubicBezTo>
                    <a:pt x="1893" y="666"/>
                    <a:pt x="1557" y="1"/>
                    <a:pt x="97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13"/>
            <p:cNvSpPr/>
            <p:nvPr/>
          </p:nvSpPr>
          <p:spPr>
            <a:xfrm>
              <a:off x="3012300" y="3027600"/>
              <a:ext cx="46475" cy="36025"/>
            </a:xfrm>
            <a:custGeom>
              <a:rect b="b" l="l" r="r" t="t"/>
              <a:pathLst>
                <a:path extrusionOk="0" h="1441" w="1859">
                  <a:moveTo>
                    <a:pt x="934" y="0"/>
                  </a:moveTo>
                  <a:cubicBezTo>
                    <a:pt x="906" y="0"/>
                    <a:pt x="878" y="2"/>
                    <a:pt x="850" y="5"/>
                  </a:cubicBezTo>
                  <a:cubicBezTo>
                    <a:pt x="213" y="111"/>
                    <a:pt x="1" y="889"/>
                    <a:pt x="496" y="1278"/>
                  </a:cubicBezTo>
                  <a:cubicBezTo>
                    <a:pt x="635" y="1387"/>
                    <a:pt x="795" y="1441"/>
                    <a:pt x="951" y="1441"/>
                  </a:cubicBezTo>
                  <a:cubicBezTo>
                    <a:pt x="1152" y="1441"/>
                    <a:pt x="1347" y="1351"/>
                    <a:pt x="1486" y="1172"/>
                  </a:cubicBezTo>
                  <a:cubicBezTo>
                    <a:pt x="1858" y="699"/>
                    <a:pt x="1520" y="0"/>
                    <a:pt x="93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13"/>
            <p:cNvSpPr/>
            <p:nvPr/>
          </p:nvSpPr>
          <p:spPr>
            <a:xfrm>
              <a:off x="3085700" y="2933850"/>
              <a:ext cx="47325" cy="35775"/>
            </a:xfrm>
            <a:custGeom>
              <a:rect b="b" l="l" r="r" t="t"/>
              <a:pathLst>
                <a:path extrusionOk="0" h="1431" w="1893">
                  <a:moveTo>
                    <a:pt x="938" y="0"/>
                  </a:moveTo>
                  <a:cubicBezTo>
                    <a:pt x="909" y="0"/>
                    <a:pt x="880" y="2"/>
                    <a:pt x="850" y="5"/>
                  </a:cubicBezTo>
                  <a:cubicBezTo>
                    <a:pt x="213" y="76"/>
                    <a:pt x="1" y="890"/>
                    <a:pt x="496" y="1279"/>
                  </a:cubicBezTo>
                  <a:cubicBezTo>
                    <a:pt x="629" y="1382"/>
                    <a:pt x="787" y="1430"/>
                    <a:pt x="944" y="1430"/>
                  </a:cubicBezTo>
                  <a:cubicBezTo>
                    <a:pt x="1162" y="1430"/>
                    <a:pt x="1378" y="1337"/>
                    <a:pt x="1522" y="1173"/>
                  </a:cubicBezTo>
                  <a:cubicBezTo>
                    <a:pt x="1893" y="667"/>
                    <a:pt x="1524" y="0"/>
                    <a:pt x="93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13"/>
            <p:cNvSpPr/>
            <p:nvPr/>
          </p:nvSpPr>
          <p:spPr>
            <a:xfrm>
              <a:off x="3106050" y="3101000"/>
              <a:ext cx="47350" cy="36200"/>
            </a:xfrm>
            <a:custGeom>
              <a:rect b="b" l="l" r="r" t="t"/>
              <a:pathLst>
                <a:path extrusionOk="0" h="1448" w="1894">
                  <a:moveTo>
                    <a:pt x="934" y="0"/>
                  </a:moveTo>
                  <a:cubicBezTo>
                    <a:pt x="906" y="0"/>
                    <a:pt x="878" y="2"/>
                    <a:pt x="849" y="5"/>
                  </a:cubicBezTo>
                  <a:cubicBezTo>
                    <a:pt x="213" y="111"/>
                    <a:pt x="0" y="889"/>
                    <a:pt x="496" y="1314"/>
                  </a:cubicBezTo>
                  <a:cubicBezTo>
                    <a:pt x="628" y="1402"/>
                    <a:pt x="785" y="1448"/>
                    <a:pt x="941" y="1448"/>
                  </a:cubicBezTo>
                  <a:cubicBezTo>
                    <a:pt x="1160" y="1448"/>
                    <a:pt x="1377" y="1358"/>
                    <a:pt x="1521" y="1172"/>
                  </a:cubicBezTo>
                  <a:cubicBezTo>
                    <a:pt x="1893" y="699"/>
                    <a:pt x="1523" y="0"/>
                    <a:pt x="93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13"/>
            <p:cNvSpPr/>
            <p:nvPr/>
          </p:nvSpPr>
          <p:spPr>
            <a:xfrm>
              <a:off x="3179450" y="3007250"/>
              <a:ext cx="47350" cy="36050"/>
            </a:xfrm>
            <a:custGeom>
              <a:rect b="b" l="l" r="r" t="t"/>
              <a:pathLst>
                <a:path extrusionOk="0" h="1442" w="1894">
                  <a:moveTo>
                    <a:pt x="934" y="1"/>
                  </a:moveTo>
                  <a:cubicBezTo>
                    <a:pt x="906" y="1"/>
                    <a:pt x="878" y="2"/>
                    <a:pt x="849" y="5"/>
                  </a:cubicBezTo>
                  <a:cubicBezTo>
                    <a:pt x="213" y="76"/>
                    <a:pt x="0" y="890"/>
                    <a:pt x="496" y="1279"/>
                  </a:cubicBezTo>
                  <a:cubicBezTo>
                    <a:pt x="635" y="1387"/>
                    <a:pt x="801" y="1441"/>
                    <a:pt x="965" y="1441"/>
                  </a:cubicBezTo>
                  <a:cubicBezTo>
                    <a:pt x="1176" y="1441"/>
                    <a:pt x="1382" y="1352"/>
                    <a:pt x="1522" y="1173"/>
                  </a:cubicBezTo>
                  <a:cubicBezTo>
                    <a:pt x="1893" y="700"/>
                    <a:pt x="1523" y="1"/>
                    <a:pt x="93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13"/>
            <p:cNvSpPr/>
            <p:nvPr/>
          </p:nvSpPr>
          <p:spPr>
            <a:xfrm>
              <a:off x="3072800" y="2850100"/>
              <a:ext cx="46550" cy="35775"/>
            </a:xfrm>
            <a:custGeom>
              <a:rect b="b" l="l" r="r" t="t"/>
              <a:pathLst>
                <a:path extrusionOk="0" h="1431" w="1862">
                  <a:moveTo>
                    <a:pt x="1042" y="0"/>
                  </a:moveTo>
                  <a:cubicBezTo>
                    <a:pt x="442" y="0"/>
                    <a:pt x="0" y="815"/>
                    <a:pt x="623" y="1268"/>
                  </a:cubicBezTo>
                  <a:cubicBezTo>
                    <a:pt x="747" y="1377"/>
                    <a:pt x="904" y="1431"/>
                    <a:pt x="1063" y="1431"/>
                  </a:cubicBezTo>
                  <a:cubicBezTo>
                    <a:pt x="1268" y="1431"/>
                    <a:pt x="1474" y="1341"/>
                    <a:pt x="1613" y="1162"/>
                  </a:cubicBezTo>
                  <a:cubicBezTo>
                    <a:pt x="1861" y="844"/>
                    <a:pt x="1790" y="384"/>
                    <a:pt x="1507" y="172"/>
                  </a:cubicBezTo>
                  <a:cubicBezTo>
                    <a:pt x="1352" y="51"/>
                    <a:pt x="1192" y="0"/>
                    <a:pt x="1042"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13"/>
            <p:cNvSpPr/>
            <p:nvPr/>
          </p:nvSpPr>
          <p:spPr>
            <a:xfrm>
              <a:off x="3169725" y="2923250"/>
              <a:ext cx="46450" cy="36575"/>
            </a:xfrm>
            <a:custGeom>
              <a:rect b="b" l="l" r="r" t="t"/>
              <a:pathLst>
                <a:path extrusionOk="0" h="1463" w="1858">
                  <a:moveTo>
                    <a:pt x="933" y="0"/>
                  </a:moveTo>
                  <a:cubicBezTo>
                    <a:pt x="906" y="0"/>
                    <a:pt x="878" y="2"/>
                    <a:pt x="849" y="5"/>
                  </a:cubicBezTo>
                  <a:cubicBezTo>
                    <a:pt x="213" y="111"/>
                    <a:pt x="0" y="889"/>
                    <a:pt x="496" y="1314"/>
                  </a:cubicBezTo>
                  <a:cubicBezTo>
                    <a:pt x="625" y="1415"/>
                    <a:pt x="773" y="1463"/>
                    <a:pt x="918" y="1463"/>
                  </a:cubicBezTo>
                  <a:cubicBezTo>
                    <a:pt x="1130" y="1463"/>
                    <a:pt x="1339" y="1361"/>
                    <a:pt x="1486" y="1172"/>
                  </a:cubicBezTo>
                  <a:cubicBezTo>
                    <a:pt x="1858" y="699"/>
                    <a:pt x="1519" y="0"/>
                    <a:pt x="93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13"/>
            <p:cNvSpPr/>
            <p:nvPr/>
          </p:nvSpPr>
          <p:spPr>
            <a:xfrm>
              <a:off x="2843400" y="2819900"/>
              <a:ext cx="11525" cy="11500"/>
            </a:xfrm>
            <a:custGeom>
              <a:rect b="b" l="l" r="r" t="t"/>
              <a:pathLst>
                <a:path extrusionOk="0" h="460" w="461">
                  <a:moveTo>
                    <a:pt x="460" y="0"/>
                  </a:moveTo>
                  <a:cubicBezTo>
                    <a:pt x="319" y="142"/>
                    <a:pt x="177" y="318"/>
                    <a:pt x="0" y="460"/>
                  </a:cubicBezTo>
                  <a:cubicBezTo>
                    <a:pt x="107" y="389"/>
                    <a:pt x="213" y="318"/>
                    <a:pt x="319" y="212"/>
                  </a:cubicBezTo>
                  <a:cubicBezTo>
                    <a:pt x="354" y="177"/>
                    <a:pt x="425" y="71"/>
                    <a:pt x="46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13"/>
            <p:cNvSpPr/>
            <p:nvPr/>
          </p:nvSpPr>
          <p:spPr>
            <a:xfrm>
              <a:off x="2907950" y="2871050"/>
              <a:ext cx="47325" cy="35775"/>
            </a:xfrm>
            <a:custGeom>
              <a:rect b="b" l="l" r="r" t="t"/>
              <a:pathLst>
                <a:path extrusionOk="0" h="1431" w="1893">
                  <a:moveTo>
                    <a:pt x="938" y="1"/>
                  </a:moveTo>
                  <a:cubicBezTo>
                    <a:pt x="909" y="1"/>
                    <a:pt x="879" y="2"/>
                    <a:pt x="850" y="6"/>
                  </a:cubicBezTo>
                  <a:cubicBezTo>
                    <a:pt x="213" y="77"/>
                    <a:pt x="1" y="890"/>
                    <a:pt x="496" y="1279"/>
                  </a:cubicBezTo>
                  <a:cubicBezTo>
                    <a:pt x="629" y="1383"/>
                    <a:pt x="787" y="1431"/>
                    <a:pt x="943" y="1431"/>
                  </a:cubicBezTo>
                  <a:cubicBezTo>
                    <a:pt x="1162" y="1431"/>
                    <a:pt x="1378" y="1338"/>
                    <a:pt x="1522" y="1173"/>
                  </a:cubicBezTo>
                  <a:cubicBezTo>
                    <a:pt x="1893" y="667"/>
                    <a:pt x="1524" y="1"/>
                    <a:pt x="9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13"/>
            <p:cNvSpPr/>
            <p:nvPr/>
          </p:nvSpPr>
          <p:spPr>
            <a:xfrm>
              <a:off x="2823950" y="2880775"/>
              <a:ext cx="47325" cy="35775"/>
            </a:xfrm>
            <a:custGeom>
              <a:rect b="b" l="l" r="r" t="t"/>
              <a:pathLst>
                <a:path extrusionOk="0" h="1431" w="1893">
                  <a:moveTo>
                    <a:pt x="937" y="1"/>
                  </a:moveTo>
                  <a:cubicBezTo>
                    <a:pt x="908" y="1"/>
                    <a:pt x="879" y="3"/>
                    <a:pt x="849" y="6"/>
                  </a:cubicBezTo>
                  <a:cubicBezTo>
                    <a:pt x="212" y="77"/>
                    <a:pt x="0" y="890"/>
                    <a:pt x="495" y="1279"/>
                  </a:cubicBezTo>
                  <a:cubicBezTo>
                    <a:pt x="628" y="1383"/>
                    <a:pt x="786" y="1431"/>
                    <a:pt x="943" y="1431"/>
                  </a:cubicBezTo>
                  <a:cubicBezTo>
                    <a:pt x="1161" y="1431"/>
                    <a:pt x="1377" y="1338"/>
                    <a:pt x="1521" y="1173"/>
                  </a:cubicBezTo>
                  <a:cubicBezTo>
                    <a:pt x="1892" y="667"/>
                    <a:pt x="1524" y="1"/>
                    <a:pt x="93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13"/>
            <p:cNvSpPr/>
            <p:nvPr/>
          </p:nvSpPr>
          <p:spPr>
            <a:xfrm>
              <a:off x="2895025" y="2786425"/>
              <a:ext cx="46550" cy="36325"/>
            </a:xfrm>
            <a:custGeom>
              <a:rect b="b" l="l" r="r" t="t"/>
              <a:pathLst>
                <a:path extrusionOk="0" h="1453" w="1862">
                  <a:moveTo>
                    <a:pt x="1044" y="1"/>
                  </a:moveTo>
                  <a:cubicBezTo>
                    <a:pt x="443" y="1"/>
                    <a:pt x="1" y="822"/>
                    <a:pt x="624" y="1304"/>
                  </a:cubicBezTo>
                  <a:cubicBezTo>
                    <a:pt x="739" y="1405"/>
                    <a:pt x="884" y="1453"/>
                    <a:pt x="1031" y="1453"/>
                  </a:cubicBezTo>
                  <a:cubicBezTo>
                    <a:pt x="1246" y="1453"/>
                    <a:pt x="1468" y="1351"/>
                    <a:pt x="1614" y="1162"/>
                  </a:cubicBezTo>
                  <a:cubicBezTo>
                    <a:pt x="1862" y="844"/>
                    <a:pt x="1791" y="419"/>
                    <a:pt x="1508" y="172"/>
                  </a:cubicBezTo>
                  <a:cubicBezTo>
                    <a:pt x="1353" y="52"/>
                    <a:pt x="1193" y="1"/>
                    <a:pt x="104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13"/>
            <p:cNvSpPr/>
            <p:nvPr/>
          </p:nvSpPr>
          <p:spPr>
            <a:xfrm>
              <a:off x="2916400" y="2954375"/>
              <a:ext cx="50350" cy="36150"/>
            </a:xfrm>
            <a:custGeom>
              <a:rect b="b" l="l" r="r" t="t"/>
              <a:pathLst>
                <a:path extrusionOk="0" h="1446" w="2014">
                  <a:moveTo>
                    <a:pt x="993" y="0"/>
                  </a:moveTo>
                  <a:cubicBezTo>
                    <a:pt x="800" y="0"/>
                    <a:pt x="601" y="83"/>
                    <a:pt x="441" y="281"/>
                  </a:cubicBezTo>
                  <a:cubicBezTo>
                    <a:pt x="0" y="825"/>
                    <a:pt x="491" y="1446"/>
                    <a:pt x="1021" y="1446"/>
                  </a:cubicBezTo>
                  <a:cubicBezTo>
                    <a:pt x="1214" y="1446"/>
                    <a:pt x="1412" y="1364"/>
                    <a:pt x="1573" y="1165"/>
                  </a:cubicBezTo>
                  <a:cubicBezTo>
                    <a:pt x="2014" y="621"/>
                    <a:pt x="1523" y="0"/>
                    <a:pt x="99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13"/>
            <p:cNvSpPr/>
            <p:nvPr/>
          </p:nvSpPr>
          <p:spPr>
            <a:xfrm>
              <a:off x="2991975" y="2859575"/>
              <a:ext cx="46450" cy="36200"/>
            </a:xfrm>
            <a:custGeom>
              <a:rect b="b" l="l" r="r" t="t"/>
              <a:pathLst>
                <a:path extrusionOk="0" h="1448" w="1858">
                  <a:moveTo>
                    <a:pt x="933" y="0"/>
                  </a:moveTo>
                  <a:cubicBezTo>
                    <a:pt x="906" y="0"/>
                    <a:pt x="878" y="2"/>
                    <a:pt x="849" y="5"/>
                  </a:cubicBezTo>
                  <a:cubicBezTo>
                    <a:pt x="212" y="111"/>
                    <a:pt x="0" y="889"/>
                    <a:pt x="495" y="1314"/>
                  </a:cubicBezTo>
                  <a:cubicBezTo>
                    <a:pt x="628" y="1402"/>
                    <a:pt x="779" y="1448"/>
                    <a:pt x="928" y="1448"/>
                  </a:cubicBezTo>
                  <a:cubicBezTo>
                    <a:pt x="1136" y="1448"/>
                    <a:pt x="1341" y="1358"/>
                    <a:pt x="1486" y="1172"/>
                  </a:cubicBezTo>
                  <a:cubicBezTo>
                    <a:pt x="1858" y="699"/>
                    <a:pt x="1519" y="0"/>
                    <a:pt x="93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13"/>
            <p:cNvSpPr/>
            <p:nvPr/>
          </p:nvSpPr>
          <p:spPr>
            <a:xfrm>
              <a:off x="2980075" y="2776625"/>
              <a:ext cx="49700" cy="36150"/>
            </a:xfrm>
            <a:custGeom>
              <a:rect b="b" l="l" r="r" t="t"/>
              <a:pathLst>
                <a:path extrusionOk="0" h="1446" w="1988">
                  <a:moveTo>
                    <a:pt x="972" y="0"/>
                  </a:moveTo>
                  <a:cubicBezTo>
                    <a:pt x="783" y="0"/>
                    <a:pt x="592" y="82"/>
                    <a:pt x="441" y="281"/>
                  </a:cubicBezTo>
                  <a:cubicBezTo>
                    <a:pt x="0" y="825"/>
                    <a:pt x="491" y="1446"/>
                    <a:pt x="1021" y="1446"/>
                  </a:cubicBezTo>
                  <a:cubicBezTo>
                    <a:pt x="1214" y="1446"/>
                    <a:pt x="1412" y="1363"/>
                    <a:pt x="1573" y="1165"/>
                  </a:cubicBezTo>
                  <a:cubicBezTo>
                    <a:pt x="1988" y="621"/>
                    <a:pt x="1490" y="0"/>
                    <a:pt x="972"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13"/>
            <p:cNvSpPr/>
            <p:nvPr/>
          </p:nvSpPr>
          <p:spPr>
            <a:xfrm>
              <a:off x="3152025" y="2756875"/>
              <a:ext cx="40725" cy="35425"/>
            </a:xfrm>
            <a:custGeom>
              <a:rect b="b" l="l" r="r" t="t"/>
              <a:pathLst>
                <a:path extrusionOk="0" h="1417" w="1629">
                  <a:moveTo>
                    <a:pt x="800" y="1"/>
                  </a:moveTo>
                  <a:cubicBezTo>
                    <a:pt x="594" y="1"/>
                    <a:pt x="397" y="79"/>
                    <a:pt x="248" y="257"/>
                  </a:cubicBezTo>
                  <a:cubicBezTo>
                    <a:pt x="1" y="576"/>
                    <a:pt x="72" y="1035"/>
                    <a:pt x="390" y="1283"/>
                  </a:cubicBezTo>
                  <a:cubicBezTo>
                    <a:pt x="522" y="1371"/>
                    <a:pt x="673" y="1417"/>
                    <a:pt x="822" y="1417"/>
                  </a:cubicBezTo>
                  <a:cubicBezTo>
                    <a:pt x="1031" y="1417"/>
                    <a:pt x="1236" y="1327"/>
                    <a:pt x="1380" y="1142"/>
                  </a:cubicBezTo>
                  <a:cubicBezTo>
                    <a:pt x="1628" y="823"/>
                    <a:pt x="1593" y="399"/>
                    <a:pt x="1310" y="151"/>
                  </a:cubicBezTo>
                  <a:lnTo>
                    <a:pt x="1239" y="151"/>
                  </a:lnTo>
                  <a:lnTo>
                    <a:pt x="921" y="10"/>
                  </a:lnTo>
                  <a:cubicBezTo>
                    <a:pt x="880" y="4"/>
                    <a:pt x="840" y="1"/>
                    <a:pt x="80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13"/>
            <p:cNvSpPr/>
            <p:nvPr/>
          </p:nvSpPr>
          <p:spPr>
            <a:xfrm>
              <a:off x="3243125" y="2829500"/>
              <a:ext cx="47300" cy="36050"/>
            </a:xfrm>
            <a:custGeom>
              <a:rect b="b" l="l" r="r" t="t"/>
              <a:pathLst>
                <a:path extrusionOk="0" h="1442" w="1892">
                  <a:moveTo>
                    <a:pt x="934" y="1"/>
                  </a:moveTo>
                  <a:cubicBezTo>
                    <a:pt x="906" y="1"/>
                    <a:pt x="878" y="2"/>
                    <a:pt x="849" y="5"/>
                  </a:cubicBezTo>
                  <a:cubicBezTo>
                    <a:pt x="213" y="76"/>
                    <a:pt x="0" y="890"/>
                    <a:pt x="496" y="1279"/>
                  </a:cubicBezTo>
                  <a:cubicBezTo>
                    <a:pt x="635" y="1387"/>
                    <a:pt x="801" y="1441"/>
                    <a:pt x="962" y="1441"/>
                  </a:cubicBezTo>
                  <a:cubicBezTo>
                    <a:pt x="1169" y="1441"/>
                    <a:pt x="1367" y="1352"/>
                    <a:pt x="1486" y="1173"/>
                  </a:cubicBezTo>
                  <a:cubicBezTo>
                    <a:pt x="1892" y="700"/>
                    <a:pt x="1522" y="1"/>
                    <a:pt x="93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13"/>
            <p:cNvSpPr/>
            <p:nvPr/>
          </p:nvSpPr>
          <p:spPr>
            <a:xfrm>
              <a:off x="3159100" y="2840100"/>
              <a:ext cx="47325" cy="35725"/>
            </a:xfrm>
            <a:custGeom>
              <a:rect b="b" l="l" r="r" t="t"/>
              <a:pathLst>
                <a:path extrusionOk="0" h="1429" w="1893">
                  <a:moveTo>
                    <a:pt x="938" y="1"/>
                  </a:moveTo>
                  <a:cubicBezTo>
                    <a:pt x="909" y="1"/>
                    <a:pt x="880" y="2"/>
                    <a:pt x="850" y="6"/>
                  </a:cubicBezTo>
                  <a:cubicBezTo>
                    <a:pt x="213" y="76"/>
                    <a:pt x="1" y="890"/>
                    <a:pt x="496" y="1279"/>
                  </a:cubicBezTo>
                  <a:cubicBezTo>
                    <a:pt x="626" y="1380"/>
                    <a:pt x="779" y="1428"/>
                    <a:pt x="932" y="1428"/>
                  </a:cubicBezTo>
                  <a:cubicBezTo>
                    <a:pt x="1154" y="1428"/>
                    <a:pt x="1375" y="1326"/>
                    <a:pt x="1522" y="1138"/>
                  </a:cubicBezTo>
                  <a:cubicBezTo>
                    <a:pt x="1893" y="666"/>
                    <a:pt x="1525" y="1"/>
                    <a:pt x="9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13"/>
            <p:cNvSpPr/>
            <p:nvPr/>
          </p:nvSpPr>
          <p:spPr>
            <a:xfrm>
              <a:off x="3252850" y="2913500"/>
              <a:ext cx="47325" cy="35775"/>
            </a:xfrm>
            <a:custGeom>
              <a:rect b="b" l="l" r="r" t="t"/>
              <a:pathLst>
                <a:path extrusionOk="0" h="1431" w="1893">
                  <a:moveTo>
                    <a:pt x="968" y="1"/>
                  </a:moveTo>
                  <a:cubicBezTo>
                    <a:pt x="941" y="1"/>
                    <a:pt x="913" y="2"/>
                    <a:pt x="885" y="6"/>
                  </a:cubicBezTo>
                  <a:cubicBezTo>
                    <a:pt x="248" y="76"/>
                    <a:pt x="0" y="890"/>
                    <a:pt x="531" y="1279"/>
                  </a:cubicBezTo>
                  <a:cubicBezTo>
                    <a:pt x="649" y="1383"/>
                    <a:pt x="799" y="1431"/>
                    <a:pt x="950" y="1431"/>
                  </a:cubicBezTo>
                  <a:cubicBezTo>
                    <a:pt x="1161" y="1431"/>
                    <a:pt x="1377" y="1338"/>
                    <a:pt x="1522" y="1173"/>
                  </a:cubicBezTo>
                  <a:cubicBezTo>
                    <a:pt x="1892" y="667"/>
                    <a:pt x="1524" y="1"/>
                    <a:pt x="96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13"/>
            <p:cNvSpPr/>
            <p:nvPr/>
          </p:nvSpPr>
          <p:spPr>
            <a:xfrm>
              <a:off x="3065375" y="2766575"/>
              <a:ext cx="47075" cy="35850"/>
            </a:xfrm>
            <a:custGeom>
              <a:rect b="b" l="l" r="r" t="t"/>
              <a:pathLst>
                <a:path extrusionOk="0" h="1434" w="1883">
                  <a:moveTo>
                    <a:pt x="971" y="0"/>
                  </a:moveTo>
                  <a:cubicBezTo>
                    <a:pt x="931" y="0"/>
                    <a:pt x="891" y="4"/>
                    <a:pt x="849" y="11"/>
                  </a:cubicBezTo>
                  <a:cubicBezTo>
                    <a:pt x="212" y="81"/>
                    <a:pt x="0" y="895"/>
                    <a:pt x="495" y="1284"/>
                  </a:cubicBezTo>
                  <a:cubicBezTo>
                    <a:pt x="625" y="1385"/>
                    <a:pt x="778" y="1433"/>
                    <a:pt x="929" y="1433"/>
                  </a:cubicBezTo>
                  <a:cubicBezTo>
                    <a:pt x="1147" y="1433"/>
                    <a:pt x="1360" y="1331"/>
                    <a:pt x="1486" y="1143"/>
                  </a:cubicBezTo>
                  <a:cubicBezTo>
                    <a:pt x="1883" y="680"/>
                    <a:pt x="1538" y="0"/>
                    <a:pt x="97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0" name="Google Shape;860;p13"/>
          <p:cNvSpPr txBox="1"/>
          <p:nvPr>
            <p:ph type="title"/>
          </p:nvPr>
        </p:nvSpPr>
        <p:spPr>
          <a:xfrm>
            <a:off x="993600" y="521225"/>
            <a:ext cx="80673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861" name="Google Shape;861;p13"/>
          <p:cNvSpPr txBox="1"/>
          <p:nvPr>
            <p:ph idx="1" type="body"/>
          </p:nvPr>
        </p:nvSpPr>
        <p:spPr>
          <a:xfrm>
            <a:off x="795300" y="1093925"/>
            <a:ext cx="7553400" cy="32550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SzPts val="1200"/>
              <a:buChar char="●"/>
              <a:defRPr sz="1200"/>
            </a:lvl1pPr>
            <a:lvl2pPr indent="-304800" lvl="1" marL="914400" rtl="0">
              <a:spcBef>
                <a:spcPts val="1600"/>
              </a:spcBef>
              <a:spcAft>
                <a:spcPts val="0"/>
              </a:spcAft>
              <a:buSzPts val="1200"/>
              <a:buChar char="○"/>
              <a:defRPr sz="1200"/>
            </a:lvl2pPr>
            <a:lvl3pPr indent="-304800" lvl="2" marL="1371600" rtl="0">
              <a:spcBef>
                <a:spcPts val="1600"/>
              </a:spcBef>
              <a:spcAft>
                <a:spcPts val="0"/>
              </a:spcAft>
              <a:buSzPts val="1200"/>
              <a:buChar char="■"/>
              <a:defRPr sz="1200"/>
            </a:lvl3pPr>
            <a:lvl4pPr indent="-304800" lvl="3" marL="1828800" rtl="0">
              <a:spcBef>
                <a:spcPts val="1600"/>
              </a:spcBef>
              <a:spcAft>
                <a:spcPts val="0"/>
              </a:spcAft>
              <a:buSzPts val="1200"/>
              <a:buChar char="●"/>
              <a:defRPr sz="1200"/>
            </a:lvl4pPr>
            <a:lvl5pPr indent="-304800" lvl="4" marL="2286000" rtl="0">
              <a:spcBef>
                <a:spcPts val="1600"/>
              </a:spcBef>
              <a:spcAft>
                <a:spcPts val="0"/>
              </a:spcAft>
              <a:buSzPts val="1200"/>
              <a:buChar char="○"/>
              <a:defRPr sz="1200"/>
            </a:lvl5pPr>
            <a:lvl6pPr indent="-304800" lvl="5" marL="2743200" rtl="0">
              <a:spcBef>
                <a:spcPts val="1600"/>
              </a:spcBef>
              <a:spcAft>
                <a:spcPts val="0"/>
              </a:spcAft>
              <a:buSzPts val="1200"/>
              <a:buChar char="■"/>
              <a:defRPr sz="1200"/>
            </a:lvl6pPr>
            <a:lvl7pPr indent="-304800" lvl="6" marL="3200400" rtl="0">
              <a:spcBef>
                <a:spcPts val="1600"/>
              </a:spcBef>
              <a:spcAft>
                <a:spcPts val="0"/>
              </a:spcAft>
              <a:buSzPts val="1200"/>
              <a:buChar char="●"/>
              <a:defRPr sz="1200"/>
            </a:lvl7pPr>
            <a:lvl8pPr indent="-304800" lvl="7" marL="3657600" rtl="0">
              <a:spcBef>
                <a:spcPts val="1600"/>
              </a:spcBef>
              <a:spcAft>
                <a:spcPts val="0"/>
              </a:spcAft>
              <a:buSzPts val="1200"/>
              <a:buChar char="○"/>
              <a:defRPr sz="1200"/>
            </a:lvl8pPr>
            <a:lvl9pPr indent="-304800" lvl="8" marL="4114800" rtl="0">
              <a:spcBef>
                <a:spcPts val="1600"/>
              </a:spcBef>
              <a:spcAft>
                <a:spcPts val="1600"/>
              </a:spcAft>
              <a:buSzPts val="1200"/>
              <a:buChar char="■"/>
              <a:defRPr sz="1200"/>
            </a:lvl9pPr>
          </a:lstStyle>
          <a:p/>
        </p:txBody>
      </p:sp>
      <p:sp>
        <p:nvSpPr>
          <p:cNvPr id="862" name="Google Shape;862;p13"/>
          <p:cNvSpPr/>
          <p:nvPr/>
        </p:nvSpPr>
        <p:spPr>
          <a:xfrm rot="-5400000">
            <a:off x="8398975" y="2496813"/>
            <a:ext cx="689525" cy="149850"/>
          </a:xfrm>
          <a:custGeom>
            <a:rect b="b" l="l" r="r" t="t"/>
            <a:pathLst>
              <a:path extrusionOk="0" h="5994" w="27581">
                <a:moveTo>
                  <a:pt x="3462" y="0"/>
                </a:moveTo>
                <a:lnTo>
                  <a:pt x="1" y="5993"/>
                </a:lnTo>
                <a:lnTo>
                  <a:pt x="27580" y="5993"/>
                </a:lnTo>
                <a:lnTo>
                  <a:pt x="24121" y="0"/>
                </a:lnTo>
                <a:lnTo>
                  <a:pt x="20676" y="5964"/>
                </a:lnTo>
                <a:lnTo>
                  <a:pt x="17233" y="0"/>
                </a:lnTo>
                <a:lnTo>
                  <a:pt x="13790" y="5964"/>
                </a:lnTo>
                <a:lnTo>
                  <a:pt x="10348" y="0"/>
                </a:lnTo>
                <a:lnTo>
                  <a:pt x="6905" y="5964"/>
                </a:lnTo>
                <a:lnTo>
                  <a:pt x="34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ext">
  <p:cSld name="CAPTION_ONLY_1">
    <p:spTree>
      <p:nvGrpSpPr>
        <p:cNvPr id="863" name="Shape 863"/>
        <p:cNvGrpSpPr/>
        <p:nvPr/>
      </p:nvGrpSpPr>
      <p:grpSpPr>
        <a:xfrm>
          <a:off x="0" y="0"/>
          <a:ext cx="0" cy="0"/>
          <a:chOff x="0" y="0"/>
          <a:chExt cx="0" cy="0"/>
        </a:xfrm>
      </p:grpSpPr>
      <p:sp>
        <p:nvSpPr>
          <p:cNvPr id="864" name="Google Shape;864;p14"/>
          <p:cNvSpPr/>
          <p:nvPr/>
        </p:nvSpPr>
        <p:spPr>
          <a:xfrm>
            <a:off x="4538825" y="612001"/>
            <a:ext cx="3706987" cy="3474723"/>
          </a:xfrm>
          <a:custGeom>
            <a:rect b="b" l="l" r="r" t="t"/>
            <a:pathLst>
              <a:path extrusionOk="0" h="41036" w="43779">
                <a:moveTo>
                  <a:pt x="23705" y="1"/>
                </a:moveTo>
                <a:cubicBezTo>
                  <a:pt x="21073" y="1"/>
                  <a:pt x="18383" y="649"/>
                  <a:pt x="15663" y="1907"/>
                </a:cubicBezTo>
                <a:cubicBezTo>
                  <a:pt x="9437" y="4779"/>
                  <a:pt x="4356" y="10118"/>
                  <a:pt x="1936" y="16554"/>
                </a:cubicBezTo>
                <a:cubicBezTo>
                  <a:pt x="452" y="20522"/>
                  <a:pt x="1" y="25151"/>
                  <a:pt x="2049" y="28861"/>
                </a:cubicBezTo>
                <a:cubicBezTo>
                  <a:pt x="2936" y="30474"/>
                  <a:pt x="4243" y="31797"/>
                  <a:pt x="5630" y="33007"/>
                </a:cubicBezTo>
                <a:cubicBezTo>
                  <a:pt x="11074" y="37699"/>
                  <a:pt x="18532" y="41035"/>
                  <a:pt x="25741" y="41035"/>
                </a:cubicBezTo>
                <a:cubicBezTo>
                  <a:pt x="29982" y="41035"/>
                  <a:pt x="34137" y="39881"/>
                  <a:pt x="37746" y="37168"/>
                </a:cubicBezTo>
                <a:cubicBezTo>
                  <a:pt x="43149" y="33104"/>
                  <a:pt x="43778" y="24667"/>
                  <a:pt x="42730" y="18360"/>
                </a:cubicBezTo>
                <a:cubicBezTo>
                  <a:pt x="41827" y="12924"/>
                  <a:pt x="39052" y="7779"/>
                  <a:pt x="34794" y="4279"/>
                </a:cubicBezTo>
                <a:cubicBezTo>
                  <a:pt x="31279" y="1386"/>
                  <a:pt x="27553" y="1"/>
                  <a:pt x="237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5" name="Google Shape;865;p14"/>
          <p:cNvGrpSpPr/>
          <p:nvPr/>
        </p:nvGrpSpPr>
        <p:grpSpPr>
          <a:xfrm flipH="1" rot="5400000">
            <a:off x="-3501365" y="160242"/>
            <a:ext cx="6814700" cy="4672180"/>
            <a:chOff x="1262237" y="1667280"/>
            <a:chExt cx="5295438" cy="3630570"/>
          </a:xfrm>
        </p:grpSpPr>
        <p:sp>
          <p:nvSpPr>
            <p:cNvPr id="866" name="Google Shape;866;p14"/>
            <p:cNvSpPr/>
            <p:nvPr/>
          </p:nvSpPr>
          <p:spPr>
            <a:xfrm>
              <a:off x="1808536" y="1667280"/>
              <a:ext cx="2765294" cy="2115725"/>
            </a:xfrm>
            <a:custGeom>
              <a:rect b="b" l="l" r="r" t="t"/>
              <a:pathLst>
                <a:path extrusionOk="0" h="102061" w="151295">
                  <a:moveTo>
                    <a:pt x="1815" y="0"/>
                  </a:moveTo>
                  <a:cubicBezTo>
                    <a:pt x="920" y="0"/>
                    <a:pt x="425" y="7"/>
                    <a:pt x="425" y="7"/>
                  </a:cubicBezTo>
                  <a:lnTo>
                    <a:pt x="1" y="102061"/>
                  </a:lnTo>
                  <a:lnTo>
                    <a:pt x="148536" y="102061"/>
                  </a:lnTo>
                  <a:cubicBezTo>
                    <a:pt x="148536" y="100363"/>
                    <a:pt x="151295" y="48965"/>
                    <a:pt x="135200" y="43482"/>
                  </a:cubicBezTo>
                  <a:cubicBezTo>
                    <a:pt x="123280" y="39395"/>
                    <a:pt x="124495" y="35541"/>
                    <a:pt x="115595" y="35541"/>
                  </a:cubicBezTo>
                  <a:cubicBezTo>
                    <a:pt x="112479" y="35541"/>
                    <a:pt x="108121" y="36013"/>
                    <a:pt x="101524" y="37115"/>
                  </a:cubicBezTo>
                  <a:cubicBezTo>
                    <a:pt x="98524" y="37615"/>
                    <a:pt x="95659" y="37849"/>
                    <a:pt x="92932" y="37849"/>
                  </a:cubicBezTo>
                  <a:cubicBezTo>
                    <a:pt x="72538" y="37849"/>
                    <a:pt x="59833" y="24794"/>
                    <a:pt x="55715" y="12813"/>
                  </a:cubicBezTo>
                  <a:cubicBezTo>
                    <a:pt x="51507" y="604"/>
                    <a:pt x="9982" y="0"/>
                    <a:pt x="18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14"/>
            <p:cNvSpPr/>
            <p:nvPr/>
          </p:nvSpPr>
          <p:spPr>
            <a:xfrm>
              <a:off x="1262237" y="2065754"/>
              <a:ext cx="3603725" cy="1138850"/>
            </a:xfrm>
            <a:custGeom>
              <a:rect b="b" l="l" r="r" t="t"/>
              <a:pathLst>
                <a:path extrusionOk="0" h="45554" w="144149">
                  <a:moveTo>
                    <a:pt x="67317" y="1"/>
                  </a:moveTo>
                  <a:cubicBezTo>
                    <a:pt x="63978" y="1"/>
                    <a:pt x="59516" y="1496"/>
                    <a:pt x="53804" y="6310"/>
                  </a:cubicBezTo>
                  <a:cubicBezTo>
                    <a:pt x="49899" y="9617"/>
                    <a:pt x="46541" y="10622"/>
                    <a:pt x="43638" y="10622"/>
                  </a:cubicBezTo>
                  <a:cubicBezTo>
                    <a:pt x="39141" y="10622"/>
                    <a:pt x="35734" y="8211"/>
                    <a:pt x="33078" y="8211"/>
                  </a:cubicBezTo>
                  <a:cubicBezTo>
                    <a:pt x="30846" y="8211"/>
                    <a:pt x="29144" y="9913"/>
                    <a:pt x="27768" y="16179"/>
                  </a:cubicBezTo>
                  <a:cubicBezTo>
                    <a:pt x="23736" y="34679"/>
                    <a:pt x="0" y="35847"/>
                    <a:pt x="0" y="35847"/>
                  </a:cubicBezTo>
                  <a:cubicBezTo>
                    <a:pt x="0" y="35847"/>
                    <a:pt x="89907" y="45554"/>
                    <a:pt x="124480" y="45554"/>
                  </a:cubicBezTo>
                  <a:cubicBezTo>
                    <a:pt x="132064" y="45554"/>
                    <a:pt x="136985" y="45086"/>
                    <a:pt x="137710" y="43947"/>
                  </a:cubicBezTo>
                  <a:cubicBezTo>
                    <a:pt x="141778" y="37580"/>
                    <a:pt x="144148" y="30541"/>
                    <a:pt x="133112" y="28913"/>
                  </a:cubicBezTo>
                  <a:cubicBezTo>
                    <a:pt x="122040" y="27251"/>
                    <a:pt x="116309" y="21379"/>
                    <a:pt x="117477" y="16745"/>
                  </a:cubicBezTo>
                  <a:cubicBezTo>
                    <a:pt x="118364" y="13112"/>
                    <a:pt x="111818" y="7872"/>
                    <a:pt x="103358" y="7872"/>
                  </a:cubicBezTo>
                  <a:cubicBezTo>
                    <a:pt x="101025" y="7872"/>
                    <a:pt x="98548" y="8270"/>
                    <a:pt x="96040" y="9210"/>
                  </a:cubicBezTo>
                  <a:cubicBezTo>
                    <a:pt x="94163" y="9918"/>
                    <a:pt x="91990" y="10626"/>
                    <a:pt x="89408" y="10626"/>
                  </a:cubicBezTo>
                  <a:cubicBezTo>
                    <a:pt x="85665" y="10626"/>
                    <a:pt x="81059" y="9139"/>
                    <a:pt x="75240" y="4010"/>
                  </a:cubicBezTo>
                  <a:cubicBezTo>
                    <a:pt x="75240" y="4010"/>
                    <a:pt x="72785" y="1"/>
                    <a:pt x="67317" y="1"/>
                  </a:cubicBezTo>
                  <a:close/>
                </a:path>
              </a:pathLst>
            </a:custGeom>
            <a:solidFill>
              <a:srgbClr val="8145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14"/>
            <p:cNvSpPr/>
            <p:nvPr/>
          </p:nvSpPr>
          <p:spPr>
            <a:xfrm>
              <a:off x="1484150" y="1942800"/>
              <a:ext cx="5073525" cy="1836625"/>
            </a:xfrm>
            <a:custGeom>
              <a:rect b="b" l="l" r="r" t="t"/>
              <a:pathLst>
                <a:path extrusionOk="0" h="73465" w="202941">
                  <a:moveTo>
                    <a:pt x="189638" y="1"/>
                  </a:moveTo>
                  <a:cubicBezTo>
                    <a:pt x="184723" y="1"/>
                    <a:pt x="180074" y="2463"/>
                    <a:pt x="176269" y="6962"/>
                  </a:cubicBezTo>
                  <a:cubicBezTo>
                    <a:pt x="169280" y="15149"/>
                    <a:pt x="174633" y="21379"/>
                    <a:pt x="162642" y="21379"/>
                  </a:cubicBezTo>
                  <a:cubicBezTo>
                    <a:pt x="162251" y="21379"/>
                    <a:pt x="161841" y="21373"/>
                    <a:pt x="161412" y="21359"/>
                  </a:cubicBezTo>
                  <a:cubicBezTo>
                    <a:pt x="161262" y="21354"/>
                    <a:pt x="161115" y="21352"/>
                    <a:pt x="160971" y="21352"/>
                  </a:cubicBezTo>
                  <a:cubicBezTo>
                    <a:pt x="148389" y="21352"/>
                    <a:pt x="152118" y="38789"/>
                    <a:pt x="140627" y="38789"/>
                  </a:cubicBezTo>
                  <a:cubicBezTo>
                    <a:pt x="140239" y="38789"/>
                    <a:pt x="139833" y="38769"/>
                    <a:pt x="139409" y="38728"/>
                  </a:cubicBezTo>
                  <a:cubicBezTo>
                    <a:pt x="128808" y="37712"/>
                    <a:pt x="121391" y="29198"/>
                    <a:pt x="111806" y="29198"/>
                  </a:cubicBezTo>
                  <a:cubicBezTo>
                    <a:pt x="108373" y="29198"/>
                    <a:pt x="104662" y="30290"/>
                    <a:pt x="100427" y="33209"/>
                  </a:cubicBezTo>
                  <a:cubicBezTo>
                    <a:pt x="93459" y="38015"/>
                    <a:pt x="87953" y="40418"/>
                    <a:pt x="83281" y="40418"/>
                  </a:cubicBezTo>
                  <a:cubicBezTo>
                    <a:pt x="79698" y="40418"/>
                    <a:pt x="76606" y="39005"/>
                    <a:pt x="73720" y="36181"/>
                  </a:cubicBezTo>
                  <a:cubicBezTo>
                    <a:pt x="67742" y="30360"/>
                    <a:pt x="62578" y="29273"/>
                    <a:pt x="57820" y="29273"/>
                  </a:cubicBezTo>
                  <a:cubicBezTo>
                    <a:pt x="54985" y="29273"/>
                    <a:pt x="52294" y="29659"/>
                    <a:pt x="49659" y="29659"/>
                  </a:cubicBezTo>
                  <a:cubicBezTo>
                    <a:pt x="44813" y="29659"/>
                    <a:pt x="40161" y="28353"/>
                    <a:pt x="35162" y="20935"/>
                  </a:cubicBezTo>
                  <a:cubicBezTo>
                    <a:pt x="30940" y="14667"/>
                    <a:pt x="25461" y="12612"/>
                    <a:pt x="20090" y="12612"/>
                  </a:cubicBezTo>
                  <a:cubicBezTo>
                    <a:pt x="9849" y="12612"/>
                    <a:pt x="1" y="20086"/>
                    <a:pt x="1" y="20086"/>
                  </a:cubicBezTo>
                  <a:lnTo>
                    <a:pt x="425" y="73465"/>
                  </a:lnTo>
                  <a:lnTo>
                    <a:pt x="202941" y="73465"/>
                  </a:lnTo>
                  <a:lnTo>
                    <a:pt x="202941" y="6113"/>
                  </a:lnTo>
                  <a:cubicBezTo>
                    <a:pt x="198567" y="1939"/>
                    <a:pt x="193998" y="1"/>
                    <a:pt x="1896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14"/>
            <p:cNvSpPr/>
            <p:nvPr/>
          </p:nvSpPr>
          <p:spPr>
            <a:xfrm>
              <a:off x="3983207" y="1982137"/>
              <a:ext cx="1917611" cy="1757942"/>
            </a:xfrm>
            <a:custGeom>
              <a:rect b="b" l="l" r="r" t="t"/>
              <a:pathLst>
                <a:path extrusionOk="0" h="80890" w="88237">
                  <a:moveTo>
                    <a:pt x="66277" y="0"/>
                  </a:moveTo>
                  <a:cubicBezTo>
                    <a:pt x="63834" y="0"/>
                    <a:pt x="61334" y="448"/>
                    <a:pt x="58876" y="1406"/>
                  </a:cubicBezTo>
                  <a:cubicBezTo>
                    <a:pt x="53903" y="3277"/>
                    <a:pt x="48661" y="4228"/>
                    <a:pt x="43404" y="4228"/>
                  </a:cubicBezTo>
                  <a:cubicBezTo>
                    <a:pt x="40808" y="4228"/>
                    <a:pt x="38208" y="3996"/>
                    <a:pt x="35636" y="3529"/>
                  </a:cubicBezTo>
                  <a:cubicBezTo>
                    <a:pt x="34269" y="3287"/>
                    <a:pt x="32911" y="3170"/>
                    <a:pt x="31573" y="3170"/>
                  </a:cubicBezTo>
                  <a:cubicBezTo>
                    <a:pt x="19623" y="3170"/>
                    <a:pt x="9306" y="12487"/>
                    <a:pt x="8575" y="24894"/>
                  </a:cubicBezTo>
                  <a:cubicBezTo>
                    <a:pt x="8504" y="26133"/>
                    <a:pt x="8504" y="27406"/>
                    <a:pt x="8645" y="28679"/>
                  </a:cubicBezTo>
                  <a:cubicBezTo>
                    <a:pt x="9459" y="35825"/>
                    <a:pt x="8327" y="43077"/>
                    <a:pt x="5462" y="49691"/>
                  </a:cubicBezTo>
                  <a:cubicBezTo>
                    <a:pt x="1" y="61820"/>
                    <a:pt x="9216" y="74804"/>
                    <a:pt x="21547" y="74804"/>
                  </a:cubicBezTo>
                  <a:cubicBezTo>
                    <a:pt x="22954" y="74804"/>
                    <a:pt x="24402" y="74635"/>
                    <a:pt x="25872" y="74276"/>
                  </a:cubicBezTo>
                  <a:cubicBezTo>
                    <a:pt x="27847" y="73793"/>
                    <a:pt x="29849" y="73560"/>
                    <a:pt x="31844" y="73560"/>
                  </a:cubicBezTo>
                  <a:cubicBezTo>
                    <a:pt x="36570" y="73560"/>
                    <a:pt x="41256" y="74870"/>
                    <a:pt x="45434" y="77283"/>
                  </a:cubicBezTo>
                  <a:cubicBezTo>
                    <a:pt x="49669" y="79714"/>
                    <a:pt x="54324" y="80890"/>
                    <a:pt x="58934" y="80890"/>
                  </a:cubicBezTo>
                  <a:cubicBezTo>
                    <a:pt x="66799" y="80890"/>
                    <a:pt x="74532" y="77467"/>
                    <a:pt x="79818" y="71022"/>
                  </a:cubicBezTo>
                  <a:cubicBezTo>
                    <a:pt x="88237" y="60834"/>
                    <a:pt x="88060" y="46048"/>
                    <a:pt x="79393" y="36073"/>
                  </a:cubicBezTo>
                  <a:cubicBezTo>
                    <a:pt x="84345" y="31934"/>
                    <a:pt x="87034" y="25673"/>
                    <a:pt x="86645" y="19199"/>
                  </a:cubicBezTo>
                  <a:cubicBezTo>
                    <a:pt x="85958" y="8037"/>
                    <a:pt x="76632" y="0"/>
                    <a:pt x="6627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14"/>
            <p:cNvSpPr/>
            <p:nvPr/>
          </p:nvSpPr>
          <p:spPr>
            <a:xfrm rot="-2202362">
              <a:off x="2893253" y="2845909"/>
              <a:ext cx="2109816" cy="2021868"/>
            </a:xfrm>
            <a:custGeom>
              <a:rect b="b" l="l" r="r" t="t"/>
              <a:pathLst>
                <a:path extrusionOk="0" h="80876" w="84394">
                  <a:moveTo>
                    <a:pt x="62426" y="0"/>
                  </a:moveTo>
                  <a:cubicBezTo>
                    <a:pt x="59988" y="0"/>
                    <a:pt x="57491" y="443"/>
                    <a:pt x="55034" y="1392"/>
                  </a:cubicBezTo>
                  <a:cubicBezTo>
                    <a:pt x="50109" y="3269"/>
                    <a:pt x="44919" y="4212"/>
                    <a:pt x="39713" y="4212"/>
                  </a:cubicBezTo>
                  <a:cubicBezTo>
                    <a:pt x="37066" y="4212"/>
                    <a:pt x="34416" y="3968"/>
                    <a:pt x="31793" y="3479"/>
                  </a:cubicBezTo>
                  <a:cubicBezTo>
                    <a:pt x="30435" y="3253"/>
                    <a:pt x="29054" y="3140"/>
                    <a:pt x="27668" y="3140"/>
                  </a:cubicBezTo>
                  <a:cubicBezTo>
                    <a:pt x="27322" y="3140"/>
                    <a:pt x="26975" y="3147"/>
                    <a:pt x="26628" y="3161"/>
                  </a:cubicBezTo>
                  <a:cubicBezTo>
                    <a:pt x="14884" y="3798"/>
                    <a:pt x="5440" y="13136"/>
                    <a:pt x="4732" y="24881"/>
                  </a:cubicBezTo>
                  <a:cubicBezTo>
                    <a:pt x="4661" y="26119"/>
                    <a:pt x="4697" y="27392"/>
                    <a:pt x="4803" y="28666"/>
                  </a:cubicBezTo>
                  <a:cubicBezTo>
                    <a:pt x="5616" y="35846"/>
                    <a:pt x="4520" y="43098"/>
                    <a:pt x="1619" y="49713"/>
                  </a:cubicBezTo>
                  <a:cubicBezTo>
                    <a:pt x="593" y="51941"/>
                    <a:pt x="63" y="54418"/>
                    <a:pt x="63" y="56894"/>
                  </a:cubicBezTo>
                  <a:cubicBezTo>
                    <a:pt x="1" y="66966"/>
                    <a:pt x="8250" y="74771"/>
                    <a:pt x="17835" y="74771"/>
                  </a:cubicBezTo>
                  <a:cubicBezTo>
                    <a:pt x="19224" y="74771"/>
                    <a:pt x="20641" y="74607"/>
                    <a:pt x="22065" y="74262"/>
                  </a:cubicBezTo>
                  <a:cubicBezTo>
                    <a:pt x="24029" y="73779"/>
                    <a:pt x="26024" y="73546"/>
                    <a:pt x="28014" y="73546"/>
                  </a:cubicBezTo>
                  <a:cubicBezTo>
                    <a:pt x="32727" y="73546"/>
                    <a:pt x="37413" y="74856"/>
                    <a:pt x="41592" y="77269"/>
                  </a:cubicBezTo>
                  <a:cubicBezTo>
                    <a:pt x="45827" y="79700"/>
                    <a:pt x="50482" y="80876"/>
                    <a:pt x="55093" y="80876"/>
                  </a:cubicBezTo>
                  <a:cubicBezTo>
                    <a:pt x="62961" y="80876"/>
                    <a:pt x="70702" y="77453"/>
                    <a:pt x="76010" y="71008"/>
                  </a:cubicBezTo>
                  <a:cubicBezTo>
                    <a:pt x="84394" y="60820"/>
                    <a:pt x="84217" y="46034"/>
                    <a:pt x="75551" y="36059"/>
                  </a:cubicBezTo>
                  <a:cubicBezTo>
                    <a:pt x="80503" y="31920"/>
                    <a:pt x="83191" y="25659"/>
                    <a:pt x="82802" y="19221"/>
                  </a:cubicBezTo>
                  <a:cubicBezTo>
                    <a:pt x="82115" y="8022"/>
                    <a:pt x="72800" y="0"/>
                    <a:pt x="62426" y="0"/>
                  </a:cubicBezTo>
                  <a:close/>
                </a:path>
              </a:pathLst>
            </a:custGeom>
            <a:solidFill>
              <a:srgbClr val="F266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1" name="Google Shape;871;p14"/>
          <p:cNvSpPr/>
          <p:nvPr/>
        </p:nvSpPr>
        <p:spPr>
          <a:xfrm rot="6686657">
            <a:off x="488158" y="3884335"/>
            <a:ext cx="1196811" cy="855118"/>
          </a:xfrm>
          <a:custGeom>
            <a:rect b="b" l="l" r="r" t="t"/>
            <a:pathLst>
              <a:path extrusionOk="0" h="15924" w="22287">
                <a:moveTo>
                  <a:pt x="11502" y="7815"/>
                </a:moveTo>
                <a:cubicBezTo>
                  <a:pt x="11559" y="7815"/>
                  <a:pt x="11616" y="7816"/>
                  <a:pt x="11674" y="7818"/>
                </a:cubicBezTo>
                <a:cubicBezTo>
                  <a:pt x="13620" y="7889"/>
                  <a:pt x="15105" y="9516"/>
                  <a:pt x="15035" y="11462"/>
                </a:cubicBezTo>
                <a:cubicBezTo>
                  <a:pt x="14941" y="13513"/>
                  <a:pt x="13252" y="14811"/>
                  <a:pt x="11512" y="14811"/>
                </a:cubicBezTo>
                <a:cubicBezTo>
                  <a:pt x="10612" y="14811"/>
                  <a:pt x="9698" y="14463"/>
                  <a:pt x="8986" y="13690"/>
                </a:cubicBezTo>
                <a:cubicBezTo>
                  <a:pt x="6903" y="11434"/>
                  <a:pt x="8499" y="7815"/>
                  <a:pt x="11502" y="7815"/>
                </a:cubicBezTo>
                <a:close/>
                <a:moveTo>
                  <a:pt x="8880" y="1"/>
                </a:moveTo>
                <a:lnTo>
                  <a:pt x="7252" y="3644"/>
                </a:lnTo>
                <a:lnTo>
                  <a:pt x="8314" y="4140"/>
                </a:lnTo>
                <a:lnTo>
                  <a:pt x="8986" y="2618"/>
                </a:lnTo>
                <a:lnTo>
                  <a:pt x="10188" y="6863"/>
                </a:lnTo>
                <a:cubicBezTo>
                  <a:pt x="8491" y="7359"/>
                  <a:pt x="7252" y="8809"/>
                  <a:pt x="6934" y="10542"/>
                </a:cubicBezTo>
                <a:lnTo>
                  <a:pt x="5625" y="10471"/>
                </a:lnTo>
                <a:lnTo>
                  <a:pt x="5661" y="9729"/>
                </a:lnTo>
                <a:lnTo>
                  <a:pt x="4493" y="9693"/>
                </a:lnTo>
                <a:lnTo>
                  <a:pt x="4458" y="10436"/>
                </a:lnTo>
                <a:lnTo>
                  <a:pt x="2512" y="10365"/>
                </a:lnTo>
                <a:lnTo>
                  <a:pt x="3857" y="9375"/>
                </a:lnTo>
                <a:lnTo>
                  <a:pt x="3149" y="8420"/>
                </a:lnTo>
                <a:lnTo>
                  <a:pt x="1" y="10861"/>
                </a:lnTo>
                <a:lnTo>
                  <a:pt x="2937" y="13514"/>
                </a:lnTo>
                <a:lnTo>
                  <a:pt x="3715" y="12629"/>
                </a:lnTo>
                <a:lnTo>
                  <a:pt x="2477" y="11497"/>
                </a:lnTo>
                <a:lnTo>
                  <a:pt x="2477" y="11497"/>
                </a:lnTo>
                <a:lnTo>
                  <a:pt x="4423" y="11568"/>
                </a:lnTo>
                <a:lnTo>
                  <a:pt x="4387" y="12311"/>
                </a:lnTo>
                <a:lnTo>
                  <a:pt x="5554" y="12382"/>
                </a:lnTo>
                <a:lnTo>
                  <a:pt x="5590" y="11603"/>
                </a:lnTo>
                <a:lnTo>
                  <a:pt x="6934" y="11674"/>
                </a:lnTo>
                <a:cubicBezTo>
                  <a:pt x="7111" y="14009"/>
                  <a:pt x="9021" y="15813"/>
                  <a:pt x="11356" y="15919"/>
                </a:cubicBezTo>
                <a:cubicBezTo>
                  <a:pt x="11428" y="15922"/>
                  <a:pt x="11499" y="15924"/>
                  <a:pt x="11570" y="15924"/>
                </a:cubicBezTo>
                <a:cubicBezTo>
                  <a:pt x="13847" y="15924"/>
                  <a:pt x="15754" y="14293"/>
                  <a:pt x="16131" y="12063"/>
                </a:cubicBezTo>
                <a:lnTo>
                  <a:pt x="19386" y="12169"/>
                </a:lnTo>
                <a:lnTo>
                  <a:pt x="19315" y="13514"/>
                </a:lnTo>
                <a:lnTo>
                  <a:pt x="20482" y="13549"/>
                </a:lnTo>
                <a:lnTo>
                  <a:pt x="20553" y="12240"/>
                </a:lnTo>
                <a:lnTo>
                  <a:pt x="22216" y="12311"/>
                </a:lnTo>
                <a:lnTo>
                  <a:pt x="22286" y="11144"/>
                </a:lnTo>
                <a:lnTo>
                  <a:pt x="20588" y="11073"/>
                </a:lnTo>
                <a:lnTo>
                  <a:pt x="20659" y="9729"/>
                </a:lnTo>
                <a:lnTo>
                  <a:pt x="19456" y="9729"/>
                </a:lnTo>
                <a:lnTo>
                  <a:pt x="19421" y="11073"/>
                </a:lnTo>
                <a:lnTo>
                  <a:pt x="16167" y="10931"/>
                </a:lnTo>
                <a:cubicBezTo>
                  <a:pt x="15990" y="8597"/>
                  <a:pt x="14080" y="6757"/>
                  <a:pt x="11745" y="6651"/>
                </a:cubicBezTo>
                <a:lnTo>
                  <a:pt x="11320" y="6651"/>
                </a:lnTo>
                <a:lnTo>
                  <a:pt x="10118" y="2300"/>
                </a:lnTo>
                <a:lnTo>
                  <a:pt x="11497" y="3255"/>
                </a:lnTo>
                <a:lnTo>
                  <a:pt x="12169" y="2300"/>
                </a:lnTo>
                <a:lnTo>
                  <a:pt x="8880" y="1"/>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14"/>
          <p:cNvSpPr/>
          <p:nvPr/>
        </p:nvSpPr>
        <p:spPr>
          <a:xfrm flipH="1">
            <a:off x="7326410" y="3725811"/>
            <a:ext cx="919409" cy="199540"/>
          </a:xfrm>
          <a:custGeom>
            <a:rect b="b" l="l" r="r" t="t"/>
            <a:pathLst>
              <a:path extrusionOk="0" h="3716" w="17122">
                <a:moveTo>
                  <a:pt x="2159" y="1"/>
                </a:moveTo>
                <a:lnTo>
                  <a:pt x="1" y="3715"/>
                </a:lnTo>
                <a:lnTo>
                  <a:pt x="17122" y="3715"/>
                </a:lnTo>
                <a:lnTo>
                  <a:pt x="14964" y="1"/>
                </a:lnTo>
                <a:lnTo>
                  <a:pt x="12842" y="3680"/>
                </a:lnTo>
                <a:lnTo>
                  <a:pt x="10684" y="1"/>
                </a:lnTo>
                <a:lnTo>
                  <a:pt x="8561" y="3680"/>
                </a:lnTo>
                <a:lnTo>
                  <a:pt x="6439" y="1"/>
                </a:lnTo>
                <a:lnTo>
                  <a:pt x="4281" y="3680"/>
                </a:lnTo>
                <a:lnTo>
                  <a:pt x="2159" y="1"/>
                </a:lnTo>
                <a:close/>
              </a:path>
            </a:pathLst>
          </a:custGeom>
          <a:solidFill>
            <a:srgbClr val="F266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3" name="Google Shape;873;p14"/>
          <p:cNvGrpSpPr/>
          <p:nvPr/>
        </p:nvGrpSpPr>
        <p:grpSpPr>
          <a:xfrm flipH="1">
            <a:off x="7236171" y="950748"/>
            <a:ext cx="1099879" cy="1119944"/>
            <a:chOff x="-5242200" y="-1934287"/>
            <a:chExt cx="875700" cy="891675"/>
          </a:xfrm>
        </p:grpSpPr>
        <p:sp>
          <p:nvSpPr>
            <p:cNvPr id="874" name="Google Shape;874;p14"/>
            <p:cNvSpPr/>
            <p:nvPr/>
          </p:nvSpPr>
          <p:spPr>
            <a:xfrm>
              <a:off x="-4665975" y="-1107862"/>
              <a:ext cx="61625" cy="48775"/>
            </a:xfrm>
            <a:custGeom>
              <a:rect b="b" l="l" r="r" t="t"/>
              <a:pathLst>
                <a:path extrusionOk="0" h="1951" w="2465">
                  <a:moveTo>
                    <a:pt x="1261" y="0"/>
                  </a:moveTo>
                  <a:cubicBezTo>
                    <a:pt x="914" y="0"/>
                    <a:pt x="576" y="157"/>
                    <a:pt x="353" y="444"/>
                  </a:cubicBezTo>
                  <a:lnTo>
                    <a:pt x="352" y="444"/>
                  </a:lnTo>
                  <a:cubicBezTo>
                    <a:pt x="0" y="896"/>
                    <a:pt x="33" y="1538"/>
                    <a:pt x="432" y="1950"/>
                  </a:cubicBezTo>
                  <a:cubicBezTo>
                    <a:pt x="1100" y="1766"/>
                    <a:pt x="1759" y="1544"/>
                    <a:pt x="2404" y="1287"/>
                  </a:cubicBezTo>
                  <a:cubicBezTo>
                    <a:pt x="2465" y="773"/>
                    <a:pt x="2176" y="283"/>
                    <a:pt x="1699" y="87"/>
                  </a:cubicBezTo>
                  <a:cubicBezTo>
                    <a:pt x="1557" y="28"/>
                    <a:pt x="1408" y="0"/>
                    <a:pt x="12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14"/>
            <p:cNvSpPr/>
            <p:nvPr/>
          </p:nvSpPr>
          <p:spPr>
            <a:xfrm>
              <a:off x="-4683450" y="-1242837"/>
              <a:ext cx="65100" cy="57725"/>
            </a:xfrm>
            <a:custGeom>
              <a:rect b="b" l="l" r="r" t="t"/>
              <a:pathLst>
                <a:path extrusionOk="0" h="2309" w="2604">
                  <a:moveTo>
                    <a:pt x="1303" y="0"/>
                  </a:moveTo>
                  <a:cubicBezTo>
                    <a:pt x="960" y="0"/>
                    <a:pt x="620" y="152"/>
                    <a:pt x="392" y="443"/>
                  </a:cubicBezTo>
                  <a:cubicBezTo>
                    <a:pt x="0" y="944"/>
                    <a:pt x="89" y="1670"/>
                    <a:pt x="591" y="2063"/>
                  </a:cubicBezTo>
                  <a:cubicBezTo>
                    <a:pt x="801" y="2228"/>
                    <a:pt x="1052" y="2308"/>
                    <a:pt x="1301" y="2308"/>
                  </a:cubicBezTo>
                  <a:cubicBezTo>
                    <a:pt x="1643" y="2308"/>
                    <a:pt x="1983" y="2156"/>
                    <a:pt x="2210" y="1866"/>
                  </a:cubicBezTo>
                  <a:cubicBezTo>
                    <a:pt x="2604" y="1364"/>
                    <a:pt x="2515" y="638"/>
                    <a:pt x="2013" y="245"/>
                  </a:cubicBezTo>
                  <a:cubicBezTo>
                    <a:pt x="1802"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14"/>
            <p:cNvSpPr/>
            <p:nvPr/>
          </p:nvSpPr>
          <p:spPr>
            <a:xfrm>
              <a:off x="-5104975" y="-1328462"/>
              <a:ext cx="65100" cy="57725"/>
            </a:xfrm>
            <a:custGeom>
              <a:rect b="b" l="l" r="r" t="t"/>
              <a:pathLst>
                <a:path extrusionOk="0" h="2309" w="2604">
                  <a:moveTo>
                    <a:pt x="1303" y="0"/>
                  </a:moveTo>
                  <a:cubicBezTo>
                    <a:pt x="960" y="0"/>
                    <a:pt x="621" y="152"/>
                    <a:pt x="394" y="443"/>
                  </a:cubicBezTo>
                  <a:cubicBezTo>
                    <a:pt x="0" y="945"/>
                    <a:pt x="89" y="1671"/>
                    <a:pt x="591" y="2064"/>
                  </a:cubicBezTo>
                  <a:cubicBezTo>
                    <a:pt x="802" y="2229"/>
                    <a:pt x="1052" y="2308"/>
                    <a:pt x="1301" y="2308"/>
                  </a:cubicBezTo>
                  <a:cubicBezTo>
                    <a:pt x="1644" y="2308"/>
                    <a:pt x="1983" y="2156"/>
                    <a:pt x="2211" y="1865"/>
                  </a:cubicBezTo>
                  <a:cubicBezTo>
                    <a:pt x="2604" y="1363"/>
                    <a:pt x="2515" y="639"/>
                    <a:pt x="2013" y="246"/>
                  </a:cubicBezTo>
                  <a:cubicBezTo>
                    <a:pt x="1802"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14"/>
            <p:cNvSpPr/>
            <p:nvPr/>
          </p:nvSpPr>
          <p:spPr>
            <a:xfrm>
              <a:off x="-4951850" y="-1209887"/>
              <a:ext cx="61775" cy="57700"/>
            </a:xfrm>
            <a:custGeom>
              <a:rect b="b" l="l" r="r" t="t"/>
              <a:pathLst>
                <a:path extrusionOk="0" h="2308" w="2471">
                  <a:moveTo>
                    <a:pt x="1237" y="0"/>
                  </a:moveTo>
                  <a:cubicBezTo>
                    <a:pt x="1191" y="0"/>
                    <a:pt x="1144" y="3"/>
                    <a:pt x="1096" y="9"/>
                  </a:cubicBezTo>
                  <a:cubicBezTo>
                    <a:pt x="634" y="65"/>
                    <a:pt x="251" y="395"/>
                    <a:pt x="125" y="845"/>
                  </a:cubicBezTo>
                  <a:cubicBezTo>
                    <a:pt x="0" y="1294"/>
                    <a:pt x="158" y="1774"/>
                    <a:pt x="525" y="2062"/>
                  </a:cubicBezTo>
                  <a:cubicBezTo>
                    <a:pt x="736" y="2228"/>
                    <a:pt x="987" y="2308"/>
                    <a:pt x="1236" y="2308"/>
                  </a:cubicBezTo>
                  <a:cubicBezTo>
                    <a:pt x="1579" y="2308"/>
                    <a:pt x="1918" y="2156"/>
                    <a:pt x="2146" y="1865"/>
                  </a:cubicBezTo>
                  <a:cubicBezTo>
                    <a:pt x="2433" y="1497"/>
                    <a:pt x="2471" y="993"/>
                    <a:pt x="2241" y="587"/>
                  </a:cubicBezTo>
                  <a:cubicBezTo>
                    <a:pt x="2035" y="221"/>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14"/>
            <p:cNvSpPr/>
            <p:nvPr/>
          </p:nvSpPr>
          <p:spPr>
            <a:xfrm>
              <a:off x="-5086925" y="-1193587"/>
              <a:ext cx="62525" cy="57800"/>
            </a:xfrm>
            <a:custGeom>
              <a:rect b="b" l="l" r="r" t="t"/>
              <a:pathLst>
                <a:path extrusionOk="0" h="2312" w="2501">
                  <a:moveTo>
                    <a:pt x="1244" y="1"/>
                  </a:moveTo>
                  <a:cubicBezTo>
                    <a:pt x="1027" y="1"/>
                    <a:pt x="809" y="62"/>
                    <a:pt x="617" y="185"/>
                  </a:cubicBezTo>
                  <a:cubicBezTo>
                    <a:pt x="199" y="456"/>
                    <a:pt x="0" y="963"/>
                    <a:pt x="126" y="1445"/>
                  </a:cubicBezTo>
                  <a:cubicBezTo>
                    <a:pt x="378" y="1666"/>
                    <a:pt x="638" y="1882"/>
                    <a:pt x="904" y="2091"/>
                  </a:cubicBezTo>
                  <a:cubicBezTo>
                    <a:pt x="1002" y="2168"/>
                    <a:pt x="1102" y="2236"/>
                    <a:pt x="1200" y="2311"/>
                  </a:cubicBezTo>
                  <a:cubicBezTo>
                    <a:pt x="1214" y="2311"/>
                    <a:pt x="1228" y="2311"/>
                    <a:pt x="1242" y="2311"/>
                  </a:cubicBezTo>
                  <a:cubicBezTo>
                    <a:pt x="1722" y="2311"/>
                    <a:pt x="2156" y="2013"/>
                    <a:pt x="2326" y="1561"/>
                  </a:cubicBezTo>
                  <a:cubicBezTo>
                    <a:pt x="2500" y="1094"/>
                    <a:pt x="2356" y="568"/>
                    <a:pt x="1968" y="256"/>
                  </a:cubicBezTo>
                  <a:cubicBezTo>
                    <a:pt x="1757" y="87"/>
                    <a:pt x="1501" y="1"/>
                    <a:pt x="124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14"/>
            <p:cNvSpPr/>
            <p:nvPr/>
          </p:nvSpPr>
          <p:spPr>
            <a:xfrm>
              <a:off x="-4968325" y="-1344912"/>
              <a:ext cx="61800" cy="57700"/>
            </a:xfrm>
            <a:custGeom>
              <a:rect b="b" l="l" r="r" t="t"/>
              <a:pathLst>
                <a:path extrusionOk="0" h="2308" w="2472">
                  <a:moveTo>
                    <a:pt x="1235" y="0"/>
                  </a:moveTo>
                  <a:cubicBezTo>
                    <a:pt x="1189" y="0"/>
                    <a:pt x="1143" y="3"/>
                    <a:pt x="1097" y="8"/>
                  </a:cubicBezTo>
                  <a:cubicBezTo>
                    <a:pt x="634" y="65"/>
                    <a:pt x="251" y="395"/>
                    <a:pt x="126" y="845"/>
                  </a:cubicBezTo>
                  <a:cubicBezTo>
                    <a:pt x="0" y="1294"/>
                    <a:pt x="158" y="1775"/>
                    <a:pt x="525" y="2063"/>
                  </a:cubicBezTo>
                  <a:cubicBezTo>
                    <a:pt x="736" y="2228"/>
                    <a:pt x="987" y="2308"/>
                    <a:pt x="1235" y="2308"/>
                  </a:cubicBezTo>
                  <a:cubicBezTo>
                    <a:pt x="1578" y="2308"/>
                    <a:pt x="1918" y="2156"/>
                    <a:pt x="2146" y="1865"/>
                  </a:cubicBezTo>
                  <a:cubicBezTo>
                    <a:pt x="2433" y="1498"/>
                    <a:pt x="2471" y="993"/>
                    <a:pt x="2241" y="586"/>
                  </a:cubicBezTo>
                  <a:cubicBezTo>
                    <a:pt x="2035" y="221"/>
                    <a:pt x="1648"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14"/>
            <p:cNvSpPr/>
            <p:nvPr/>
          </p:nvSpPr>
          <p:spPr>
            <a:xfrm>
              <a:off x="-4924800" y="-1074912"/>
              <a:ext cx="48200" cy="21825"/>
            </a:xfrm>
            <a:custGeom>
              <a:rect b="b" l="l" r="r" t="t"/>
              <a:pathLst>
                <a:path extrusionOk="0" h="873" w="1928">
                  <a:moveTo>
                    <a:pt x="816" y="1"/>
                  </a:moveTo>
                  <a:cubicBezTo>
                    <a:pt x="514" y="1"/>
                    <a:pt x="218" y="121"/>
                    <a:pt x="0" y="343"/>
                  </a:cubicBezTo>
                  <a:cubicBezTo>
                    <a:pt x="633" y="554"/>
                    <a:pt x="1276" y="731"/>
                    <a:pt x="1927" y="873"/>
                  </a:cubicBezTo>
                  <a:cubicBezTo>
                    <a:pt x="1829" y="469"/>
                    <a:pt x="1520" y="152"/>
                    <a:pt x="1119" y="42"/>
                  </a:cubicBezTo>
                  <a:cubicBezTo>
                    <a:pt x="1019" y="14"/>
                    <a:pt x="917" y="1"/>
                    <a:pt x="81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14"/>
            <p:cNvSpPr/>
            <p:nvPr/>
          </p:nvSpPr>
          <p:spPr>
            <a:xfrm>
              <a:off x="-4816850" y="-1226362"/>
              <a:ext cx="61800" cy="57725"/>
            </a:xfrm>
            <a:custGeom>
              <a:rect b="b" l="l" r="r" t="t"/>
              <a:pathLst>
                <a:path extrusionOk="0" h="2309" w="2472">
                  <a:moveTo>
                    <a:pt x="1238" y="1"/>
                  </a:moveTo>
                  <a:cubicBezTo>
                    <a:pt x="1191" y="1"/>
                    <a:pt x="1144" y="3"/>
                    <a:pt x="1097" y="9"/>
                  </a:cubicBezTo>
                  <a:cubicBezTo>
                    <a:pt x="634" y="65"/>
                    <a:pt x="251" y="395"/>
                    <a:pt x="126" y="845"/>
                  </a:cubicBezTo>
                  <a:cubicBezTo>
                    <a:pt x="0" y="1294"/>
                    <a:pt x="158" y="1774"/>
                    <a:pt x="526" y="2063"/>
                  </a:cubicBezTo>
                  <a:cubicBezTo>
                    <a:pt x="737" y="2228"/>
                    <a:pt x="988" y="2308"/>
                    <a:pt x="1236" y="2308"/>
                  </a:cubicBezTo>
                  <a:cubicBezTo>
                    <a:pt x="1579" y="2308"/>
                    <a:pt x="1918" y="2156"/>
                    <a:pt x="2146" y="1865"/>
                  </a:cubicBezTo>
                  <a:cubicBezTo>
                    <a:pt x="2433" y="1497"/>
                    <a:pt x="2471" y="993"/>
                    <a:pt x="2241" y="586"/>
                  </a:cubicBezTo>
                  <a:cubicBezTo>
                    <a:pt x="2035" y="221"/>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14"/>
            <p:cNvSpPr/>
            <p:nvPr/>
          </p:nvSpPr>
          <p:spPr>
            <a:xfrm>
              <a:off x="-4986450" y="-1479937"/>
              <a:ext cx="65125" cy="57725"/>
            </a:xfrm>
            <a:custGeom>
              <a:rect b="b" l="l" r="r" t="t"/>
              <a:pathLst>
                <a:path extrusionOk="0" h="2309" w="2605">
                  <a:moveTo>
                    <a:pt x="1303" y="0"/>
                  </a:moveTo>
                  <a:cubicBezTo>
                    <a:pt x="961" y="0"/>
                    <a:pt x="622" y="152"/>
                    <a:pt x="394" y="443"/>
                  </a:cubicBezTo>
                  <a:cubicBezTo>
                    <a:pt x="1" y="945"/>
                    <a:pt x="89" y="1671"/>
                    <a:pt x="591" y="2063"/>
                  </a:cubicBezTo>
                  <a:cubicBezTo>
                    <a:pt x="803" y="2228"/>
                    <a:pt x="1053" y="2308"/>
                    <a:pt x="1302" y="2308"/>
                  </a:cubicBezTo>
                  <a:cubicBezTo>
                    <a:pt x="1645" y="2308"/>
                    <a:pt x="1984" y="2156"/>
                    <a:pt x="2211" y="1865"/>
                  </a:cubicBezTo>
                  <a:cubicBezTo>
                    <a:pt x="2604" y="1363"/>
                    <a:pt x="2516" y="639"/>
                    <a:pt x="2014" y="246"/>
                  </a:cubicBezTo>
                  <a:cubicBezTo>
                    <a:pt x="1803"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14"/>
            <p:cNvSpPr/>
            <p:nvPr/>
          </p:nvSpPr>
          <p:spPr>
            <a:xfrm>
              <a:off x="-4833325" y="-1361387"/>
              <a:ext cx="61800" cy="57700"/>
            </a:xfrm>
            <a:custGeom>
              <a:rect b="b" l="l" r="r" t="t"/>
              <a:pathLst>
                <a:path extrusionOk="0" h="2308" w="2472">
                  <a:moveTo>
                    <a:pt x="1236" y="0"/>
                  </a:moveTo>
                  <a:cubicBezTo>
                    <a:pt x="1190" y="0"/>
                    <a:pt x="1143" y="3"/>
                    <a:pt x="1097" y="9"/>
                  </a:cubicBezTo>
                  <a:cubicBezTo>
                    <a:pt x="634" y="66"/>
                    <a:pt x="251" y="396"/>
                    <a:pt x="126" y="846"/>
                  </a:cubicBezTo>
                  <a:cubicBezTo>
                    <a:pt x="1" y="1295"/>
                    <a:pt x="159" y="1775"/>
                    <a:pt x="525" y="2063"/>
                  </a:cubicBezTo>
                  <a:cubicBezTo>
                    <a:pt x="736" y="2228"/>
                    <a:pt x="987" y="2308"/>
                    <a:pt x="1235" y="2308"/>
                  </a:cubicBezTo>
                  <a:cubicBezTo>
                    <a:pt x="1579" y="2308"/>
                    <a:pt x="1918" y="2156"/>
                    <a:pt x="2146" y="1865"/>
                  </a:cubicBezTo>
                  <a:cubicBezTo>
                    <a:pt x="2433" y="1498"/>
                    <a:pt x="2471" y="994"/>
                    <a:pt x="2241" y="587"/>
                  </a:cubicBezTo>
                  <a:cubicBezTo>
                    <a:pt x="2035" y="221"/>
                    <a:pt x="1649" y="0"/>
                    <a:pt x="123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14"/>
            <p:cNvSpPr/>
            <p:nvPr/>
          </p:nvSpPr>
          <p:spPr>
            <a:xfrm>
              <a:off x="-4800975" y="-1091362"/>
              <a:ext cx="64050" cy="48750"/>
            </a:xfrm>
            <a:custGeom>
              <a:rect b="b" l="l" r="r" t="t"/>
              <a:pathLst>
                <a:path extrusionOk="0" h="1950" w="2562">
                  <a:moveTo>
                    <a:pt x="1261" y="0"/>
                  </a:moveTo>
                  <a:cubicBezTo>
                    <a:pt x="919" y="0"/>
                    <a:pt x="579" y="152"/>
                    <a:pt x="352" y="443"/>
                  </a:cubicBezTo>
                  <a:cubicBezTo>
                    <a:pt x="0" y="892"/>
                    <a:pt x="32" y="1531"/>
                    <a:pt x="425" y="1944"/>
                  </a:cubicBezTo>
                  <a:cubicBezTo>
                    <a:pt x="497" y="1947"/>
                    <a:pt x="568" y="1947"/>
                    <a:pt x="640" y="1948"/>
                  </a:cubicBezTo>
                  <a:cubicBezTo>
                    <a:pt x="722" y="1949"/>
                    <a:pt x="805" y="1949"/>
                    <a:pt x="887" y="1949"/>
                  </a:cubicBezTo>
                  <a:cubicBezTo>
                    <a:pt x="1301" y="1949"/>
                    <a:pt x="1715" y="1936"/>
                    <a:pt x="2128" y="1909"/>
                  </a:cubicBezTo>
                  <a:cubicBezTo>
                    <a:pt x="2141" y="1893"/>
                    <a:pt x="2157" y="1882"/>
                    <a:pt x="2169" y="1866"/>
                  </a:cubicBezTo>
                  <a:cubicBezTo>
                    <a:pt x="2562" y="1364"/>
                    <a:pt x="2473" y="638"/>
                    <a:pt x="1971" y="246"/>
                  </a:cubicBezTo>
                  <a:cubicBezTo>
                    <a:pt x="1761" y="81"/>
                    <a:pt x="1510" y="0"/>
                    <a:pt x="12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14"/>
            <p:cNvSpPr/>
            <p:nvPr/>
          </p:nvSpPr>
          <p:spPr>
            <a:xfrm>
              <a:off x="-5238050" y="-1447012"/>
              <a:ext cx="45375" cy="57650"/>
            </a:xfrm>
            <a:custGeom>
              <a:rect b="b" l="l" r="r" t="t"/>
              <a:pathLst>
                <a:path extrusionOk="0" h="2306" w="1815">
                  <a:moveTo>
                    <a:pt x="565" y="1"/>
                  </a:moveTo>
                  <a:cubicBezTo>
                    <a:pt x="372" y="1"/>
                    <a:pt x="178" y="49"/>
                    <a:pt x="0" y="149"/>
                  </a:cubicBezTo>
                  <a:cubicBezTo>
                    <a:pt x="100" y="873"/>
                    <a:pt x="243" y="1590"/>
                    <a:pt x="428" y="2297"/>
                  </a:cubicBezTo>
                  <a:cubicBezTo>
                    <a:pt x="475" y="2303"/>
                    <a:pt x="522" y="2306"/>
                    <a:pt x="569" y="2306"/>
                  </a:cubicBezTo>
                  <a:cubicBezTo>
                    <a:pt x="919" y="2306"/>
                    <a:pt x="1255" y="2146"/>
                    <a:pt x="1475" y="1866"/>
                  </a:cubicBezTo>
                  <a:cubicBezTo>
                    <a:pt x="1815" y="1433"/>
                    <a:pt x="1801" y="820"/>
                    <a:pt x="1442" y="403"/>
                  </a:cubicBezTo>
                  <a:cubicBezTo>
                    <a:pt x="1216" y="140"/>
                    <a:pt x="893" y="1"/>
                    <a:pt x="56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14"/>
            <p:cNvSpPr/>
            <p:nvPr/>
          </p:nvSpPr>
          <p:spPr>
            <a:xfrm>
              <a:off x="-5242200" y="-1581662"/>
              <a:ext cx="32550" cy="57350"/>
            </a:xfrm>
            <a:custGeom>
              <a:rect b="b" l="l" r="r" t="t"/>
              <a:pathLst>
                <a:path extrusionOk="0" h="2294" w="1302">
                  <a:moveTo>
                    <a:pt x="223" y="0"/>
                  </a:moveTo>
                  <a:cubicBezTo>
                    <a:pt x="102" y="759"/>
                    <a:pt x="27" y="1524"/>
                    <a:pt x="1" y="2292"/>
                  </a:cubicBezTo>
                  <a:cubicBezTo>
                    <a:pt x="25" y="2293"/>
                    <a:pt x="49" y="2294"/>
                    <a:pt x="74" y="2294"/>
                  </a:cubicBezTo>
                  <a:cubicBezTo>
                    <a:pt x="427" y="2294"/>
                    <a:pt x="763" y="2132"/>
                    <a:pt x="982" y="1852"/>
                  </a:cubicBezTo>
                  <a:cubicBezTo>
                    <a:pt x="1240" y="1527"/>
                    <a:pt x="1302" y="1088"/>
                    <a:pt x="1144" y="705"/>
                  </a:cubicBezTo>
                  <a:cubicBezTo>
                    <a:pt x="987" y="320"/>
                    <a:pt x="635" y="51"/>
                    <a:pt x="22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14"/>
            <p:cNvSpPr/>
            <p:nvPr/>
          </p:nvSpPr>
          <p:spPr>
            <a:xfrm>
              <a:off x="-5198925" y="-1310637"/>
              <a:ext cx="22600" cy="36275"/>
            </a:xfrm>
            <a:custGeom>
              <a:rect b="b" l="l" r="r" t="t"/>
              <a:pathLst>
                <a:path extrusionOk="0" h="1451" w="904">
                  <a:moveTo>
                    <a:pt x="1" y="0"/>
                  </a:moveTo>
                  <a:cubicBezTo>
                    <a:pt x="231" y="494"/>
                    <a:pt x="482" y="977"/>
                    <a:pt x="755" y="1451"/>
                  </a:cubicBezTo>
                  <a:cubicBezTo>
                    <a:pt x="903" y="992"/>
                    <a:pt x="750" y="489"/>
                    <a:pt x="371" y="191"/>
                  </a:cubicBezTo>
                  <a:cubicBezTo>
                    <a:pt x="260" y="105"/>
                    <a:pt x="135" y="41"/>
                    <a:pt x="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14"/>
            <p:cNvSpPr/>
            <p:nvPr/>
          </p:nvSpPr>
          <p:spPr>
            <a:xfrm>
              <a:off x="-5119800" y="-1463462"/>
              <a:ext cx="61800" cy="57725"/>
            </a:xfrm>
            <a:custGeom>
              <a:rect b="b" l="l" r="r" t="t"/>
              <a:pathLst>
                <a:path extrusionOk="0" h="2309" w="2472">
                  <a:moveTo>
                    <a:pt x="1235" y="1"/>
                  </a:moveTo>
                  <a:cubicBezTo>
                    <a:pt x="1189" y="1"/>
                    <a:pt x="1143" y="3"/>
                    <a:pt x="1097" y="9"/>
                  </a:cubicBezTo>
                  <a:cubicBezTo>
                    <a:pt x="634" y="66"/>
                    <a:pt x="251" y="396"/>
                    <a:pt x="126" y="845"/>
                  </a:cubicBezTo>
                  <a:cubicBezTo>
                    <a:pt x="0" y="1295"/>
                    <a:pt x="158" y="1775"/>
                    <a:pt x="525" y="2064"/>
                  </a:cubicBezTo>
                  <a:cubicBezTo>
                    <a:pt x="736" y="2228"/>
                    <a:pt x="986" y="2308"/>
                    <a:pt x="1235" y="2308"/>
                  </a:cubicBezTo>
                  <a:cubicBezTo>
                    <a:pt x="1578" y="2308"/>
                    <a:pt x="1918" y="2156"/>
                    <a:pt x="2145" y="1865"/>
                  </a:cubicBezTo>
                  <a:cubicBezTo>
                    <a:pt x="2433" y="1498"/>
                    <a:pt x="2471" y="994"/>
                    <a:pt x="2241" y="587"/>
                  </a:cubicBezTo>
                  <a:cubicBezTo>
                    <a:pt x="2035" y="221"/>
                    <a:pt x="1649" y="1"/>
                    <a:pt x="123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14"/>
            <p:cNvSpPr/>
            <p:nvPr/>
          </p:nvSpPr>
          <p:spPr>
            <a:xfrm>
              <a:off x="-5136275" y="-1598462"/>
              <a:ext cx="61800" cy="57700"/>
            </a:xfrm>
            <a:custGeom>
              <a:rect b="b" l="l" r="r" t="t"/>
              <a:pathLst>
                <a:path extrusionOk="0" h="2308" w="2472">
                  <a:moveTo>
                    <a:pt x="1237" y="0"/>
                  </a:moveTo>
                  <a:cubicBezTo>
                    <a:pt x="1191" y="0"/>
                    <a:pt x="1144" y="3"/>
                    <a:pt x="1097" y="9"/>
                  </a:cubicBezTo>
                  <a:cubicBezTo>
                    <a:pt x="634" y="66"/>
                    <a:pt x="250" y="396"/>
                    <a:pt x="125" y="844"/>
                  </a:cubicBezTo>
                  <a:cubicBezTo>
                    <a:pt x="1" y="1295"/>
                    <a:pt x="159" y="1775"/>
                    <a:pt x="525" y="2062"/>
                  </a:cubicBezTo>
                  <a:cubicBezTo>
                    <a:pt x="737" y="2227"/>
                    <a:pt x="987" y="2308"/>
                    <a:pt x="1236" y="2308"/>
                  </a:cubicBezTo>
                  <a:cubicBezTo>
                    <a:pt x="1579" y="2308"/>
                    <a:pt x="1918" y="2156"/>
                    <a:pt x="2145" y="1865"/>
                  </a:cubicBezTo>
                  <a:cubicBezTo>
                    <a:pt x="2433" y="1497"/>
                    <a:pt x="2471" y="992"/>
                    <a:pt x="2241" y="586"/>
                  </a:cubicBezTo>
                  <a:cubicBezTo>
                    <a:pt x="2036" y="222"/>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14"/>
            <p:cNvSpPr/>
            <p:nvPr/>
          </p:nvSpPr>
          <p:spPr>
            <a:xfrm>
              <a:off x="-4564925" y="-1394337"/>
              <a:ext cx="65125" cy="57725"/>
            </a:xfrm>
            <a:custGeom>
              <a:rect b="b" l="l" r="r" t="t"/>
              <a:pathLst>
                <a:path extrusionOk="0" h="2309" w="2605">
                  <a:moveTo>
                    <a:pt x="1303" y="0"/>
                  </a:moveTo>
                  <a:cubicBezTo>
                    <a:pt x="960" y="0"/>
                    <a:pt x="621" y="152"/>
                    <a:pt x="394" y="443"/>
                  </a:cubicBezTo>
                  <a:cubicBezTo>
                    <a:pt x="1" y="945"/>
                    <a:pt x="89" y="1671"/>
                    <a:pt x="591" y="2064"/>
                  </a:cubicBezTo>
                  <a:cubicBezTo>
                    <a:pt x="802" y="2229"/>
                    <a:pt x="1053" y="2308"/>
                    <a:pt x="1301" y="2308"/>
                  </a:cubicBezTo>
                  <a:cubicBezTo>
                    <a:pt x="1644" y="2308"/>
                    <a:pt x="1983" y="2157"/>
                    <a:pt x="2211" y="1867"/>
                  </a:cubicBezTo>
                  <a:cubicBezTo>
                    <a:pt x="2604" y="1365"/>
                    <a:pt x="2516" y="639"/>
                    <a:pt x="2014" y="246"/>
                  </a:cubicBezTo>
                  <a:cubicBezTo>
                    <a:pt x="1803"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14"/>
            <p:cNvSpPr/>
            <p:nvPr/>
          </p:nvSpPr>
          <p:spPr>
            <a:xfrm>
              <a:off x="-4411725" y="-1275687"/>
              <a:ext cx="36200" cy="44850"/>
            </a:xfrm>
            <a:custGeom>
              <a:rect b="b" l="l" r="r" t="t"/>
              <a:pathLst>
                <a:path extrusionOk="0" h="1794" w="1448">
                  <a:moveTo>
                    <a:pt x="1229" y="0"/>
                  </a:moveTo>
                  <a:cubicBezTo>
                    <a:pt x="880" y="0"/>
                    <a:pt x="545" y="159"/>
                    <a:pt x="325" y="440"/>
                  </a:cubicBezTo>
                  <a:cubicBezTo>
                    <a:pt x="18" y="834"/>
                    <a:pt x="0" y="1380"/>
                    <a:pt x="282" y="1794"/>
                  </a:cubicBezTo>
                  <a:cubicBezTo>
                    <a:pt x="703" y="1226"/>
                    <a:pt x="1093" y="633"/>
                    <a:pt x="1448" y="21"/>
                  </a:cubicBezTo>
                  <a:cubicBezTo>
                    <a:pt x="1375" y="7"/>
                    <a:pt x="1301" y="0"/>
                    <a:pt x="122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14"/>
            <p:cNvSpPr/>
            <p:nvPr/>
          </p:nvSpPr>
          <p:spPr>
            <a:xfrm>
              <a:off x="-4546850" y="-1259287"/>
              <a:ext cx="61800" cy="57700"/>
            </a:xfrm>
            <a:custGeom>
              <a:rect b="b" l="l" r="r" t="t"/>
              <a:pathLst>
                <a:path extrusionOk="0" h="2308" w="2472">
                  <a:moveTo>
                    <a:pt x="1239" y="0"/>
                  </a:moveTo>
                  <a:cubicBezTo>
                    <a:pt x="1193" y="0"/>
                    <a:pt x="1146" y="3"/>
                    <a:pt x="1098" y="9"/>
                  </a:cubicBezTo>
                  <a:cubicBezTo>
                    <a:pt x="634" y="64"/>
                    <a:pt x="251" y="394"/>
                    <a:pt x="126" y="844"/>
                  </a:cubicBezTo>
                  <a:cubicBezTo>
                    <a:pt x="1" y="1293"/>
                    <a:pt x="159" y="1775"/>
                    <a:pt x="527" y="2062"/>
                  </a:cubicBezTo>
                  <a:cubicBezTo>
                    <a:pt x="738" y="2228"/>
                    <a:pt x="989" y="2308"/>
                    <a:pt x="1237" y="2308"/>
                  </a:cubicBezTo>
                  <a:cubicBezTo>
                    <a:pt x="1580" y="2308"/>
                    <a:pt x="1919" y="2156"/>
                    <a:pt x="2147" y="1865"/>
                  </a:cubicBezTo>
                  <a:cubicBezTo>
                    <a:pt x="2434" y="1497"/>
                    <a:pt x="2472" y="992"/>
                    <a:pt x="2243" y="587"/>
                  </a:cubicBezTo>
                  <a:cubicBezTo>
                    <a:pt x="2036" y="221"/>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14"/>
            <p:cNvSpPr/>
            <p:nvPr/>
          </p:nvSpPr>
          <p:spPr>
            <a:xfrm>
              <a:off x="-4428300" y="-1410762"/>
              <a:ext cx="61800" cy="57700"/>
            </a:xfrm>
            <a:custGeom>
              <a:rect b="b" l="l" r="r" t="t"/>
              <a:pathLst>
                <a:path extrusionOk="0" h="2308" w="2472">
                  <a:moveTo>
                    <a:pt x="1239" y="0"/>
                  </a:moveTo>
                  <a:cubicBezTo>
                    <a:pt x="1192" y="0"/>
                    <a:pt x="1145" y="3"/>
                    <a:pt x="1098" y="9"/>
                  </a:cubicBezTo>
                  <a:cubicBezTo>
                    <a:pt x="634" y="64"/>
                    <a:pt x="251" y="394"/>
                    <a:pt x="126" y="844"/>
                  </a:cubicBezTo>
                  <a:cubicBezTo>
                    <a:pt x="1" y="1293"/>
                    <a:pt x="159" y="1774"/>
                    <a:pt x="527" y="2062"/>
                  </a:cubicBezTo>
                  <a:cubicBezTo>
                    <a:pt x="738" y="2227"/>
                    <a:pt x="988" y="2308"/>
                    <a:pt x="1237" y="2308"/>
                  </a:cubicBezTo>
                  <a:cubicBezTo>
                    <a:pt x="1579" y="2308"/>
                    <a:pt x="1918" y="2156"/>
                    <a:pt x="2146" y="1865"/>
                  </a:cubicBezTo>
                  <a:cubicBezTo>
                    <a:pt x="2433" y="1497"/>
                    <a:pt x="2471" y="992"/>
                    <a:pt x="2242" y="587"/>
                  </a:cubicBezTo>
                  <a:cubicBezTo>
                    <a:pt x="2036" y="221"/>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14"/>
            <p:cNvSpPr/>
            <p:nvPr/>
          </p:nvSpPr>
          <p:spPr>
            <a:xfrm>
              <a:off x="-4446375" y="-1545837"/>
              <a:ext cx="65100" cy="57750"/>
            </a:xfrm>
            <a:custGeom>
              <a:rect b="b" l="l" r="r" t="t"/>
              <a:pathLst>
                <a:path extrusionOk="0" h="2310" w="2604">
                  <a:moveTo>
                    <a:pt x="1302" y="1"/>
                  </a:moveTo>
                  <a:cubicBezTo>
                    <a:pt x="960" y="1"/>
                    <a:pt x="621" y="153"/>
                    <a:pt x="394" y="444"/>
                  </a:cubicBezTo>
                  <a:cubicBezTo>
                    <a:pt x="0" y="946"/>
                    <a:pt x="89" y="1672"/>
                    <a:pt x="591" y="2065"/>
                  </a:cubicBezTo>
                  <a:cubicBezTo>
                    <a:pt x="802" y="2230"/>
                    <a:pt x="1052" y="2309"/>
                    <a:pt x="1300" y="2309"/>
                  </a:cubicBezTo>
                  <a:cubicBezTo>
                    <a:pt x="1643" y="2309"/>
                    <a:pt x="1982" y="2157"/>
                    <a:pt x="2210" y="1866"/>
                  </a:cubicBezTo>
                  <a:cubicBezTo>
                    <a:pt x="2604" y="1364"/>
                    <a:pt x="2515" y="640"/>
                    <a:pt x="2013" y="247"/>
                  </a:cubicBezTo>
                  <a:cubicBezTo>
                    <a:pt x="1802" y="81"/>
                    <a:pt x="1551" y="1"/>
                    <a:pt x="1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14"/>
            <p:cNvSpPr/>
            <p:nvPr/>
          </p:nvSpPr>
          <p:spPr>
            <a:xfrm>
              <a:off x="-4867875" y="-1631437"/>
              <a:ext cx="65125" cy="57750"/>
            </a:xfrm>
            <a:custGeom>
              <a:rect b="b" l="l" r="r" t="t"/>
              <a:pathLst>
                <a:path extrusionOk="0" h="2310" w="2605">
                  <a:moveTo>
                    <a:pt x="1303" y="1"/>
                  </a:moveTo>
                  <a:cubicBezTo>
                    <a:pt x="960" y="1"/>
                    <a:pt x="621" y="153"/>
                    <a:pt x="394" y="444"/>
                  </a:cubicBezTo>
                  <a:cubicBezTo>
                    <a:pt x="1" y="946"/>
                    <a:pt x="89" y="1672"/>
                    <a:pt x="591" y="2065"/>
                  </a:cubicBezTo>
                  <a:cubicBezTo>
                    <a:pt x="802" y="2229"/>
                    <a:pt x="1052" y="2309"/>
                    <a:pt x="1301" y="2309"/>
                  </a:cubicBezTo>
                  <a:cubicBezTo>
                    <a:pt x="1644" y="2309"/>
                    <a:pt x="1983" y="2157"/>
                    <a:pt x="2211" y="1866"/>
                  </a:cubicBezTo>
                  <a:cubicBezTo>
                    <a:pt x="2604" y="1364"/>
                    <a:pt x="2516" y="640"/>
                    <a:pt x="2014" y="247"/>
                  </a:cubicBezTo>
                  <a:cubicBezTo>
                    <a:pt x="1802" y="81"/>
                    <a:pt x="1552" y="1"/>
                    <a:pt x="130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14"/>
            <p:cNvSpPr/>
            <p:nvPr/>
          </p:nvSpPr>
          <p:spPr>
            <a:xfrm>
              <a:off x="-4714775" y="-1512862"/>
              <a:ext cx="61775" cy="57700"/>
            </a:xfrm>
            <a:custGeom>
              <a:rect b="b" l="l" r="r" t="t"/>
              <a:pathLst>
                <a:path extrusionOk="0" h="2308" w="2471">
                  <a:moveTo>
                    <a:pt x="1235" y="0"/>
                  </a:moveTo>
                  <a:cubicBezTo>
                    <a:pt x="1189" y="0"/>
                    <a:pt x="1143" y="3"/>
                    <a:pt x="1096" y="9"/>
                  </a:cubicBezTo>
                  <a:cubicBezTo>
                    <a:pt x="634" y="66"/>
                    <a:pt x="251" y="396"/>
                    <a:pt x="125" y="846"/>
                  </a:cubicBezTo>
                  <a:cubicBezTo>
                    <a:pt x="0" y="1295"/>
                    <a:pt x="158" y="1775"/>
                    <a:pt x="526" y="2063"/>
                  </a:cubicBezTo>
                  <a:cubicBezTo>
                    <a:pt x="737" y="2228"/>
                    <a:pt x="987" y="2308"/>
                    <a:pt x="1235" y="2308"/>
                  </a:cubicBezTo>
                  <a:cubicBezTo>
                    <a:pt x="1578" y="2308"/>
                    <a:pt x="1918" y="2156"/>
                    <a:pt x="2146" y="1865"/>
                  </a:cubicBezTo>
                  <a:cubicBezTo>
                    <a:pt x="2433" y="1498"/>
                    <a:pt x="2471" y="994"/>
                    <a:pt x="2241" y="586"/>
                  </a:cubicBezTo>
                  <a:cubicBezTo>
                    <a:pt x="2035" y="221"/>
                    <a:pt x="1649"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14"/>
            <p:cNvSpPr/>
            <p:nvPr/>
          </p:nvSpPr>
          <p:spPr>
            <a:xfrm>
              <a:off x="-4849800" y="-1496387"/>
              <a:ext cx="61800" cy="57700"/>
            </a:xfrm>
            <a:custGeom>
              <a:rect b="b" l="l" r="r" t="t"/>
              <a:pathLst>
                <a:path extrusionOk="0" h="2308" w="2472">
                  <a:moveTo>
                    <a:pt x="1236" y="0"/>
                  </a:moveTo>
                  <a:cubicBezTo>
                    <a:pt x="1190" y="0"/>
                    <a:pt x="1144" y="3"/>
                    <a:pt x="1097" y="8"/>
                  </a:cubicBezTo>
                  <a:cubicBezTo>
                    <a:pt x="634" y="65"/>
                    <a:pt x="251" y="395"/>
                    <a:pt x="126" y="845"/>
                  </a:cubicBezTo>
                  <a:cubicBezTo>
                    <a:pt x="1" y="1294"/>
                    <a:pt x="159" y="1775"/>
                    <a:pt x="526" y="2063"/>
                  </a:cubicBezTo>
                  <a:cubicBezTo>
                    <a:pt x="737" y="2228"/>
                    <a:pt x="987" y="2308"/>
                    <a:pt x="1236" y="2308"/>
                  </a:cubicBezTo>
                  <a:cubicBezTo>
                    <a:pt x="1579" y="2308"/>
                    <a:pt x="1919" y="2156"/>
                    <a:pt x="2147" y="1865"/>
                  </a:cubicBezTo>
                  <a:cubicBezTo>
                    <a:pt x="2434" y="1498"/>
                    <a:pt x="2472" y="993"/>
                    <a:pt x="2241" y="586"/>
                  </a:cubicBezTo>
                  <a:cubicBezTo>
                    <a:pt x="2035" y="221"/>
                    <a:pt x="1649" y="0"/>
                    <a:pt x="123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14"/>
            <p:cNvSpPr/>
            <p:nvPr/>
          </p:nvSpPr>
          <p:spPr>
            <a:xfrm>
              <a:off x="-4731250" y="-1647862"/>
              <a:ext cx="61800" cy="57700"/>
            </a:xfrm>
            <a:custGeom>
              <a:rect b="b" l="l" r="r" t="t"/>
              <a:pathLst>
                <a:path extrusionOk="0" h="2308" w="2472">
                  <a:moveTo>
                    <a:pt x="1235" y="0"/>
                  </a:moveTo>
                  <a:cubicBezTo>
                    <a:pt x="1189" y="0"/>
                    <a:pt x="1143" y="3"/>
                    <a:pt x="1097" y="8"/>
                  </a:cubicBezTo>
                  <a:cubicBezTo>
                    <a:pt x="634" y="65"/>
                    <a:pt x="251" y="395"/>
                    <a:pt x="126" y="844"/>
                  </a:cubicBezTo>
                  <a:cubicBezTo>
                    <a:pt x="0" y="1294"/>
                    <a:pt x="158" y="1775"/>
                    <a:pt x="526" y="2063"/>
                  </a:cubicBezTo>
                  <a:cubicBezTo>
                    <a:pt x="737" y="2228"/>
                    <a:pt x="987" y="2308"/>
                    <a:pt x="1235" y="2308"/>
                  </a:cubicBezTo>
                  <a:cubicBezTo>
                    <a:pt x="1578" y="2308"/>
                    <a:pt x="1918" y="2156"/>
                    <a:pt x="2146" y="1865"/>
                  </a:cubicBezTo>
                  <a:cubicBezTo>
                    <a:pt x="2433" y="1497"/>
                    <a:pt x="2471" y="992"/>
                    <a:pt x="2241" y="586"/>
                  </a:cubicBezTo>
                  <a:cubicBezTo>
                    <a:pt x="2035" y="221"/>
                    <a:pt x="1649"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14"/>
            <p:cNvSpPr/>
            <p:nvPr/>
          </p:nvSpPr>
          <p:spPr>
            <a:xfrm>
              <a:off x="-4698325" y="-1377862"/>
              <a:ext cx="61800" cy="57725"/>
            </a:xfrm>
            <a:custGeom>
              <a:rect b="b" l="l" r="r" t="t"/>
              <a:pathLst>
                <a:path extrusionOk="0" h="2309" w="2472">
                  <a:moveTo>
                    <a:pt x="1236" y="1"/>
                  </a:moveTo>
                  <a:cubicBezTo>
                    <a:pt x="1190" y="1"/>
                    <a:pt x="1144" y="3"/>
                    <a:pt x="1097" y="9"/>
                  </a:cubicBezTo>
                  <a:cubicBezTo>
                    <a:pt x="634" y="66"/>
                    <a:pt x="251" y="396"/>
                    <a:pt x="126" y="846"/>
                  </a:cubicBezTo>
                  <a:cubicBezTo>
                    <a:pt x="1" y="1295"/>
                    <a:pt x="159" y="1775"/>
                    <a:pt x="527" y="2064"/>
                  </a:cubicBezTo>
                  <a:cubicBezTo>
                    <a:pt x="737" y="2228"/>
                    <a:pt x="987" y="2308"/>
                    <a:pt x="1236" y="2308"/>
                  </a:cubicBezTo>
                  <a:cubicBezTo>
                    <a:pt x="1579" y="2308"/>
                    <a:pt x="1919" y="2156"/>
                    <a:pt x="2147" y="1865"/>
                  </a:cubicBezTo>
                  <a:cubicBezTo>
                    <a:pt x="2434" y="1498"/>
                    <a:pt x="2472" y="994"/>
                    <a:pt x="2241" y="587"/>
                  </a:cubicBezTo>
                  <a:cubicBezTo>
                    <a:pt x="2036" y="222"/>
                    <a:pt x="1649"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14"/>
            <p:cNvSpPr/>
            <p:nvPr/>
          </p:nvSpPr>
          <p:spPr>
            <a:xfrm>
              <a:off x="-4579775" y="-1529337"/>
              <a:ext cx="61800" cy="57725"/>
            </a:xfrm>
            <a:custGeom>
              <a:rect b="b" l="l" r="r" t="t"/>
              <a:pathLst>
                <a:path extrusionOk="0" h="2309" w="2472">
                  <a:moveTo>
                    <a:pt x="1236" y="1"/>
                  </a:moveTo>
                  <a:cubicBezTo>
                    <a:pt x="1190" y="1"/>
                    <a:pt x="1144" y="3"/>
                    <a:pt x="1098" y="9"/>
                  </a:cubicBezTo>
                  <a:cubicBezTo>
                    <a:pt x="634" y="66"/>
                    <a:pt x="251" y="396"/>
                    <a:pt x="126" y="845"/>
                  </a:cubicBezTo>
                  <a:cubicBezTo>
                    <a:pt x="0" y="1295"/>
                    <a:pt x="159" y="1775"/>
                    <a:pt x="526" y="2064"/>
                  </a:cubicBezTo>
                  <a:cubicBezTo>
                    <a:pt x="738" y="2228"/>
                    <a:pt x="988" y="2309"/>
                    <a:pt x="1237" y="2309"/>
                  </a:cubicBezTo>
                  <a:cubicBezTo>
                    <a:pt x="1579" y="2309"/>
                    <a:pt x="1918" y="2157"/>
                    <a:pt x="2146" y="1865"/>
                  </a:cubicBezTo>
                  <a:cubicBezTo>
                    <a:pt x="2433" y="1498"/>
                    <a:pt x="2471" y="994"/>
                    <a:pt x="2242" y="587"/>
                  </a:cubicBezTo>
                  <a:cubicBezTo>
                    <a:pt x="2035" y="221"/>
                    <a:pt x="1649"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14"/>
            <p:cNvSpPr/>
            <p:nvPr/>
          </p:nvSpPr>
          <p:spPr>
            <a:xfrm>
              <a:off x="-4749325" y="-1782912"/>
              <a:ext cx="65100" cy="57750"/>
            </a:xfrm>
            <a:custGeom>
              <a:rect b="b" l="l" r="r" t="t"/>
              <a:pathLst>
                <a:path extrusionOk="0" h="2310" w="2604">
                  <a:moveTo>
                    <a:pt x="1302" y="1"/>
                  </a:moveTo>
                  <a:cubicBezTo>
                    <a:pt x="959" y="1"/>
                    <a:pt x="620" y="153"/>
                    <a:pt x="392" y="444"/>
                  </a:cubicBezTo>
                  <a:cubicBezTo>
                    <a:pt x="0" y="946"/>
                    <a:pt x="89" y="1672"/>
                    <a:pt x="591" y="2063"/>
                  </a:cubicBezTo>
                  <a:cubicBezTo>
                    <a:pt x="802" y="2229"/>
                    <a:pt x="1052" y="2309"/>
                    <a:pt x="1301" y="2309"/>
                  </a:cubicBezTo>
                  <a:cubicBezTo>
                    <a:pt x="1644" y="2309"/>
                    <a:pt x="1983" y="2157"/>
                    <a:pt x="2210" y="1866"/>
                  </a:cubicBezTo>
                  <a:cubicBezTo>
                    <a:pt x="2604" y="1364"/>
                    <a:pt x="2515" y="639"/>
                    <a:pt x="2013" y="247"/>
                  </a:cubicBezTo>
                  <a:cubicBezTo>
                    <a:pt x="1802" y="81"/>
                    <a:pt x="1551" y="1"/>
                    <a:pt x="1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14"/>
            <p:cNvSpPr/>
            <p:nvPr/>
          </p:nvSpPr>
          <p:spPr>
            <a:xfrm>
              <a:off x="-4596250" y="-1664337"/>
              <a:ext cx="61800" cy="57700"/>
            </a:xfrm>
            <a:custGeom>
              <a:rect b="b" l="l" r="r" t="t"/>
              <a:pathLst>
                <a:path extrusionOk="0" h="2308" w="2472">
                  <a:moveTo>
                    <a:pt x="1237" y="0"/>
                  </a:moveTo>
                  <a:cubicBezTo>
                    <a:pt x="1191" y="0"/>
                    <a:pt x="1145" y="3"/>
                    <a:pt x="1098" y="9"/>
                  </a:cubicBezTo>
                  <a:cubicBezTo>
                    <a:pt x="634" y="66"/>
                    <a:pt x="251" y="396"/>
                    <a:pt x="126" y="844"/>
                  </a:cubicBezTo>
                  <a:cubicBezTo>
                    <a:pt x="1" y="1295"/>
                    <a:pt x="159" y="1775"/>
                    <a:pt x="527" y="2063"/>
                  </a:cubicBezTo>
                  <a:cubicBezTo>
                    <a:pt x="738" y="2228"/>
                    <a:pt x="988" y="2308"/>
                    <a:pt x="1236" y="2308"/>
                  </a:cubicBezTo>
                  <a:cubicBezTo>
                    <a:pt x="1579" y="2308"/>
                    <a:pt x="1918" y="2156"/>
                    <a:pt x="2146" y="1865"/>
                  </a:cubicBezTo>
                  <a:cubicBezTo>
                    <a:pt x="2433" y="1497"/>
                    <a:pt x="2471" y="992"/>
                    <a:pt x="2243" y="586"/>
                  </a:cubicBezTo>
                  <a:cubicBezTo>
                    <a:pt x="2035" y="221"/>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14"/>
            <p:cNvSpPr/>
            <p:nvPr/>
          </p:nvSpPr>
          <p:spPr>
            <a:xfrm>
              <a:off x="-5127825" y="-1831437"/>
              <a:ext cx="17150" cy="18575"/>
            </a:xfrm>
            <a:custGeom>
              <a:rect b="b" l="l" r="r" t="t"/>
              <a:pathLst>
                <a:path extrusionOk="0" h="743" w="686">
                  <a:moveTo>
                    <a:pt x="686" y="0"/>
                  </a:moveTo>
                  <a:cubicBezTo>
                    <a:pt x="452" y="240"/>
                    <a:pt x="224" y="487"/>
                    <a:pt x="0" y="742"/>
                  </a:cubicBezTo>
                  <a:cubicBezTo>
                    <a:pt x="333" y="617"/>
                    <a:pt x="587" y="343"/>
                    <a:pt x="68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14"/>
            <p:cNvSpPr/>
            <p:nvPr/>
          </p:nvSpPr>
          <p:spPr>
            <a:xfrm>
              <a:off x="-5017725" y="-1749962"/>
              <a:ext cx="61775" cy="57725"/>
            </a:xfrm>
            <a:custGeom>
              <a:rect b="b" l="l" r="r" t="t"/>
              <a:pathLst>
                <a:path extrusionOk="0" h="2309" w="2471">
                  <a:moveTo>
                    <a:pt x="1237" y="1"/>
                  </a:moveTo>
                  <a:cubicBezTo>
                    <a:pt x="1190" y="1"/>
                    <a:pt x="1143" y="4"/>
                    <a:pt x="1096" y="10"/>
                  </a:cubicBezTo>
                  <a:cubicBezTo>
                    <a:pt x="634" y="67"/>
                    <a:pt x="249" y="397"/>
                    <a:pt x="125" y="845"/>
                  </a:cubicBezTo>
                  <a:cubicBezTo>
                    <a:pt x="0" y="1296"/>
                    <a:pt x="158" y="1776"/>
                    <a:pt x="525" y="2064"/>
                  </a:cubicBezTo>
                  <a:cubicBezTo>
                    <a:pt x="736" y="2229"/>
                    <a:pt x="986" y="2309"/>
                    <a:pt x="1235" y="2309"/>
                  </a:cubicBezTo>
                  <a:cubicBezTo>
                    <a:pt x="1578" y="2309"/>
                    <a:pt x="1918" y="2157"/>
                    <a:pt x="2146" y="1866"/>
                  </a:cubicBezTo>
                  <a:cubicBezTo>
                    <a:pt x="2433" y="1498"/>
                    <a:pt x="2471" y="993"/>
                    <a:pt x="2241" y="587"/>
                  </a:cubicBezTo>
                  <a:cubicBezTo>
                    <a:pt x="2035" y="223"/>
                    <a:pt x="1649" y="1"/>
                    <a:pt x="123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14"/>
            <p:cNvSpPr/>
            <p:nvPr/>
          </p:nvSpPr>
          <p:spPr>
            <a:xfrm>
              <a:off x="-5152750" y="-1733487"/>
              <a:ext cx="61800" cy="57725"/>
            </a:xfrm>
            <a:custGeom>
              <a:rect b="b" l="l" r="r" t="t"/>
              <a:pathLst>
                <a:path extrusionOk="0" h="2309" w="2472">
                  <a:moveTo>
                    <a:pt x="1238" y="1"/>
                  </a:moveTo>
                  <a:cubicBezTo>
                    <a:pt x="1191" y="1"/>
                    <a:pt x="1144" y="4"/>
                    <a:pt x="1097" y="9"/>
                  </a:cubicBezTo>
                  <a:cubicBezTo>
                    <a:pt x="634" y="66"/>
                    <a:pt x="250" y="396"/>
                    <a:pt x="125" y="845"/>
                  </a:cubicBezTo>
                  <a:cubicBezTo>
                    <a:pt x="1" y="1295"/>
                    <a:pt x="159" y="1776"/>
                    <a:pt x="526" y="2063"/>
                  </a:cubicBezTo>
                  <a:cubicBezTo>
                    <a:pt x="737" y="2228"/>
                    <a:pt x="988" y="2308"/>
                    <a:pt x="1236" y="2308"/>
                  </a:cubicBezTo>
                  <a:cubicBezTo>
                    <a:pt x="1579" y="2308"/>
                    <a:pt x="1918" y="2156"/>
                    <a:pt x="2145" y="1866"/>
                  </a:cubicBezTo>
                  <a:cubicBezTo>
                    <a:pt x="2434" y="1498"/>
                    <a:pt x="2472" y="993"/>
                    <a:pt x="2241" y="587"/>
                  </a:cubicBezTo>
                  <a:cubicBezTo>
                    <a:pt x="2036" y="223"/>
                    <a:pt x="1649"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14"/>
            <p:cNvSpPr/>
            <p:nvPr/>
          </p:nvSpPr>
          <p:spPr>
            <a:xfrm>
              <a:off x="-5034200" y="-1884962"/>
              <a:ext cx="61800" cy="57725"/>
            </a:xfrm>
            <a:custGeom>
              <a:rect b="b" l="l" r="r" t="t"/>
              <a:pathLst>
                <a:path extrusionOk="0" h="2309" w="2472">
                  <a:moveTo>
                    <a:pt x="1238" y="1"/>
                  </a:moveTo>
                  <a:cubicBezTo>
                    <a:pt x="1191" y="1"/>
                    <a:pt x="1144" y="4"/>
                    <a:pt x="1097" y="9"/>
                  </a:cubicBezTo>
                  <a:cubicBezTo>
                    <a:pt x="634" y="66"/>
                    <a:pt x="251" y="395"/>
                    <a:pt x="126" y="845"/>
                  </a:cubicBezTo>
                  <a:cubicBezTo>
                    <a:pt x="0" y="1295"/>
                    <a:pt x="158" y="1776"/>
                    <a:pt x="525" y="2063"/>
                  </a:cubicBezTo>
                  <a:cubicBezTo>
                    <a:pt x="736" y="2228"/>
                    <a:pt x="987" y="2308"/>
                    <a:pt x="1236" y="2308"/>
                  </a:cubicBezTo>
                  <a:cubicBezTo>
                    <a:pt x="1579" y="2308"/>
                    <a:pt x="1918" y="2156"/>
                    <a:pt x="2146" y="1865"/>
                  </a:cubicBezTo>
                  <a:cubicBezTo>
                    <a:pt x="2433" y="1498"/>
                    <a:pt x="2471" y="993"/>
                    <a:pt x="2241" y="587"/>
                  </a:cubicBezTo>
                  <a:cubicBezTo>
                    <a:pt x="2035" y="222"/>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14"/>
            <p:cNvSpPr/>
            <p:nvPr/>
          </p:nvSpPr>
          <p:spPr>
            <a:xfrm>
              <a:off x="-5001275" y="-1614937"/>
              <a:ext cx="61800" cy="57725"/>
            </a:xfrm>
            <a:custGeom>
              <a:rect b="b" l="l" r="r" t="t"/>
              <a:pathLst>
                <a:path extrusionOk="0" h="2309" w="2472">
                  <a:moveTo>
                    <a:pt x="1236" y="1"/>
                  </a:moveTo>
                  <a:cubicBezTo>
                    <a:pt x="1190" y="1"/>
                    <a:pt x="1143" y="3"/>
                    <a:pt x="1097" y="9"/>
                  </a:cubicBezTo>
                  <a:cubicBezTo>
                    <a:pt x="634" y="66"/>
                    <a:pt x="251" y="396"/>
                    <a:pt x="126" y="845"/>
                  </a:cubicBezTo>
                  <a:cubicBezTo>
                    <a:pt x="1" y="1295"/>
                    <a:pt x="159" y="1775"/>
                    <a:pt x="526" y="2064"/>
                  </a:cubicBezTo>
                  <a:cubicBezTo>
                    <a:pt x="737" y="2228"/>
                    <a:pt x="987" y="2308"/>
                    <a:pt x="1236" y="2308"/>
                  </a:cubicBezTo>
                  <a:cubicBezTo>
                    <a:pt x="1579" y="2308"/>
                    <a:pt x="1919" y="2156"/>
                    <a:pt x="2147" y="1865"/>
                  </a:cubicBezTo>
                  <a:cubicBezTo>
                    <a:pt x="2434" y="1497"/>
                    <a:pt x="2472" y="993"/>
                    <a:pt x="2241" y="587"/>
                  </a:cubicBezTo>
                  <a:cubicBezTo>
                    <a:pt x="2035" y="221"/>
                    <a:pt x="1648"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14"/>
            <p:cNvSpPr/>
            <p:nvPr/>
          </p:nvSpPr>
          <p:spPr>
            <a:xfrm>
              <a:off x="-4882725" y="-1766412"/>
              <a:ext cx="61800" cy="57700"/>
            </a:xfrm>
            <a:custGeom>
              <a:rect b="b" l="l" r="r" t="t"/>
              <a:pathLst>
                <a:path extrusionOk="0" h="2308" w="2472">
                  <a:moveTo>
                    <a:pt x="1237" y="0"/>
                  </a:moveTo>
                  <a:cubicBezTo>
                    <a:pt x="1191" y="0"/>
                    <a:pt x="1144" y="3"/>
                    <a:pt x="1097" y="9"/>
                  </a:cubicBezTo>
                  <a:cubicBezTo>
                    <a:pt x="634" y="66"/>
                    <a:pt x="251" y="396"/>
                    <a:pt x="126" y="845"/>
                  </a:cubicBezTo>
                  <a:cubicBezTo>
                    <a:pt x="0" y="1295"/>
                    <a:pt x="158" y="1775"/>
                    <a:pt x="526" y="2062"/>
                  </a:cubicBezTo>
                  <a:cubicBezTo>
                    <a:pt x="737" y="2228"/>
                    <a:pt x="988" y="2308"/>
                    <a:pt x="1236" y="2308"/>
                  </a:cubicBezTo>
                  <a:cubicBezTo>
                    <a:pt x="1579" y="2308"/>
                    <a:pt x="1918" y="2156"/>
                    <a:pt x="2146" y="1865"/>
                  </a:cubicBezTo>
                  <a:cubicBezTo>
                    <a:pt x="2433" y="1497"/>
                    <a:pt x="2471" y="993"/>
                    <a:pt x="2241" y="587"/>
                  </a:cubicBezTo>
                  <a:cubicBezTo>
                    <a:pt x="2035" y="222"/>
                    <a:pt x="1650"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14"/>
            <p:cNvSpPr/>
            <p:nvPr/>
          </p:nvSpPr>
          <p:spPr>
            <a:xfrm>
              <a:off x="-4899200" y="-1901437"/>
              <a:ext cx="61800" cy="57725"/>
            </a:xfrm>
            <a:custGeom>
              <a:rect b="b" l="l" r="r" t="t"/>
              <a:pathLst>
                <a:path extrusionOk="0" h="2309" w="2472">
                  <a:moveTo>
                    <a:pt x="1238" y="1"/>
                  </a:moveTo>
                  <a:cubicBezTo>
                    <a:pt x="1191" y="1"/>
                    <a:pt x="1144" y="4"/>
                    <a:pt x="1097" y="10"/>
                  </a:cubicBezTo>
                  <a:cubicBezTo>
                    <a:pt x="634" y="66"/>
                    <a:pt x="251" y="396"/>
                    <a:pt x="126" y="845"/>
                  </a:cubicBezTo>
                  <a:cubicBezTo>
                    <a:pt x="1" y="1295"/>
                    <a:pt x="159" y="1776"/>
                    <a:pt x="527" y="2063"/>
                  </a:cubicBezTo>
                  <a:cubicBezTo>
                    <a:pt x="737" y="2228"/>
                    <a:pt x="988" y="2309"/>
                    <a:pt x="1237" y="2309"/>
                  </a:cubicBezTo>
                  <a:cubicBezTo>
                    <a:pt x="1579" y="2309"/>
                    <a:pt x="1919" y="2157"/>
                    <a:pt x="2146" y="1866"/>
                  </a:cubicBezTo>
                  <a:cubicBezTo>
                    <a:pt x="2433" y="1498"/>
                    <a:pt x="2471" y="993"/>
                    <a:pt x="2241" y="587"/>
                  </a:cubicBezTo>
                  <a:cubicBezTo>
                    <a:pt x="2036" y="223"/>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14"/>
            <p:cNvSpPr/>
            <p:nvPr/>
          </p:nvSpPr>
          <p:spPr>
            <a:xfrm>
              <a:off x="-4629950" y="-1934287"/>
              <a:ext cx="63850" cy="57650"/>
            </a:xfrm>
            <a:custGeom>
              <a:rect b="b" l="l" r="r" t="t"/>
              <a:pathLst>
                <a:path extrusionOk="0" h="2306" w="2554">
                  <a:moveTo>
                    <a:pt x="1264" y="1"/>
                  </a:moveTo>
                  <a:cubicBezTo>
                    <a:pt x="807" y="1"/>
                    <a:pt x="387" y="272"/>
                    <a:pt x="204" y="701"/>
                  </a:cubicBezTo>
                  <a:cubicBezTo>
                    <a:pt x="1" y="1182"/>
                    <a:pt x="145" y="1740"/>
                    <a:pt x="557" y="2059"/>
                  </a:cubicBezTo>
                  <a:cubicBezTo>
                    <a:pt x="768" y="2225"/>
                    <a:pt x="1019" y="2305"/>
                    <a:pt x="1268" y="2305"/>
                  </a:cubicBezTo>
                  <a:cubicBezTo>
                    <a:pt x="1610" y="2305"/>
                    <a:pt x="1949" y="2153"/>
                    <a:pt x="2177" y="1862"/>
                  </a:cubicBezTo>
                  <a:cubicBezTo>
                    <a:pt x="2554" y="1380"/>
                    <a:pt x="2488" y="689"/>
                    <a:pt x="2028" y="287"/>
                  </a:cubicBezTo>
                  <a:lnTo>
                    <a:pt x="1967" y="259"/>
                  </a:lnTo>
                  <a:cubicBezTo>
                    <a:pt x="1787" y="175"/>
                    <a:pt x="1609" y="91"/>
                    <a:pt x="1428" y="12"/>
                  </a:cubicBezTo>
                  <a:cubicBezTo>
                    <a:pt x="1373" y="4"/>
                    <a:pt x="1318" y="1"/>
                    <a:pt x="126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14"/>
            <p:cNvSpPr/>
            <p:nvPr/>
          </p:nvSpPr>
          <p:spPr>
            <a:xfrm>
              <a:off x="-4477700" y="-1815837"/>
              <a:ext cx="61775" cy="57725"/>
            </a:xfrm>
            <a:custGeom>
              <a:rect b="b" l="l" r="r" t="t"/>
              <a:pathLst>
                <a:path extrusionOk="0" h="2309" w="2471">
                  <a:moveTo>
                    <a:pt x="1238" y="1"/>
                  </a:moveTo>
                  <a:cubicBezTo>
                    <a:pt x="1192" y="1"/>
                    <a:pt x="1145" y="4"/>
                    <a:pt x="1098" y="10"/>
                  </a:cubicBezTo>
                  <a:cubicBezTo>
                    <a:pt x="635" y="66"/>
                    <a:pt x="251" y="396"/>
                    <a:pt x="125" y="845"/>
                  </a:cubicBezTo>
                  <a:cubicBezTo>
                    <a:pt x="0" y="1295"/>
                    <a:pt x="158" y="1776"/>
                    <a:pt x="526" y="2063"/>
                  </a:cubicBezTo>
                  <a:cubicBezTo>
                    <a:pt x="737" y="2228"/>
                    <a:pt x="988" y="2309"/>
                    <a:pt x="1237" y="2309"/>
                  </a:cubicBezTo>
                  <a:cubicBezTo>
                    <a:pt x="1580" y="2309"/>
                    <a:pt x="1919" y="2157"/>
                    <a:pt x="2146" y="1866"/>
                  </a:cubicBezTo>
                  <a:cubicBezTo>
                    <a:pt x="2434" y="1498"/>
                    <a:pt x="2471" y="993"/>
                    <a:pt x="2242" y="587"/>
                  </a:cubicBezTo>
                  <a:cubicBezTo>
                    <a:pt x="2035" y="223"/>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14"/>
            <p:cNvSpPr/>
            <p:nvPr/>
          </p:nvSpPr>
          <p:spPr>
            <a:xfrm>
              <a:off x="-4612725" y="-1799337"/>
              <a:ext cx="61800" cy="57725"/>
            </a:xfrm>
            <a:custGeom>
              <a:rect b="b" l="l" r="r" t="t"/>
              <a:pathLst>
                <a:path extrusionOk="0" h="2309" w="2472">
                  <a:moveTo>
                    <a:pt x="1238" y="1"/>
                  </a:moveTo>
                  <a:cubicBezTo>
                    <a:pt x="1191" y="1"/>
                    <a:pt x="1144" y="4"/>
                    <a:pt x="1097" y="10"/>
                  </a:cubicBezTo>
                  <a:cubicBezTo>
                    <a:pt x="634" y="65"/>
                    <a:pt x="250" y="395"/>
                    <a:pt x="126" y="845"/>
                  </a:cubicBezTo>
                  <a:cubicBezTo>
                    <a:pt x="1" y="1296"/>
                    <a:pt x="159" y="1776"/>
                    <a:pt x="527" y="2063"/>
                  </a:cubicBezTo>
                  <a:cubicBezTo>
                    <a:pt x="738" y="2228"/>
                    <a:pt x="988" y="2308"/>
                    <a:pt x="1237" y="2308"/>
                  </a:cubicBezTo>
                  <a:cubicBezTo>
                    <a:pt x="1580" y="2308"/>
                    <a:pt x="1919" y="2156"/>
                    <a:pt x="2147" y="1864"/>
                  </a:cubicBezTo>
                  <a:cubicBezTo>
                    <a:pt x="2434" y="1497"/>
                    <a:pt x="2472" y="992"/>
                    <a:pt x="2241" y="586"/>
                  </a:cubicBezTo>
                  <a:cubicBezTo>
                    <a:pt x="2035" y="222"/>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14"/>
            <p:cNvSpPr/>
            <p:nvPr/>
          </p:nvSpPr>
          <p:spPr>
            <a:xfrm>
              <a:off x="-4461250" y="-1680787"/>
              <a:ext cx="61800" cy="57725"/>
            </a:xfrm>
            <a:custGeom>
              <a:rect b="b" l="l" r="r" t="t"/>
              <a:pathLst>
                <a:path extrusionOk="0" h="2309" w="2472">
                  <a:moveTo>
                    <a:pt x="1238" y="0"/>
                  </a:moveTo>
                  <a:cubicBezTo>
                    <a:pt x="1191" y="0"/>
                    <a:pt x="1144" y="3"/>
                    <a:pt x="1097" y="9"/>
                  </a:cubicBezTo>
                  <a:cubicBezTo>
                    <a:pt x="634" y="66"/>
                    <a:pt x="251" y="396"/>
                    <a:pt x="126" y="845"/>
                  </a:cubicBezTo>
                  <a:cubicBezTo>
                    <a:pt x="1" y="1295"/>
                    <a:pt x="159" y="1775"/>
                    <a:pt x="527" y="2063"/>
                  </a:cubicBezTo>
                  <a:cubicBezTo>
                    <a:pt x="738" y="2228"/>
                    <a:pt x="989" y="2308"/>
                    <a:pt x="1237" y="2308"/>
                  </a:cubicBezTo>
                  <a:cubicBezTo>
                    <a:pt x="1580" y="2308"/>
                    <a:pt x="1920" y="2156"/>
                    <a:pt x="2147" y="1864"/>
                  </a:cubicBezTo>
                  <a:cubicBezTo>
                    <a:pt x="2434" y="1496"/>
                    <a:pt x="2472" y="992"/>
                    <a:pt x="2242" y="586"/>
                  </a:cubicBezTo>
                  <a:cubicBezTo>
                    <a:pt x="2036" y="221"/>
                    <a:pt x="1650" y="0"/>
                    <a:pt x="123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14"/>
            <p:cNvSpPr/>
            <p:nvPr/>
          </p:nvSpPr>
          <p:spPr>
            <a:xfrm>
              <a:off x="-4764200" y="-1917887"/>
              <a:ext cx="61800" cy="57700"/>
            </a:xfrm>
            <a:custGeom>
              <a:rect b="b" l="l" r="r" t="t"/>
              <a:pathLst>
                <a:path extrusionOk="0" h="2308" w="2472">
                  <a:moveTo>
                    <a:pt x="1239" y="0"/>
                  </a:moveTo>
                  <a:cubicBezTo>
                    <a:pt x="1192" y="0"/>
                    <a:pt x="1145" y="3"/>
                    <a:pt x="1098" y="9"/>
                  </a:cubicBezTo>
                  <a:cubicBezTo>
                    <a:pt x="634" y="66"/>
                    <a:pt x="251" y="396"/>
                    <a:pt x="126" y="845"/>
                  </a:cubicBezTo>
                  <a:cubicBezTo>
                    <a:pt x="1" y="1295"/>
                    <a:pt x="159" y="1775"/>
                    <a:pt x="527" y="2062"/>
                  </a:cubicBezTo>
                  <a:cubicBezTo>
                    <a:pt x="738" y="2228"/>
                    <a:pt x="989" y="2308"/>
                    <a:pt x="1237" y="2308"/>
                  </a:cubicBezTo>
                  <a:cubicBezTo>
                    <a:pt x="1580" y="2308"/>
                    <a:pt x="1919" y="2156"/>
                    <a:pt x="2147" y="1865"/>
                  </a:cubicBezTo>
                  <a:cubicBezTo>
                    <a:pt x="2434" y="1497"/>
                    <a:pt x="2472" y="993"/>
                    <a:pt x="2243" y="587"/>
                  </a:cubicBezTo>
                  <a:cubicBezTo>
                    <a:pt x="2036" y="222"/>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5" name="Google Shape;915;p14"/>
          <p:cNvSpPr txBox="1"/>
          <p:nvPr>
            <p:ph type="title"/>
          </p:nvPr>
        </p:nvSpPr>
        <p:spPr>
          <a:xfrm>
            <a:off x="1527300" y="1196750"/>
            <a:ext cx="6089400" cy="15432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7200"/>
              <a:buNone/>
              <a:defRPr sz="72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16" name="Google Shape;916;p14"/>
          <p:cNvSpPr txBox="1"/>
          <p:nvPr>
            <p:ph idx="1" type="subTitle"/>
          </p:nvPr>
        </p:nvSpPr>
        <p:spPr>
          <a:xfrm>
            <a:off x="2625300" y="2854275"/>
            <a:ext cx="3893400" cy="1034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2"/>
              </a:buClr>
              <a:buSzPts val="1600"/>
              <a:buNone/>
              <a:defRPr sz="1600">
                <a:solidFill>
                  <a:schemeClr val="lt2"/>
                </a:solidFill>
              </a:defRPr>
            </a:lvl1pPr>
            <a:lvl2pPr lvl="1" rtl="0" algn="ctr">
              <a:lnSpc>
                <a:spcPct val="100000"/>
              </a:lnSpc>
              <a:spcBef>
                <a:spcPts val="0"/>
              </a:spcBef>
              <a:spcAft>
                <a:spcPts val="0"/>
              </a:spcAft>
              <a:buClr>
                <a:schemeClr val="lt2"/>
              </a:buClr>
              <a:buSzPts val="1600"/>
              <a:buNone/>
              <a:defRPr sz="1600">
                <a:solidFill>
                  <a:schemeClr val="lt2"/>
                </a:solidFill>
              </a:defRPr>
            </a:lvl2pPr>
            <a:lvl3pPr lvl="2" rtl="0" algn="ctr">
              <a:lnSpc>
                <a:spcPct val="100000"/>
              </a:lnSpc>
              <a:spcBef>
                <a:spcPts val="0"/>
              </a:spcBef>
              <a:spcAft>
                <a:spcPts val="0"/>
              </a:spcAft>
              <a:buClr>
                <a:schemeClr val="lt2"/>
              </a:buClr>
              <a:buSzPts val="1600"/>
              <a:buNone/>
              <a:defRPr sz="1600">
                <a:solidFill>
                  <a:schemeClr val="lt2"/>
                </a:solidFill>
              </a:defRPr>
            </a:lvl3pPr>
            <a:lvl4pPr lvl="3" rtl="0" algn="ctr">
              <a:lnSpc>
                <a:spcPct val="100000"/>
              </a:lnSpc>
              <a:spcBef>
                <a:spcPts val="0"/>
              </a:spcBef>
              <a:spcAft>
                <a:spcPts val="0"/>
              </a:spcAft>
              <a:buClr>
                <a:schemeClr val="lt2"/>
              </a:buClr>
              <a:buSzPts val="1600"/>
              <a:buNone/>
              <a:defRPr sz="1600">
                <a:solidFill>
                  <a:schemeClr val="lt2"/>
                </a:solidFill>
              </a:defRPr>
            </a:lvl4pPr>
            <a:lvl5pPr lvl="4" rtl="0" algn="ctr">
              <a:lnSpc>
                <a:spcPct val="100000"/>
              </a:lnSpc>
              <a:spcBef>
                <a:spcPts val="0"/>
              </a:spcBef>
              <a:spcAft>
                <a:spcPts val="0"/>
              </a:spcAft>
              <a:buClr>
                <a:schemeClr val="lt2"/>
              </a:buClr>
              <a:buSzPts val="1600"/>
              <a:buNone/>
              <a:defRPr sz="1600">
                <a:solidFill>
                  <a:schemeClr val="lt2"/>
                </a:solidFill>
              </a:defRPr>
            </a:lvl5pPr>
            <a:lvl6pPr lvl="5" rtl="0" algn="ctr">
              <a:lnSpc>
                <a:spcPct val="100000"/>
              </a:lnSpc>
              <a:spcBef>
                <a:spcPts val="0"/>
              </a:spcBef>
              <a:spcAft>
                <a:spcPts val="0"/>
              </a:spcAft>
              <a:buClr>
                <a:schemeClr val="lt2"/>
              </a:buClr>
              <a:buSzPts val="1600"/>
              <a:buNone/>
              <a:defRPr sz="1600">
                <a:solidFill>
                  <a:schemeClr val="lt2"/>
                </a:solidFill>
              </a:defRPr>
            </a:lvl6pPr>
            <a:lvl7pPr lvl="6" rtl="0" algn="ctr">
              <a:lnSpc>
                <a:spcPct val="100000"/>
              </a:lnSpc>
              <a:spcBef>
                <a:spcPts val="0"/>
              </a:spcBef>
              <a:spcAft>
                <a:spcPts val="0"/>
              </a:spcAft>
              <a:buClr>
                <a:schemeClr val="lt2"/>
              </a:buClr>
              <a:buSzPts val="1600"/>
              <a:buNone/>
              <a:defRPr sz="1600">
                <a:solidFill>
                  <a:schemeClr val="lt2"/>
                </a:solidFill>
              </a:defRPr>
            </a:lvl7pPr>
            <a:lvl8pPr lvl="7" rtl="0" algn="ctr">
              <a:lnSpc>
                <a:spcPct val="100000"/>
              </a:lnSpc>
              <a:spcBef>
                <a:spcPts val="0"/>
              </a:spcBef>
              <a:spcAft>
                <a:spcPts val="0"/>
              </a:spcAft>
              <a:buClr>
                <a:schemeClr val="lt2"/>
              </a:buClr>
              <a:buSzPts val="1600"/>
              <a:buNone/>
              <a:defRPr sz="1600">
                <a:solidFill>
                  <a:schemeClr val="lt2"/>
                </a:solidFill>
              </a:defRPr>
            </a:lvl8pPr>
            <a:lvl9pPr lvl="8" rtl="0" algn="ctr">
              <a:lnSpc>
                <a:spcPct val="100000"/>
              </a:lnSpc>
              <a:spcBef>
                <a:spcPts val="0"/>
              </a:spcBef>
              <a:spcAft>
                <a:spcPts val="0"/>
              </a:spcAft>
              <a:buClr>
                <a:schemeClr val="lt2"/>
              </a:buClr>
              <a:buSzPts val="1600"/>
              <a:buNone/>
              <a:defRPr sz="1600">
                <a:solidFill>
                  <a:schemeClr val="lt2"/>
                </a:solidFill>
              </a:defRPr>
            </a:lvl9pPr>
          </a:lstStyle>
          <a:p/>
        </p:txBody>
      </p:sp>
      <p:sp>
        <p:nvSpPr>
          <p:cNvPr id="917" name="Google Shape;917;p14"/>
          <p:cNvSpPr/>
          <p:nvPr/>
        </p:nvSpPr>
        <p:spPr>
          <a:xfrm rot="10800000">
            <a:off x="-335278" y="2396561"/>
            <a:ext cx="919409" cy="199540"/>
          </a:xfrm>
          <a:custGeom>
            <a:rect b="b" l="l" r="r" t="t"/>
            <a:pathLst>
              <a:path extrusionOk="0" h="3716" w="17122">
                <a:moveTo>
                  <a:pt x="2159" y="1"/>
                </a:moveTo>
                <a:lnTo>
                  <a:pt x="1" y="3715"/>
                </a:lnTo>
                <a:lnTo>
                  <a:pt x="17122" y="3715"/>
                </a:lnTo>
                <a:lnTo>
                  <a:pt x="14964" y="1"/>
                </a:lnTo>
                <a:lnTo>
                  <a:pt x="12842" y="3680"/>
                </a:lnTo>
                <a:lnTo>
                  <a:pt x="10684" y="1"/>
                </a:lnTo>
                <a:lnTo>
                  <a:pt x="8561" y="3680"/>
                </a:lnTo>
                <a:lnTo>
                  <a:pt x="6439" y="1"/>
                </a:lnTo>
                <a:lnTo>
                  <a:pt x="4281" y="3680"/>
                </a:lnTo>
                <a:lnTo>
                  <a:pt x="21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8" name="Google Shape;918;p14"/>
          <p:cNvGrpSpPr/>
          <p:nvPr/>
        </p:nvGrpSpPr>
        <p:grpSpPr>
          <a:xfrm flipH="1">
            <a:off x="-745775" y="-344671"/>
            <a:ext cx="1099879" cy="1119944"/>
            <a:chOff x="-5242200" y="-1934287"/>
            <a:chExt cx="875700" cy="891675"/>
          </a:xfrm>
        </p:grpSpPr>
        <p:sp>
          <p:nvSpPr>
            <p:cNvPr id="919" name="Google Shape;919;p14"/>
            <p:cNvSpPr/>
            <p:nvPr/>
          </p:nvSpPr>
          <p:spPr>
            <a:xfrm>
              <a:off x="-4665975" y="-1107862"/>
              <a:ext cx="61625" cy="48775"/>
            </a:xfrm>
            <a:custGeom>
              <a:rect b="b" l="l" r="r" t="t"/>
              <a:pathLst>
                <a:path extrusionOk="0" h="1951" w="2465">
                  <a:moveTo>
                    <a:pt x="1261" y="0"/>
                  </a:moveTo>
                  <a:cubicBezTo>
                    <a:pt x="914" y="0"/>
                    <a:pt x="576" y="157"/>
                    <a:pt x="353" y="444"/>
                  </a:cubicBezTo>
                  <a:lnTo>
                    <a:pt x="352" y="444"/>
                  </a:lnTo>
                  <a:cubicBezTo>
                    <a:pt x="0" y="896"/>
                    <a:pt x="33" y="1538"/>
                    <a:pt x="432" y="1950"/>
                  </a:cubicBezTo>
                  <a:cubicBezTo>
                    <a:pt x="1100" y="1766"/>
                    <a:pt x="1759" y="1544"/>
                    <a:pt x="2404" y="1287"/>
                  </a:cubicBezTo>
                  <a:cubicBezTo>
                    <a:pt x="2465" y="773"/>
                    <a:pt x="2176" y="283"/>
                    <a:pt x="1699" y="87"/>
                  </a:cubicBezTo>
                  <a:cubicBezTo>
                    <a:pt x="1557" y="28"/>
                    <a:pt x="1408" y="0"/>
                    <a:pt x="12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14"/>
            <p:cNvSpPr/>
            <p:nvPr/>
          </p:nvSpPr>
          <p:spPr>
            <a:xfrm>
              <a:off x="-4683450" y="-1242837"/>
              <a:ext cx="65100" cy="57725"/>
            </a:xfrm>
            <a:custGeom>
              <a:rect b="b" l="l" r="r" t="t"/>
              <a:pathLst>
                <a:path extrusionOk="0" h="2309" w="2604">
                  <a:moveTo>
                    <a:pt x="1303" y="0"/>
                  </a:moveTo>
                  <a:cubicBezTo>
                    <a:pt x="960" y="0"/>
                    <a:pt x="620" y="152"/>
                    <a:pt x="392" y="443"/>
                  </a:cubicBezTo>
                  <a:cubicBezTo>
                    <a:pt x="0" y="944"/>
                    <a:pt x="89" y="1670"/>
                    <a:pt x="591" y="2063"/>
                  </a:cubicBezTo>
                  <a:cubicBezTo>
                    <a:pt x="801" y="2228"/>
                    <a:pt x="1052" y="2308"/>
                    <a:pt x="1301" y="2308"/>
                  </a:cubicBezTo>
                  <a:cubicBezTo>
                    <a:pt x="1643" y="2308"/>
                    <a:pt x="1983" y="2156"/>
                    <a:pt x="2210" y="1866"/>
                  </a:cubicBezTo>
                  <a:cubicBezTo>
                    <a:pt x="2604" y="1364"/>
                    <a:pt x="2515" y="638"/>
                    <a:pt x="2013" y="245"/>
                  </a:cubicBezTo>
                  <a:cubicBezTo>
                    <a:pt x="1802"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14"/>
            <p:cNvSpPr/>
            <p:nvPr/>
          </p:nvSpPr>
          <p:spPr>
            <a:xfrm>
              <a:off x="-5104975" y="-1328462"/>
              <a:ext cx="65100" cy="57725"/>
            </a:xfrm>
            <a:custGeom>
              <a:rect b="b" l="l" r="r" t="t"/>
              <a:pathLst>
                <a:path extrusionOk="0" h="2309" w="2604">
                  <a:moveTo>
                    <a:pt x="1303" y="0"/>
                  </a:moveTo>
                  <a:cubicBezTo>
                    <a:pt x="960" y="0"/>
                    <a:pt x="621" y="152"/>
                    <a:pt x="394" y="443"/>
                  </a:cubicBezTo>
                  <a:cubicBezTo>
                    <a:pt x="0" y="945"/>
                    <a:pt x="89" y="1671"/>
                    <a:pt x="591" y="2064"/>
                  </a:cubicBezTo>
                  <a:cubicBezTo>
                    <a:pt x="802" y="2229"/>
                    <a:pt x="1052" y="2308"/>
                    <a:pt x="1301" y="2308"/>
                  </a:cubicBezTo>
                  <a:cubicBezTo>
                    <a:pt x="1644" y="2308"/>
                    <a:pt x="1983" y="2156"/>
                    <a:pt x="2211" y="1865"/>
                  </a:cubicBezTo>
                  <a:cubicBezTo>
                    <a:pt x="2604" y="1363"/>
                    <a:pt x="2515" y="639"/>
                    <a:pt x="2013" y="246"/>
                  </a:cubicBezTo>
                  <a:cubicBezTo>
                    <a:pt x="1802"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14"/>
            <p:cNvSpPr/>
            <p:nvPr/>
          </p:nvSpPr>
          <p:spPr>
            <a:xfrm>
              <a:off x="-4951850" y="-1209887"/>
              <a:ext cx="61775" cy="57700"/>
            </a:xfrm>
            <a:custGeom>
              <a:rect b="b" l="l" r="r" t="t"/>
              <a:pathLst>
                <a:path extrusionOk="0" h="2308" w="2471">
                  <a:moveTo>
                    <a:pt x="1237" y="0"/>
                  </a:moveTo>
                  <a:cubicBezTo>
                    <a:pt x="1191" y="0"/>
                    <a:pt x="1144" y="3"/>
                    <a:pt x="1096" y="9"/>
                  </a:cubicBezTo>
                  <a:cubicBezTo>
                    <a:pt x="634" y="65"/>
                    <a:pt x="251" y="395"/>
                    <a:pt x="125" y="845"/>
                  </a:cubicBezTo>
                  <a:cubicBezTo>
                    <a:pt x="0" y="1294"/>
                    <a:pt x="158" y="1774"/>
                    <a:pt x="525" y="2062"/>
                  </a:cubicBezTo>
                  <a:cubicBezTo>
                    <a:pt x="736" y="2228"/>
                    <a:pt x="987" y="2308"/>
                    <a:pt x="1236" y="2308"/>
                  </a:cubicBezTo>
                  <a:cubicBezTo>
                    <a:pt x="1579" y="2308"/>
                    <a:pt x="1918" y="2156"/>
                    <a:pt x="2146" y="1865"/>
                  </a:cubicBezTo>
                  <a:cubicBezTo>
                    <a:pt x="2433" y="1497"/>
                    <a:pt x="2471" y="993"/>
                    <a:pt x="2241" y="587"/>
                  </a:cubicBezTo>
                  <a:cubicBezTo>
                    <a:pt x="2035" y="221"/>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14"/>
            <p:cNvSpPr/>
            <p:nvPr/>
          </p:nvSpPr>
          <p:spPr>
            <a:xfrm>
              <a:off x="-5086925" y="-1193587"/>
              <a:ext cx="62525" cy="57800"/>
            </a:xfrm>
            <a:custGeom>
              <a:rect b="b" l="l" r="r" t="t"/>
              <a:pathLst>
                <a:path extrusionOk="0" h="2312" w="2501">
                  <a:moveTo>
                    <a:pt x="1244" y="1"/>
                  </a:moveTo>
                  <a:cubicBezTo>
                    <a:pt x="1027" y="1"/>
                    <a:pt x="809" y="62"/>
                    <a:pt x="617" y="185"/>
                  </a:cubicBezTo>
                  <a:cubicBezTo>
                    <a:pt x="199" y="456"/>
                    <a:pt x="0" y="963"/>
                    <a:pt x="126" y="1445"/>
                  </a:cubicBezTo>
                  <a:cubicBezTo>
                    <a:pt x="378" y="1666"/>
                    <a:pt x="638" y="1882"/>
                    <a:pt x="904" y="2091"/>
                  </a:cubicBezTo>
                  <a:cubicBezTo>
                    <a:pt x="1002" y="2168"/>
                    <a:pt x="1102" y="2236"/>
                    <a:pt x="1200" y="2311"/>
                  </a:cubicBezTo>
                  <a:cubicBezTo>
                    <a:pt x="1214" y="2311"/>
                    <a:pt x="1228" y="2311"/>
                    <a:pt x="1242" y="2311"/>
                  </a:cubicBezTo>
                  <a:cubicBezTo>
                    <a:pt x="1722" y="2311"/>
                    <a:pt x="2156" y="2013"/>
                    <a:pt x="2326" y="1561"/>
                  </a:cubicBezTo>
                  <a:cubicBezTo>
                    <a:pt x="2500" y="1094"/>
                    <a:pt x="2356" y="568"/>
                    <a:pt x="1968" y="256"/>
                  </a:cubicBezTo>
                  <a:cubicBezTo>
                    <a:pt x="1757" y="87"/>
                    <a:pt x="1501" y="1"/>
                    <a:pt x="124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14"/>
            <p:cNvSpPr/>
            <p:nvPr/>
          </p:nvSpPr>
          <p:spPr>
            <a:xfrm>
              <a:off x="-4968325" y="-1344912"/>
              <a:ext cx="61800" cy="57700"/>
            </a:xfrm>
            <a:custGeom>
              <a:rect b="b" l="l" r="r" t="t"/>
              <a:pathLst>
                <a:path extrusionOk="0" h="2308" w="2472">
                  <a:moveTo>
                    <a:pt x="1235" y="0"/>
                  </a:moveTo>
                  <a:cubicBezTo>
                    <a:pt x="1189" y="0"/>
                    <a:pt x="1143" y="3"/>
                    <a:pt x="1097" y="8"/>
                  </a:cubicBezTo>
                  <a:cubicBezTo>
                    <a:pt x="634" y="65"/>
                    <a:pt x="251" y="395"/>
                    <a:pt x="126" y="845"/>
                  </a:cubicBezTo>
                  <a:cubicBezTo>
                    <a:pt x="0" y="1294"/>
                    <a:pt x="158" y="1775"/>
                    <a:pt x="525" y="2063"/>
                  </a:cubicBezTo>
                  <a:cubicBezTo>
                    <a:pt x="736" y="2228"/>
                    <a:pt x="987" y="2308"/>
                    <a:pt x="1235" y="2308"/>
                  </a:cubicBezTo>
                  <a:cubicBezTo>
                    <a:pt x="1578" y="2308"/>
                    <a:pt x="1918" y="2156"/>
                    <a:pt x="2146" y="1865"/>
                  </a:cubicBezTo>
                  <a:cubicBezTo>
                    <a:pt x="2433" y="1498"/>
                    <a:pt x="2471" y="993"/>
                    <a:pt x="2241" y="586"/>
                  </a:cubicBezTo>
                  <a:cubicBezTo>
                    <a:pt x="2035" y="221"/>
                    <a:pt x="1648"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14"/>
            <p:cNvSpPr/>
            <p:nvPr/>
          </p:nvSpPr>
          <p:spPr>
            <a:xfrm>
              <a:off x="-4924800" y="-1074912"/>
              <a:ext cx="48200" cy="21825"/>
            </a:xfrm>
            <a:custGeom>
              <a:rect b="b" l="l" r="r" t="t"/>
              <a:pathLst>
                <a:path extrusionOk="0" h="873" w="1928">
                  <a:moveTo>
                    <a:pt x="816" y="1"/>
                  </a:moveTo>
                  <a:cubicBezTo>
                    <a:pt x="514" y="1"/>
                    <a:pt x="218" y="121"/>
                    <a:pt x="0" y="343"/>
                  </a:cubicBezTo>
                  <a:cubicBezTo>
                    <a:pt x="633" y="554"/>
                    <a:pt x="1276" y="731"/>
                    <a:pt x="1927" y="873"/>
                  </a:cubicBezTo>
                  <a:cubicBezTo>
                    <a:pt x="1829" y="469"/>
                    <a:pt x="1520" y="152"/>
                    <a:pt x="1119" y="42"/>
                  </a:cubicBezTo>
                  <a:cubicBezTo>
                    <a:pt x="1019" y="14"/>
                    <a:pt x="917" y="1"/>
                    <a:pt x="81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14"/>
            <p:cNvSpPr/>
            <p:nvPr/>
          </p:nvSpPr>
          <p:spPr>
            <a:xfrm>
              <a:off x="-4816850" y="-1226362"/>
              <a:ext cx="61800" cy="57725"/>
            </a:xfrm>
            <a:custGeom>
              <a:rect b="b" l="l" r="r" t="t"/>
              <a:pathLst>
                <a:path extrusionOk="0" h="2309" w="2472">
                  <a:moveTo>
                    <a:pt x="1238" y="1"/>
                  </a:moveTo>
                  <a:cubicBezTo>
                    <a:pt x="1191" y="1"/>
                    <a:pt x="1144" y="3"/>
                    <a:pt x="1097" y="9"/>
                  </a:cubicBezTo>
                  <a:cubicBezTo>
                    <a:pt x="634" y="65"/>
                    <a:pt x="251" y="395"/>
                    <a:pt x="126" y="845"/>
                  </a:cubicBezTo>
                  <a:cubicBezTo>
                    <a:pt x="0" y="1294"/>
                    <a:pt x="158" y="1774"/>
                    <a:pt x="526" y="2063"/>
                  </a:cubicBezTo>
                  <a:cubicBezTo>
                    <a:pt x="737" y="2228"/>
                    <a:pt x="988" y="2308"/>
                    <a:pt x="1236" y="2308"/>
                  </a:cubicBezTo>
                  <a:cubicBezTo>
                    <a:pt x="1579" y="2308"/>
                    <a:pt x="1918" y="2156"/>
                    <a:pt x="2146" y="1865"/>
                  </a:cubicBezTo>
                  <a:cubicBezTo>
                    <a:pt x="2433" y="1497"/>
                    <a:pt x="2471" y="993"/>
                    <a:pt x="2241" y="586"/>
                  </a:cubicBezTo>
                  <a:cubicBezTo>
                    <a:pt x="2035" y="221"/>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14"/>
            <p:cNvSpPr/>
            <p:nvPr/>
          </p:nvSpPr>
          <p:spPr>
            <a:xfrm>
              <a:off x="-4986450" y="-1479937"/>
              <a:ext cx="65125" cy="57725"/>
            </a:xfrm>
            <a:custGeom>
              <a:rect b="b" l="l" r="r" t="t"/>
              <a:pathLst>
                <a:path extrusionOk="0" h="2309" w="2605">
                  <a:moveTo>
                    <a:pt x="1303" y="0"/>
                  </a:moveTo>
                  <a:cubicBezTo>
                    <a:pt x="961" y="0"/>
                    <a:pt x="622" y="152"/>
                    <a:pt x="394" y="443"/>
                  </a:cubicBezTo>
                  <a:cubicBezTo>
                    <a:pt x="1" y="945"/>
                    <a:pt x="89" y="1671"/>
                    <a:pt x="591" y="2063"/>
                  </a:cubicBezTo>
                  <a:cubicBezTo>
                    <a:pt x="803" y="2228"/>
                    <a:pt x="1053" y="2308"/>
                    <a:pt x="1302" y="2308"/>
                  </a:cubicBezTo>
                  <a:cubicBezTo>
                    <a:pt x="1645" y="2308"/>
                    <a:pt x="1984" y="2156"/>
                    <a:pt x="2211" y="1865"/>
                  </a:cubicBezTo>
                  <a:cubicBezTo>
                    <a:pt x="2604" y="1363"/>
                    <a:pt x="2516" y="639"/>
                    <a:pt x="2014" y="246"/>
                  </a:cubicBezTo>
                  <a:cubicBezTo>
                    <a:pt x="1803"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14"/>
            <p:cNvSpPr/>
            <p:nvPr/>
          </p:nvSpPr>
          <p:spPr>
            <a:xfrm>
              <a:off x="-4833325" y="-1361387"/>
              <a:ext cx="61800" cy="57700"/>
            </a:xfrm>
            <a:custGeom>
              <a:rect b="b" l="l" r="r" t="t"/>
              <a:pathLst>
                <a:path extrusionOk="0" h="2308" w="2472">
                  <a:moveTo>
                    <a:pt x="1236" y="0"/>
                  </a:moveTo>
                  <a:cubicBezTo>
                    <a:pt x="1190" y="0"/>
                    <a:pt x="1143" y="3"/>
                    <a:pt x="1097" y="9"/>
                  </a:cubicBezTo>
                  <a:cubicBezTo>
                    <a:pt x="634" y="66"/>
                    <a:pt x="251" y="396"/>
                    <a:pt x="126" y="846"/>
                  </a:cubicBezTo>
                  <a:cubicBezTo>
                    <a:pt x="1" y="1295"/>
                    <a:pt x="159" y="1775"/>
                    <a:pt x="525" y="2063"/>
                  </a:cubicBezTo>
                  <a:cubicBezTo>
                    <a:pt x="736" y="2228"/>
                    <a:pt x="987" y="2308"/>
                    <a:pt x="1235" y="2308"/>
                  </a:cubicBezTo>
                  <a:cubicBezTo>
                    <a:pt x="1579" y="2308"/>
                    <a:pt x="1918" y="2156"/>
                    <a:pt x="2146" y="1865"/>
                  </a:cubicBezTo>
                  <a:cubicBezTo>
                    <a:pt x="2433" y="1498"/>
                    <a:pt x="2471" y="994"/>
                    <a:pt x="2241" y="587"/>
                  </a:cubicBezTo>
                  <a:cubicBezTo>
                    <a:pt x="2035" y="221"/>
                    <a:pt x="1649" y="0"/>
                    <a:pt x="123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14"/>
            <p:cNvSpPr/>
            <p:nvPr/>
          </p:nvSpPr>
          <p:spPr>
            <a:xfrm>
              <a:off x="-4800975" y="-1091362"/>
              <a:ext cx="64050" cy="48750"/>
            </a:xfrm>
            <a:custGeom>
              <a:rect b="b" l="l" r="r" t="t"/>
              <a:pathLst>
                <a:path extrusionOk="0" h="1950" w="2562">
                  <a:moveTo>
                    <a:pt x="1261" y="0"/>
                  </a:moveTo>
                  <a:cubicBezTo>
                    <a:pt x="919" y="0"/>
                    <a:pt x="579" y="152"/>
                    <a:pt x="352" y="443"/>
                  </a:cubicBezTo>
                  <a:cubicBezTo>
                    <a:pt x="0" y="892"/>
                    <a:pt x="32" y="1531"/>
                    <a:pt x="425" y="1944"/>
                  </a:cubicBezTo>
                  <a:cubicBezTo>
                    <a:pt x="497" y="1947"/>
                    <a:pt x="568" y="1947"/>
                    <a:pt x="640" y="1948"/>
                  </a:cubicBezTo>
                  <a:cubicBezTo>
                    <a:pt x="722" y="1949"/>
                    <a:pt x="805" y="1949"/>
                    <a:pt x="887" y="1949"/>
                  </a:cubicBezTo>
                  <a:cubicBezTo>
                    <a:pt x="1301" y="1949"/>
                    <a:pt x="1715" y="1936"/>
                    <a:pt x="2128" y="1909"/>
                  </a:cubicBezTo>
                  <a:cubicBezTo>
                    <a:pt x="2141" y="1893"/>
                    <a:pt x="2157" y="1882"/>
                    <a:pt x="2169" y="1866"/>
                  </a:cubicBezTo>
                  <a:cubicBezTo>
                    <a:pt x="2562" y="1364"/>
                    <a:pt x="2473" y="638"/>
                    <a:pt x="1971" y="246"/>
                  </a:cubicBezTo>
                  <a:cubicBezTo>
                    <a:pt x="1761" y="81"/>
                    <a:pt x="1510" y="0"/>
                    <a:pt x="12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14"/>
            <p:cNvSpPr/>
            <p:nvPr/>
          </p:nvSpPr>
          <p:spPr>
            <a:xfrm>
              <a:off x="-5238050" y="-1447012"/>
              <a:ext cx="45375" cy="57650"/>
            </a:xfrm>
            <a:custGeom>
              <a:rect b="b" l="l" r="r" t="t"/>
              <a:pathLst>
                <a:path extrusionOk="0" h="2306" w="1815">
                  <a:moveTo>
                    <a:pt x="565" y="1"/>
                  </a:moveTo>
                  <a:cubicBezTo>
                    <a:pt x="372" y="1"/>
                    <a:pt x="178" y="49"/>
                    <a:pt x="0" y="149"/>
                  </a:cubicBezTo>
                  <a:cubicBezTo>
                    <a:pt x="100" y="873"/>
                    <a:pt x="243" y="1590"/>
                    <a:pt x="428" y="2297"/>
                  </a:cubicBezTo>
                  <a:cubicBezTo>
                    <a:pt x="475" y="2303"/>
                    <a:pt x="522" y="2306"/>
                    <a:pt x="569" y="2306"/>
                  </a:cubicBezTo>
                  <a:cubicBezTo>
                    <a:pt x="919" y="2306"/>
                    <a:pt x="1255" y="2146"/>
                    <a:pt x="1475" y="1866"/>
                  </a:cubicBezTo>
                  <a:cubicBezTo>
                    <a:pt x="1815" y="1433"/>
                    <a:pt x="1801" y="820"/>
                    <a:pt x="1442" y="403"/>
                  </a:cubicBezTo>
                  <a:cubicBezTo>
                    <a:pt x="1216" y="140"/>
                    <a:pt x="893" y="1"/>
                    <a:pt x="56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14"/>
            <p:cNvSpPr/>
            <p:nvPr/>
          </p:nvSpPr>
          <p:spPr>
            <a:xfrm>
              <a:off x="-5242200" y="-1581662"/>
              <a:ext cx="32550" cy="57350"/>
            </a:xfrm>
            <a:custGeom>
              <a:rect b="b" l="l" r="r" t="t"/>
              <a:pathLst>
                <a:path extrusionOk="0" h="2294" w="1302">
                  <a:moveTo>
                    <a:pt x="223" y="0"/>
                  </a:moveTo>
                  <a:cubicBezTo>
                    <a:pt x="102" y="759"/>
                    <a:pt x="27" y="1524"/>
                    <a:pt x="1" y="2292"/>
                  </a:cubicBezTo>
                  <a:cubicBezTo>
                    <a:pt x="25" y="2293"/>
                    <a:pt x="49" y="2294"/>
                    <a:pt x="74" y="2294"/>
                  </a:cubicBezTo>
                  <a:cubicBezTo>
                    <a:pt x="427" y="2294"/>
                    <a:pt x="763" y="2132"/>
                    <a:pt x="982" y="1852"/>
                  </a:cubicBezTo>
                  <a:cubicBezTo>
                    <a:pt x="1240" y="1527"/>
                    <a:pt x="1302" y="1088"/>
                    <a:pt x="1144" y="705"/>
                  </a:cubicBezTo>
                  <a:cubicBezTo>
                    <a:pt x="987" y="320"/>
                    <a:pt x="635" y="51"/>
                    <a:pt x="22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14"/>
            <p:cNvSpPr/>
            <p:nvPr/>
          </p:nvSpPr>
          <p:spPr>
            <a:xfrm>
              <a:off x="-5198925" y="-1310637"/>
              <a:ext cx="22600" cy="36275"/>
            </a:xfrm>
            <a:custGeom>
              <a:rect b="b" l="l" r="r" t="t"/>
              <a:pathLst>
                <a:path extrusionOk="0" h="1451" w="904">
                  <a:moveTo>
                    <a:pt x="1" y="0"/>
                  </a:moveTo>
                  <a:cubicBezTo>
                    <a:pt x="231" y="494"/>
                    <a:pt x="482" y="977"/>
                    <a:pt x="755" y="1451"/>
                  </a:cubicBezTo>
                  <a:cubicBezTo>
                    <a:pt x="903" y="992"/>
                    <a:pt x="750" y="489"/>
                    <a:pt x="371" y="191"/>
                  </a:cubicBezTo>
                  <a:cubicBezTo>
                    <a:pt x="260" y="105"/>
                    <a:pt x="135" y="41"/>
                    <a:pt x="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14"/>
            <p:cNvSpPr/>
            <p:nvPr/>
          </p:nvSpPr>
          <p:spPr>
            <a:xfrm>
              <a:off x="-5119800" y="-1463462"/>
              <a:ext cx="61800" cy="57725"/>
            </a:xfrm>
            <a:custGeom>
              <a:rect b="b" l="l" r="r" t="t"/>
              <a:pathLst>
                <a:path extrusionOk="0" h="2309" w="2472">
                  <a:moveTo>
                    <a:pt x="1235" y="1"/>
                  </a:moveTo>
                  <a:cubicBezTo>
                    <a:pt x="1189" y="1"/>
                    <a:pt x="1143" y="3"/>
                    <a:pt x="1097" y="9"/>
                  </a:cubicBezTo>
                  <a:cubicBezTo>
                    <a:pt x="634" y="66"/>
                    <a:pt x="251" y="396"/>
                    <a:pt x="126" y="845"/>
                  </a:cubicBezTo>
                  <a:cubicBezTo>
                    <a:pt x="0" y="1295"/>
                    <a:pt x="158" y="1775"/>
                    <a:pt x="525" y="2064"/>
                  </a:cubicBezTo>
                  <a:cubicBezTo>
                    <a:pt x="736" y="2228"/>
                    <a:pt x="986" y="2308"/>
                    <a:pt x="1235" y="2308"/>
                  </a:cubicBezTo>
                  <a:cubicBezTo>
                    <a:pt x="1578" y="2308"/>
                    <a:pt x="1918" y="2156"/>
                    <a:pt x="2145" y="1865"/>
                  </a:cubicBezTo>
                  <a:cubicBezTo>
                    <a:pt x="2433" y="1498"/>
                    <a:pt x="2471" y="994"/>
                    <a:pt x="2241" y="587"/>
                  </a:cubicBezTo>
                  <a:cubicBezTo>
                    <a:pt x="2035" y="221"/>
                    <a:pt x="1649" y="1"/>
                    <a:pt x="123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14"/>
            <p:cNvSpPr/>
            <p:nvPr/>
          </p:nvSpPr>
          <p:spPr>
            <a:xfrm>
              <a:off x="-5136275" y="-1598462"/>
              <a:ext cx="61800" cy="57700"/>
            </a:xfrm>
            <a:custGeom>
              <a:rect b="b" l="l" r="r" t="t"/>
              <a:pathLst>
                <a:path extrusionOk="0" h="2308" w="2472">
                  <a:moveTo>
                    <a:pt x="1237" y="0"/>
                  </a:moveTo>
                  <a:cubicBezTo>
                    <a:pt x="1191" y="0"/>
                    <a:pt x="1144" y="3"/>
                    <a:pt x="1097" y="9"/>
                  </a:cubicBezTo>
                  <a:cubicBezTo>
                    <a:pt x="634" y="66"/>
                    <a:pt x="250" y="396"/>
                    <a:pt x="125" y="844"/>
                  </a:cubicBezTo>
                  <a:cubicBezTo>
                    <a:pt x="1" y="1295"/>
                    <a:pt x="159" y="1775"/>
                    <a:pt x="525" y="2062"/>
                  </a:cubicBezTo>
                  <a:cubicBezTo>
                    <a:pt x="737" y="2227"/>
                    <a:pt x="987" y="2308"/>
                    <a:pt x="1236" y="2308"/>
                  </a:cubicBezTo>
                  <a:cubicBezTo>
                    <a:pt x="1579" y="2308"/>
                    <a:pt x="1918" y="2156"/>
                    <a:pt x="2145" y="1865"/>
                  </a:cubicBezTo>
                  <a:cubicBezTo>
                    <a:pt x="2433" y="1497"/>
                    <a:pt x="2471" y="992"/>
                    <a:pt x="2241" y="586"/>
                  </a:cubicBezTo>
                  <a:cubicBezTo>
                    <a:pt x="2036" y="222"/>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14"/>
            <p:cNvSpPr/>
            <p:nvPr/>
          </p:nvSpPr>
          <p:spPr>
            <a:xfrm>
              <a:off x="-4564925" y="-1394337"/>
              <a:ext cx="65125" cy="57725"/>
            </a:xfrm>
            <a:custGeom>
              <a:rect b="b" l="l" r="r" t="t"/>
              <a:pathLst>
                <a:path extrusionOk="0" h="2309" w="2605">
                  <a:moveTo>
                    <a:pt x="1303" y="0"/>
                  </a:moveTo>
                  <a:cubicBezTo>
                    <a:pt x="960" y="0"/>
                    <a:pt x="621" y="152"/>
                    <a:pt x="394" y="443"/>
                  </a:cubicBezTo>
                  <a:cubicBezTo>
                    <a:pt x="1" y="945"/>
                    <a:pt x="89" y="1671"/>
                    <a:pt x="591" y="2064"/>
                  </a:cubicBezTo>
                  <a:cubicBezTo>
                    <a:pt x="802" y="2229"/>
                    <a:pt x="1053" y="2308"/>
                    <a:pt x="1301" y="2308"/>
                  </a:cubicBezTo>
                  <a:cubicBezTo>
                    <a:pt x="1644" y="2308"/>
                    <a:pt x="1983" y="2157"/>
                    <a:pt x="2211" y="1867"/>
                  </a:cubicBezTo>
                  <a:cubicBezTo>
                    <a:pt x="2604" y="1365"/>
                    <a:pt x="2516" y="639"/>
                    <a:pt x="2014" y="246"/>
                  </a:cubicBezTo>
                  <a:cubicBezTo>
                    <a:pt x="1803"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14"/>
            <p:cNvSpPr/>
            <p:nvPr/>
          </p:nvSpPr>
          <p:spPr>
            <a:xfrm>
              <a:off x="-4411725" y="-1275687"/>
              <a:ext cx="36200" cy="44850"/>
            </a:xfrm>
            <a:custGeom>
              <a:rect b="b" l="l" r="r" t="t"/>
              <a:pathLst>
                <a:path extrusionOk="0" h="1794" w="1448">
                  <a:moveTo>
                    <a:pt x="1229" y="0"/>
                  </a:moveTo>
                  <a:cubicBezTo>
                    <a:pt x="880" y="0"/>
                    <a:pt x="545" y="159"/>
                    <a:pt x="325" y="440"/>
                  </a:cubicBezTo>
                  <a:cubicBezTo>
                    <a:pt x="18" y="834"/>
                    <a:pt x="0" y="1380"/>
                    <a:pt x="282" y="1794"/>
                  </a:cubicBezTo>
                  <a:cubicBezTo>
                    <a:pt x="703" y="1226"/>
                    <a:pt x="1093" y="633"/>
                    <a:pt x="1448" y="21"/>
                  </a:cubicBezTo>
                  <a:cubicBezTo>
                    <a:pt x="1375" y="7"/>
                    <a:pt x="1301" y="0"/>
                    <a:pt x="122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14"/>
            <p:cNvSpPr/>
            <p:nvPr/>
          </p:nvSpPr>
          <p:spPr>
            <a:xfrm>
              <a:off x="-4546850" y="-1259287"/>
              <a:ext cx="61800" cy="57700"/>
            </a:xfrm>
            <a:custGeom>
              <a:rect b="b" l="l" r="r" t="t"/>
              <a:pathLst>
                <a:path extrusionOk="0" h="2308" w="2472">
                  <a:moveTo>
                    <a:pt x="1239" y="0"/>
                  </a:moveTo>
                  <a:cubicBezTo>
                    <a:pt x="1193" y="0"/>
                    <a:pt x="1146" y="3"/>
                    <a:pt x="1098" y="9"/>
                  </a:cubicBezTo>
                  <a:cubicBezTo>
                    <a:pt x="634" y="64"/>
                    <a:pt x="251" y="394"/>
                    <a:pt x="126" y="844"/>
                  </a:cubicBezTo>
                  <a:cubicBezTo>
                    <a:pt x="1" y="1293"/>
                    <a:pt x="159" y="1775"/>
                    <a:pt x="527" y="2062"/>
                  </a:cubicBezTo>
                  <a:cubicBezTo>
                    <a:pt x="738" y="2228"/>
                    <a:pt x="989" y="2308"/>
                    <a:pt x="1237" y="2308"/>
                  </a:cubicBezTo>
                  <a:cubicBezTo>
                    <a:pt x="1580" y="2308"/>
                    <a:pt x="1919" y="2156"/>
                    <a:pt x="2147" y="1865"/>
                  </a:cubicBezTo>
                  <a:cubicBezTo>
                    <a:pt x="2434" y="1497"/>
                    <a:pt x="2472" y="992"/>
                    <a:pt x="2243" y="587"/>
                  </a:cubicBezTo>
                  <a:cubicBezTo>
                    <a:pt x="2036" y="221"/>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14"/>
            <p:cNvSpPr/>
            <p:nvPr/>
          </p:nvSpPr>
          <p:spPr>
            <a:xfrm>
              <a:off x="-4428300" y="-1410762"/>
              <a:ext cx="61800" cy="57700"/>
            </a:xfrm>
            <a:custGeom>
              <a:rect b="b" l="l" r="r" t="t"/>
              <a:pathLst>
                <a:path extrusionOk="0" h="2308" w="2472">
                  <a:moveTo>
                    <a:pt x="1239" y="0"/>
                  </a:moveTo>
                  <a:cubicBezTo>
                    <a:pt x="1192" y="0"/>
                    <a:pt x="1145" y="3"/>
                    <a:pt x="1098" y="9"/>
                  </a:cubicBezTo>
                  <a:cubicBezTo>
                    <a:pt x="634" y="64"/>
                    <a:pt x="251" y="394"/>
                    <a:pt x="126" y="844"/>
                  </a:cubicBezTo>
                  <a:cubicBezTo>
                    <a:pt x="1" y="1293"/>
                    <a:pt x="159" y="1774"/>
                    <a:pt x="527" y="2062"/>
                  </a:cubicBezTo>
                  <a:cubicBezTo>
                    <a:pt x="738" y="2227"/>
                    <a:pt x="988" y="2308"/>
                    <a:pt x="1237" y="2308"/>
                  </a:cubicBezTo>
                  <a:cubicBezTo>
                    <a:pt x="1579" y="2308"/>
                    <a:pt x="1918" y="2156"/>
                    <a:pt x="2146" y="1865"/>
                  </a:cubicBezTo>
                  <a:cubicBezTo>
                    <a:pt x="2433" y="1497"/>
                    <a:pt x="2471" y="992"/>
                    <a:pt x="2242" y="587"/>
                  </a:cubicBezTo>
                  <a:cubicBezTo>
                    <a:pt x="2036" y="221"/>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14"/>
            <p:cNvSpPr/>
            <p:nvPr/>
          </p:nvSpPr>
          <p:spPr>
            <a:xfrm>
              <a:off x="-4446375" y="-1545837"/>
              <a:ext cx="65100" cy="57750"/>
            </a:xfrm>
            <a:custGeom>
              <a:rect b="b" l="l" r="r" t="t"/>
              <a:pathLst>
                <a:path extrusionOk="0" h="2310" w="2604">
                  <a:moveTo>
                    <a:pt x="1302" y="1"/>
                  </a:moveTo>
                  <a:cubicBezTo>
                    <a:pt x="960" y="1"/>
                    <a:pt x="621" y="153"/>
                    <a:pt x="394" y="444"/>
                  </a:cubicBezTo>
                  <a:cubicBezTo>
                    <a:pt x="0" y="946"/>
                    <a:pt x="89" y="1672"/>
                    <a:pt x="591" y="2065"/>
                  </a:cubicBezTo>
                  <a:cubicBezTo>
                    <a:pt x="802" y="2230"/>
                    <a:pt x="1052" y="2309"/>
                    <a:pt x="1300" y="2309"/>
                  </a:cubicBezTo>
                  <a:cubicBezTo>
                    <a:pt x="1643" y="2309"/>
                    <a:pt x="1982" y="2157"/>
                    <a:pt x="2210" y="1866"/>
                  </a:cubicBezTo>
                  <a:cubicBezTo>
                    <a:pt x="2604" y="1364"/>
                    <a:pt x="2515" y="640"/>
                    <a:pt x="2013" y="247"/>
                  </a:cubicBezTo>
                  <a:cubicBezTo>
                    <a:pt x="1802" y="81"/>
                    <a:pt x="1551" y="1"/>
                    <a:pt x="1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14"/>
            <p:cNvSpPr/>
            <p:nvPr/>
          </p:nvSpPr>
          <p:spPr>
            <a:xfrm>
              <a:off x="-4867875" y="-1631437"/>
              <a:ext cx="65125" cy="57750"/>
            </a:xfrm>
            <a:custGeom>
              <a:rect b="b" l="l" r="r" t="t"/>
              <a:pathLst>
                <a:path extrusionOk="0" h="2310" w="2605">
                  <a:moveTo>
                    <a:pt x="1303" y="1"/>
                  </a:moveTo>
                  <a:cubicBezTo>
                    <a:pt x="960" y="1"/>
                    <a:pt x="621" y="153"/>
                    <a:pt x="394" y="444"/>
                  </a:cubicBezTo>
                  <a:cubicBezTo>
                    <a:pt x="1" y="946"/>
                    <a:pt x="89" y="1672"/>
                    <a:pt x="591" y="2065"/>
                  </a:cubicBezTo>
                  <a:cubicBezTo>
                    <a:pt x="802" y="2229"/>
                    <a:pt x="1052" y="2309"/>
                    <a:pt x="1301" y="2309"/>
                  </a:cubicBezTo>
                  <a:cubicBezTo>
                    <a:pt x="1644" y="2309"/>
                    <a:pt x="1983" y="2157"/>
                    <a:pt x="2211" y="1866"/>
                  </a:cubicBezTo>
                  <a:cubicBezTo>
                    <a:pt x="2604" y="1364"/>
                    <a:pt x="2516" y="640"/>
                    <a:pt x="2014" y="247"/>
                  </a:cubicBezTo>
                  <a:cubicBezTo>
                    <a:pt x="1802" y="81"/>
                    <a:pt x="1552" y="1"/>
                    <a:pt x="130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14"/>
            <p:cNvSpPr/>
            <p:nvPr/>
          </p:nvSpPr>
          <p:spPr>
            <a:xfrm>
              <a:off x="-4714775" y="-1512862"/>
              <a:ext cx="61775" cy="57700"/>
            </a:xfrm>
            <a:custGeom>
              <a:rect b="b" l="l" r="r" t="t"/>
              <a:pathLst>
                <a:path extrusionOk="0" h="2308" w="2471">
                  <a:moveTo>
                    <a:pt x="1235" y="0"/>
                  </a:moveTo>
                  <a:cubicBezTo>
                    <a:pt x="1189" y="0"/>
                    <a:pt x="1143" y="3"/>
                    <a:pt x="1096" y="9"/>
                  </a:cubicBezTo>
                  <a:cubicBezTo>
                    <a:pt x="634" y="66"/>
                    <a:pt x="251" y="396"/>
                    <a:pt x="125" y="846"/>
                  </a:cubicBezTo>
                  <a:cubicBezTo>
                    <a:pt x="0" y="1295"/>
                    <a:pt x="158" y="1775"/>
                    <a:pt x="526" y="2063"/>
                  </a:cubicBezTo>
                  <a:cubicBezTo>
                    <a:pt x="737" y="2228"/>
                    <a:pt x="987" y="2308"/>
                    <a:pt x="1235" y="2308"/>
                  </a:cubicBezTo>
                  <a:cubicBezTo>
                    <a:pt x="1578" y="2308"/>
                    <a:pt x="1918" y="2156"/>
                    <a:pt x="2146" y="1865"/>
                  </a:cubicBezTo>
                  <a:cubicBezTo>
                    <a:pt x="2433" y="1498"/>
                    <a:pt x="2471" y="994"/>
                    <a:pt x="2241" y="586"/>
                  </a:cubicBezTo>
                  <a:cubicBezTo>
                    <a:pt x="2035" y="221"/>
                    <a:pt x="1649"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14"/>
            <p:cNvSpPr/>
            <p:nvPr/>
          </p:nvSpPr>
          <p:spPr>
            <a:xfrm>
              <a:off x="-4849800" y="-1496387"/>
              <a:ext cx="61800" cy="57700"/>
            </a:xfrm>
            <a:custGeom>
              <a:rect b="b" l="l" r="r" t="t"/>
              <a:pathLst>
                <a:path extrusionOk="0" h="2308" w="2472">
                  <a:moveTo>
                    <a:pt x="1236" y="0"/>
                  </a:moveTo>
                  <a:cubicBezTo>
                    <a:pt x="1190" y="0"/>
                    <a:pt x="1144" y="3"/>
                    <a:pt x="1097" y="8"/>
                  </a:cubicBezTo>
                  <a:cubicBezTo>
                    <a:pt x="634" y="65"/>
                    <a:pt x="251" y="395"/>
                    <a:pt x="126" y="845"/>
                  </a:cubicBezTo>
                  <a:cubicBezTo>
                    <a:pt x="1" y="1294"/>
                    <a:pt x="159" y="1775"/>
                    <a:pt x="526" y="2063"/>
                  </a:cubicBezTo>
                  <a:cubicBezTo>
                    <a:pt x="737" y="2228"/>
                    <a:pt x="987" y="2308"/>
                    <a:pt x="1236" y="2308"/>
                  </a:cubicBezTo>
                  <a:cubicBezTo>
                    <a:pt x="1579" y="2308"/>
                    <a:pt x="1919" y="2156"/>
                    <a:pt x="2147" y="1865"/>
                  </a:cubicBezTo>
                  <a:cubicBezTo>
                    <a:pt x="2434" y="1498"/>
                    <a:pt x="2472" y="993"/>
                    <a:pt x="2241" y="586"/>
                  </a:cubicBezTo>
                  <a:cubicBezTo>
                    <a:pt x="2035" y="221"/>
                    <a:pt x="1649" y="0"/>
                    <a:pt x="123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14"/>
            <p:cNvSpPr/>
            <p:nvPr/>
          </p:nvSpPr>
          <p:spPr>
            <a:xfrm>
              <a:off x="-4731250" y="-1647862"/>
              <a:ext cx="61800" cy="57700"/>
            </a:xfrm>
            <a:custGeom>
              <a:rect b="b" l="l" r="r" t="t"/>
              <a:pathLst>
                <a:path extrusionOk="0" h="2308" w="2472">
                  <a:moveTo>
                    <a:pt x="1235" y="0"/>
                  </a:moveTo>
                  <a:cubicBezTo>
                    <a:pt x="1189" y="0"/>
                    <a:pt x="1143" y="3"/>
                    <a:pt x="1097" y="8"/>
                  </a:cubicBezTo>
                  <a:cubicBezTo>
                    <a:pt x="634" y="65"/>
                    <a:pt x="251" y="395"/>
                    <a:pt x="126" y="844"/>
                  </a:cubicBezTo>
                  <a:cubicBezTo>
                    <a:pt x="0" y="1294"/>
                    <a:pt x="158" y="1775"/>
                    <a:pt x="526" y="2063"/>
                  </a:cubicBezTo>
                  <a:cubicBezTo>
                    <a:pt x="737" y="2228"/>
                    <a:pt x="987" y="2308"/>
                    <a:pt x="1235" y="2308"/>
                  </a:cubicBezTo>
                  <a:cubicBezTo>
                    <a:pt x="1578" y="2308"/>
                    <a:pt x="1918" y="2156"/>
                    <a:pt x="2146" y="1865"/>
                  </a:cubicBezTo>
                  <a:cubicBezTo>
                    <a:pt x="2433" y="1497"/>
                    <a:pt x="2471" y="992"/>
                    <a:pt x="2241" y="586"/>
                  </a:cubicBezTo>
                  <a:cubicBezTo>
                    <a:pt x="2035" y="221"/>
                    <a:pt x="1649"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14"/>
            <p:cNvSpPr/>
            <p:nvPr/>
          </p:nvSpPr>
          <p:spPr>
            <a:xfrm>
              <a:off x="-4698325" y="-1377862"/>
              <a:ext cx="61800" cy="57725"/>
            </a:xfrm>
            <a:custGeom>
              <a:rect b="b" l="l" r="r" t="t"/>
              <a:pathLst>
                <a:path extrusionOk="0" h="2309" w="2472">
                  <a:moveTo>
                    <a:pt x="1236" y="1"/>
                  </a:moveTo>
                  <a:cubicBezTo>
                    <a:pt x="1190" y="1"/>
                    <a:pt x="1144" y="3"/>
                    <a:pt x="1097" y="9"/>
                  </a:cubicBezTo>
                  <a:cubicBezTo>
                    <a:pt x="634" y="66"/>
                    <a:pt x="251" y="396"/>
                    <a:pt x="126" y="846"/>
                  </a:cubicBezTo>
                  <a:cubicBezTo>
                    <a:pt x="1" y="1295"/>
                    <a:pt x="159" y="1775"/>
                    <a:pt x="527" y="2064"/>
                  </a:cubicBezTo>
                  <a:cubicBezTo>
                    <a:pt x="737" y="2228"/>
                    <a:pt x="987" y="2308"/>
                    <a:pt x="1236" y="2308"/>
                  </a:cubicBezTo>
                  <a:cubicBezTo>
                    <a:pt x="1579" y="2308"/>
                    <a:pt x="1919" y="2156"/>
                    <a:pt x="2147" y="1865"/>
                  </a:cubicBezTo>
                  <a:cubicBezTo>
                    <a:pt x="2434" y="1498"/>
                    <a:pt x="2472" y="994"/>
                    <a:pt x="2241" y="587"/>
                  </a:cubicBezTo>
                  <a:cubicBezTo>
                    <a:pt x="2036" y="222"/>
                    <a:pt x="1649"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14"/>
            <p:cNvSpPr/>
            <p:nvPr/>
          </p:nvSpPr>
          <p:spPr>
            <a:xfrm>
              <a:off x="-4579775" y="-1529337"/>
              <a:ext cx="61800" cy="57725"/>
            </a:xfrm>
            <a:custGeom>
              <a:rect b="b" l="l" r="r" t="t"/>
              <a:pathLst>
                <a:path extrusionOk="0" h="2309" w="2472">
                  <a:moveTo>
                    <a:pt x="1236" y="1"/>
                  </a:moveTo>
                  <a:cubicBezTo>
                    <a:pt x="1190" y="1"/>
                    <a:pt x="1144" y="3"/>
                    <a:pt x="1098" y="9"/>
                  </a:cubicBezTo>
                  <a:cubicBezTo>
                    <a:pt x="634" y="66"/>
                    <a:pt x="251" y="396"/>
                    <a:pt x="126" y="845"/>
                  </a:cubicBezTo>
                  <a:cubicBezTo>
                    <a:pt x="0" y="1295"/>
                    <a:pt x="159" y="1775"/>
                    <a:pt x="526" y="2064"/>
                  </a:cubicBezTo>
                  <a:cubicBezTo>
                    <a:pt x="738" y="2228"/>
                    <a:pt x="988" y="2309"/>
                    <a:pt x="1237" y="2309"/>
                  </a:cubicBezTo>
                  <a:cubicBezTo>
                    <a:pt x="1579" y="2309"/>
                    <a:pt x="1918" y="2157"/>
                    <a:pt x="2146" y="1865"/>
                  </a:cubicBezTo>
                  <a:cubicBezTo>
                    <a:pt x="2433" y="1498"/>
                    <a:pt x="2471" y="994"/>
                    <a:pt x="2242" y="587"/>
                  </a:cubicBezTo>
                  <a:cubicBezTo>
                    <a:pt x="2035" y="221"/>
                    <a:pt x="1649"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14"/>
            <p:cNvSpPr/>
            <p:nvPr/>
          </p:nvSpPr>
          <p:spPr>
            <a:xfrm>
              <a:off x="-4749325" y="-1782912"/>
              <a:ext cx="65100" cy="57750"/>
            </a:xfrm>
            <a:custGeom>
              <a:rect b="b" l="l" r="r" t="t"/>
              <a:pathLst>
                <a:path extrusionOk="0" h="2310" w="2604">
                  <a:moveTo>
                    <a:pt x="1302" y="1"/>
                  </a:moveTo>
                  <a:cubicBezTo>
                    <a:pt x="959" y="1"/>
                    <a:pt x="620" y="153"/>
                    <a:pt x="392" y="444"/>
                  </a:cubicBezTo>
                  <a:cubicBezTo>
                    <a:pt x="0" y="946"/>
                    <a:pt x="89" y="1672"/>
                    <a:pt x="591" y="2063"/>
                  </a:cubicBezTo>
                  <a:cubicBezTo>
                    <a:pt x="802" y="2229"/>
                    <a:pt x="1052" y="2309"/>
                    <a:pt x="1301" y="2309"/>
                  </a:cubicBezTo>
                  <a:cubicBezTo>
                    <a:pt x="1644" y="2309"/>
                    <a:pt x="1983" y="2157"/>
                    <a:pt x="2210" y="1866"/>
                  </a:cubicBezTo>
                  <a:cubicBezTo>
                    <a:pt x="2604" y="1364"/>
                    <a:pt x="2515" y="639"/>
                    <a:pt x="2013" y="247"/>
                  </a:cubicBezTo>
                  <a:cubicBezTo>
                    <a:pt x="1802" y="81"/>
                    <a:pt x="1551" y="1"/>
                    <a:pt x="1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14"/>
            <p:cNvSpPr/>
            <p:nvPr/>
          </p:nvSpPr>
          <p:spPr>
            <a:xfrm>
              <a:off x="-4596250" y="-1664337"/>
              <a:ext cx="61800" cy="57700"/>
            </a:xfrm>
            <a:custGeom>
              <a:rect b="b" l="l" r="r" t="t"/>
              <a:pathLst>
                <a:path extrusionOk="0" h="2308" w="2472">
                  <a:moveTo>
                    <a:pt x="1237" y="0"/>
                  </a:moveTo>
                  <a:cubicBezTo>
                    <a:pt x="1191" y="0"/>
                    <a:pt x="1145" y="3"/>
                    <a:pt x="1098" y="9"/>
                  </a:cubicBezTo>
                  <a:cubicBezTo>
                    <a:pt x="634" y="66"/>
                    <a:pt x="251" y="396"/>
                    <a:pt x="126" y="844"/>
                  </a:cubicBezTo>
                  <a:cubicBezTo>
                    <a:pt x="1" y="1295"/>
                    <a:pt x="159" y="1775"/>
                    <a:pt x="527" y="2063"/>
                  </a:cubicBezTo>
                  <a:cubicBezTo>
                    <a:pt x="738" y="2228"/>
                    <a:pt x="988" y="2308"/>
                    <a:pt x="1236" y="2308"/>
                  </a:cubicBezTo>
                  <a:cubicBezTo>
                    <a:pt x="1579" y="2308"/>
                    <a:pt x="1918" y="2156"/>
                    <a:pt x="2146" y="1865"/>
                  </a:cubicBezTo>
                  <a:cubicBezTo>
                    <a:pt x="2433" y="1497"/>
                    <a:pt x="2471" y="992"/>
                    <a:pt x="2243" y="586"/>
                  </a:cubicBezTo>
                  <a:cubicBezTo>
                    <a:pt x="2035" y="221"/>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14"/>
            <p:cNvSpPr/>
            <p:nvPr/>
          </p:nvSpPr>
          <p:spPr>
            <a:xfrm>
              <a:off x="-5127825" y="-1831437"/>
              <a:ext cx="17150" cy="18575"/>
            </a:xfrm>
            <a:custGeom>
              <a:rect b="b" l="l" r="r" t="t"/>
              <a:pathLst>
                <a:path extrusionOk="0" h="743" w="686">
                  <a:moveTo>
                    <a:pt x="686" y="0"/>
                  </a:moveTo>
                  <a:cubicBezTo>
                    <a:pt x="452" y="240"/>
                    <a:pt x="224" y="487"/>
                    <a:pt x="0" y="742"/>
                  </a:cubicBezTo>
                  <a:cubicBezTo>
                    <a:pt x="333" y="617"/>
                    <a:pt x="587" y="343"/>
                    <a:pt x="68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14"/>
            <p:cNvSpPr/>
            <p:nvPr/>
          </p:nvSpPr>
          <p:spPr>
            <a:xfrm>
              <a:off x="-5017725" y="-1749962"/>
              <a:ext cx="61775" cy="57725"/>
            </a:xfrm>
            <a:custGeom>
              <a:rect b="b" l="l" r="r" t="t"/>
              <a:pathLst>
                <a:path extrusionOk="0" h="2309" w="2471">
                  <a:moveTo>
                    <a:pt x="1237" y="1"/>
                  </a:moveTo>
                  <a:cubicBezTo>
                    <a:pt x="1190" y="1"/>
                    <a:pt x="1143" y="4"/>
                    <a:pt x="1096" y="10"/>
                  </a:cubicBezTo>
                  <a:cubicBezTo>
                    <a:pt x="634" y="67"/>
                    <a:pt x="249" y="397"/>
                    <a:pt x="125" y="845"/>
                  </a:cubicBezTo>
                  <a:cubicBezTo>
                    <a:pt x="0" y="1296"/>
                    <a:pt x="158" y="1776"/>
                    <a:pt x="525" y="2064"/>
                  </a:cubicBezTo>
                  <a:cubicBezTo>
                    <a:pt x="736" y="2229"/>
                    <a:pt x="986" y="2309"/>
                    <a:pt x="1235" y="2309"/>
                  </a:cubicBezTo>
                  <a:cubicBezTo>
                    <a:pt x="1578" y="2309"/>
                    <a:pt x="1918" y="2157"/>
                    <a:pt x="2146" y="1866"/>
                  </a:cubicBezTo>
                  <a:cubicBezTo>
                    <a:pt x="2433" y="1498"/>
                    <a:pt x="2471" y="993"/>
                    <a:pt x="2241" y="587"/>
                  </a:cubicBezTo>
                  <a:cubicBezTo>
                    <a:pt x="2035" y="223"/>
                    <a:pt x="1649" y="1"/>
                    <a:pt x="123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14"/>
            <p:cNvSpPr/>
            <p:nvPr/>
          </p:nvSpPr>
          <p:spPr>
            <a:xfrm>
              <a:off x="-5152750" y="-1733487"/>
              <a:ext cx="61800" cy="57725"/>
            </a:xfrm>
            <a:custGeom>
              <a:rect b="b" l="l" r="r" t="t"/>
              <a:pathLst>
                <a:path extrusionOk="0" h="2309" w="2472">
                  <a:moveTo>
                    <a:pt x="1238" y="1"/>
                  </a:moveTo>
                  <a:cubicBezTo>
                    <a:pt x="1191" y="1"/>
                    <a:pt x="1144" y="4"/>
                    <a:pt x="1097" y="9"/>
                  </a:cubicBezTo>
                  <a:cubicBezTo>
                    <a:pt x="634" y="66"/>
                    <a:pt x="250" y="396"/>
                    <a:pt x="125" y="845"/>
                  </a:cubicBezTo>
                  <a:cubicBezTo>
                    <a:pt x="1" y="1295"/>
                    <a:pt x="159" y="1776"/>
                    <a:pt x="526" y="2063"/>
                  </a:cubicBezTo>
                  <a:cubicBezTo>
                    <a:pt x="737" y="2228"/>
                    <a:pt x="988" y="2308"/>
                    <a:pt x="1236" y="2308"/>
                  </a:cubicBezTo>
                  <a:cubicBezTo>
                    <a:pt x="1579" y="2308"/>
                    <a:pt x="1918" y="2156"/>
                    <a:pt x="2145" y="1866"/>
                  </a:cubicBezTo>
                  <a:cubicBezTo>
                    <a:pt x="2434" y="1498"/>
                    <a:pt x="2472" y="993"/>
                    <a:pt x="2241" y="587"/>
                  </a:cubicBezTo>
                  <a:cubicBezTo>
                    <a:pt x="2036" y="223"/>
                    <a:pt x="1649"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14"/>
            <p:cNvSpPr/>
            <p:nvPr/>
          </p:nvSpPr>
          <p:spPr>
            <a:xfrm>
              <a:off x="-5034200" y="-1884962"/>
              <a:ext cx="61800" cy="57725"/>
            </a:xfrm>
            <a:custGeom>
              <a:rect b="b" l="l" r="r" t="t"/>
              <a:pathLst>
                <a:path extrusionOk="0" h="2309" w="2472">
                  <a:moveTo>
                    <a:pt x="1238" y="1"/>
                  </a:moveTo>
                  <a:cubicBezTo>
                    <a:pt x="1191" y="1"/>
                    <a:pt x="1144" y="4"/>
                    <a:pt x="1097" y="9"/>
                  </a:cubicBezTo>
                  <a:cubicBezTo>
                    <a:pt x="634" y="66"/>
                    <a:pt x="251" y="395"/>
                    <a:pt x="126" y="845"/>
                  </a:cubicBezTo>
                  <a:cubicBezTo>
                    <a:pt x="0" y="1295"/>
                    <a:pt x="158" y="1776"/>
                    <a:pt x="525" y="2063"/>
                  </a:cubicBezTo>
                  <a:cubicBezTo>
                    <a:pt x="736" y="2228"/>
                    <a:pt x="987" y="2308"/>
                    <a:pt x="1236" y="2308"/>
                  </a:cubicBezTo>
                  <a:cubicBezTo>
                    <a:pt x="1579" y="2308"/>
                    <a:pt x="1918" y="2156"/>
                    <a:pt x="2146" y="1865"/>
                  </a:cubicBezTo>
                  <a:cubicBezTo>
                    <a:pt x="2433" y="1498"/>
                    <a:pt x="2471" y="993"/>
                    <a:pt x="2241" y="587"/>
                  </a:cubicBezTo>
                  <a:cubicBezTo>
                    <a:pt x="2035" y="222"/>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14"/>
            <p:cNvSpPr/>
            <p:nvPr/>
          </p:nvSpPr>
          <p:spPr>
            <a:xfrm>
              <a:off x="-5001275" y="-1614937"/>
              <a:ext cx="61800" cy="57725"/>
            </a:xfrm>
            <a:custGeom>
              <a:rect b="b" l="l" r="r" t="t"/>
              <a:pathLst>
                <a:path extrusionOk="0" h="2309" w="2472">
                  <a:moveTo>
                    <a:pt x="1236" y="1"/>
                  </a:moveTo>
                  <a:cubicBezTo>
                    <a:pt x="1190" y="1"/>
                    <a:pt x="1143" y="3"/>
                    <a:pt x="1097" y="9"/>
                  </a:cubicBezTo>
                  <a:cubicBezTo>
                    <a:pt x="634" y="66"/>
                    <a:pt x="251" y="396"/>
                    <a:pt x="126" y="845"/>
                  </a:cubicBezTo>
                  <a:cubicBezTo>
                    <a:pt x="1" y="1295"/>
                    <a:pt x="159" y="1775"/>
                    <a:pt x="526" y="2064"/>
                  </a:cubicBezTo>
                  <a:cubicBezTo>
                    <a:pt x="737" y="2228"/>
                    <a:pt x="987" y="2308"/>
                    <a:pt x="1236" y="2308"/>
                  </a:cubicBezTo>
                  <a:cubicBezTo>
                    <a:pt x="1579" y="2308"/>
                    <a:pt x="1919" y="2156"/>
                    <a:pt x="2147" y="1865"/>
                  </a:cubicBezTo>
                  <a:cubicBezTo>
                    <a:pt x="2434" y="1497"/>
                    <a:pt x="2472" y="993"/>
                    <a:pt x="2241" y="587"/>
                  </a:cubicBezTo>
                  <a:cubicBezTo>
                    <a:pt x="2035" y="221"/>
                    <a:pt x="1648"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14"/>
            <p:cNvSpPr/>
            <p:nvPr/>
          </p:nvSpPr>
          <p:spPr>
            <a:xfrm>
              <a:off x="-4882725" y="-1766412"/>
              <a:ext cx="61800" cy="57700"/>
            </a:xfrm>
            <a:custGeom>
              <a:rect b="b" l="l" r="r" t="t"/>
              <a:pathLst>
                <a:path extrusionOk="0" h="2308" w="2472">
                  <a:moveTo>
                    <a:pt x="1237" y="0"/>
                  </a:moveTo>
                  <a:cubicBezTo>
                    <a:pt x="1191" y="0"/>
                    <a:pt x="1144" y="3"/>
                    <a:pt x="1097" y="9"/>
                  </a:cubicBezTo>
                  <a:cubicBezTo>
                    <a:pt x="634" y="66"/>
                    <a:pt x="251" y="396"/>
                    <a:pt x="126" y="845"/>
                  </a:cubicBezTo>
                  <a:cubicBezTo>
                    <a:pt x="0" y="1295"/>
                    <a:pt x="158" y="1775"/>
                    <a:pt x="526" y="2062"/>
                  </a:cubicBezTo>
                  <a:cubicBezTo>
                    <a:pt x="737" y="2228"/>
                    <a:pt x="988" y="2308"/>
                    <a:pt x="1236" y="2308"/>
                  </a:cubicBezTo>
                  <a:cubicBezTo>
                    <a:pt x="1579" y="2308"/>
                    <a:pt x="1918" y="2156"/>
                    <a:pt x="2146" y="1865"/>
                  </a:cubicBezTo>
                  <a:cubicBezTo>
                    <a:pt x="2433" y="1497"/>
                    <a:pt x="2471" y="993"/>
                    <a:pt x="2241" y="587"/>
                  </a:cubicBezTo>
                  <a:cubicBezTo>
                    <a:pt x="2035" y="222"/>
                    <a:pt x="1650"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14"/>
            <p:cNvSpPr/>
            <p:nvPr/>
          </p:nvSpPr>
          <p:spPr>
            <a:xfrm>
              <a:off x="-4899200" y="-1901437"/>
              <a:ext cx="61800" cy="57725"/>
            </a:xfrm>
            <a:custGeom>
              <a:rect b="b" l="l" r="r" t="t"/>
              <a:pathLst>
                <a:path extrusionOk="0" h="2309" w="2472">
                  <a:moveTo>
                    <a:pt x="1238" y="1"/>
                  </a:moveTo>
                  <a:cubicBezTo>
                    <a:pt x="1191" y="1"/>
                    <a:pt x="1144" y="4"/>
                    <a:pt x="1097" y="10"/>
                  </a:cubicBezTo>
                  <a:cubicBezTo>
                    <a:pt x="634" y="66"/>
                    <a:pt x="251" y="396"/>
                    <a:pt x="126" y="845"/>
                  </a:cubicBezTo>
                  <a:cubicBezTo>
                    <a:pt x="1" y="1295"/>
                    <a:pt x="159" y="1776"/>
                    <a:pt x="527" y="2063"/>
                  </a:cubicBezTo>
                  <a:cubicBezTo>
                    <a:pt x="737" y="2228"/>
                    <a:pt x="988" y="2309"/>
                    <a:pt x="1237" y="2309"/>
                  </a:cubicBezTo>
                  <a:cubicBezTo>
                    <a:pt x="1579" y="2309"/>
                    <a:pt x="1919" y="2157"/>
                    <a:pt x="2146" y="1866"/>
                  </a:cubicBezTo>
                  <a:cubicBezTo>
                    <a:pt x="2433" y="1498"/>
                    <a:pt x="2471" y="993"/>
                    <a:pt x="2241" y="587"/>
                  </a:cubicBezTo>
                  <a:cubicBezTo>
                    <a:pt x="2036" y="223"/>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14"/>
            <p:cNvSpPr/>
            <p:nvPr/>
          </p:nvSpPr>
          <p:spPr>
            <a:xfrm>
              <a:off x="-4629950" y="-1934287"/>
              <a:ext cx="63850" cy="57650"/>
            </a:xfrm>
            <a:custGeom>
              <a:rect b="b" l="l" r="r" t="t"/>
              <a:pathLst>
                <a:path extrusionOk="0" h="2306" w="2554">
                  <a:moveTo>
                    <a:pt x="1264" y="1"/>
                  </a:moveTo>
                  <a:cubicBezTo>
                    <a:pt x="807" y="1"/>
                    <a:pt x="387" y="272"/>
                    <a:pt x="204" y="701"/>
                  </a:cubicBezTo>
                  <a:cubicBezTo>
                    <a:pt x="1" y="1182"/>
                    <a:pt x="145" y="1740"/>
                    <a:pt x="557" y="2059"/>
                  </a:cubicBezTo>
                  <a:cubicBezTo>
                    <a:pt x="768" y="2225"/>
                    <a:pt x="1019" y="2305"/>
                    <a:pt x="1268" y="2305"/>
                  </a:cubicBezTo>
                  <a:cubicBezTo>
                    <a:pt x="1610" y="2305"/>
                    <a:pt x="1949" y="2153"/>
                    <a:pt x="2177" y="1862"/>
                  </a:cubicBezTo>
                  <a:cubicBezTo>
                    <a:pt x="2554" y="1380"/>
                    <a:pt x="2488" y="689"/>
                    <a:pt x="2028" y="287"/>
                  </a:cubicBezTo>
                  <a:lnTo>
                    <a:pt x="1967" y="259"/>
                  </a:lnTo>
                  <a:cubicBezTo>
                    <a:pt x="1787" y="175"/>
                    <a:pt x="1609" y="91"/>
                    <a:pt x="1428" y="12"/>
                  </a:cubicBezTo>
                  <a:cubicBezTo>
                    <a:pt x="1373" y="4"/>
                    <a:pt x="1318" y="1"/>
                    <a:pt x="126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14"/>
            <p:cNvSpPr/>
            <p:nvPr/>
          </p:nvSpPr>
          <p:spPr>
            <a:xfrm>
              <a:off x="-4477700" y="-1815837"/>
              <a:ext cx="61775" cy="57725"/>
            </a:xfrm>
            <a:custGeom>
              <a:rect b="b" l="l" r="r" t="t"/>
              <a:pathLst>
                <a:path extrusionOk="0" h="2309" w="2471">
                  <a:moveTo>
                    <a:pt x="1238" y="1"/>
                  </a:moveTo>
                  <a:cubicBezTo>
                    <a:pt x="1192" y="1"/>
                    <a:pt x="1145" y="4"/>
                    <a:pt x="1098" y="10"/>
                  </a:cubicBezTo>
                  <a:cubicBezTo>
                    <a:pt x="635" y="66"/>
                    <a:pt x="251" y="396"/>
                    <a:pt x="125" y="845"/>
                  </a:cubicBezTo>
                  <a:cubicBezTo>
                    <a:pt x="0" y="1295"/>
                    <a:pt x="158" y="1776"/>
                    <a:pt x="526" y="2063"/>
                  </a:cubicBezTo>
                  <a:cubicBezTo>
                    <a:pt x="737" y="2228"/>
                    <a:pt x="988" y="2309"/>
                    <a:pt x="1237" y="2309"/>
                  </a:cubicBezTo>
                  <a:cubicBezTo>
                    <a:pt x="1580" y="2309"/>
                    <a:pt x="1919" y="2157"/>
                    <a:pt x="2146" y="1866"/>
                  </a:cubicBezTo>
                  <a:cubicBezTo>
                    <a:pt x="2434" y="1498"/>
                    <a:pt x="2471" y="993"/>
                    <a:pt x="2242" y="587"/>
                  </a:cubicBezTo>
                  <a:cubicBezTo>
                    <a:pt x="2035" y="223"/>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14"/>
            <p:cNvSpPr/>
            <p:nvPr/>
          </p:nvSpPr>
          <p:spPr>
            <a:xfrm>
              <a:off x="-4612725" y="-1799337"/>
              <a:ext cx="61800" cy="57725"/>
            </a:xfrm>
            <a:custGeom>
              <a:rect b="b" l="l" r="r" t="t"/>
              <a:pathLst>
                <a:path extrusionOk="0" h="2309" w="2472">
                  <a:moveTo>
                    <a:pt x="1238" y="1"/>
                  </a:moveTo>
                  <a:cubicBezTo>
                    <a:pt x="1191" y="1"/>
                    <a:pt x="1144" y="4"/>
                    <a:pt x="1097" y="10"/>
                  </a:cubicBezTo>
                  <a:cubicBezTo>
                    <a:pt x="634" y="65"/>
                    <a:pt x="250" y="395"/>
                    <a:pt x="126" y="845"/>
                  </a:cubicBezTo>
                  <a:cubicBezTo>
                    <a:pt x="1" y="1296"/>
                    <a:pt x="159" y="1776"/>
                    <a:pt x="527" y="2063"/>
                  </a:cubicBezTo>
                  <a:cubicBezTo>
                    <a:pt x="738" y="2228"/>
                    <a:pt x="988" y="2308"/>
                    <a:pt x="1237" y="2308"/>
                  </a:cubicBezTo>
                  <a:cubicBezTo>
                    <a:pt x="1580" y="2308"/>
                    <a:pt x="1919" y="2156"/>
                    <a:pt x="2147" y="1864"/>
                  </a:cubicBezTo>
                  <a:cubicBezTo>
                    <a:pt x="2434" y="1497"/>
                    <a:pt x="2472" y="992"/>
                    <a:pt x="2241" y="586"/>
                  </a:cubicBezTo>
                  <a:cubicBezTo>
                    <a:pt x="2035" y="222"/>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14"/>
            <p:cNvSpPr/>
            <p:nvPr/>
          </p:nvSpPr>
          <p:spPr>
            <a:xfrm>
              <a:off x="-4461250" y="-1680787"/>
              <a:ext cx="61800" cy="57725"/>
            </a:xfrm>
            <a:custGeom>
              <a:rect b="b" l="l" r="r" t="t"/>
              <a:pathLst>
                <a:path extrusionOk="0" h="2309" w="2472">
                  <a:moveTo>
                    <a:pt x="1238" y="0"/>
                  </a:moveTo>
                  <a:cubicBezTo>
                    <a:pt x="1191" y="0"/>
                    <a:pt x="1144" y="3"/>
                    <a:pt x="1097" y="9"/>
                  </a:cubicBezTo>
                  <a:cubicBezTo>
                    <a:pt x="634" y="66"/>
                    <a:pt x="251" y="396"/>
                    <a:pt x="126" y="845"/>
                  </a:cubicBezTo>
                  <a:cubicBezTo>
                    <a:pt x="1" y="1295"/>
                    <a:pt x="159" y="1775"/>
                    <a:pt x="527" y="2063"/>
                  </a:cubicBezTo>
                  <a:cubicBezTo>
                    <a:pt x="738" y="2228"/>
                    <a:pt x="989" y="2308"/>
                    <a:pt x="1237" y="2308"/>
                  </a:cubicBezTo>
                  <a:cubicBezTo>
                    <a:pt x="1580" y="2308"/>
                    <a:pt x="1920" y="2156"/>
                    <a:pt x="2147" y="1864"/>
                  </a:cubicBezTo>
                  <a:cubicBezTo>
                    <a:pt x="2434" y="1496"/>
                    <a:pt x="2472" y="992"/>
                    <a:pt x="2242" y="586"/>
                  </a:cubicBezTo>
                  <a:cubicBezTo>
                    <a:pt x="2036" y="221"/>
                    <a:pt x="1650" y="0"/>
                    <a:pt x="123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14"/>
            <p:cNvSpPr/>
            <p:nvPr/>
          </p:nvSpPr>
          <p:spPr>
            <a:xfrm>
              <a:off x="-4764200" y="-1917887"/>
              <a:ext cx="61800" cy="57700"/>
            </a:xfrm>
            <a:custGeom>
              <a:rect b="b" l="l" r="r" t="t"/>
              <a:pathLst>
                <a:path extrusionOk="0" h="2308" w="2472">
                  <a:moveTo>
                    <a:pt x="1239" y="0"/>
                  </a:moveTo>
                  <a:cubicBezTo>
                    <a:pt x="1192" y="0"/>
                    <a:pt x="1145" y="3"/>
                    <a:pt x="1098" y="9"/>
                  </a:cubicBezTo>
                  <a:cubicBezTo>
                    <a:pt x="634" y="66"/>
                    <a:pt x="251" y="396"/>
                    <a:pt x="126" y="845"/>
                  </a:cubicBezTo>
                  <a:cubicBezTo>
                    <a:pt x="1" y="1295"/>
                    <a:pt x="159" y="1775"/>
                    <a:pt x="527" y="2062"/>
                  </a:cubicBezTo>
                  <a:cubicBezTo>
                    <a:pt x="738" y="2228"/>
                    <a:pt x="989" y="2308"/>
                    <a:pt x="1237" y="2308"/>
                  </a:cubicBezTo>
                  <a:cubicBezTo>
                    <a:pt x="1580" y="2308"/>
                    <a:pt x="1919" y="2156"/>
                    <a:pt x="2147" y="1865"/>
                  </a:cubicBezTo>
                  <a:cubicBezTo>
                    <a:pt x="2434" y="1497"/>
                    <a:pt x="2472" y="993"/>
                    <a:pt x="2243" y="587"/>
                  </a:cubicBezTo>
                  <a:cubicBezTo>
                    <a:pt x="2036" y="222"/>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SECTION_TITLE_AND_DESCRIPTION_1">
    <p:bg>
      <p:bgPr>
        <a:solidFill>
          <a:schemeClr val="dk1"/>
        </a:solidFill>
      </p:bgPr>
    </p:bg>
    <p:spTree>
      <p:nvGrpSpPr>
        <p:cNvPr id="960" name="Shape 960"/>
        <p:cNvGrpSpPr/>
        <p:nvPr/>
      </p:nvGrpSpPr>
      <p:grpSpPr>
        <a:xfrm>
          <a:off x="0" y="0"/>
          <a:ext cx="0" cy="0"/>
          <a:chOff x="0" y="0"/>
          <a:chExt cx="0" cy="0"/>
        </a:xfrm>
      </p:grpSpPr>
      <p:sp>
        <p:nvSpPr>
          <p:cNvPr id="961" name="Google Shape;961;p15"/>
          <p:cNvSpPr txBox="1"/>
          <p:nvPr>
            <p:ph type="title"/>
          </p:nvPr>
        </p:nvSpPr>
        <p:spPr>
          <a:xfrm>
            <a:off x="1905100" y="702688"/>
            <a:ext cx="2642400" cy="4752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lt2"/>
              </a:buClr>
              <a:buSzPts val="2400"/>
              <a:buNone/>
              <a:defRPr sz="2400">
                <a:solidFill>
                  <a:schemeClr val="lt2"/>
                </a:solidFill>
              </a:defRPr>
            </a:lvl1pPr>
            <a:lvl2pPr lvl="1" rtl="0">
              <a:spcBef>
                <a:spcPts val="0"/>
              </a:spcBef>
              <a:spcAft>
                <a:spcPts val="0"/>
              </a:spcAft>
              <a:buClr>
                <a:schemeClr val="lt2"/>
              </a:buClr>
              <a:buSzPts val="1800"/>
              <a:buNone/>
              <a:defRPr sz="1800">
                <a:solidFill>
                  <a:schemeClr val="lt2"/>
                </a:solidFill>
              </a:defRPr>
            </a:lvl2pPr>
            <a:lvl3pPr lvl="2" rtl="0">
              <a:spcBef>
                <a:spcPts val="0"/>
              </a:spcBef>
              <a:spcAft>
                <a:spcPts val="0"/>
              </a:spcAft>
              <a:buClr>
                <a:schemeClr val="lt2"/>
              </a:buClr>
              <a:buSzPts val="1800"/>
              <a:buNone/>
              <a:defRPr sz="1800">
                <a:solidFill>
                  <a:schemeClr val="lt2"/>
                </a:solidFill>
              </a:defRPr>
            </a:lvl3pPr>
            <a:lvl4pPr lvl="3" rtl="0">
              <a:spcBef>
                <a:spcPts val="0"/>
              </a:spcBef>
              <a:spcAft>
                <a:spcPts val="0"/>
              </a:spcAft>
              <a:buClr>
                <a:schemeClr val="lt2"/>
              </a:buClr>
              <a:buSzPts val="1800"/>
              <a:buNone/>
              <a:defRPr sz="1800">
                <a:solidFill>
                  <a:schemeClr val="lt2"/>
                </a:solidFill>
              </a:defRPr>
            </a:lvl4pPr>
            <a:lvl5pPr lvl="4" rtl="0">
              <a:spcBef>
                <a:spcPts val="0"/>
              </a:spcBef>
              <a:spcAft>
                <a:spcPts val="0"/>
              </a:spcAft>
              <a:buClr>
                <a:schemeClr val="lt2"/>
              </a:buClr>
              <a:buSzPts val="1800"/>
              <a:buNone/>
              <a:defRPr sz="1800">
                <a:solidFill>
                  <a:schemeClr val="lt2"/>
                </a:solidFill>
              </a:defRPr>
            </a:lvl5pPr>
            <a:lvl6pPr lvl="5" rtl="0">
              <a:spcBef>
                <a:spcPts val="0"/>
              </a:spcBef>
              <a:spcAft>
                <a:spcPts val="0"/>
              </a:spcAft>
              <a:buClr>
                <a:schemeClr val="lt2"/>
              </a:buClr>
              <a:buSzPts val="1800"/>
              <a:buNone/>
              <a:defRPr sz="1800">
                <a:solidFill>
                  <a:schemeClr val="lt2"/>
                </a:solidFill>
              </a:defRPr>
            </a:lvl6pPr>
            <a:lvl7pPr lvl="6" rtl="0">
              <a:spcBef>
                <a:spcPts val="0"/>
              </a:spcBef>
              <a:spcAft>
                <a:spcPts val="0"/>
              </a:spcAft>
              <a:buClr>
                <a:schemeClr val="lt2"/>
              </a:buClr>
              <a:buSzPts val="1800"/>
              <a:buNone/>
              <a:defRPr sz="1800">
                <a:solidFill>
                  <a:schemeClr val="lt2"/>
                </a:solidFill>
              </a:defRPr>
            </a:lvl7pPr>
            <a:lvl8pPr lvl="7" rtl="0">
              <a:spcBef>
                <a:spcPts val="0"/>
              </a:spcBef>
              <a:spcAft>
                <a:spcPts val="0"/>
              </a:spcAft>
              <a:buClr>
                <a:schemeClr val="lt2"/>
              </a:buClr>
              <a:buSzPts val="1800"/>
              <a:buNone/>
              <a:defRPr sz="1800">
                <a:solidFill>
                  <a:schemeClr val="lt2"/>
                </a:solidFill>
              </a:defRPr>
            </a:lvl8pPr>
            <a:lvl9pPr lvl="8" rtl="0">
              <a:spcBef>
                <a:spcPts val="0"/>
              </a:spcBef>
              <a:spcAft>
                <a:spcPts val="0"/>
              </a:spcAft>
              <a:buClr>
                <a:schemeClr val="lt2"/>
              </a:buClr>
              <a:buSzPts val="1800"/>
              <a:buNone/>
              <a:defRPr sz="1800">
                <a:solidFill>
                  <a:schemeClr val="lt2"/>
                </a:solidFill>
              </a:defRPr>
            </a:lvl9pPr>
          </a:lstStyle>
          <a:p/>
        </p:txBody>
      </p:sp>
      <p:sp>
        <p:nvSpPr>
          <p:cNvPr id="962" name="Google Shape;962;p15"/>
          <p:cNvSpPr txBox="1"/>
          <p:nvPr>
            <p:ph idx="1" type="subTitle"/>
          </p:nvPr>
        </p:nvSpPr>
        <p:spPr>
          <a:xfrm>
            <a:off x="1905100" y="1115963"/>
            <a:ext cx="2642400" cy="688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lt2"/>
              </a:buClr>
              <a:buSzPts val="1400"/>
              <a:buNone/>
              <a:defRPr sz="1400">
                <a:solidFill>
                  <a:schemeClr val="lt2"/>
                </a:solidFill>
              </a:defRPr>
            </a:lvl1pPr>
            <a:lvl2pPr lvl="1" rtl="0">
              <a:lnSpc>
                <a:spcPct val="100000"/>
              </a:lnSpc>
              <a:spcBef>
                <a:spcPts val="0"/>
              </a:spcBef>
              <a:spcAft>
                <a:spcPts val="0"/>
              </a:spcAft>
              <a:buClr>
                <a:schemeClr val="lt2"/>
              </a:buClr>
              <a:buSzPts val="2100"/>
              <a:buNone/>
              <a:defRPr sz="2100">
                <a:solidFill>
                  <a:schemeClr val="lt2"/>
                </a:solidFill>
              </a:defRPr>
            </a:lvl2pPr>
            <a:lvl3pPr lvl="2" rtl="0">
              <a:lnSpc>
                <a:spcPct val="100000"/>
              </a:lnSpc>
              <a:spcBef>
                <a:spcPts val="0"/>
              </a:spcBef>
              <a:spcAft>
                <a:spcPts val="0"/>
              </a:spcAft>
              <a:buClr>
                <a:schemeClr val="lt2"/>
              </a:buClr>
              <a:buSzPts val="2100"/>
              <a:buNone/>
              <a:defRPr sz="2100">
                <a:solidFill>
                  <a:schemeClr val="lt2"/>
                </a:solidFill>
              </a:defRPr>
            </a:lvl3pPr>
            <a:lvl4pPr lvl="3" rtl="0">
              <a:lnSpc>
                <a:spcPct val="100000"/>
              </a:lnSpc>
              <a:spcBef>
                <a:spcPts val="0"/>
              </a:spcBef>
              <a:spcAft>
                <a:spcPts val="0"/>
              </a:spcAft>
              <a:buClr>
                <a:schemeClr val="lt2"/>
              </a:buClr>
              <a:buSzPts val="2100"/>
              <a:buNone/>
              <a:defRPr sz="2100">
                <a:solidFill>
                  <a:schemeClr val="lt2"/>
                </a:solidFill>
              </a:defRPr>
            </a:lvl4pPr>
            <a:lvl5pPr lvl="4" rtl="0">
              <a:lnSpc>
                <a:spcPct val="100000"/>
              </a:lnSpc>
              <a:spcBef>
                <a:spcPts val="0"/>
              </a:spcBef>
              <a:spcAft>
                <a:spcPts val="0"/>
              </a:spcAft>
              <a:buClr>
                <a:schemeClr val="lt2"/>
              </a:buClr>
              <a:buSzPts val="2100"/>
              <a:buNone/>
              <a:defRPr sz="2100">
                <a:solidFill>
                  <a:schemeClr val="lt2"/>
                </a:solidFill>
              </a:defRPr>
            </a:lvl5pPr>
            <a:lvl6pPr lvl="5" rtl="0">
              <a:lnSpc>
                <a:spcPct val="100000"/>
              </a:lnSpc>
              <a:spcBef>
                <a:spcPts val="0"/>
              </a:spcBef>
              <a:spcAft>
                <a:spcPts val="0"/>
              </a:spcAft>
              <a:buClr>
                <a:schemeClr val="lt2"/>
              </a:buClr>
              <a:buSzPts val="2100"/>
              <a:buNone/>
              <a:defRPr sz="2100">
                <a:solidFill>
                  <a:schemeClr val="lt2"/>
                </a:solidFill>
              </a:defRPr>
            </a:lvl6pPr>
            <a:lvl7pPr lvl="6" rtl="0">
              <a:lnSpc>
                <a:spcPct val="100000"/>
              </a:lnSpc>
              <a:spcBef>
                <a:spcPts val="0"/>
              </a:spcBef>
              <a:spcAft>
                <a:spcPts val="0"/>
              </a:spcAft>
              <a:buClr>
                <a:schemeClr val="lt2"/>
              </a:buClr>
              <a:buSzPts val="2100"/>
              <a:buNone/>
              <a:defRPr sz="2100">
                <a:solidFill>
                  <a:schemeClr val="lt2"/>
                </a:solidFill>
              </a:defRPr>
            </a:lvl7pPr>
            <a:lvl8pPr lvl="7" rtl="0">
              <a:lnSpc>
                <a:spcPct val="100000"/>
              </a:lnSpc>
              <a:spcBef>
                <a:spcPts val="0"/>
              </a:spcBef>
              <a:spcAft>
                <a:spcPts val="0"/>
              </a:spcAft>
              <a:buClr>
                <a:schemeClr val="lt2"/>
              </a:buClr>
              <a:buSzPts val="2100"/>
              <a:buNone/>
              <a:defRPr sz="2100">
                <a:solidFill>
                  <a:schemeClr val="lt2"/>
                </a:solidFill>
              </a:defRPr>
            </a:lvl8pPr>
            <a:lvl9pPr lvl="8" rtl="0">
              <a:lnSpc>
                <a:spcPct val="100000"/>
              </a:lnSpc>
              <a:spcBef>
                <a:spcPts val="0"/>
              </a:spcBef>
              <a:spcAft>
                <a:spcPts val="0"/>
              </a:spcAft>
              <a:buClr>
                <a:schemeClr val="lt2"/>
              </a:buClr>
              <a:buSzPts val="2100"/>
              <a:buNone/>
              <a:defRPr sz="2100">
                <a:solidFill>
                  <a:schemeClr val="lt2"/>
                </a:solidFill>
              </a:defRPr>
            </a:lvl9pPr>
          </a:lstStyle>
          <a:p/>
        </p:txBody>
      </p:sp>
      <p:sp>
        <p:nvSpPr>
          <p:cNvPr id="963" name="Google Shape;963;p15"/>
          <p:cNvSpPr txBox="1"/>
          <p:nvPr>
            <p:ph hasCustomPrompt="1" idx="2" type="title"/>
          </p:nvPr>
        </p:nvSpPr>
        <p:spPr>
          <a:xfrm>
            <a:off x="531275" y="881863"/>
            <a:ext cx="1245900" cy="622800"/>
          </a:xfrm>
          <a:prstGeom prst="rect">
            <a:avLst/>
          </a:prstGeom>
        </p:spPr>
        <p:txBody>
          <a:bodyPr anchorCtr="0" anchor="ctr" bIns="91425" lIns="91425" spcFirstLastPara="1" rIns="91425" wrap="square" tIns="91425">
            <a:noAutofit/>
          </a:bodyPr>
          <a:lstStyle>
            <a:lvl1pPr lvl="0" rtl="0" algn="r">
              <a:spcBef>
                <a:spcPts val="0"/>
              </a:spcBef>
              <a:spcAft>
                <a:spcPts val="0"/>
              </a:spcAft>
              <a:buClr>
                <a:schemeClr val="lt2"/>
              </a:buClr>
              <a:buSzPts val="3600"/>
              <a:buNone/>
              <a:defRPr sz="3600">
                <a:solidFill>
                  <a:schemeClr val="lt2"/>
                </a:solidFill>
              </a:defRPr>
            </a:lvl1pPr>
            <a:lvl2pPr lvl="1" rtl="0" algn="r">
              <a:spcBef>
                <a:spcPts val="0"/>
              </a:spcBef>
              <a:spcAft>
                <a:spcPts val="0"/>
              </a:spcAft>
              <a:buClr>
                <a:schemeClr val="lt2"/>
              </a:buClr>
              <a:buSzPts val="3600"/>
              <a:buNone/>
              <a:defRPr sz="3600">
                <a:solidFill>
                  <a:schemeClr val="lt2"/>
                </a:solidFill>
              </a:defRPr>
            </a:lvl2pPr>
            <a:lvl3pPr lvl="2" rtl="0" algn="r">
              <a:spcBef>
                <a:spcPts val="0"/>
              </a:spcBef>
              <a:spcAft>
                <a:spcPts val="0"/>
              </a:spcAft>
              <a:buClr>
                <a:schemeClr val="lt2"/>
              </a:buClr>
              <a:buSzPts val="3600"/>
              <a:buNone/>
              <a:defRPr sz="3600">
                <a:solidFill>
                  <a:schemeClr val="lt2"/>
                </a:solidFill>
              </a:defRPr>
            </a:lvl3pPr>
            <a:lvl4pPr lvl="3" rtl="0" algn="r">
              <a:spcBef>
                <a:spcPts val="0"/>
              </a:spcBef>
              <a:spcAft>
                <a:spcPts val="0"/>
              </a:spcAft>
              <a:buClr>
                <a:schemeClr val="lt2"/>
              </a:buClr>
              <a:buSzPts val="3600"/>
              <a:buNone/>
              <a:defRPr sz="3600">
                <a:solidFill>
                  <a:schemeClr val="lt2"/>
                </a:solidFill>
              </a:defRPr>
            </a:lvl4pPr>
            <a:lvl5pPr lvl="4" rtl="0" algn="r">
              <a:spcBef>
                <a:spcPts val="0"/>
              </a:spcBef>
              <a:spcAft>
                <a:spcPts val="0"/>
              </a:spcAft>
              <a:buClr>
                <a:schemeClr val="lt2"/>
              </a:buClr>
              <a:buSzPts val="3600"/>
              <a:buNone/>
              <a:defRPr sz="3600">
                <a:solidFill>
                  <a:schemeClr val="lt2"/>
                </a:solidFill>
              </a:defRPr>
            </a:lvl5pPr>
            <a:lvl6pPr lvl="5" rtl="0" algn="r">
              <a:spcBef>
                <a:spcPts val="0"/>
              </a:spcBef>
              <a:spcAft>
                <a:spcPts val="0"/>
              </a:spcAft>
              <a:buClr>
                <a:schemeClr val="lt2"/>
              </a:buClr>
              <a:buSzPts val="3600"/>
              <a:buNone/>
              <a:defRPr sz="3600">
                <a:solidFill>
                  <a:schemeClr val="lt2"/>
                </a:solidFill>
              </a:defRPr>
            </a:lvl6pPr>
            <a:lvl7pPr lvl="6" rtl="0" algn="r">
              <a:spcBef>
                <a:spcPts val="0"/>
              </a:spcBef>
              <a:spcAft>
                <a:spcPts val="0"/>
              </a:spcAft>
              <a:buClr>
                <a:schemeClr val="lt2"/>
              </a:buClr>
              <a:buSzPts val="3600"/>
              <a:buNone/>
              <a:defRPr sz="3600">
                <a:solidFill>
                  <a:schemeClr val="lt2"/>
                </a:solidFill>
              </a:defRPr>
            </a:lvl7pPr>
            <a:lvl8pPr lvl="7" rtl="0" algn="r">
              <a:spcBef>
                <a:spcPts val="0"/>
              </a:spcBef>
              <a:spcAft>
                <a:spcPts val="0"/>
              </a:spcAft>
              <a:buClr>
                <a:schemeClr val="lt2"/>
              </a:buClr>
              <a:buSzPts val="3600"/>
              <a:buNone/>
              <a:defRPr sz="3600">
                <a:solidFill>
                  <a:schemeClr val="lt2"/>
                </a:solidFill>
              </a:defRPr>
            </a:lvl8pPr>
            <a:lvl9pPr lvl="8" rtl="0" algn="r">
              <a:spcBef>
                <a:spcPts val="0"/>
              </a:spcBef>
              <a:spcAft>
                <a:spcPts val="0"/>
              </a:spcAft>
              <a:buClr>
                <a:schemeClr val="lt2"/>
              </a:buClr>
              <a:buSzPts val="3600"/>
              <a:buNone/>
              <a:defRPr sz="3600">
                <a:solidFill>
                  <a:schemeClr val="lt2"/>
                </a:solidFill>
              </a:defRPr>
            </a:lvl9pPr>
          </a:lstStyle>
          <a:p>
            <a:r>
              <a:t>xx%</a:t>
            </a:r>
          </a:p>
        </p:txBody>
      </p:sp>
      <p:sp>
        <p:nvSpPr>
          <p:cNvPr id="964" name="Google Shape;964;p15"/>
          <p:cNvSpPr txBox="1"/>
          <p:nvPr>
            <p:ph idx="3" type="title"/>
          </p:nvPr>
        </p:nvSpPr>
        <p:spPr>
          <a:xfrm>
            <a:off x="1905100" y="2069248"/>
            <a:ext cx="2642400" cy="4752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lt2"/>
              </a:buClr>
              <a:buSzPts val="2400"/>
              <a:buNone/>
              <a:defRPr sz="2400">
                <a:solidFill>
                  <a:schemeClr val="lt2"/>
                </a:solidFill>
              </a:defRPr>
            </a:lvl1pPr>
            <a:lvl2pPr lvl="1" rtl="0">
              <a:spcBef>
                <a:spcPts val="0"/>
              </a:spcBef>
              <a:spcAft>
                <a:spcPts val="0"/>
              </a:spcAft>
              <a:buClr>
                <a:schemeClr val="lt2"/>
              </a:buClr>
              <a:buSzPts val="1800"/>
              <a:buNone/>
              <a:defRPr sz="1800">
                <a:solidFill>
                  <a:schemeClr val="lt2"/>
                </a:solidFill>
              </a:defRPr>
            </a:lvl2pPr>
            <a:lvl3pPr lvl="2" rtl="0">
              <a:spcBef>
                <a:spcPts val="0"/>
              </a:spcBef>
              <a:spcAft>
                <a:spcPts val="0"/>
              </a:spcAft>
              <a:buClr>
                <a:schemeClr val="lt2"/>
              </a:buClr>
              <a:buSzPts val="1800"/>
              <a:buNone/>
              <a:defRPr sz="1800">
                <a:solidFill>
                  <a:schemeClr val="lt2"/>
                </a:solidFill>
              </a:defRPr>
            </a:lvl3pPr>
            <a:lvl4pPr lvl="3" rtl="0">
              <a:spcBef>
                <a:spcPts val="0"/>
              </a:spcBef>
              <a:spcAft>
                <a:spcPts val="0"/>
              </a:spcAft>
              <a:buClr>
                <a:schemeClr val="lt2"/>
              </a:buClr>
              <a:buSzPts val="1800"/>
              <a:buNone/>
              <a:defRPr sz="1800">
                <a:solidFill>
                  <a:schemeClr val="lt2"/>
                </a:solidFill>
              </a:defRPr>
            </a:lvl4pPr>
            <a:lvl5pPr lvl="4" rtl="0">
              <a:spcBef>
                <a:spcPts val="0"/>
              </a:spcBef>
              <a:spcAft>
                <a:spcPts val="0"/>
              </a:spcAft>
              <a:buClr>
                <a:schemeClr val="lt2"/>
              </a:buClr>
              <a:buSzPts val="1800"/>
              <a:buNone/>
              <a:defRPr sz="1800">
                <a:solidFill>
                  <a:schemeClr val="lt2"/>
                </a:solidFill>
              </a:defRPr>
            </a:lvl5pPr>
            <a:lvl6pPr lvl="5" rtl="0">
              <a:spcBef>
                <a:spcPts val="0"/>
              </a:spcBef>
              <a:spcAft>
                <a:spcPts val="0"/>
              </a:spcAft>
              <a:buClr>
                <a:schemeClr val="lt2"/>
              </a:buClr>
              <a:buSzPts val="1800"/>
              <a:buNone/>
              <a:defRPr sz="1800">
                <a:solidFill>
                  <a:schemeClr val="lt2"/>
                </a:solidFill>
              </a:defRPr>
            </a:lvl6pPr>
            <a:lvl7pPr lvl="6" rtl="0">
              <a:spcBef>
                <a:spcPts val="0"/>
              </a:spcBef>
              <a:spcAft>
                <a:spcPts val="0"/>
              </a:spcAft>
              <a:buClr>
                <a:schemeClr val="lt2"/>
              </a:buClr>
              <a:buSzPts val="1800"/>
              <a:buNone/>
              <a:defRPr sz="1800">
                <a:solidFill>
                  <a:schemeClr val="lt2"/>
                </a:solidFill>
              </a:defRPr>
            </a:lvl7pPr>
            <a:lvl8pPr lvl="7" rtl="0">
              <a:spcBef>
                <a:spcPts val="0"/>
              </a:spcBef>
              <a:spcAft>
                <a:spcPts val="0"/>
              </a:spcAft>
              <a:buClr>
                <a:schemeClr val="lt2"/>
              </a:buClr>
              <a:buSzPts val="1800"/>
              <a:buNone/>
              <a:defRPr sz="1800">
                <a:solidFill>
                  <a:schemeClr val="lt2"/>
                </a:solidFill>
              </a:defRPr>
            </a:lvl8pPr>
            <a:lvl9pPr lvl="8" rtl="0">
              <a:spcBef>
                <a:spcPts val="0"/>
              </a:spcBef>
              <a:spcAft>
                <a:spcPts val="0"/>
              </a:spcAft>
              <a:buClr>
                <a:schemeClr val="lt2"/>
              </a:buClr>
              <a:buSzPts val="1800"/>
              <a:buNone/>
              <a:defRPr sz="1800">
                <a:solidFill>
                  <a:schemeClr val="lt2"/>
                </a:solidFill>
              </a:defRPr>
            </a:lvl9pPr>
          </a:lstStyle>
          <a:p/>
        </p:txBody>
      </p:sp>
      <p:sp>
        <p:nvSpPr>
          <p:cNvPr id="965" name="Google Shape;965;p15"/>
          <p:cNvSpPr txBox="1"/>
          <p:nvPr>
            <p:ph idx="4" type="subTitle"/>
          </p:nvPr>
        </p:nvSpPr>
        <p:spPr>
          <a:xfrm>
            <a:off x="1905100" y="2482523"/>
            <a:ext cx="2642400" cy="688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lt2"/>
              </a:buClr>
              <a:buSzPts val="1400"/>
              <a:buNone/>
              <a:defRPr sz="1400">
                <a:solidFill>
                  <a:schemeClr val="lt2"/>
                </a:solidFill>
              </a:defRPr>
            </a:lvl1pPr>
            <a:lvl2pPr lvl="1" rtl="0">
              <a:lnSpc>
                <a:spcPct val="100000"/>
              </a:lnSpc>
              <a:spcBef>
                <a:spcPts val="0"/>
              </a:spcBef>
              <a:spcAft>
                <a:spcPts val="0"/>
              </a:spcAft>
              <a:buClr>
                <a:schemeClr val="lt2"/>
              </a:buClr>
              <a:buSzPts val="2100"/>
              <a:buNone/>
              <a:defRPr sz="2100">
                <a:solidFill>
                  <a:schemeClr val="lt2"/>
                </a:solidFill>
              </a:defRPr>
            </a:lvl2pPr>
            <a:lvl3pPr lvl="2" rtl="0">
              <a:lnSpc>
                <a:spcPct val="100000"/>
              </a:lnSpc>
              <a:spcBef>
                <a:spcPts val="0"/>
              </a:spcBef>
              <a:spcAft>
                <a:spcPts val="0"/>
              </a:spcAft>
              <a:buClr>
                <a:schemeClr val="lt2"/>
              </a:buClr>
              <a:buSzPts val="2100"/>
              <a:buNone/>
              <a:defRPr sz="2100">
                <a:solidFill>
                  <a:schemeClr val="lt2"/>
                </a:solidFill>
              </a:defRPr>
            </a:lvl3pPr>
            <a:lvl4pPr lvl="3" rtl="0">
              <a:lnSpc>
                <a:spcPct val="100000"/>
              </a:lnSpc>
              <a:spcBef>
                <a:spcPts val="0"/>
              </a:spcBef>
              <a:spcAft>
                <a:spcPts val="0"/>
              </a:spcAft>
              <a:buClr>
                <a:schemeClr val="lt2"/>
              </a:buClr>
              <a:buSzPts val="2100"/>
              <a:buNone/>
              <a:defRPr sz="2100">
                <a:solidFill>
                  <a:schemeClr val="lt2"/>
                </a:solidFill>
              </a:defRPr>
            </a:lvl4pPr>
            <a:lvl5pPr lvl="4" rtl="0">
              <a:lnSpc>
                <a:spcPct val="100000"/>
              </a:lnSpc>
              <a:spcBef>
                <a:spcPts val="0"/>
              </a:spcBef>
              <a:spcAft>
                <a:spcPts val="0"/>
              </a:spcAft>
              <a:buClr>
                <a:schemeClr val="lt2"/>
              </a:buClr>
              <a:buSzPts val="2100"/>
              <a:buNone/>
              <a:defRPr sz="2100">
                <a:solidFill>
                  <a:schemeClr val="lt2"/>
                </a:solidFill>
              </a:defRPr>
            </a:lvl5pPr>
            <a:lvl6pPr lvl="5" rtl="0">
              <a:lnSpc>
                <a:spcPct val="100000"/>
              </a:lnSpc>
              <a:spcBef>
                <a:spcPts val="0"/>
              </a:spcBef>
              <a:spcAft>
                <a:spcPts val="0"/>
              </a:spcAft>
              <a:buClr>
                <a:schemeClr val="lt2"/>
              </a:buClr>
              <a:buSzPts val="2100"/>
              <a:buNone/>
              <a:defRPr sz="2100">
                <a:solidFill>
                  <a:schemeClr val="lt2"/>
                </a:solidFill>
              </a:defRPr>
            </a:lvl6pPr>
            <a:lvl7pPr lvl="6" rtl="0">
              <a:lnSpc>
                <a:spcPct val="100000"/>
              </a:lnSpc>
              <a:spcBef>
                <a:spcPts val="0"/>
              </a:spcBef>
              <a:spcAft>
                <a:spcPts val="0"/>
              </a:spcAft>
              <a:buClr>
                <a:schemeClr val="lt2"/>
              </a:buClr>
              <a:buSzPts val="2100"/>
              <a:buNone/>
              <a:defRPr sz="2100">
                <a:solidFill>
                  <a:schemeClr val="lt2"/>
                </a:solidFill>
              </a:defRPr>
            </a:lvl7pPr>
            <a:lvl8pPr lvl="7" rtl="0">
              <a:lnSpc>
                <a:spcPct val="100000"/>
              </a:lnSpc>
              <a:spcBef>
                <a:spcPts val="0"/>
              </a:spcBef>
              <a:spcAft>
                <a:spcPts val="0"/>
              </a:spcAft>
              <a:buClr>
                <a:schemeClr val="lt2"/>
              </a:buClr>
              <a:buSzPts val="2100"/>
              <a:buNone/>
              <a:defRPr sz="2100">
                <a:solidFill>
                  <a:schemeClr val="lt2"/>
                </a:solidFill>
              </a:defRPr>
            </a:lvl8pPr>
            <a:lvl9pPr lvl="8" rtl="0">
              <a:lnSpc>
                <a:spcPct val="100000"/>
              </a:lnSpc>
              <a:spcBef>
                <a:spcPts val="0"/>
              </a:spcBef>
              <a:spcAft>
                <a:spcPts val="0"/>
              </a:spcAft>
              <a:buClr>
                <a:schemeClr val="lt2"/>
              </a:buClr>
              <a:buSzPts val="2100"/>
              <a:buNone/>
              <a:defRPr sz="2100">
                <a:solidFill>
                  <a:schemeClr val="lt2"/>
                </a:solidFill>
              </a:defRPr>
            </a:lvl9pPr>
          </a:lstStyle>
          <a:p/>
        </p:txBody>
      </p:sp>
      <p:sp>
        <p:nvSpPr>
          <p:cNvPr id="966" name="Google Shape;966;p15"/>
          <p:cNvSpPr txBox="1"/>
          <p:nvPr>
            <p:ph hasCustomPrompt="1" idx="5" type="title"/>
          </p:nvPr>
        </p:nvSpPr>
        <p:spPr>
          <a:xfrm>
            <a:off x="531275" y="2248423"/>
            <a:ext cx="1245900" cy="622800"/>
          </a:xfrm>
          <a:prstGeom prst="rect">
            <a:avLst/>
          </a:prstGeom>
        </p:spPr>
        <p:txBody>
          <a:bodyPr anchorCtr="0" anchor="ctr" bIns="91425" lIns="91425" spcFirstLastPara="1" rIns="91425" wrap="square" tIns="91425">
            <a:noAutofit/>
          </a:bodyPr>
          <a:lstStyle>
            <a:lvl1pPr lvl="0" rtl="0" algn="r">
              <a:spcBef>
                <a:spcPts val="0"/>
              </a:spcBef>
              <a:spcAft>
                <a:spcPts val="0"/>
              </a:spcAft>
              <a:buClr>
                <a:schemeClr val="lt2"/>
              </a:buClr>
              <a:buSzPts val="3600"/>
              <a:buNone/>
              <a:defRPr sz="3600">
                <a:solidFill>
                  <a:schemeClr val="lt2"/>
                </a:solidFill>
              </a:defRPr>
            </a:lvl1pPr>
            <a:lvl2pPr lvl="1" rtl="0" algn="r">
              <a:spcBef>
                <a:spcPts val="0"/>
              </a:spcBef>
              <a:spcAft>
                <a:spcPts val="0"/>
              </a:spcAft>
              <a:buClr>
                <a:schemeClr val="lt2"/>
              </a:buClr>
              <a:buSzPts val="3600"/>
              <a:buNone/>
              <a:defRPr sz="3600">
                <a:solidFill>
                  <a:schemeClr val="lt2"/>
                </a:solidFill>
              </a:defRPr>
            </a:lvl2pPr>
            <a:lvl3pPr lvl="2" rtl="0" algn="r">
              <a:spcBef>
                <a:spcPts val="0"/>
              </a:spcBef>
              <a:spcAft>
                <a:spcPts val="0"/>
              </a:spcAft>
              <a:buClr>
                <a:schemeClr val="lt2"/>
              </a:buClr>
              <a:buSzPts val="3600"/>
              <a:buNone/>
              <a:defRPr sz="3600">
                <a:solidFill>
                  <a:schemeClr val="lt2"/>
                </a:solidFill>
              </a:defRPr>
            </a:lvl3pPr>
            <a:lvl4pPr lvl="3" rtl="0" algn="r">
              <a:spcBef>
                <a:spcPts val="0"/>
              </a:spcBef>
              <a:spcAft>
                <a:spcPts val="0"/>
              </a:spcAft>
              <a:buClr>
                <a:schemeClr val="lt2"/>
              </a:buClr>
              <a:buSzPts val="3600"/>
              <a:buNone/>
              <a:defRPr sz="3600">
                <a:solidFill>
                  <a:schemeClr val="lt2"/>
                </a:solidFill>
              </a:defRPr>
            </a:lvl4pPr>
            <a:lvl5pPr lvl="4" rtl="0" algn="r">
              <a:spcBef>
                <a:spcPts val="0"/>
              </a:spcBef>
              <a:spcAft>
                <a:spcPts val="0"/>
              </a:spcAft>
              <a:buClr>
                <a:schemeClr val="lt2"/>
              </a:buClr>
              <a:buSzPts val="3600"/>
              <a:buNone/>
              <a:defRPr sz="3600">
                <a:solidFill>
                  <a:schemeClr val="lt2"/>
                </a:solidFill>
              </a:defRPr>
            </a:lvl5pPr>
            <a:lvl6pPr lvl="5" rtl="0" algn="r">
              <a:spcBef>
                <a:spcPts val="0"/>
              </a:spcBef>
              <a:spcAft>
                <a:spcPts val="0"/>
              </a:spcAft>
              <a:buClr>
                <a:schemeClr val="lt2"/>
              </a:buClr>
              <a:buSzPts val="3600"/>
              <a:buNone/>
              <a:defRPr sz="3600">
                <a:solidFill>
                  <a:schemeClr val="lt2"/>
                </a:solidFill>
              </a:defRPr>
            </a:lvl6pPr>
            <a:lvl7pPr lvl="6" rtl="0" algn="r">
              <a:spcBef>
                <a:spcPts val="0"/>
              </a:spcBef>
              <a:spcAft>
                <a:spcPts val="0"/>
              </a:spcAft>
              <a:buClr>
                <a:schemeClr val="lt2"/>
              </a:buClr>
              <a:buSzPts val="3600"/>
              <a:buNone/>
              <a:defRPr sz="3600">
                <a:solidFill>
                  <a:schemeClr val="lt2"/>
                </a:solidFill>
              </a:defRPr>
            </a:lvl7pPr>
            <a:lvl8pPr lvl="7" rtl="0" algn="r">
              <a:spcBef>
                <a:spcPts val="0"/>
              </a:spcBef>
              <a:spcAft>
                <a:spcPts val="0"/>
              </a:spcAft>
              <a:buClr>
                <a:schemeClr val="lt2"/>
              </a:buClr>
              <a:buSzPts val="3600"/>
              <a:buNone/>
              <a:defRPr sz="3600">
                <a:solidFill>
                  <a:schemeClr val="lt2"/>
                </a:solidFill>
              </a:defRPr>
            </a:lvl8pPr>
            <a:lvl9pPr lvl="8" rtl="0" algn="r">
              <a:spcBef>
                <a:spcPts val="0"/>
              </a:spcBef>
              <a:spcAft>
                <a:spcPts val="0"/>
              </a:spcAft>
              <a:buClr>
                <a:schemeClr val="lt2"/>
              </a:buClr>
              <a:buSzPts val="3600"/>
              <a:buNone/>
              <a:defRPr sz="3600">
                <a:solidFill>
                  <a:schemeClr val="lt2"/>
                </a:solidFill>
              </a:defRPr>
            </a:lvl9pPr>
          </a:lstStyle>
          <a:p>
            <a:r>
              <a:t>xx%</a:t>
            </a:r>
          </a:p>
        </p:txBody>
      </p:sp>
      <p:sp>
        <p:nvSpPr>
          <p:cNvPr id="967" name="Google Shape;967;p15"/>
          <p:cNvSpPr txBox="1"/>
          <p:nvPr>
            <p:ph idx="6" type="title"/>
          </p:nvPr>
        </p:nvSpPr>
        <p:spPr>
          <a:xfrm>
            <a:off x="1905100" y="3435820"/>
            <a:ext cx="2642400" cy="4752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lt2"/>
              </a:buClr>
              <a:buSzPts val="2400"/>
              <a:buNone/>
              <a:defRPr sz="2400">
                <a:solidFill>
                  <a:schemeClr val="lt2"/>
                </a:solidFill>
              </a:defRPr>
            </a:lvl1pPr>
            <a:lvl2pPr lvl="1" rtl="0">
              <a:spcBef>
                <a:spcPts val="0"/>
              </a:spcBef>
              <a:spcAft>
                <a:spcPts val="0"/>
              </a:spcAft>
              <a:buClr>
                <a:schemeClr val="lt2"/>
              </a:buClr>
              <a:buSzPts val="1800"/>
              <a:buNone/>
              <a:defRPr sz="1800">
                <a:solidFill>
                  <a:schemeClr val="lt2"/>
                </a:solidFill>
              </a:defRPr>
            </a:lvl2pPr>
            <a:lvl3pPr lvl="2" rtl="0">
              <a:spcBef>
                <a:spcPts val="0"/>
              </a:spcBef>
              <a:spcAft>
                <a:spcPts val="0"/>
              </a:spcAft>
              <a:buClr>
                <a:schemeClr val="lt2"/>
              </a:buClr>
              <a:buSzPts val="1800"/>
              <a:buNone/>
              <a:defRPr sz="1800">
                <a:solidFill>
                  <a:schemeClr val="lt2"/>
                </a:solidFill>
              </a:defRPr>
            </a:lvl3pPr>
            <a:lvl4pPr lvl="3" rtl="0">
              <a:spcBef>
                <a:spcPts val="0"/>
              </a:spcBef>
              <a:spcAft>
                <a:spcPts val="0"/>
              </a:spcAft>
              <a:buClr>
                <a:schemeClr val="lt2"/>
              </a:buClr>
              <a:buSzPts val="1800"/>
              <a:buNone/>
              <a:defRPr sz="1800">
                <a:solidFill>
                  <a:schemeClr val="lt2"/>
                </a:solidFill>
              </a:defRPr>
            </a:lvl4pPr>
            <a:lvl5pPr lvl="4" rtl="0">
              <a:spcBef>
                <a:spcPts val="0"/>
              </a:spcBef>
              <a:spcAft>
                <a:spcPts val="0"/>
              </a:spcAft>
              <a:buClr>
                <a:schemeClr val="lt2"/>
              </a:buClr>
              <a:buSzPts val="1800"/>
              <a:buNone/>
              <a:defRPr sz="1800">
                <a:solidFill>
                  <a:schemeClr val="lt2"/>
                </a:solidFill>
              </a:defRPr>
            </a:lvl5pPr>
            <a:lvl6pPr lvl="5" rtl="0">
              <a:spcBef>
                <a:spcPts val="0"/>
              </a:spcBef>
              <a:spcAft>
                <a:spcPts val="0"/>
              </a:spcAft>
              <a:buClr>
                <a:schemeClr val="lt2"/>
              </a:buClr>
              <a:buSzPts val="1800"/>
              <a:buNone/>
              <a:defRPr sz="1800">
                <a:solidFill>
                  <a:schemeClr val="lt2"/>
                </a:solidFill>
              </a:defRPr>
            </a:lvl6pPr>
            <a:lvl7pPr lvl="6" rtl="0">
              <a:spcBef>
                <a:spcPts val="0"/>
              </a:spcBef>
              <a:spcAft>
                <a:spcPts val="0"/>
              </a:spcAft>
              <a:buClr>
                <a:schemeClr val="lt2"/>
              </a:buClr>
              <a:buSzPts val="1800"/>
              <a:buNone/>
              <a:defRPr sz="1800">
                <a:solidFill>
                  <a:schemeClr val="lt2"/>
                </a:solidFill>
              </a:defRPr>
            </a:lvl7pPr>
            <a:lvl8pPr lvl="7" rtl="0">
              <a:spcBef>
                <a:spcPts val="0"/>
              </a:spcBef>
              <a:spcAft>
                <a:spcPts val="0"/>
              </a:spcAft>
              <a:buClr>
                <a:schemeClr val="lt2"/>
              </a:buClr>
              <a:buSzPts val="1800"/>
              <a:buNone/>
              <a:defRPr sz="1800">
                <a:solidFill>
                  <a:schemeClr val="lt2"/>
                </a:solidFill>
              </a:defRPr>
            </a:lvl8pPr>
            <a:lvl9pPr lvl="8" rtl="0">
              <a:spcBef>
                <a:spcPts val="0"/>
              </a:spcBef>
              <a:spcAft>
                <a:spcPts val="0"/>
              </a:spcAft>
              <a:buClr>
                <a:schemeClr val="lt2"/>
              </a:buClr>
              <a:buSzPts val="1800"/>
              <a:buNone/>
              <a:defRPr sz="1800">
                <a:solidFill>
                  <a:schemeClr val="lt2"/>
                </a:solidFill>
              </a:defRPr>
            </a:lvl9pPr>
          </a:lstStyle>
          <a:p/>
        </p:txBody>
      </p:sp>
      <p:sp>
        <p:nvSpPr>
          <p:cNvPr id="968" name="Google Shape;968;p15"/>
          <p:cNvSpPr txBox="1"/>
          <p:nvPr>
            <p:ph idx="7" type="subTitle"/>
          </p:nvPr>
        </p:nvSpPr>
        <p:spPr>
          <a:xfrm>
            <a:off x="1905100" y="3849095"/>
            <a:ext cx="2642400" cy="688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lt2"/>
              </a:buClr>
              <a:buSzPts val="1400"/>
              <a:buNone/>
              <a:defRPr sz="1400">
                <a:solidFill>
                  <a:schemeClr val="lt2"/>
                </a:solidFill>
              </a:defRPr>
            </a:lvl1pPr>
            <a:lvl2pPr lvl="1" rtl="0">
              <a:lnSpc>
                <a:spcPct val="100000"/>
              </a:lnSpc>
              <a:spcBef>
                <a:spcPts val="0"/>
              </a:spcBef>
              <a:spcAft>
                <a:spcPts val="0"/>
              </a:spcAft>
              <a:buClr>
                <a:schemeClr val="lt2"/>
              </a:buClr>
              <a:buSzPts val="2100"/>
              <a:buNone/>
              <a:defRPr sz="2100">
                <a:solidFill>
                  <a:schemeClr val="lt2"/>
                </a:solidFill>
              </a:defRPr>
            </a:lvl2pPr>
            <a:lvl3pPr lvl="2" rtl="0">
              <a:lnSpc>
                <a:spcPct val="100000"/>
              </a:lnSpc>
              <a:spcBef>
                <a:spcPts val="0"/>
              </a:spcBef>
              <a:spcAft>
                <a:spcPts val="0"/>
              </a:spcAft>
              <a:buClr>
                <a:schemeClr val="lt2"/>
              </a:buClr>
              <a:buSzPts val="2100"/>
              <a:buNone/>
              <a:defRPr sz="2100">
                <a:solidFill>
                  <a:schemeClr val="lt2"/>
                </a:solidFill>
              </a:defRPr>
            </a:lvl3pPr>
            <a:lvl4pPr lvl="3" rtl="0">
              <a:lnSpc>
                <a:spcPct val="100000"/>
              </a:lnSpc>
              <a:spcBef>
                <a:spcPts val="0"/>
              </a:spcBef>
              <a:spcAft>
                <a:spcPts val="0"/>
              </a:spcAft>
              <a:buClr>
                <a:schemeClr val="lt2"/>
              </a:buClr>
              <a:buSzPts val="2100"/>
              <a:buNone/>
              <a:defRPr sz="2100">
                <a:solidFill>
                  <a:schemeClr val="lt2"/>
                </a:solidFill>
              </a:defRPr>
            </a:lvl4pPr>
            <a:lvl5pPr lvl="4" rtl="0">
              <a:lnSpc>
                <a:spcPct val="100000"/>
              </a:lnSpc>
              <a:spcBef>
                <a:spcPts val="0"/>
              </a:spcBef>
              <a:spcAft>
                <a:spcPts val="0"/>
              </a:spcAft>
              <a:buClr>
                <a:schemeClr val="lt2"/>
              </a:buClr>
              <a:buSzPts val="2100"/>
              <a:buNone/>
              <a:defRPr sz="2100">
                <a:solidFill>
                  <a:schemeClr val="lt2"/>
                </a:solidFill>
              </a:defRPr>
            </a:lvl5pPr>
            <a:lvl6pPr lvl="5" rtl="0">
              <a:lnSpc>
                <a:spcPct val="100000"/>
              </a:lnSpc>
              <a:spcBef>
                <a:spcPts val="0"/>
              </a:spcBef>
              <a:spcAft>
                <a:spcPts val="0"/>
              </a:spcAft>
              <a:buClr>
                <a:schemeClr val="lt2"/>
              </a:buClr>
              <a:buSzPts val="2100"/>
              <a:buNone/>
              <a:defRPr sz="2100">
                <a:solidFill>
                  <a:schemeClr val="lt2"/>
                </a:solidFill>
              </a:defRPr>
            </a:lvl6pPr>
            <a:lvl7pPr lvl="6" rtl="0">
              <a:lnSpc>
                <a:spcPct val="100000"/>
              </a:lnSpc>
              <a:spcBef>
                <a:spcPts val="0"/>
              </a:spcBef>
              <a:spcAft>
                <a:spcPts val="0"/>
              </a:spcAft>
              <a:buClr>
                <a:schemeClr val="lt2"/>
              </a:buClr>
              <a:buSzPts val="2100"/>
              <a:buNone/>
              <a:defRPr sz="2100">
                <a:solidFill>
                  <a:schemeClr val="lt2"/>
                </a:solidFill>
              </a:defRPr>
            </a:lvl7pPr>
            <a:lvl8pPr lvl="7" rtl="0">
              <a:lnSpc>
                <a:spcPct val="100000"/>
              </a:lnSpc>
              <a:spcBef>
                <a:spcPts val="0"/>
              </a:spcBef>
              <a:spcAft>
                <a:spcPts val="0"/>
              </a:spcAft>
              <a:buClr>
                <a:schemeClr val="lt2"/>
              </a:buClr>
              <a:buSzPts val="2100"/>
              <a:buNone/>
              <a:defRPr sz="2100">
                <a:solidFill>
                  <a:schemeClr val="lt2"/>
                </a:solidFill>
              </a:defRPr>
            </a:lvl8pPr>
            <a:lvl9pPr lvl="8" rtl="0">
              <a:lnSpc>
                <a:spcPct val="100000"/>
              </a:lnSpc>
              <a:spcBef>
                <a:spcPts val="0"/>
              </a:spcBef>
              <a:spcAft>
                <a:spcPts val="0"/>
              </a:spcAft>
              <a:buClr>
                <a:schemeClr val="lt2"/>
              </a:buClr>
              <a:buSzPts val="2100"/>
              <a:buNone/>
              <a:defRPr sz="2100">
                <a:solidFill>
                  <a:schemeClr val="lt2"/>
                </a:solidFill>
              </a:defRPr>
            </a:lvl9pPr>
          </a:lstStyle>
          <a:p/>
        </p:txBody>
      </p:sp>
      <p:sp>
        <p:nvSpPr>
          <p:cNvPr id="969" name="Google Shape;969;p15"/>
          <p:cNvSpPr txBox="1"/>
          <p:nvPr>
            <p:ph hasCustomPrompt="1" idx="8" type="title"/>
          </p:nvPr>
        </p:nvSpPr>
        <p:spPr>
          <a:xfrm>
            <a:off x="531275" y="3614995"/>
            <a:ext cx="1245900" cy="622800"/>
          </a:xfrm>
          <a:prstGeom prst="rect">
            <a:avLst/>
          </a:prstGeom>
        </p:spPr>
        <p:txBody>
          <a:bodyPr anchorCtr="0" anchor="ctr" bIns="91425" lIns="91425" spcFirstLastPara="1" rIns="91425" wrap="square" tIns="91425">
            <a:noAutofit/>
          </a:bodyPr>
          <a:lstStyle>
            <a:lvl1pPr lvl="0" rtl="0" algn="r">
              <a:spcBef>
                <a:spcPts val="0"/>
              </a:spcBef>
              <a:spcAft>
                <a:spcPts val="0"/>
              </a:spcAft>
              <a:buClr>
                <a:schemeClr val="lt2"/>
              </a:buClr>
              <a:buSzPts val="3600"/>
              <a:buNone/>
              <a:defRPr sz="3600">
                <a:solidFill>
                  <a:schemeClr val="lt2"/>
                </a:solidFill>
              </a:defRPr>
            </a:lvl1pPr>
            <a:lvl2pPr lvl="1" rtl="0" algn="r">
              <a:spcBef>
                <a:spcPts val="0"/>
              </a:spcBef>
              <a:spcAft>
                <a:spcPts val="0"/>
              </a:spcAft>
              <a:buClr>
                <a:schemeClr val="lt2"/>
              </a:buClr>
              <a:buSzPts val="3600"/>
              <a:buNone/>
              <a:defRPr sz="3600">
                <a:solidFill>
                  <a:schemeClr val="lt2"/>
                </a:solidFill>
              </a:defRPr>
            </a:lvl2pPr>
            <a:lvl3pPr lvl="2" rtl="0" algn="r">
              <a:spcBef>
                <a:spcPts val="0"/>
              </a:spcBef>
              <a:spcAft>
                <a:spcPts val="0"/>
              </a:spcAft>
              <a:buClr>
                <a:schemeClr val="lt2"/>
              </a:buClr>
              <a:buSzPts val="3600"/>
              <a:buNone/>
              <a:defRPr sz="3600">
                <a:solidFill>
                  <a:schemeClr val="lt2"/>
                </a:solidFill>
              </a:defRPr>
            </a:lvl3pPr>
            <a:lvl4pPr lvl="3" rtl="0" algn="r">
              <a:spcBef>
                <a:spcPts val="0"/>
              </a:spcBef>
              <a:spcAft>
                <a:spcPts val="0"/>
              </a:spcAft>
              <a:buClr>
                <a:schemeClr val="lt2"/>
              </a:buClr>
              <a:buSzPts val="3600"/>
              <a:buNone/>
              <a:defRPr sz="3600">
                <a:solidFill>
                  <a:schemeClr val="lt2"/>
                </a:solidFill>
              </a:defRPr>
            </a:lvl4pPr>
            <a:lvl5pPr lvl="4" rtl="0" algn="r">
              <a:spcBef>
                <a:spcPts val="0"/>
              </a:spcBef>
              <a:spcAft>
                <a:spcPts val="0"/>
              </a:spcAft>
              <a:buClr>
                <a:schemeClr val="lt2"/>
              </a:buClr>
              <a:buSzPts val="3600"/>
              <a:buNone/>
              <a:defRPr sz="3600">
                <a:solidFill>
                  <a:schemeClr val="lt2"/>
                </a:solidFill>
              </a:defRPr>
            </a:lvl5pPr>
            <a:lvl6pPr lvl="5" rtl="0" algn="r">
              <a:spcBef>
                <a:spcPts val="0"/>
              </a:spcBef>
              <a:spcAft>
                <a:spcPts val="0"/>
              </a:spcAft>
              <a:buClr>
                <a:schemeClr val="lt2"/>
              </a:buClr>
              <a:buSzPts val="3600"/>
              <a:buNone/>
              <a:defRPr sz="3600">
                <a:solidFill>
                  <a:schemeClr val="lt2"/>
                </a:solidFill>
              </a:defRPr>
            </a:lvl6pPr>
            <a:lvl7pPr lvl="6" rtl="0" algn="r">
              <a:spcBef>
                <a:spcPts val="0"/>
              </a:spcBef>
              <a:spcAft>
                <a:spcPts val="0"/>
              </a:spcAft>
              <a:buClr>
                <a:schemeClr val="lt2"/>
              </a:buClr>
              <a:buSzPts val="3600"/>
              <a:buNone/>
              <a:defRPr sz="3600">
                <a:solidFill>
                  <a:schemeClr val="lt2"/>
                </a:solidFill>
              </a:defRPr>
            </a:lvl7pPr>
            <a:lvl8pPr lvl="7" rtl="0" algn="r">
              <a:spcBef>
                <a:spcPts val="0"/>
              </a:spcBef>
              <a:spcAft>
                <a:spcPts val="0"/>
              </a:spcAft>
              <a:buClr>
                <a:schemeClr val="lt2"/>
              </a:buClr>
              <a:buSzPts val="3600"/>
              <a:buNone/>
              <a:defRPr sz="3600">
                <a:solidFill>
                  <a:schemeClr val="lt2"/>
                </a:solidFill>
              </a:defRPr>
            </a:lvl8pPr>
            <a:lvl9pPr lvl="8" rtl="0" algn="r">
              <a:spcBef>
                <a:spcPts val="0"/>
              </a:spcBef>
              <a:spcAft>
                <a:spcPts val="0"/>
              </a:spcAft>
              <a:buClr>
                <a:schemeClr val="lt2"/>
              </a:buClr>
              <a:buSzPts val="3600"/>
              <a:buNone/>
              <a:defRPr sz="3600">
                <a:solidFill>
                  <a:schemeClr val="lt2"/>
                </a:solidFill>
              </a:defRPr>
            </a:lvl9pPr>
          </a:lstStyle>
          <a:p>
            <a:r>
              <a:t>xx%</a:t>
            </a: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SECTION_TITLE_AND_DESCRIPTION_2">
    <p:bg>
      <p:bgPr>
        <a:solidFill>
          <a:schemeClr val="dk1"/>
        </a:solidFill>
      </p:bgPr>
    </p:bg>
    <p:spTree>
      <p:nvGrpSpPr>
        <p:cNvPr id="970" name="Shape 970"/>
        <p:cNvGrpSpPr/>
        <p:nvPr/>
      </p:nvGrpSpPr>
      <p:grpSpPr>
        <a:xfrm>
          <a:off x="0" y="0"/>
          <a:ext cx="0" cy="0"/>
          <a:chOff x="0" y="0"/>
          <a:chExt cx="0" cy="0"/>
        </a:xfrm>
      </p:grpSpPr>
      <p:sp>
        <p:nvSpPr>
          <p:cNvPr id="971" name="Google Shape;971;p16"/>
          <p:cNvSpPr txBox="1"/>
          <p:nvPr>
            <p:ph type="title"/>
          </p:nvPr>
        </p:nvSpPr>
        <p:spPr>
          <a:xfrm>
            <a:off x="4885675" y="3495250"/>
            <a:ext cx="3018000" cy="4350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2"/>
              </a:buClr>
              <a:buSzPts val="1800"/>
              <a:buFont typeface="Open Sans"/>
              <a:buNone/>
              <a:defRPr sz="1800">
                <a:solidFill>
                  <a:schemeClr val="lt2"/>
                </a:solidFill>
                <a:latin typeface="Open Sans"/>
                <a:ea typeface="Open Sans"/>
                <a:cs typeface="Open Sans"/>
                <a:sym typeface="Open Sans"/>
              </a:defRPr>
            </a:lvl1pPr>
            <a:lvl2pPr lvl="1" rtl="0">
              <a:spcBef>
                <a:spcPts val="0"/>
              </a:spcBef>
              <a:spcAft>
                <a:spcPts val="0"/>
              </a:spcAft>
              <a:buClr>
                <a:schemeClr val="lt2"/>
              </a:buClr>
              <a:buSzPts val="4200"/>
              <a:buNone/>
              <a:defRPr sz="4200">
                <a:solidFill>
                  <a:schemeClr val="lt2"/>
                </a:solidFill>
              </a:defRPr>
            </a:lvl2pPr>
            <a:lvl3pPr lvl="2" rtl="0">
              <a:spcBef>
                <a:spcPts val="0"/>
              </a:spcBef>
              <a:spcAft>
                <a:spcPts val="0"/>
              </a:spcAft>
              <a:buClr>
                <a:schemeClr val="lt2"/>
              </a:buClr>
              <a:buSzPts val="4200"/>
              <a:buNone/>
              <a:defRPr sz="4200">
                <a:solidFill>
                  <a:schemeClr val="lt2"/>
                </a:solidFill>
              </a:defRPr>
            </a:lvl3pPr>
            <a:lvl4pPr lvl="3" rtl="0">
              <a:spcBef>
                <a:spcPts val="0"/>
              </a:spcBef>
              <a:spcAft>
                <a:spcPts val="0"/>
              </a:spcAft>
              <a:buClr>
                <a:schemeClr val="lt2"/>
              </a:buClr>
              <a:buSzPts val="4200"/>
              <a:buNone/>
              <a:defRPr sz="4200">
                <a:solidFill>
                  <a:schemeClr val="lt2"/>
                </a:solidFill>
              </a:defRPr>
            </a:lvl4pPr>
            <a:lvl5pPr lvl="4" rtl="0">
              <a:spcBef>
                <a:spcPts val="0"/>
              </a:spcBef>
              <a:spcAft>
                <a:spcPts val="0"/>
              </a:spcAft>
              <a:buClr>
                <a:schemeClr val="lt2"/>
              </a:buClr>
              <a:buSzPts val="4200"/>
              <a:buNone/>
              <a:defRPr sz="4200">
                <a:solidFill>
                  <a:schemeClr val="lt2"/>
                </a:solidFill>
              </a:defRPr>
            </a:lvl5pPr>
            <a:lvl6pPr lvl="5" rtl="0">
              <a:spcBef>
                <a:spcPts val="0"/>
              </a:spcBef>
              <a:spcAft>
                <a:spcPts val="0"/>
              </a:spcAft>
              <a:buClr>
                <a:schemeClr val="lt2"/>
              </a:buClr>
              <a:buSzPts val="4200"/>
              <a:buNone/>
              <a:defRPr sz="4200">
                <a:solidFill>
                  <a:schemeClr val="lt2"/>
                </a:solidFill>
              </a:defRPr>
            </a:lvl6pPr>
            <a:lvl7pPr lvl="6" rtl="0">
              <a:spcBef>
                <a:spcPts val="0"/>
              </a:spcBef>
              <a:spcAft>
                <a:spcPts val="0"/>
              </a:spcAft>
              <a:buClr>
                <a:schemeClr val="lt2"/>
              </a:buClr>
              <a:buSzPts val="4200"/>
              <a:buNone/>
              <a:defRPr sz="4200">
                <a:solidFill>
                  <a:schemeClr val="lt2"/>
                </a:solidFill>
              </a:defRPr>
            </a:lvl7pPr>
            <a:lvl8pPr lvl="7" rtl="0">
              <a:spcBef>
                <a:spcPts val="0"/>
              </a:spcBef>
              <a:spcAft>
                <a:spcPts val="0"/>
              </a:spcAft>
              <a:buClr>
                <a:schemeClr val="lt2"/>
              </a:buClr>
              <a:buSzPts val="4200"/>
              <a:buNone/>
              <a:defRPr sz="4200">
                <a:solidFill>
                  <a:schemeClr val="lt2"/>
                </a:solidFill>
              </a:defRPr>
            </a:lvl8pPr>
            <a:lvl9pPr lvl="8" rtl="0">
              <a:spcBef>
                <a:spcPts val="0"/>
              </a:spcBef>
              <a:spcAft>
                <a:spcPts val="0"/>
              </a:spcAft>
              <a:buClr>
                <a:schemeClr val="lt2"/>
              </a:buClr>
              <a:buSzPts val="4200"/>
              <a:buNone/>
              <a:defRPr sz="4200">
                <a:solidFill>
                  <a:schemeClr val="lt2"/>
                </a:solidFill>
              </a:defRPr>
            </a:lvl9pPr>
          </a:lstStyle>
          <a:p/>
        </p:txBody>
      </p:sp>
      <p:sp>
        <p:nvSpPr>
          <p:cNvPr id="972" name="Google Shape;972;p16"/>
          <p:cNvSpPr txBox="1"/>
          <p:nvPr>
            <p:ph idx="1" type="subTitle"/>
          </p:nvPr>
        </p:nvSpPr>
        <p:spPr>
          <a:xfrm>
            <a:off x="4885675" y="1213250"/>
            <a:ext cx="3311100" cy="1807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lt2"/>
              </a:buClr>
              <a:buSzPts val="2000"/>
              <a:buFont typeface="Fugaz One"/>
              <a:buNone/>
              <a:defRPr sz="2000">
                <a:solidFill>
                  <a:schemeClr val="lt2"/>
                </a:solidFill>
                <a:latin typeface="Fugaz One"/>
                <a:ea typeface="Fugaz One"/>
                <a:cs typeface="Fugaz One"/>
                <a:sym typeface="Fugaz One"/>
              </a:defRPr>
            </a:lvl1pPr>
            <a:lvl2pPr lvl="1" rtl="0">
              <a:lnSpc>
                <a:spcPct val="100000"/>
              </a:lnSpc>
              <a:spcBef>
                <a:spcPts val="0"/>
              </a:spcBef>
              <a:spcAft>
                <a:spcPts val="0"/>
              </a:spcAft>
              <a:buClr>
                <a:schemeClr val="lt2"/>
              </a:buClr>
              <a:buSzPts val="2500"/>
              <a:buNone/>
              <a:defRPr sz="2500">
                <a:solidFill>
                  <a:schemeClr val="lt2"/>
                </a:solidFill>
              </a:defRPr>
            </a:lvl2pPr>
            <a:lvl3pPr lvl="2" rtl="0">
              <a:lnSpc>
                <a:spcPct val="100000"/>
              </a:lnSpc>
              <a:spcBef>
                <a:spcPts val="0"/>
              </a:spcBef>
              <a:spcAft>
                <a:spcPts val="0"/>
              </a:spcAft>
              <a:buClr>
                <a:schemeClr val="lt2"/>
              </a:buClr>
              <a:buSzPts val="2500"/>
              <a:buNone/>
              <a:defRPr sz="2500">
                <a:solidFill>
                  <a:schemeClr val="lt2"/>
                </a:solidFill>
              </a:defRPr>
            </a:lvl3pPr>
            <a:lvl4pPr lvl="3" rtl="0">
              <a:lnSpc>
                <a:spcPct val="100000"/>
              </a:lnSpc>
              <a:spcBef>
                <a:spcPts val="0"/>
              </a:spcBef>
              <a:spcAft>
                <a:spcPts val="0"/>
              </a:spcAft>
              <a:buClr>
                <a:schemeClr val="lt2"/>
              </a:buClr>
              <a:buSzPts val="2500"/>
              <a:buNone/>
              <a:defRPr sz="2500">
                <a:solidFill>
                  <a:schemeClr val="lt2"/>
                </a:solidFill>
              </a:defRPr>
            </a:lvl4pPr>
            <a:lvl5pPr lvl="4" rtl="0">
              <a:lnSpc>
                <a:spcPct val="100000"/>
              </a:lnSpc>
              <a:spcBef>
                <a:spcPts val="0"/>
              </a:spcBef>
              <a:spcAft>
                <a:spcPts val="0"/>
              </a:spcAft>
              <a:buClr>
                <a:schemeClr val="lt2"/>
              </a:buClr>
              <a:buSzPts val="2500"/>
              <a:buNone/>
              <a:defRPr sz="2500">
                <a:solidFill>
                  <a:schemeClr val="lt2"/>
                </a:solidFill>
              </a:defRPr>
            </a:lvl5pPr>
            <a:lvl6pPr lvl="5" rtl="0">
              <a:lnSpc>
                <a:spcPct val="100000"/>
              </a:lnSpc>
              <a:spcBef>
                <a:spcPts val="0"/>
              </a:spcBef>
              <a:spcAft>
                <a:spcPts val="0"/>
              </a:spcAft>
              <a:buClr>
                <a:schemeClr val="lt2"/>
              </a:buClr>
              <a:buSzPts val="2500"/>
              <a:buNone/>
              <a:defRPr sz="2500">
                <a:solidFill>
                  <a:schemeClr val="lt2"/>
                </a:solidFill>
              </a:defRPr>
            </a:lvl6pPr>
            <a:lvl7pPr lvl="6" rtl="0">
              <a:lnSpc>
                <a:spcPct val="100000"/>
              </a:lnSpc>
              <a:spcBef>
                <a:spcPts val="0"/>
              </a:spcBef>
              <a:spcAft>
                <a:spcPts val="0"/>
              </a:spcAft>
              <a:buClr>
                <a:schemeClr val="lt2"/>
              </a:buClr>
              <a:buSzPts val="2500"/>
              <a:buNone/>
              <a:defRPr sz="2500">
                <a:solidFill>
                  <a:schemeClr val="lt2"/>
                </a:solidFill>
              </a:defRPr>
            </a:lvl7pPr>
            <a:lvl8pPr lvl="7" rtl="0">
              <a:lnSpc>
                <a:spcPct val="100000"/>
              </a:lnSpc>
              <a:spcBef>
                <a:spcPts val="0"/>
              </a:spcBef>
              <a:spcAft>
                <a:spcPts val="0"/>
              </a:spcAft>
              <a:buClr>
                <a:schemeClr val="lt2"/>
              </a:buClr>
              <a:buSzPts val="2500"/>
              <a:buNone/>
              <a:defRPr sz="2500">
                <a:solidFill>
                  <a:schemeClr val="lt2"/>
                </a:solidFill>
              </a:defRPr>
            </a:lvl8pPr>
            <a:lvl9pPr lvl="8" rtl="0">
              <a:lnSpc>
                <a:spcPct val="100000"/>
              </a:lnSpc>
              <a:spcBef>
                <a:spcPts val="0"/>
              </a:spcBef>
              <a:spcAft>
                <a:spcPts val="0"/>
              </a:spcAft>
              <a:buClr>
                <a:schemeClr val="lt2"/>
              </a:buClr>
              <a:buSzPts val="2500"/>
              <a:buNone/>
              <a:defRPr sz="2500">
                <a:solidFill>
                  <a:schemeClr val="lt2"/>
                </a:solidFill>
              </a:defRPr>
            </a:lvl9pPr>
          </a:lstStyle>
          <a:p/>
        </p:txBody>
      </p:sp>
      <p:sp>
        <p:nvSpPr>
          <p:cNvPr id="973" name="Google Shape;973;p16"/>
          <p:cNvSpPr/>
          <p:nvPr/>
        </p:nvSpPr>
        <p:spPr>
          <a:xfrm flipH="1" rot="10800000">
            <a:off x="-171400" y="-22"/>
            <a:ext cx="2182777" cy="1472552"/>
          </a:xfrm>
          <a:custGeom>
            <a:rect b="b" l="l" r="r" t="t"/>
            <a:pathLst>
              <a:path extrusionOk="0" h="40839" w="60536">
                <a:moveTo>
                  <a:pt x="721" y="0"/>
                </a:moveTo>
                <a:cubicBezTo>
                  <a:pt x="371" y="0"/>
                  <a:pt x="178" y="3"/>
                  <a:pt x="178" y="3"/>
                </a:cubicBezTo>
                <a:lnTo>
                  <a:pt x="1" y="40838"/>
                </a:lnTo>
                <a:lnTo>
                  <a:pt x="59423" y="40838"/>
                </a:lnTo>
                <a:cubicBezTo>
                  <a:pt x="59423" y="40159"/>
                  <a:pt x="60535" y="19603"/>
                  <a:pt x="54093" y="17399"/>
                </a:cubicBezTo>
                <a:cubicBezTo>
                  <a:pt x="49322" y="15766"/>
                  <a:pt x="49805" y="14228"/>
                  <a:pt x="46245" y="14228"/>
                </a:cubicBezTo>
                <a:cubicBezTo>
                  <a:pt x="44998" y="14228"/>
                  <a:pt x="43255" y="14417"/>
                  <a:pt x="40617" y="14856"/>
                </a:cubicBezTo>
                <a:cubicBezTo>
                  <a:pt x="39420" y="15056"/>
                  <a:pt x="38276" y="15149"/>
                  <a:pt x="37187" y="15149"/>
                </a:cubicBezTo>
                <a:cubicBezTo>
                  <a:pt x="29026" y="15149"/>
                  <a:pt x="23937" y="9921"/>
                  <a:pt x="22292" y="5134"/>
                </a:cubicBezTo>
                <a:cubicBezTo>
                  <a:pt x="20609" y="239"/>
                  <a:pt x="3955" y="0"/>
                  <a:pt x="721" y="0"/>
                </a:cubicBezTo>
                <a:close/>
              </a:path>
            </a:pathLst>
          </a:custGeom>
          <a:solidFill>
            <a:srgbClr val="0C9F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16"/>
          <p:cNvSpPr/>
          <p:nvPr/>
        </p:nvSpPr>
        <p:spPr>
          <a:xfrm>
            <a:off x="1606779" y="-106796"/>
            <a:ext cx="1109605" cy="1078435"/>
          </a:xfrm>
          <a:custGeom>
            <a:rect b="b" l="l" r="r" t="t"/>
            <a:pathLst>
              <a:path extrusionOk="0" h="32349" w="33284">
                <a:moveTo>
                  <a:pt x="24967" y="0"/>
                </a:moveTo>
                <a:cubicBezTo>
                  <a:pt x="23958" y="0"/>
                  <a:pt x="22957" y="187"/>
                  <a:pt x="22013" y="554"/>
                </a:cubicBezTo>
                <a:cubicBezTo>
                  <a:pt x="20062" y="1312"/>
                  <a:pt x="17999" y="1674"/>
                  <a:pt x="15925" y="1674"/>
                </a:cubicBezTo>
                <a:cubicBezTo>
                  <a:pt x="14856" y="1674"/>
                  <a:pt x="13784" y="1578"/>
                  <a:pt x="12722" y="1391"/>
                </a:cubicBezTo>
                <a:cubicBezTo>
                  <a:pt x="12189" y="1297"/>
                  <a:pt x="11650" y="1251"/>
                  <a:pt x="11110" y="1251"/>
                </a:cubicBezTo>
                <a:cubicBezTo>
                  <a:pt x="10956" y="1251"/>
                  <a:pt x="10803" y="1254"/>
                  <a:pt x="10649" y="1262"/>
                </a:cubicBezTo>
                <a:cubicBezTo>
                  <a:pt x="5969" y="1491"/>
                  <a:pt x="2159" y="5262"/>
                  <a:pt x="1888" y="9940"/>
                </a:cubicBezTo>
                <a:cubicBezTo>
                  <a:pt x="1858" y="10447"/>
                  <a:pt x="1871" y="10955"/>
                  <a:pt x="1923" y="11459"/>
                </a:cubicBezTo>
                <a:cubicBezTo>
                  <a:pt x="2222" y="14327"/>
                  <a:pt x="1821" y="17245"/>
                  <a:pt x="640" y="19875"/>
                </a:cubicBezTo>
                <a:cubicBezTo>
                  <a:pt x="235" y="20779"/>
                  <a:pt x="23" y="21759"/>
                  <a:pt x="20" y="22749"/>
                </a:cubicBezTo>
                <a:cubicBezTo>
                  <a:pt x="1" y="26568"/>
                  <a:pt x="3073" y="29768"/>
                  <a:pt x="6889" y="29896"/>
                </a:cubicBezTo>
                <a:cubicBezTo>
                  <a:pt x="6973" y="29899"/>
                  <a:pt x="7056" y="29900"/>
                  <a:pt x="7140" y="29900"/>
                </a:cubicBezTo>
                <a:cubicBezTo>
                  <a:pt x="7706" y="29900"/>
                  <a:pt x="8269" y="29833"/>
                  <a:pt x="8819" y="29698"/>
                </a:cubicBezTo>
                <a:cubicBezTo>
                  <a:pt x="9604" y="29508"/>
                  <a:pt x="10400" y="29416"/>
                  <a:pt x="11193" y="29416"/>
                </a:cubicBezTo>
                <a:cubicBezTo>
                  <a:pt x="13088" y="29416"/>
                  <a:pt x="14966" y="29941"/>
                  <a:pt x="16638" y="30906"/>
                </a:cubicBezTo>
                <a:cubicBezTo>
                  <a:pt x="18228" y="31823"/>
                  <a:pt x="20074" y="32349"/>
                  <a:pt x="22041" y="32349"/>
                </a:cubicBezTo>
                <a:cubicBezTo>
                  <a:pt x="22154" y="32349"/>
                  <a:pt x="22268" y="32347"/>
                  <a:pt x="22382" y="32344"/>
                </a:cubicBezTo>
                <a:cubicBezTo>
                  <a:pt x="28048" y="32169"/>
                  <a:pt x="32669" y="27570"/>
                  <a:pt x="32869" y="21905"/>
                </a:cubicBezTo>
                <a:cubicBezTo>
                  <a:pt x="32970" y="19038"/>
                  <a:pt x="31955" y="16413"/>
                  <a:pt x="30228" y="14421"/>
                </a:cubicBezTo>
                <a:cubicBezTo>
                  <a:pt x="32123" y="12826"/>
                  <a:pt x="33284" y="10386"/>
                  <a:pt x="33126" y="7681"/>
                </a:cubicBezTo>
                <a:cubicBezTo>
                  <a:pt x="32887" y="3572"/>
                  <a:pt x="29555" y="247"/>
                  <a:pt x="25444" y="14"/>
                </a:cubicBezTo>
                <a:cubicBezTo>
                  <a:pt x="25285" y="5"/>
                  <a:pt x="25126" y="0"/>
                  <a:pt x="249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16"/>
          <p:cNvSpPr/>
          <p:nvPr/>
        </p:nvSpPr>
        <p:spPr>
          <a:xfrm>
            <a:off x="1005729" y="-430421"/>
            <a:ext cx="1109605" cy="1078435"/>
          </a:xfrm>
          <a:custGeom>
            <a:rect b="b" l="l" r="r" t="t"/>
            <a:pathLst>
              <a:path extrusionOk="0" h="32349" w="33284">
                <a:moveTo>
                  <a:pt x="24967" y="0"/>
                </a:moveTo>
                <a:cubicBezTo>
                  <a:pt x="23958" y="0"/>
                  <a:pt x="22957" y="187"/>
                  <a:pt x="22013" y="554"/>
                </a:cubicBezTo>
                <a:cubicBezTo>
                  <a:pt x="20062" y="1312"/>
                  <a:pt x="17999" y="1674"/>
                  <a:pt x="15925" y="1674"/>
                </a:cubicBezTo>
                <a:cubicBezTo>
                  <a:pt x="14856" y="1674"/>
                  <a:pt x="13784" y="1578"/>
                  <a:pt x="12722" y="1391"/>
                </a:cubicBezTo>
                <a:cubicBezTo>
                  <a:pt x="12189" y="1297"/>
                  <a:pt x="11650" y="1251"/>
                  <a:pt x="11110" y="1251"/>
                </a:cubicBezTo>
                <a:cubicBezTo>
                  <a:pt x="10956" y="1251"/>
                  <a:pt x="10803" y="1254"/>
                  <a:pt x="10649" y="1262"/>
                </a:cubicBezTo>
                <a:cubicBezTo>
                  <a:pt x="5969" y="1491"/>
                  <a:pt x="2159" y="5262"/>
                  <a:pt x="1888" y="9940"/>
                </a:cubicBezTo>
                <a:cubicBezTo>
                  <a:pt x="1858" y="10447"/>
                  <a:pt x="1871" y="10955"/>
                  <a:pt x="1923" y="11459"/>
                </a:cubicBezTo>
                <a:cubicBezTo>
                  <a:pt x="2222" y="14327"/>
                  <a:pt x="1821" y="17245"/>
                  <a:pt x="640" y="19875"/>
                </a:cubicBezTo>
                <a:cubicBezTo>
                  <a:pt x="235" y="20779"/>
                  <a:pt x="23" y="21759"/>
                  <a:pt x="20" y="22749"/>
                </a:cubicBezTo>
                <a:cubicBezTo>
                  <a:pt x="1" y="26568"/>
                  <a:pt x="3073" y="29768"/>
                  <a:pt x="6889" y="29896"/>
                </a:cubicBezTo>
                <a:cubicBezTo>
                  <a:pt x="6973" y="29899"/>
                  <a:pt x="7056" y="29900"/>
                  <a:pt x="7140" y="29900"/>
                </a:cubicBezTo>
                <a:cubicBezTo>
                  <a:pt x="7706" y="29900"/>
                  <a:pt x="8269" y="29833"/>
                  <a:pt x="8819" y="29698"/>
                </a:cubicBezTo>
                <a:cubicBezTo>
                  <a:pt x="9604" y="29508"/>
                  <a:pt x="10400" y="29416"/>
                  <a:pt x="11193" y="29416"/>
                </a:cubicBezTo>
                <a:cubicBezTo>
                  <a:pt x="13088" y="29416"/>
                  <a:pt x="14966" y="29941"/>
                  <a:pt x="16638" y="30906"/>
                </a:cubicBezTo>
                <a:cubicBezTo>
                  <a:pt x="18228" y="31823"/>
                  <a:pt x="20074" y="32349"/>
                  <a:pt x="22041" y="32349"/>
                </a:cubicBezTo>
                <a:cubicBezTo>
                  <a:pt x="22154" y="32349"/>
                  <a:pt x="22268" y="32347"/>
                  <a:pt x="22382" y="32344"/>
                </a:cubicBezTo>
                <a:cubicBezTo>
                  <a:pt x="28048" y="32169"/>
                  <a:pt x="32669" y="27570"/>
                  <a:pt x="32869" y="21905"/>
                </a:cubicBezTo>
                <a:cubicBezTo>
                  <a:pt x="32970" y="19038"/>
                  <a:pt x="31955" y="16413"/>
                  <a:pt x="30228" y="14421"/>
                </a:cubicBezTo>
                <a:cubicBezTo>
                  <a:pt x="32123" y="12826"/>
                  <a:pt x="33284" y="10386"/>
                  <a:pt x="33126" y="7681"/>
                </a:cubicBezTo>
                <a:cubicBezTo>
                  <a:pt x="32887" y="3572"/>
                  <a:pt x="29555" y="247"/>
                  <a:pt x="25444" y="14"/>
                </a:cubicBezTo>
                <a:cubicBezTo>
                  <a:pt x="25285" y="5"/>
                  <a:pt x="25126" y="0"/>
                  <a:pt x="249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6" name="Google Shape;976;p16"/>
          <p:cNvGrpSpPr/>
          <p:nvPr/>
        </p:nvGrpSpPr>
        <p:grpSpPr>
          <a:xfrm>
            <a:off x="106197" y="176273"/>
            <a:ext cx="1099879" cy="1119944"/>
            <a:chOff x="-5242200" y="-1934287"/>
            <a:chExt cx="875700" cy="891675"/>
          </a:xfrm>
        </p:grpSpPr>
        <p:sp>
          <p:nvSpPr>
            <p:cNvPr id="977" name="Google Shape;977;p16"/>
            <p:cNvSpPr/>
            <p:nvPr/>
          </p:nvSpPr>
          <p:spPr>
            <a:xfrm>
              <a:off x="-4665975" y="-1107862"/>
              <a:ext cx="61625" cy="48775"/>
            </a:xfrm>
            <a:custGeom>
              <a:rect b="b" l="l" r="r" t="t"/>
              <a:pathLst>
                <a:path extrusionOk="0" h="1951" w="2465">
                  <a:moveTo>
                    <a:pt x="1261" y="0"/>
                  </a:moveTo>
                  <a:cubicBezTo>
                    <a:pt x="914" y="0"/>
                    <a:pt x="576" y="157"/>
                    <a:pt x="353" y="444"/>
                  </a:cubicBezTo>
                  <a:lnTo>
                    <a:pt x="352" y="444"/>
                  </a:lnTo>
                  <a:cubicBezTo>
                    <a:pt x="0" y="896"/>
                    <a:pt x="33" y="1538"/>
                    <a:pt x="432" y="1950"/>
                  </a:cubicBezTo>
                  <a:cubicBezTo>
                    <a:pt x="1100" y="1766"/>
                    <a:pt x="1759" y="1544"/>
                    <a:pt x="2404" y="1287"/>
                  </a:cubicBezTo>
                  <a:cubicBezTo>
                    <a:pt x="2465" y="773"/>
                    <a:pt x="2176" y="283"/>
                    <a:pt x="1699" y="87"/>
                  </a:cubicBezTo>
                  <a:cubicBezTo>
                    <a:pt x="1557" y="28"/>
                    <a:pt x="1408" y="0"/>
                    <a:pt x="12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16"/>
            <p:cNvSpPr/>
            <p:nvPr/>
          </p:nvSpPr>
          <p:spPr>
            <a:xfrm>
              <a:off x="-4683450" y="-1242837"/>
              <a:ext cx="65100" cy="57725"/>
            </a:xfrm>
            <a:custGeom>
              <a:rect b="b" l="l" r="r" t="t"/>
              <a:pathLst>
                <a:path extrusionOk="0" h="2309" w="2604">
                  <a:moveTo>
                    <a:pt x="1303" y="0"/>
                  </a:moveTo>
                  <a:cubicBezTo>
                    <a:pt x="960" y="0"/>
                    <a:pt x="620" y="152"/>
                    <a:pt x="392" y="443"/>
                  </a:cubicBezTo>
                  <a:cubicBezTo>
                    <a:pt x="0" y="944"/>
                    <a:pt x="89" y="1670"/>
                    <a:pt x="591" y="2063"/>
                  </a:cubicBezTo>
                  <a:cubicBezTo>
                    <a:pt x="801" y="2228"/>
                    <a:pt x="1052" y="2308"/>
                    <a:pt x="1301" y="2308"/>
                  </a:cubicBezTo>
                  <a:cubicBezTo>
                    <a:pt x="1643" y="2308"/>
                    <a:pt x="1983" y="2156"/>
                    <a:pt x="2210" y="1866"/>
                  </a:cubicBezTo>
                  <a:cubicBezTo>
                    <a:pt x="2604" y="1364"/>
                    <a:pt x="2515" y="638"/>
                    <a:pt x="2013" y="245"/>
                  </a:cubicBezTo>
                  <a:cubicBezTo>
                    <a:pt x="1802"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16"/>
            <p:cNvSpPr/>
            <p:nvPr/>
          </p:nvSpPr>
          <p:spPr>
            <a:xfrm>
              <a:off x="-5104975" y="-1328462"/>
              <a:ext cx="65100" cy="57725"/>
            </a:xfrm>
            <a:custGeom>
              <a:rect b="b" l="l" r="r" t="t"/>
              <a:pathLst>
                <a:path extrusionOk="0" h="2309" w="2604">
                  <a:moveTo>
                    <a:pt x="1303" y="0"/>
                  </a:moveTo>
                  <a:cubicBezTo>
                    <a:pt x="960" y="0"/>
                    <a:pt x="621" y="152"/>
                    <a:pt x="394" y="443"/>
                  </a:cubicBezTo>
                  <a:cubicBezTo>
                    <a:pt x="0" y="945"/>
                    <a:pt x="89" y="1671"/>
                    <a:pt x="591" y="2064"/>
                  </a:cubicBezTo>
                  <a:cubicBezTo>
                    <a:pt x="802" y="2229"/>
                    <a:pt x="1052" y="2308"/>
                    <a:pt x="1301" y="2308"/>
                  </a:cubicBezTo>
                  <a:cubicBezTo>
                    <a:pt x="1644" y="2308"/>
                    <a:pt x="1983" y="2156"/>
                    <a:pt x="2211" y="1865"/>
                  </a:cubicBezTo>
                  <a:cubicBezTo>
                    <a:pt x="2604" y="1363"/>
                    <a:pt x="2515" y="639"/>
                    <a:pt x="2013" y="246"/>
                  </a:cubicBezTo>
                  <a:cubicBezTo>
                    <a:pt x="1802"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16"/>
            <p:cNvSpPr/>
            <p:nvPr/>
          </p:nvSpPr>
          <p:spPr>
            <a:xfrm>
              <a:off x="-4951850" y="-1209887"/>
              <a:ext cx="61775" cy="57700"/>
            </a:xfrm>
            <a:custGeom>
              <a:rect b="b" l="l" r="r" t="t"/>
              <a:pathLst>
                <a:path extrusionOk="0" h="2308" w="2471">
                  <a:moveTo>
                    <a:pt x="1237" y="0"/>
                  </a:moveTo>
                  <a:cubicBezTo>
                    <a:pt x="1191" y="0"/>
                    <a:pt x="1144" y="3"/>
                    <a:pt x="1096" y="9"/>
                  </a:cubicBezTo>
                  <a:cubicBezTo>
                    <a:pt x="634" y="65"/>
                    <a:pt x="251" y="395"/>
                    <a:pt x="125" y="845"/>
                  </a:cubicBezTo>
                  <a:cubicBezTo>
                    <a:pt x="0" y="1294"/>
                    <a:pt x="158" y="1774"/>
                    <a:pt x="525" y="2062"/>
                  </a:cubicBezTo>
                  <a:cubicBezTo>
                    <a:pt x="736" y="2228"/>
                    <a:pt x="987" y="2308"/>
                    <a:pt x="1236" y="2308"/>
                  </a:cubicBezTo>
                  <a:cubicBezTo>
                    <a:pt x="1579" y="2308"/>
                    <a:pt x="1918" y="2156"/>
                    <a:pt x="2146" y="1865"/>
                  </a:cubicBezTo>
                  <a:cubicBezTo>
                    <a:pt x="2433" y="1497"/>
                    <a:pt x="2471" y="993"/>
                    <a:pt x="2241" y="587"/>
                  </a:cubicBezTo>
                  <a:cubicBezTo>
                    <a:pt x="2035" y="221"/>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16"/>
            <p:cNvSpPr/>
            <p:nvPr/>
          </p:nvSpPr>
          <p:spPr>
            <a:xfrm>
              <a:off x="-5086925" y="-1193587"/>
              <a:ext cx="62525" cy="57800"/>
            </a:xfrm>
            <a:custGeom>
              <a:rect b="b" l="l" r="r" t="t"/>
              <a:pathLst>
                <a:path extrusionOk="0" h="2312" w="2501">
                  <a:moveTo>
                    <a:pt x="1244" y="1"/>
                  </a:moveTo>
                  <a:cubicBezTo>
                    <a:pt x="1027" y="1"/>
                    <a:pt x="809" y="62"/>
                    <a:pt x="617" y="185"/>
                  </a:cubicBezTo>
                  <a:cubicBezTo>
                    <a:pt x="199" y="456"/>
                    <a:pt x="0" y="963"/>
                    <a:pt x="126" y="1445"/>
                  </a:cubicBezTo>
                  <a:cubicBezTo>
                    <a:pt x="378" y="1666"/>
                    <a:pt x="638" y="1882"/>
                    <a:pt x="904" y="2091"/>
                  </a:cubicBezTo>
                  <a:cubicBezTo>
                    <a:pt x="1002" y="2168"/>
                    <a:pt x="1102" y="2236"/>
                    <a:pt x="1200" y="2311"/>
                  </a:cubicBezTo>
                  <a:cubicBezTo>
                    <a:pt x="1214" y="2311"/>
                    <a:pt x="1228" y="2311"/>
                    <a:pt x="1242" y="2311"/>
                  </a:cubicBezTo>
                  <a:cubicBezTo>
                    <a:pt x="1722" y="2311"/>
                    <a:pt x="2156" y="2013"/>
                    <a:pt x="2326" y="1561"/>
                  </a:cubicBezTo>
                  <a:cubicBezTo>
                    <a:pt x="2500" y="1094"/>
                    <a:pt x="2356" y="568"/>
                    <a:pt x="1968" y="256"/>
                  </a:cubicBezTo>
                  <a:cubicBezTo>
                    <a:pt x="1757" y="87"/>
                    <a:pt x="1501" y="1"/>
                    <a:pt x="124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16"/>
            <p:cNvSpPr/>
            <p:nvPr/>
          </p:nvSpPr>
          <p:spPr>
            <a:xfrm>
              <a:off x="-4968325" y="-1344912"/>
              <a:ext cx="61800" cy="57700"/>
            </a:xfrm>
            <a:custGeom>
              <a:rect b="b" l="l" r="r" t="t"/>
              <a:pathLst>
                <a:path extrusionOk="0" h="2308" w="2472">
                  <a:moveTo>
                    <a:pt x="1235" y="0"/>
                  </a:moveTo>
                  <a:cubicBezTo>
                    <a:pt x="1189" y="0"/>
                    <a:pt x="1143" y="3"/>
                    <a:pt x="1097" y="8"/>
                  </a:cubicBezTo>
                  <a:cubicBezTo>
                    <a:pt x="634" y="65"/>
                    <a:pt x="251" y="395"/>
                    <a:pt x="126" y="845"/>
                  </a:cubicBezTo>
                  <a:cubicBezTo>
                    <a:pt x="0" y="1294"/>
                    <a:pt x="158" y="1775"/>
                    <a:pt x="525" y="2063"/>
                  </a:cubicBezTo>
                  <a:cubicBezTo>
                    <a:pt x="736" y="2228"/>
                    <a:pt x="987" y="2308"/>
                    <a:pt x="1235" y="2308"/>
                  </a:cubicBezTo>
                  <a:cubicBezTo>
                    <a:pt x="1578" y="2308"/>
                    <a:pt x="1918" y="2156"/>
                    <a:pt x="2146" y="1865"/>
                  </a:cubicBezTo>
                  <a:cubicBezTo>
                    <a:pt x="2433" y="1498"/>
                    <a:pt x="2471" y="993"/>
                    <a:pt x="2241" y="586"/>
                  </a:cubicBezTo>
                  <a:cubicBezTo>
                    <a:pt x="2035" y="221"/>
                    <a:pt x="1648"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16"/>
            <p:cNvSpPr/>
            <p:nvPr/>
          </p:nvSpPr>
          <p:spPr>
            <a:xfrm>
              <a:off x="-4924800" y="-1074912"/>
              <a:ext cx="48200" cy="21825"/>
            </a:xfrm>
            <a:custGeom>
              <a:rect b="b" l="l" r="r" t="t"/>
              <a:pathLst>
                <a:path extrusionOk="0" h="873" w="1928">
                  <a:moveTo>
                    <a:pt x="816" y="1"/>
                  </a:moveTo>
                  <a:cubicBezTo>
                    <a:pt x="514" y="1"/>
                    <a:pt x="218" y="121"/>
                    <a:pt x="0" y="343"/>
                  </a:cubicBezTo>
                  <a:cubicBezTo>
                    <a:pt x="633" y="554"/>
                    <a:pt x="1276" y="731"/>
                    <a:pt x="1927" y="873"/>
                  </a:cubicBezTo>
                  <a:cubicBezTo>
                    <a:pt x="1829" y="469"/>
                    <a:pt x="1520" y="152"/>
                    <a:pt x="1119" y="42"/>
                  </a:cubicBezTo>
                  <a:cubicBezTo>
                    <a:pt x="1019" y="14"/>
                    <a:pt x="917" y="1"/>
                    <a:pt x="81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16"/>
            <p:cNvSpPr/>
            <p:nvPr/>
          </p:nvSpPr>
          <p:spPr>
            <a:xfrm>
              <a:off x="-4816850" y="-1226362"/>
              <a:ext cx="61800" cy="57725"/>
            </a:xfrm>
            <a:custGeom>
              <a:rect b="b" l="l" r="r" t="t"/>
              <a:pathLst>
                <a:path extrusionOk="0" h="2309" w="2472">
                  <a:moveTo>
                    <a:pt x="1238" y="1"/>
                  </a:moveTo>
                  <a:cubicBezTo>
                    <a:pt x="1191" y="1"/>
                    <a:pt x="1144" y="3"/>
                    <a:pt x="1097" y="9"/>
                  </a:cubicBezTo>
                  <a:cubicBezTo>
                    <a:pt x="634" y="65"/>
                    <a:pt x="251" y="395"/>
                    <a:pt x="126" y="845"/>
                  </a:cubicBezTo>
                  <a:cubicBezTo>
                    <a:pt x="0" y="1294"/>
                    <a:pt x="158" y="1774"/>
                    <a:pt x="526" y="2063"/>
                  </a:cubicBezTo>
                  <a:cubicBezTo>
                    <a:pt x="737" y="2228"/>
                    <a:pt x="988" y="2308"/>
                    <a:pt x="1236" y="2308"/>
                  </a:cubicBezTo>
                  <a:cubicBezTo>
                    <a:pt x="1579" y="2308"/>
                    <a:pt x="1918" y="2156"/>
                    <a:pt x="2146" y="1865"/>
                  </a:cubicBezTo>
                  <a:cubicBezTo>
                    <a:pt x="2433" y="1497"/>
                    <a:pt x="2471" y="993"/>
                    <a:pt x="2241" y="586"/>
                  </a:cubicBezTo>
                  <a:cubicBezTo>
                    <a:pt x="2035" y="221"/>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16"/>
            <p:cNvSpPr/>
            <p:nvPr/>
          </p:nvSpPr>
          <p:spPr>
            <a:xfrm>
              <a:off x="-4986450" y="-1479937"/>
              <a:ext cx="65125" cy="57725"/>
            </a:xfrm>
            <a:custGeom>
              <a:rect b="b" l="l" r="r" t="t"/>
              <a:pathLst>
                <a:path extrusionOk="0" h="2309" w="2605">
                  <a:moveTo>
                    <a:pt x="1303" y="0"/>
                  </a:moveTo>
                  <a:cubicBezTo>
                    <a:pt x="961" y="0"/>
                    <a:pt x="622" y="152"/>
                    <a:pt x="394" y="443"/>
                  </a:cubicBezTo>
                  <a:cubicBezTo>
                    <a:pt x="1" y="945"/>
                    <a:pt x="89" y="1671"/>
                    <a:pt x="591" y="2063"/>
                  </a:cubicBezTo>
                  <a:cubicBezTo>
                    <a:pt x="803" y="2228"/>
                    <a:pt x="1053" y="2308"/>
                    <a:pt x="1302" y="2308"/>
                  </a:cubicBezTo>
                  <a:cubicBezTo>
                    <a:pt x="1645" y="2308"/>
                    <a:pt x="1984" y="2156"/>
                    <a:pt x="2211" y="1865"/>
                  </a:cubicBezTo>
                  <a:cubicBezTo>
                    <a:pt x="2604" y="1363"/>
                    <a:pt x="2516" y="639"/>
                    <a:pt x="2014" y="246"/>
                  </a:cubicBezTo>
                  <a:cubicBezTo>
                    <a:pt x="1803"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16"/>
            <p:cNvSpPr/>
            <p:nvPr/>
          </p:nvSpPr>
          <p:spPr>
            <a:xfrm>
              <a:off x="-4833325" y="-1361387"/>
              <a:ext cx="61800" cy="57700"/>
            </a:xfrm>
            <a:custGeom>
              <a:rect b="b" l="l" r="r" t="t"/>
              <a:pathLst>
                <a:path extrusionOk="0" h="2308" w="2472">
                  <a:moveTo>
                    <a:pt x="1236" y="0"/>
                  </a:moveTo>
                  <a:cubicBezTo>
                    <a:pt x="1190" y="0"/>
                    <a:pt x="1143" y="3"/>
                    <a:pt x="1097" y="9"/>
                  </a:cubicBezTo>
                  <a:cubicBezTo>
                    <a:pt x="634" y="66"/>
                    <a:pt x="251" y="396"/>
                    <a:pt x="126" y="846"/>
                  </a:cubicBezTo>
                  <a:cubicBezTo>
                    <a:pt x="1" y="1295"/>
                    <a:pt x="159" y="1775"/>
                    <a:pt x="525" y="2063"/>
                  </a:cubicBezTo>
                  <a:cubicBezTo>
                    <a:pt x="736" y="2228"/>
                    <a:pt x="987" y="2308"/>
                    <a:pt x="1235" y="2308"/>
                  </a:cubicBezTo>
                  <a:cubicBezTo>
                    <a:pt x="1579" y="2308"/>
                    <a:pt x="1918" y="2156"/>
                    <a:pt x="2146" y="1865"/>
                  </a:cubicBezTo>
                  <a:cubicBezTo>
                    <a:pt x="2433" y="1498"/>
                    <a:pt x="2471" y="994"/>
                    <a:pt x="2241" y="587"/>
                  </a:cubicBezTo>
                  <a:cubicBezTo>
                    <a:pt x="2035" y="221"/>
                    <a:pt x="1649" y="0"/>
                    <a:pt x="123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16"/>
            <p:cNvSpPr/>
            <p:nvPr/>
          </p:nvSpPr>
          <p:spPr>
            <a:xfrm>
              <a:off x="-4800975" y="-1091362"/>
              <a:ext cx="64050" cy="48750"/>
            </a:xfrm>
            <a:custGeom>
              <a:rect b="b" l="l" r="r" t="t"/>
              <a:pathLst>
                <a:path extrusionOk="0" h="1950" w="2562">
                  <a:moveTo>
                    <a:pt x="1261" y="0"/>
                  </a:moveTo>
                  <a:cubicBezTo>
                    <a:pt x="919" y="0"/>
                    <a:pt x="579" y="152"/>
                    <a:pt x="352" y="443"/>
                  </a:cubicBezTo>
                  <a:cubicBezTo>
                    <a:pt x="0" y="892"/>
                    <a:pt x="32" y="1531"/>
                    <a:pt x="425" y="1944"/>
                  </a:cubicBezTo>
                  <a:cubicBezTo>
                    <a:pt x="497" y="1947"/>
                    <a:pt x="568" y="1947"/>
                    <a:pt x="640" y="1948"/>
                  </a:cubicBezTo>
                  <a:cubicBezTo>
                    <a:pt x="722" y="1949"/>
                    <a:pt x="805" y="1949"/>
                    <a:pt x="887" y="1949"/>
                  </a:cubicBezTo>
                  <a:cubicBezTo>
                    <a:pt x="1301" y="1949"/>
                    <a:pt x="1715" y="1936"/>
                    <a:pt x="2128" y="1909"/>
                  </a:cubicBezTo>
                  <a:cubicBezTo>
                    <a:pt x="2141" y="1893"/>
                    <a:pt x="2157" y="1882"/>
                    <a:pt x="2169" y="1866"/>
                  </a:cubicBezTo>
                  <a:cubicBezTo>
                    <a:pt x="2562" y="1364"/>
                    <a:pt x="2473" y="638"/>
                    <a:pt x="1971" y="246"/>
                  </a:cubicBezTo>
                  <a:cubicBezTo>
                    <a:pt x="1761" y="81"/>
                    <a:pt x="1510" y="0"/>
                    <a:pt x="12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16"/>
            <p:cNvSpPr/>
            <p:nvPr/>
          </p:nvSpPr>
          <p:spPr>
            <a:xfrm>
              <a:off x="-5238050" y="-1447012"/>
              <a:ext cx="45375" cy="57650"/>
            </a:xfrm>
            <a:custGeom>
              <a:rect b="b" l="l" r="r" t="t"/>
              <a:pathLst>
                <a:path extrusionOk="0" h="2306" w="1815">
                  <a:moveTo>
                    <a:pt x="565" y="1"/>
                  </a:moveTo>
                  <a:cubicBezTo>
                    <a:pt x="372" y="1"/>
                    <a:pt x="178" y="49"/>
                    <a:pt x="0" y="149"/>
                  </a:cubicBezTo>
                  <a:cubicBezTo>
                    <a:pt x="100" y="873"/>
                    <a:pt x="243" y="1590"/>
                    <a:pt x="428" y="2297"/>
                  </a:cubicBezTo>
                  <a:cubicBezTo>
                    <a:pt x="475" y="2303"/>
                    <a:pt x="522" y="2306"/>
                    <a:pt x="569" y="2306"/>
                  </a:cubicBezTo>
                  <a:cubicBezTo>
                    <a:pt x="919" y="2306"/>
                    <a:pt x="1255" y="2146"/>
                    <a:pt x="1475" y="1866"/>
                  </a:cubicBezTo>
                  <a:cubicBezTo>
                    <a:pt x="1815" y="1433"/>
                    <a:pt x="1801" y="820"/>
                    <a:pt x="1442" y="403"/>
                  </a:cubicBezTo>
                  <a:cubicBezTo>
                    <a:pt x="1216" y="140"/>
                    <a:pt x="893" y="1"/>
                    <a:pt x="56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16"/>
            <p:cNvSpPr/>
            <p:nvPr/>
          </p:nvSpPr>
          <p:spPr>
            <a:xfrm>
              <a:off x="-5242200" y="-1581662"/>
              <a:ext cx="32550" cy="57350"/>
            </a:xfrm>
            <a:custGeom>
              <a:rect b="b" l="l" r="r" t="t"/>
              <a:pathLst>
                <a:path extrusionOk="0" h="2294" w="1302">
                  <a:moveTo>
                    <a:pt x="223" y="0"/>
                  </a:moveTo>
                  <a:cubicBezTo>
                    <a:pt x="102" y="759"/>
                    <a:pt x="27" y="1524"/>
                    <a:pt x="1" y="2292"/>
                  </a:cubicBezTo>
                  <a:cubicBezTo>
                    <a:pt x="25" y="2293"/>
                    <a:pt x="49" y="2294"/>
                    <a:pt x="74" y="2294"/>
                  </a:cubicBezTo>
                  <a:cubicBezTo>
                    <a:pt x="427" y="2294"/>
                    <a:pt x="763" y="2132"/>
                    <a:pt x="982" y="1852"/>
                  </a:cubicBezTo>
                  <a:cubicBezTo>
                    <a:pt x="1240" y="1527"/>
                    <a:pt x="1302" y="1088"/>
                    <a:pt x="1144" y="705"/>
                  </a:cubicBezTo>
                  <a:cubicBezTo>
                    <a:pt x="987" y="320"/>
                    <a:pt x="635" y="51"/>
                    <a:pt x="22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16"/>
            <p:cNvSpPr/>
            <p:nvPr/>
          </p:nvSpPr>
          <p:spPr>
            <a:xfrm>
              <a:off x="-5198925" y="-1310637"/>
              <a:ext cx="22600" cy="36275"/>
            </a:xfrm>
            <a:custGeom>
              <a:rect b="b" l="l" r="r" t="t"/>
              <a:pathLst>
                <a:path extrusionOk="0" h="1451" w="904">
                  <a:moveTo>
                    <a:pt x="1" y="0"/>
                  </a:moveTo>
                  <a:cubicBezTo>
                    <a:pt x="231" y="494"/>
                    <a:pt x="482" y="977"/>
                    <a:pt x="755" y="1451"/>
                  </a:cubicBezTo>
                  <a:cubicBezTo>
                    <a:pt x="903" y="992"/>
                    <a:pt x="750" y="489"/>
                    <a:pt x="371" y="191"/>
                  </a:cubicBezTo>
                  <a:cubicBezTo>
                    <a:pt x="260" y="105"/>
                    <a:pt x="135" y="41"/>
                    <a:pt x="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16"/>
            <p:cNvSpPr/>
            <p:nvPr/>
          </p:nvSpPr>
          <p:spPr>
            <a:xfrm>
              <a:off x="-5119800" y="-1463462"/>
              <a:ext cx="61800" cy="57725"/>
            </a:xfrm>
            <a:custGeom>
              <a:rect b="b" l="l" r="r" t="t"/>
              <a:pathLst>
                <a:path extrusionOk="0" h="2309" w="2472">
                  <a:moveTo>
                    <a:pt x="1235" y="1"/>
                  </a:moveTo>
                  <a:cubicBezTo>
                    <a:pt x="1189" y="1"/>
                    <a:pt x="1143" y="3"/>
                    <a:pt x="1097" y="9"/>
                  </a:cubicBezTo>
                  <a:cubicBezTo>
                    <a:pt x="634" y="66"/>
                    <a:pt x="251" y="396"/>
                    <a:pt x="126" y="845"/>
                  </a:cubicBezTo>
                  <a:cubicBezTo>
                    <a:pt x="0" y="1295"/>
                    <a:pt x="158" y="1775"/>
                    <a:pt x="525" y="2064"/>
                  </a:cubicBezTo>
                  <a:cubicBezTo>
                    <a:pt x="736" y="2228"/>
                    <a:pt x="986" y="2308"/>
                    <a:pt x="1235" y="2308"/>
                  </a:cubicBezTo>
                  <a:cubicBezTo>
                    <a:pt x="1578" y="2308"/>
                    <a:pt x="1918" y="2156"/>
                    <a:pt x="2145" y="1865"/>
                  </a:cubicBezTo>
                  <a:cubicBezTo>
                    <a:pt x="2433" y="1498"/>
                    <a:pt x="2471" y="994"/>
                    <a:pt x="2241" y="587"/>
                  </a:cubicBezTo>
                  <a:cubicBezTo>
                    <a:pt x="2035" y="221"/>
                    <a:pt x="1649" y="1"/>
                    <a:pt x="123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16"/>
            <p:cNvSpPr/>
            <p:nvPr/>
          </p:nvSpPr>
          <p:spPr>
            <a:xfrm>
              <a:off x="-5136275" y="-1598462"/>
              <a:ext cx="61800" cy="57700"/>
            </a:xfrm>
            <a:custGeom>
              <a:rect b="b" l="l" r="r" t="t"/>
              <a:pathLst>
                <a:path extrusionOk="0" h="2308" w="2472">
                  <a:moveTo>
                    <a:pt x="1237" y="0"/>
                  </a:moveTo>
                  <a:cubicBezTo>
                    <a:pt x="1191" y="0"/>
                    <a:pt x="1144" y="3"/>
                    <a:pt x="1097" y="9"/>
                  </a:cubicBezTo>
                  <a:cubicBezTo>
                    <a:pt x="634" y="66"/>
                    <a:pt x="250" y="396"/>
                    <a:pt x="125" y="844"/>
                  </a:cubicBezTo>
                  <a:cubicBezTo>
                    <a:pt x="1" y="1295"/>
                    <a:pt x="159" y="1775"/>
                    <a:pt x="525" y="2062"/>
                  </a:cubicBezTo>
                  <a:cubicBezTo>
                    <a:pt x="737" y="2227"/>
                    <a:pt x="987" y="2308"/>
                    <a:pt x="1236" y="2308"/>
                  </a:cubicBezTo>
                  <a:cubicBezTo>
                    <a:pt x="1579" y="2308"/>
                    <a:pt x="1918" y="2156"/>
                    <a:pt x="2145" y="1865"/>
                  </a:cubicBezTo>
                  <a:cubicBezTo>
                    <a:pt x="2433" y="1497"/>
                    <a:pt x="2471" y="992"/>
                    <a:pt x="2241" y="586"/>
                  </a:cubicBezTo>
                  <a:cubicBezTo>
                    <a:pt x="2036" y="222"/>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16"/>
            <p:cNvSpPr/>
            <p:nvPr/>
          </p:nvSpPr>
          <p:spPr>
            <a:xfrm>
              <a:off x="-4564925" y="-1394337"/>
              <a:ext cx="65125" cy="57725"/>
            </a:xfrm>
            <a:custGeom>
              <a:rect b="b" l="l" r="r" t="t"/>
              <a:pathLst>
                <a:path extrusionOk="0" h="2309" w="2605">
                  <a:moveTo>
                    <a:pt x="1303" y="0"/>
                  </a:moveTo>
                  <a:cubicBezTo>
                    <a:pt x="960" y="0"/>
                    <a:pt x="621" y="152"/>
                    <a:pt x="394" y="443"/>
                  </a:cubicBezTo>
                  <a:cubicBezTo>
                    <a:pt x="1" y="945"/>
                    <a:pt x="89" y="1671"/>
                    <a:pt x="591" y="2064"/>
                  </a:cubicBezTo>
                  <a:cubicBezTo>
                    <a:pt x="802" y="2229"/>
                    <a:pt x="1053" y="2308"/>
                    <a:pt x="1301" y="2308"/>
                  </a:cubicBezTo>
                  <a:cubicBezTo>
                    <a:pt x="1644" y="2308"/>
                    <a:pt x="1983" y="2157"/>
                    <a:pt x="2211" y="1867"/>
                  </a:cubicBezTo>
                  <a:cubicBezTo>
                    <a:pt x="2604" y="1365"/>
                    <a:pt x="2516" y="639"/>
                    <a:pt x="2014" y="246"/>
                  </a:cubicBezTo>
                  <a:cubicBezTo>
                    <a:pt x="1803"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16"/>
            <p:cNvSpPr/>
            <p:nvPr/>
          </p:nvSpPr>
          <p:spPr>
            <a:xfrm>
              <a:off x="-4411725" y="-1275687"/>
              <a:ext cx="36200" cy="44850"/>
            </a:xfrm>
            <a:custGeom>
              <a:rect b="b" l="l" r="r" t="t"/>
              <a:pathLst>
                <a:path extrusionOk="0" h="1794" w="1448">
                  <a:moveTo>
                    <a:pt x="1229" y="0"/>
                  </a:moveTo>
                  <a:cubicBezTo>
                    <a:pt x="880" y="0"/>
                    <a:pt x="545" y="159"/>
                    <a:pt x="325" y="440"/>
                  </a:cubicBezTo>
                  <a:cubicBezTo>
                    <a:pt x="18" y="834"/>
                    <a:pt x="0" y="1380"/>
                    <a:pt x="282" y="1794"/>
                  </a:cubicBezTo>
                  <a:cubicBezTo>
                    <a:pt x="703" y="1226"/>
                    <a:pt x="1093" y="633"/>
                    <a:pt x="1448" y="21"/>
                  </a:cubicBezTo>
                  <a:cubicBezTo>
                    <a:pt x="1375" y="7"/>
                    <a:pt x="1301" y="0"/>
                    <a:pt x="122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16"/>
            <p:cNvSpPr/>
            <p:nvPr/>
          </p:nvSpPr>
          <p:spPr>
            <a:xfrm>
              <a:off x="-4546850" y="-1259287"/>
              <a:ext cx="61800" cy="57700"/>
            </a:xfrm>
            <a:custGeom>
              <a:rect b="b" l="l" r="r" t="t"/>
              <a:pathLst>
                <a:path extrusionOk="0" h="2308" w="2472">
                  <a:moveTo>
                    <a:pt x="1239" y="0"/>
                  </a:moveTo>
                  <a:cubicBezTo>
                    <a:pt x="1193" y="0"/>
                    <a:pt x="1146" y="3"/>
                    <a:pt x="1098" y="9"/>
                  </a:cubicBezTo>
                  <a:cubicBezTo>
                    <a:pt x="634" y="64"/>
                    <a:pt x="251" y="394"/>
                    <a:pt x="126" y="844"/>
                  </a:cubicBezTo>
                  <a:cubicBezTo>
                    <a:pt x="1" y="1293"/>
                    <a:pt x="159" y="1775"/>
                    <a:pt x="527" y="2062"/>
                  </a:cubicBezTo>
                  <a:cubicBezTo>
                    <a:pt x="738" y="2228"/>
                    <a:pt x="989" y="2308"/>
                    <a:pt x="1237" y="2308"/>
                  </a:cubicBezTo>
                  <a:cubicBezTo>
                    <a:pt x="1580" y="2308"/>
                    <a:pt x="1919" y="2156"/>
                    <a:pt x="2147" y="1865"/>
                  </a:cubicBezTo>
                  <a:cubicBezTo>
                    <a:pt x="2434" y="1497"/>
                    <a:pt x="2472" y="992"/>
                    <a:pt x="2243" y="587"/>
                  </a:cubicBezTo>
                  <a:cubicBezTo>
                    <a:pt x="2036" y="221"/>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16"/>
            <p:cNvSpPr/>
            <p:nvPr/>
          </p:nvSpPr>
          <p:spPr>
            <a:xfrm>
              <a:off x="-4428300" y="-1410762"/>
              <a:ext cx="61800" cy="57700"/>
            </a:xfrm>
            <a:custGeom>
              <a:rect b="b" l="l" r="r" t="t"/>
              <a:pathLst>
                <a:path extrusionOk="0" h="2308" w="2472">
                  <a:moveTo>
                    <a:pt x="1239" y="0"/>
                  </a:moveTo>
                  <a:cubicBezTo>
                    <a:pt x="1192" y="0"/>
                    <a:pt x="1145" y="3"/>
                    <a:pt x="1098" y="9"/>
                  </a:cubicBezTo>
                  <a:cubicBezTo>
                    <a:pt x="634" y="64"/>
                    <a:pt x="251" y="394"/>
                    <a:pt x="126" y="844"/>
                  </a:cubicBezTo>
                  <a:cubicBezTo>
                    <a:pt x="1" y="1293"/>
                    <a:pt x="159" y="1774"/>
                    <a:pt x="527" y="2062"/>
                  </a:cubicBezTo>
                  <a:cubicBezTo>
                    <a:pt x="738" y="2227"/>
                    <a:pt x="988" y="2308"/>
                    <a:pt x="1237" y="2308"/>
                  </a:cubicBezTo>
                  <a:cubicBezTo>
                    <a:pt x="1579" y="2308"/>
                    <a:pt x="1918" y="2156"/>
                    <a:pt x="2146" y="1865"/>
                  </a:cubicBezTo>
                  <a:cubicBezTo>
                    <a:pt x="2433" y="1497"/>
                    <a:pt x="2471" y="992"/>
                    <a:pt x="2242" y="587"/>
                  </a:cubicBezTo>
                  <a:cubicBezTo>
                    <a:pt x="2036" y="221"/>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16"/>
            <p:cNvSpPr/>
            <p:nvPr/>
          </p:nvSpPr>
          <p:spPr>
            <a:xfrm>
              <a:off x="-4446375" y="-1545837"/>
              <a:ext cx="65100" cy="57750"/>
            </a:xfrm>
            <a:custGeom>
              <a:rect b="b" l="l" r="r" t="t"/>
              <a:pathLst>
                <a:path extrusionOk="0" h="2310" w="2604">
                  <a:moveTo>
                    <a:pt x="1302" y="1"/>
                  </a:moveTo>
                  <a:cubicBezTo>
                    <a:pt x="960" y="1"/>
                    <a:pt x="621" y="153"/>
                    <a:pt x="394" y="444"/>
                  </a:cubicBezTo>
                  <a:cubicBezTo>
                    <a:pt x="0" y="946"/>
                    <a:pt x="89" y="1672"/>
                    <a:pt x="591" y="2065"/>
                  </a:cubicBezTo>
                  <a:cubicBezTo>
                    <a:pt x="802" y="2230"/>
                    <a:pt x="1052" y="2309"/>
                    <a:pt x="1300" y="2309"/>
                  </a:cubicBezTo>
                  <a:cubicBezTo>
                    <a:pt x="1643" y="2309"/>
                    <a:pt x="1982" y="2157"/>
                    <a:pt x="2210" y="1866"/>
                  </a:cubicBezTo>
                  <a:cubicBezTo>
                    <a:pt x="2604" y="1364"/>
                    <a:pt x="2515" y="640"/>
                    <a:pt x="2013" y="247"/>
                  </a:cubicBezTo>
                  <a:cubicBezTo>
                    <a:pt x="1802" y="81"/>
                    <a:pt x="1551" y="1"/>
                    <a:pt x="1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16"/>
            <p:cNvSpPr/>
            <p:nvPr/>
          </p:nvSpPr>
          <p:spPr>
            <a:xfrm>
              <a:off x="-4867875" y="-1631437"/>
              <a:ext cx="65125" cy="57750"/>
            </a:xfrm>
            <a:custGeom>
              <a:rect b="b" l="l" r="r" t="t"/>
              <a:pathLst>
                <a:path extrusionOk="0" h="2310" w="2605">
                  <a:moveTo>
                    <a:pt x="1303" y="1"/>
                  </a:moveTo>
                  <a:cubicBezTo>
                    <a:pt x="960" y="1"/>
                    <a:pt x="621" y="153"/>
                    <a:pt x="394" y="444"/>
                  </a:cubicBezTo>
                  <a:cubicBezTo>
                    <a:pt x="1" y="946"/>
                    <a:pt x="89" y="1672"/>
                    <a:pt x="591" y="2065"/>
                  </a:cubicBezTo>
                  <a:cubicBezTo>
                    <a:pt x="802" y="2229"/>
                    <a:pt x="1052" y="2309"/>
                    <a:pt x="1301" y="2309"/>
                  </a:cubicBezTo>
                  <a:cubicBezTo>
                    <a:pt x="1644" y="2309"/>
                    <a:pt x="1983" y="2157"/>
                    <a:pt x="2211" y="1866"/>
                  </a:cubicBezTo>
                  <a:cubicBezTo>
                    <a:pt x="2604" y="1364"/>
                    <a:pt x="2516" y="640"/>
                    <a:pt x="2014" y="247"/>
                  </a:cubicBezTo>
                  <a:cubicBezTo>
                    <a:pt x="1802" y="81"/>
                    <a:pt x="1552" y="1"/>
                    <a:pt x="130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16"/>
            <p:cNvSpPr/>
            <p:nvPr/>
          </p:nvSpPr>
          <p:spPr>
            <a:xfrm>
              <a:off x="-4714775" y="-1512862"/>
              <a:ext cx="61775" cy="57700"/>
            </a:xfrm>
            <a:custGeom>
              <a:rect b="b" l="l" r="r" t="t"/>
              <a:pathLst>
                <a:path extrusionOk="0" h="2308" w="2471">
                  <a:moveTo>
                    <a:pt x="1235" y="0"/>
                  </a:moveTo>
                  <a:cubicBezTo>
                    <a:pt x="1189" y="0"/>
                    <a:pt x="1143" y="3"/>
                    <a:pt x="1096" y="9"/>
                  </a:cubicBezTo>
                  <a:cubicBezTo>
                    <a:pt x="634" y="66"/>
                    <a:pt x="251" y="396"/>
                    <a:pt x="125" y="846"/>
                  </a:cubicBezTo>
                  <a:cubicBezTo>
                    <a:pt x="0" y="1295"/>
                    <a:pt x="158" y="1775"/>
                    <a:pt x="526" y="2063"/>
                  </a:cubicBezTo>
                  <a:cubicBezTo>
                    <a:pt x="737" y="2228"/>
                    <a:pt x="987" y="2308"/>
                    <a:pt x="1235" y="2308"/>
                  </a:cubicBezTo>
                  <a:cubicBezTo>
                    <a:pt x="1578" y="2308"/>
                    <a:pt x="1918" y="2156"/>
                    <a:pt x="2146" y="1865"/>
                  </a:cubicBezTo>
                  <a:cubicBezTo>
                    <a:pt x="2433" y="1498"/>
                    <a:pt x="2471" y="994"/>
                    <a:pt x="2241" y="586"/>
                  </a:cubicBezTo>
                  <a:cubicBezTo>
                    <a:pt x="2035" y="221"/>
                    <a:pt x="1649"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16"/>
            <p:cNvSpPr/>
            <p:nvPr/>
          </p:nvSpPr>
          <p:spPr>
            <a:xfrm>
              <a:off x="-4849800" y="-1496387"/>
              <a:ext cx="61800" cy="57700"/>
            </a:xfrm>
            <a:custGeom>
              <a:rect b="b" l="l" r="r" t="t"/>
              <a:pathLst>
                <a:path extrusionOk="0" h="2308" w="2472">
                  <a:moveTo>
                    <a:pt x="1236" y="0"/>
                  </a:moveTo>
                  <a:cubicBezTo>
                    <a:pt x="1190" y="0"/>
                    <a:pt x="1144" y="3"/>
                    <a:pt x="1097" y="8"/>
                  </a:cubicBezTo>
                  <a:cubicBezTo>
                    <a:pt x="634" y="65"/>
                    <a:pt x="251" y="395"/>
                    <a:pt x="126" y="845"/>
                  </a:cubicBezTo>
                  <a:cubicBezTo>
                    <a:pt x="1" y="1294"/>
                    <a:pt x="159" y="1775"/>
                    <a:pt x="526" y="2063"/>
                  </a:cubicBezTo>
                  <a:cubicBezTo>
                    <a:pt x="737" y="2228"/>
                    <a:pt x="987" y="2308"/>
                    <a:pt x="1236" y="2308"/>
                  </a:cubicBezTo>
                  <a:cubicBezTo>
                    <a:pt x="1579" y="2308"/>
                    <a:pt x="1919" y="2156"/>
                    <a:pt x="2147" y="1865"/>
                  </a:cubicBezTo>
                  <a:cubicBezTo>
                    <a:pt x="2434" y="1498"/>
                    <a:pt x="2472" y="993"/>
                    <a:pt x="2241" y="586"/>
                  </a:cubicBezTo>
                  <a:cubicBezTo>
                    <a:pt x="2035" y="221"/>
                    <a:pt x="1649" y="0"/>
                    <a:pt x="123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16"/>
            <p:cNvSpPr/>
            <p:nvPr/>
          </p:nvSpPr>
          <p:spPr>
            <a:xfrm>
              <a:off x="-4731250" y="-1647862"/>
              <a:ext cx="61800" cy="57700"/>
            </a:xfrm>
            <a:custGeom>
              <a:rect b="b" l="l" r="r" t="t"/>
              <a:pathLst>
                <a:path extrusionOk="0" h="2308" w="2472">
                  <a:moveTo>
                    <a:pt x="1235" y="0"/>
                  </a:moveTo>
                  <a:cubicBezTo>
                    <a:pt x="1189" y="0"/>
                    <a:pt x="1143" y="3"/>
                    <a:pt x="1097" y="8"/>
                  </a:cubicBezTo>
                  <a:cubicBezTo>
                    <a:pt x="634" y="65"/>
                    <a:pt x="251" y="395"/>
                    <a:pt x="126" y="844"/>
                  </a:cubicBezTo>
                  <a:cubicBezTo>
                    <a:pt x="0" y="1294"/>
                    <a:pt x="158" y="1775"/>
                    <a:pt x="526" y="2063"/>
                  </a:cubicBezTo>
                  <a:cubicBezTo>
                    <a:pt x="737" y="2228"/>
                    <a:pt x="987" y="2308"/>
                    <a:pt x="1235" y="2308"/>
                  </a:cubicBezTo>
                  <a:cubicBezTo>
                    <a:pt x="1578" y="2308"/>
                    <a:pt x="1918" y="2156"/>
                    <a:pt x="2146" y="1865"/>
                  </a:cubicBezTo>
                  <a:cubicBezTo>
                    <a:pt x="2433" y="1497"/>
                    <a:pt x="2471" y="992"/>
                    <a:pt x="2241" y="586"/>
                  </a:cubicBezTo>
                  <a:cubicBezTo>
                    <a:pt x="2035" y="221"/>
                    <a:pt x="1649"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16"/>
            <p:cNvSpPr/>
            <p:nvPr/>
          </p:nvSpPr>
          <p:spPr>
            <a:xfrm>
              <a:off x="-4698325" y="-1377862"/>
              <a:ext cx="61800" cy="57725"/>
            </a:xfrm>
            <a:custGeom>
              <a:rect b="b" l="l" r="r" t="t"/>
              <a:pathLst>
                <a:path extrusionOk="0" h="2309" w="2472">
                  <a:moveTo>
                    <a:pt x="1236" y="1"/>
                  </a:moveTo>
                  <a:cubicBezTo>
                    <a:pt x="1190" y="1"/>
                    <a:pt x="1144" y="3"/>
                    <a:pt x="1097" y="9"/>
                  </a:cubicBezTo>
                  <a:cubicBezTo>
                    <a:pt x="634" y="66"/>
                    <a:pt x="251" y="396"/>
                    <a:pt x="126" y="846"/>
                  </a:cubicBezTo>
                  <a:cubicBezTo>
                    <a:pt x="1" y="1295"/>
                    <a:pt x="159" y="1775"/>
                    <a:pt x="527" y="2064"/>
                  </a:cubicBezTo>
                  <a:cubicBezTo>
                    <a:pt x="737" y="2228"/>
                    <a:pt x="987" y="2308"/>
                    <a:pt x="1236" y="2308"/>
                  </a:cubicBezTo>
                  <a:cubicBezTo>
                    <a:pt x="1579" y="2308"/>
                    <a:pt x="1919" y="2156"/>
                    <a:pt x="2147" y="1865"/>
                  </a:cubicBezTo>
                  <a:cubicBezTo>
                    <a:pt x="2434" y="1498"/>
                    <a:pt x="2472" y="994"/>
                    <a:pt x="2241" y="587"/>
                  </a:cubicBezTo>
                  <a:cubicBezTo>
                    <a:pt x="2036" y="222"/>
                    <a:pt x="1649"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16"/>
            <p:cNvSpPr/>
            <p:nvPr/>
          </p:nvSpPr>
          <p:spPr>
            <a:xfrm>
              <a:off x="-4579775" y="-1529337"/>
              <a:ext cx="61800" cy="57725"/>
            </a:xfrm>
            <a:custGeom>
              <a:rect b="b" l="l" r="r" t="t"/>
              <a:pathLst>
                <a:path extrusionOk="0" h="2309" w="2472">
                  <a:moveTo>
                    <a:pt x="1236" y="1"/>
                  </a:moveTo>
                  <a:cubicBezTo>
                    <a:pt x="1190" y="1"/>
                    <a:pt x="1144" y="3"/>
                    <a:pt x="1098" y="9"/>
                  </a:cubicBezTo>
                  <a:cubicBezTo>
                    <a:pt x="634" y="66"/>
                    <a:pt x="251" y="396"/>
                    <a:pt x="126" y="845"/>
                  </a:cubicBezTo>
                  <a:cubicBezTo>
                    <a:pt x="0" y="1295"/>
                    <a:pt x="159" y="1775"/>
                    <a:pt x="526" y="2064"/>
                  </a:cubicBezTo>
                  <a:cubicBezTo>
                    <a:pt x="738" y="2228"/>
                    <a:pt x="988" y="2309"/>
                    <a:pt x="1237" y="2309"/>
                  </a:cubicBezTo>
                  <a:cubicBezTo>
                    <a:pt x="1579" y="2309"/>
                    <a:pt x="1918" y="2157"/>
                    <a:pt x="2146" y="1865"/>
                  </a:cubicBezTo>
                  <a:cubicBezTo>
                    <a:pt x="2433" y="1498"/>
                    <a:pt x="2471" y="994"/>
                    <a:pt x="2242" y="587"/>
                  </a:cubicBezTo>
                  <a:cubicBezTo>
                    <a:pt x="2035" y="221"/>
                    <a:pt x="1649"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16"/>
            <p:cNvSpPr/>
            <p:nvPr/>
          </p:nvSpPr>
          <p:spPr>
            <a:xfrm>
              <a:off x="-4749325" y="-1782912"/>
              <a:ext cx="65100" cy="57750"/>
            </a:xfrm>
            <a:custGeom>
              <a:rect b="b" l="l" r="r" t="t"/>
              <a:pathLst>
                <a:path extrusionOk="0" h="2310" w="2604">
                  <a:moveTo>
                    <a:pt x="1302" y="1"/>
                  </a:moveTo>
                  <a:cubicBezTo>
                    <a:pt x="959" y="1"/>
                    <a:pt x="620" y="153"/>
                    <a:pt x="392" y="444"/>
                  </a:cubicBezTo>
                  <a:cubicBezTo>
                    <a:pt x="0" y="946"/>
                    <a:pt x="89" y="1672"/>
                    <a:pt x="591" y="2063"/>
                  </a:cubicBezTo>
                  <a:cubicBezTo>
                    <a:pt x="802" y="2229"/>
                    <a:pt x="1052" y="2309"/>
                    <a:pt x="1301" y="2309"/>
                  </a:cubicBezTo>
                  <a:cubicBezTo>
                    <a:pt x="1644" y="2309"/>
                    <a:pt x="1983" y="2157"/>
                    <a:pt x="2210" y="1866"/>
                  </a:cubicBezTo>
                  <a:cubicBezTo>
                    <a:pt x="2604" y="1364"/>
                    <a:pt x="2515" y="639"/>
                    <a:pt x="2013" y="247"/>
                  </a:cubicBezTo>
                  <a:cubicBezTo>
                    <a:pt x="1802" y="81"/>
                    <a:pt x="1551" y="1"/>
                    <a:pt x="1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16"/>
            <p:cNvSpPr/>
            <p:nvPr/>
          </p:nvSpPr>
          <p:spPr>
            <a:xfrm>
              <a:off x="-4596250" y="-1664337"/>
              <a:ext cx="61800" cy="57700"/>
            </a:xfrm>
            <a:custGeom>
              <a:rect b="b" l="l" r="r" t="t"/>
              <a:pathLst>
                <a:path extrusionOk="0" h="2308" w="2472">
                  <a:moveTo>
                    <a:pt x="1237" y="0"/>
                  </a:moveTo>
                  <a:cubicBezTo>
                    <a:pt x="1191" y="0"/>
                    <a:pt x="1145" y="3"/>
                    <a:pt x="1098" y="9"/>
                  </a:cubicBezTo>
                  <a:cubicBezTo>
                    <a:pt x="634" y="66"/>
                    <a:pt x="251" y="396"/>
                    <a:pt x="126" y="844"/>
                  </a:cubicBezTo>
                  <a:cubicBezTo>
                    <a:pt x="1" y="1295"/>
                    <a:pt x="159" y="1775"/>
                    <a:pt x="527" y="2063"/>
                  </a:cubicBezTo>
                  <a:cubicBezTo>
                    <a:pt x="738" y="2228"/>
                    <a:pt x="988" y="2308"/>
                    <a:pt x="1236" y="2308"/>
                  </a:cubicBezTo>
                  <a:cubicBezTo>
                    <a:pt x="1579" y="2308"/>
                    <a:pt x="1918" y="2156"/>
                    <a:pt x="2146" y="1865"/>
                  </a:cubicBezTo>
                  <a:cubicBezTo>
                    <a:pt x="2433" y="1497"/>
                    <a:pt x="2471" y="992"/>
                    <a:pt x="2243" y="586"/>
                  </a:cubicBezTo>
                  <a:cubicBezTo>
                    <a:pt x="2035" y="221"/>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16"/>
            <p:cNvSpPr/>
            <p:nvPr/>
          </p:nvSpPr>
          <p:spPr>
            <a:xfrm>
              <a:off x="-5127825" y="-1831437"/>
              <a:ext cx="17150" cy="18575"/>
            </a:xfrm>
            <a:custGeom>
              <a:rect b="b" l="l" r="r" t="t"/>
              <a:pathLst>
                <a:path extrusionOk="0" h="743" w="686">
                  <a:moveTo>
                    <a:pt x="686" y="0"/>
                  </a:moveTo>
                  <a:cubicBezTo>
                    <a:pt x="452" y="240"/>
                    <a:pt x="224" y="487"/>
                    <a:pt x="0" y="742"/>
                  </a:cubicBezTo>
                  <a:cubicBezTo>
                    <a:pt x="333" y="617"/>
                    <a:pt x="587" y="343"/>
                    <a:pt x="68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16"/>
            <p:cNvSpPr/>
            <p:nvPr/>
          </p:nvSpPr>
          <p:spPr>
            <a:xfrm>
              <a:off x="-5017725" y="-1749962"/>
              <a:ext cx="61775" cy="57725"/>
            </a:xfrm>
            <a:custGeom>
              <a:rect b="b" l="l" r="r" t="t"/>
              <a:pathLst>
                <a:path extrusionOk="0" h="2309" w="2471">
                  <a:moveTo>
                    <a:pt x="1237" y="1"/>
                  </a:moveTo>
                  <a:cubicBezTo>
                    <a:pt x="1190" y="1"/>
                    <a:pt x="1143" y="4"/>
                    <a:pt x="1096" y="10"/>
                  </a:cubicBezTo>
                  <a:cubicBezTo>
                    <a:pt x="634" y="67"/>
                    <a:pt x="249" y="397"/>
                    <a:pt x="125" y="845"/>
                  </a:cubicBezTo>
                  <a:cubicBezTo>
                    <a:pt x="0" y="1296"/>
                    <a:pt x="158" y="1776"/>
                    <a:pt x="525" y="2064"/>
                  </a:cubicBezTo>
                  <a:cubicBezTo>
                    <a:pt x="736" y="2229"/>
                    <a:pt x="986" y="2309"/>
                    <a:pt x="1235" y="2309"/>
                  </a:cubicBezTo>
                  <a:cubicBezTo>
                    <a:pt x="1578" y="2309"/>
                    <a:pt x="1918" y="2157"/>
                    <a:pt x="2146" y="1866"/>
                  </a:cubicBezTo>
                  <a:cubicBezTo>
                    <a:pt x="2433" y="1498"/>
                    <a:pt x="2471" y="993"/>
                    <a:pt x="2241" y="587"/>
                  </a:cubicBezTo>
                  <a:cubicBezTo>
                    <a:pt x="2035" y="223"/>
                    <a:pt x="1649" y="1"/>
                    <a:pt x="123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16"/>
            <p:cNvSpPr/>
            <p:nvPr/>
          </p:nvSpPr>
          <p:spPr>
            <a:xfrm>
              <a:off x="-5152750" y="-1733487"/>
              <a:ext cx="61800" cy="57725"/>
            </a:xfrm>
            <a:custGeom>
              <a:rect b="b" l="l" r="r" t="t"/>
              <a:pathLst>
                <a:path extrusionOk="0" h="2309" w="2472">
                  <a:moveTo>
                    <a:pt x="1238" y="1"/>
                  </a:moveTo>
                  <a:cubicBezTo>
                    <a:pt x="1191" y="1"/>
                    <a:pt x="1144" y="4"/>
                    <a:pt x="1097" y="9"/>
                  </a:cubicBezTo>
                  <a:cubicBezTo>
                    <a:pt x="634" y="66"/>
                    <a:pt x="250" y="396"/>
                    <a:pt x="125" y="845"/>
                  </a:cubicBezTo>
                  <a:cubicBezTo>
                    <a:pt x="1" y="1295"/>
                    <a:pt x="159" y="1776"/>
                    <a:pt x="526" y="2063"/>
                  </a:cubicBezTo>
                  <a:cubicBezTo>
                    <a:pt x="737" y="2228"/>
                    <a:pt x="988" y="2308"/>
                    <a:pt x="1236" y="2308"/>
                  </a:cubicBezTo>
                  <a:cubicBezTo>
                    <a:pt x="1579" y="2308"/>
                    <a:pt x="1918" y="2156"/>
                    <a:pt x="2145" y="1866"/>
                  </a:cubicBezTo>
                  <a:cubicBezTo>
                    <a:pt x="2434" y="1498"/>
                    <a:pt x="2472" y="993"/>
                    <a:pt x="2241" y="587"/>
                  </a:cubicBezTo>
                  <a:cubicBezTo>
                    <a:pt x="2036" y="223"/>
                    <a:pt x="1649"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16"/>
            <p:cNvSpPr/>
            <p:nvPr/>
          </p:nvSpPr>
          <p:spPr>
            <a:xfrm>
              <a:off x="-5034200" y="-1884962"/>
              <a:ext cx="61800" cy="57725"/>
            </a:xfrm>
            <a:custGeom>
              <a:rect b="b" l="l" r="r" t="t"/>
              <a:pathLst>
                <a:path extrusionOk="0" h="2309" w="2472">
                  <a:moveTo>
                    <a:pt x="1238" y="1"/>
                  </a:moveTo>
                  <a:cubicBezTo>
                    <a:pt x="1191" y="1"/>
                    <a:pt x="1144" y="4"/>
                    <a:pt x="1097" y="9"/>
                  </a:cubicBezTo>
                  <a:cubicBezTo>
                    <a:pt x="634" y="66"/>
                    <a:pt x="251" y="395"/>
                    <a:pt x="126" y="845"/>
                  </a:cubicBezTo>
                  <a:cubicBezTo>
                    <a:pt x="0" y="1295"/>
                    <a:pt x="158" y="1776"/>
                    <a:pt x="525" y="2063"/>
                  </a:cubicBezTo>
                  <a:cubicBezTo>
                    <a:pt x="736" y="2228"/>
                    <a:pt x="987" y="2308"/>
                    <a:pt x="1236" y="2308"/>
                  </a:cubicBezTo>
                  <a:cubicBezTo>
                    <a:pt x="1579" y="2308"/>
                    <a:pt x="1918" y="2156"/>
                    <a:pt x="2146" y="1865"/>
                  </a:cubicBezTo>
                  <a:cubicBezTo>
                    <a:pt x="2433" y="1498"/>
                    <a:pt x="2471" y="993"/>
                    <a:pt x="2241" y="587"/>
                  </a:cubicBezTo>
                  <a:cubicBezTo>
                    <a:pt x="2035" y="222"/>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16"/>
            <p:cNvSpPr/>
            <p:nvPr/>
          </p:nvSpPr>
          <p:spPr>
            <a:xfrm>
              <a:off x="-5001275" y="-1614937"/>
              <a:ext cx="61800" cy="57725"/>
            </a:xfrm>
            <a:custGeom>
              <a:rect b="b" l="l" r="r" t="t"/>
              <a:pathLst>
                <a:path extrusionOk="0" h="2309" w="2472">
                  <a:moveTo>
                    <a:pt x="1236" y="1"/>
                  </a:moveTo>
                  <a:cubicBezTo>
                    <a:pt x="1190" y="1"/>
                    <a:pt x="1143" y="3"/>
                    <a:pt x="1097" y="9"/>
                  </a:cubicBezTo>
                  <a:cubicBezTo>
                    <a:pt x="634" y="66"/>
                    <a:pt x="251" y="396"/>
                    <a:pt x="126" y="845"/>
                  </a:cubicBezTo>
                  <a:cubicBezTo>
                    <a:pt x="1" y="1295"/>
                    <a:pt x="159" y="1775"/>
                    <a:pt x="526" y="2064"/>
                  </a:cubicBezTo>
                  <a:cubicBezTo>
                    <a:pt x="737" y="2228"/>
                    <a:pt x="987" y="2308"/>
                    <a:pt x="1236" y="2308"/>
                  </a:cubicBezTo>
                  <a:cubicBezTo>
                    <a:pt x="1579" y="2308"/>
                    <a:pt x="1919" y="2156"/>
                    <a:pt x="2147" y="1865"/>
                  </a:cubicBezTo>
                  <a:cubicBezTo>
                    <a:pt x="2434" y="1497"/>
                    <a:pt x="2472" y="993"/>
                    <a:pt x="2241" y="587"/>
                  </a:cubicBezTo>
                  <a:cubicBezTo>
                    <a:pt x="2035" y="221"/>
                    <a:pt x="1648"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16"/>
            <p:cNvSpPr/>
            <p:nvPr/>
          </p:nvSpPr>
          <p:spPr>
            <a:xfrm>
              <a:off x="-4882725" y="-1766412"/>
              <a:ext cx="61800" cy="57700"/>
            </a:xfrm>
            <a:custGeom>
              <a:rect b="b" l="l" r="r" t="t"/>
              <a:pathLst>
                <a:path extrusionOk="0" h="2308" w="2472">
                  <a:moveTo>
                    <a:pt x="1237" y="0"/>
                  </a:moveTo>
                  <a:cubicBezTo>
                    <a:pt x="1191" y="0"/>
                    <a:pt x="1144" y="3"/>
                    <a:pt x="1097" y="9"/>
                  </a:cubicBezTo>
                  <a:cubicBezTo>
                    <a:pt x="634" y="66"/>
                    <a:pt x="251" y="396"/>
                    <a:pt x="126" y="845"/>
                  </a:cubicBezTo>
                  <a:cubicBezTo>
                    <a:pt x="0" y="1295"/>
                    <a:pt x="158" y="1775"/>
                    <a:pt x="526" y="2062"/>
                  </a:cubicBezTo>
                  <a:cubicBezTo>
                    <a:pt x="737" y="2228"/>
                    <a:pt x="988" y="2308"/>
                    <a:pt x="1236" y="2308"/>
                  </a:cubicBezTo>
                  <a:cubicBezTo>
                    <a:pt x="1579" y="2308"/>
                    <a:pt x="1918" y="2156"/>
                    <a:pt x="2146" y="1865"/>
                  </a:cubicBezTo>
                  <a:cubicBezTo>
                    <a:pt x="2433" y="1497"/>
                    <a:pt x="2471" y="993"/>
                    <a:pt x="2241" y="587"/>
                  </a:cubicBezTo>
                  <a:cubicBezTo>
                    <a:pt x="2035" y="222"/>
                    <a:pt x="1650"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16"/>
            <p:cNvSpPr/>
            <p:nvPr/>
          </p:nvSpPr>
          <p:spPr>
            <a:xfrm>
              <a:off x="-4899200" y="-1901437"/>
              <a:ext cx="61800" cy="57725"/>
            </a:xfrm>
            <a:custGeom>
              <a:rect b="b" l="l" r="r" t="t"/>
              <a:pathLst>
                <a:path extrusionOk="0" h="2309" w="2472">
                  <a:moveTo>
                    <a:pt x="1238" y="1"/>
                  </a:moveTo>
                  <a:cubicBezTo>
                    <a:pt x="1191" y="1"/>
                    <a:pt x="1144" y="4"/>
                    <a:pt x="1097" y="10"/>
                  </a:cubicBezTo>
                  <a:cubicBezTo>
                    <a:pt x="634" y="66"/>
                    <a:pt x="251" y="396"/>
                    <a:pt x="126" y="845"/>
                  </a:cubicBezTo>
                  <a:cubicBezTo>
                    <a:pt x="1" y="1295"/>
                    <a:pt x="159" y="1776"/>
                    <a:pt x="527" y="2063"/>
                  </a:cubicBezTo>
                  <a:cubicBezTo>
                    <a:pt x="737" y="2228"/>
                    <a:pt x="988" y="2309"/>
                    <a:pt x="1237" y="2309"/>
                  </a:cubicBezTo>
                  <a:cubicBezTo>
                    <a:pt x="1579" y="2309"/>
                    <a:pt x="1919" y="2157"/>
                    <a:pt x="2146" y="1866"/>
                  </a:cubicBezTo>
                  <a:cubicBezTo>
                    <a:pt x="2433" y="1498"/>
                    <a:pt x="2471" y="993"/>
                    <a:pt x="2241" y="587"/>
                  </a:cubicBezTo>
                  <a:cubicBezTo>
                    <a:pt x="2036" y="223"/>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16"/>
            <p:cNvSpPr/>
            <p:nvPr/>
          </p:nvSpPr>
          <p:spPr>
            <a:xfrm>
              <a:off x="-4629950" y="-1934287"/>
              <a:ext cx="63850" cy="57650"/>
            </a:xfrm>
            <a:custGeom>
              <a:rect b="b" l="l" r="r" t="t"/>
              <a:pathLst>
                <a:path extrusionOk="0" h="2306" w="2554">
                  <a:moveTo>
                    <a:pt x="1264" y="1"/>
                  </a:moveTo>
                  <a:cubicBezTo>
                    <a:pt x="807" y="1"/>
                    <a:pt x="387" y="272"/>
                    <a:pt x="204" y="701"/>
                  </a:cubicBezTo>
                  <a:cubicBezTo>
                    <a:pt x="1" y="1182"/>
                    <a:pt x="145" y="1740"/>
                    <a:pt x="557" y="2059"/>
                  </a:cubicBezTo>
                  <a:cubicBezTo>
                    <a:pt x="768" y="2225"/>
                    <a:pt x="1019" y="2305"/>
                    <a:pt x="1268" y="2305"/>
                  </a:cubicBezTo>
                  <a:cubicBezTo>
                    <a:pt x="1610" y="2305"/>
                    <a:pt x="1949" y="2153"/>
                    <a:pt x="2177" y="1862"/>
                  </a:cubicBezTo>
                  <a:cubicBezTo>
                    <a:pt x="2554" y="1380"/>
                    <a:pt x="2488" y="689"/>
                    <a:pt x="2028" y="287"/>
                  </a:cubicBezTo>
                  <a:lnTo>
                    <a:pt x="1967" y="259"/>
                  </a:lnTo>
                  <a:cubicBezTo>
                    <a:pt x="1787" y="175"/>
                    <a:pt x="1609" y="91"/>
                    <a:pt x="1428" y="12"/>
                  </a:cubicBezTo>
                  <a:cubicBezTo>
                    <a:pt x="1373" y="4"/>
                    <a:pt x="1318" y="1"/>
                    <a:pt x="126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16"/>
            <p:cNvSpPr/>
            <p:nvPr/>
          </p:nvSpPr>
          <p:spPr>
            <a:xfrm>
              <a:off x="-4477700" y="-1815837"/>
              <a:ext cx="61775" cy="57725"/>
            </a:xfrm>
            <a:custGeom>
              <a:rect b="b" l="l" r="r" t="t"/>
              <a:pathLst>
                <a:path extrusionOk="0" h="2309" w="2471">
                  <a:moveTo>
                    <a:pt x="1238" y="1"/>
                  </a:moveTo>
                  <a:cubicBezTo>
                    <a:pt x="1192" y="1"/>
                    <a:pt x="1145" y="4"/>
                    <a:pt x="1098" y="10"/>
                  </a:cubicBezTo>
                  <a:cubicBezTo>
                    <a:pt x="635" y="66"/>
                    <a:pt x="251" y="396"/>
                    <a:pt x="125" y="845"/>
                  </a:cubicBezTo>
                  <a:cubicBezTo>
                    <a:pt x="0" y="1295"/>
                    <a:pt x="158" y="1776"/>
                    <a:pt x="526" y="2063"/>
                  </a:cubicBezTo>
                  <a:cubicBezTo>
                    <a:pt x="737" y="2228"/>
                    <a:pt x="988" y="2309"/>
                    <a:pt x="1237" y="2309"/>
                  </a:cubicBezTo>
                  <a:cubicBezTo>
                    <a:pt x="1580" y="2309"/>
                    <a:pt x="1919" y="2157"/>
                    <a:pt x="2146" y="1866"/>
                  </a:cubicBezTo>
                  <a:cubicBezTo>
                    <a:pt x="2434" y="1498"/>
                    <a:pt x="2471" y="993"/>
                    <a:pt x="2242" y="587"/>
                  </a:cubicBezTo>
                  <a:cubicBezTo>
                    <a:pt x="2035" y="223"/>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16"/>
            <p:cNvSpPr/>
            <p:nvPr/>
          </p:nvSpPr>
          <p:spPr>
            <a:xfrm>
              <a:off x="-4612725" y="-1799337"/>
              <a:ext cx="61800" cy="57725"/>
            </a:xfrm>
            <a:custGeom>
              <a:rect b="b" l="l" r="r" t="t"/>
              <a:pathLst>
                <a:path extrusionOk="0" h="2309" w="2472">
                  <a:moveTo>
                    <a:pt x="1238" y="1"/>
                  </a:moveTo>
                  <a:cubicBezTo>
                    <a:pt x="1191" y="1"/>
                    <a:pt x="1144" y="4"/>
                    <a:pt x="1097" y="10"/>
                  </a:cubicBezTo>
                  <a:cubicBezTo>
                    <a:pt x="634" y="65"/>
                    <a:pt x="250" y="395"/>
                    <a:pt x="126" y="845"/>
                  </a:cubicBezTo>
                  <a:cubicBezTo>
                    <a:pt x="1" y="1296"/>
                    <a:pt x="159" y="1776"/>
                    <a:pt x="527" y="2063"/>
                  </a:cubicBezTo>
                  <a:cubicBezTo>
                    <a:pt x="738" y="2228"/>
                    <a:pt x="988" y="2308"/>
                    <a:pt x="1237" y="2308"/>
                  </a:cubicBezTo>
                  <a:cubicBezTo>
                    <a:pt x="1580" y="2308"/>
                    <a:pt x="1919" y="2156"/>
                    <a:pt x="2147" y="1864"/>
                  </a:cubicBezTo>
                  <a:cubicBezTo>
                    <a:pt x="2434" y="1497"/>
                    <a:pt x="2472" y="992"/>
                    <a:pt x="2241" y="586"/>
                  </a:cubicBezTo>
                  <a:cubicBezTo>
                    <a:pt x="2035" y="222"/>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16"/>
            <p:cNvSpPr/>
            <p:nvPr/>
          </p:nvSpPr>
          <p:spPr>
            <a:xfrm>
              <a:off x="-4461250" y="-1680787"/>
              <a:ext cx="61800" cy="57725"/>
            </a:xfrm>
            <a:custGeom>
              <a:rect b="b" l="l" r="r" t="t"/>
              <a:pathLst>
                <a:path extrusionOk="0" h="2309" w="2472">
                  <a:moveTo>
                    <a:pt x="1238" y="0"/>
                  </a:moveTo>
                  <a:cubicBezTo>
                    <a:pt x="1191" y="0"/>
                    <a:pt x="1144" y="3"/>
                    <a:pt x="1097" y="9"/>
                  </a:cubicBezTo>
                  <a:cubicBezTo>
                    <a:pt x="634" y="66"/>
                    <a:pt x="251" y="396"/>
                    <a:pt x="126" y="845"/>
                  </a:cubicBezTo>
                  <a:cubicBezTo>
                    <a:pt x="1" y="1295"/>
                    <a:pt x="159" y="1775"/>
                    <a:pt x="527" y="2063"/>
                  </a:cubicBezTo>
                  <a:cubicBezTo>
                    <a:pt x="738" y="2228"/>
                    <a:pt x="989" y="2308"/>
                    <a:pt x="1237" y="2308"/>
                  </a:cubicBezTo>
                  <a:cubicBezTo>
                    <a:pt x="1580" y="2308"/>
                    <a:pt x="1920" y="2156"/>
                    <a:pt x="2147" y="1864"/>
                  </a:cubicBezTo>
                  <a:cubicBezTo>
                    <a:pt x="2434" y="1496"/>
                    <a:pt x="2472" y="992"/>
                    <a:pt x="2242" y="586"/>
                  </a:cubicBezTo>
                  <a:cubicBezTo>
                    <a:pt x="2036" y="221"/>
                    <a:pt x="1650" y="0"/>
                    <a:pt x="123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16"/>
            <p:cNvSpPr/>
            <p:nvPr/>
          </p:nvSpPr>
          <p:spPr>
            <a:xfrm>
              <a:off x="-4764200" y="-1917887"/>
              <a:ext cx="61800" cy="57700"/>
            </a:xfrm>
            <a:custGeom>
              <a:rect b="b" l="l" r="r" t="t"/>
              <a:pathLst>
                <a:path extrusionOk="0" h="2308" w="2472">
                  <a:moveTo>
                    <a:pt x="1239" y="0"/>
                  </a:moveTo>
                  <a:cubicBezTo>
                    <a:pt x="1192" y="0"/>
                    <a:pt x="1145" y="3"/>
                    <a:pt x="1098" y="9"/>
                  </a:cubicBezTo>
                  <a:cubicBezTo>
                    <a:pt x="634" y="66"/>
                    <a:pt x="251" y="396"/>
                    <a:pt x="126" y="845"/>
                  </a:cubicBezTo>
                  <a:cubicBezTo>
                    <a:pt x="1" y="1295"/>
                    <a:pt x="159" y="1775"/>
                    <a:pt x="527" y="2062"/>
                  </a:cubicBezTo>
                  <a:cubicBezTo>
                    <a:pt x="738" y="2228"/>
                    <a:pt x="989" y="2308"/>
                    <a:pt x="1237" y="2308"/>
                  </a:cubicBezTo>
                  <a:cubicBezTo>
                    <a:pt x="1580" y="2308"/>
                    <a:pt x="1919" y="2156"/>
                    <a:pt x="2147" y="1865"/>
                  </a:cubicBezTo>
                  <a:cubicBezTo>
                    <a:pt x="2434" y="1497"/>
                    <a:pt x="2472" y="993"/>
                    <a:pt x="2243" y="587"/>
                  </a:cubicBezTo>
                  <a:cubicBezTo>
                    <a:pt x="2036" y="222"/>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8" name="Google Shape;1018;p16"/>
          <p:cNvSpPr/>
          <p:nvPr/>
        </p:nvSpPr>
        <p:spPr>
          <a:xfrm rot="-5400000">
            <a:off x="8398975" y="2496813"/>
            <a:ext cx="689525" cy="149850"/>
          </a:xfrm>
          <a:custGeom>
            <a:rect b="b" l="l" r="r" t="t"/>
            <a:pathLst>
              <a:path extrusionOk="0" h="5994" w="27581">
                <a:moveTo>
                  <a:pt x="3462" y="0"/>
                </a:moveTo>
                <a:lnTo>
                  <a:pt x="1" y="5993"/>
                </a:lnTo>
                <a:lnTo>
                  <a:pt x="27580" y="5993"/>
                </a:lnTo>
                <a:lnTo>
                  <a:pt x="24121" y="0"/>
                </a:lnTo>
                <a:lnTo>
                  <a:pt x="20676" y="5964"/>
                </a:lnTo>
                <a:lnTo>
                  <a:pt x="17233" y="0"/>
                </a:lnTo>
                <a:lnTo>
                  <a:pt x="13790" y="5964"/>
                </a:lnTo>
                <a:lnTo>
                  <a:pt x="10348" y="0"/>
                </a:lnTo>
                <a:lnTo>
                  <a:pt x="6905" y="5964"/>
                </a:lnTo>
                <a:lnTo>
                  <a:pt x="34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16"/>
          <p:cNvSpPr/>
          <p:nvPr/>
        </p:nvSpPr>
        <p:spPr>
          <a:xfrm rot="-267600">
            <a:off x="6879522" y="4306260"/>
            <a:ext cx="3018099" cy="953974"/>
          </a:xfrm>
          <a:custGeom>
            <a:rect b="b" l="l" r="r" t="t"/>
            <a:pathLst>
              <a:path extrusionOk="0" h="18227" w="57665">
                <a:moveTo>
                  <a:pt x="26933" y="0"/>
                </a:moveTo>
                <a:cubicBezTo>
                  <a:pt x="25599" y="0"/>
                  <a:pt x="23815" y="600"/>
                  <a:pt x="21532" y="2532"/>
                </a:cubicBezTo>
                <a:cubicBezTo>
                  <a:pt x="19970" y="3853"/>
                  <a:pt x="18626" y="4255"/>
                  <a:pt x="17465" y="4255"/>
                </a:cubicBezTo>
                <a:cubicBezTo>
                  <a:pt x="15660" y="4255"/>
                  <a:pt x="14294" y="3286"/>
                  <a:pt x="13230" y="3286"/>
                </a:cubicBezTo>
                <a:cubicBezTo>
                  <a:pt x="12339" y="3286"/>
                  <a:pt x="11660" y="3966"/>
                  <a:pt x="11113" y="6467"/>
                </a:cubicBezTo>
                <a:cubicBezTo>
                  <a:pt x="9492" y="13875"/>
                  <a:pt x="0" y="14338"/>
                  <a:pt x="0" y="14338"/>
                </a:cubicBezTo>
                <a:cubicBezTo>
                  <a:pt x="0" y="14338"/>
                  <a:pt x="35934" y="18227"/>
                  <a:pt x="49785" y="18227"/>
                </a:cubicBezTo>
                <a:cubicBezTo>
                  <a:pt x="52831" y="18227"/>
                  <a:pt x="54810" y="18039"/>
                  <a:pt x="55102" y="17580"/>
                </a:cubicBezTo>
                <a:cubicBezTo>
                  <a:pt x="56723" y="15033"/>
                  <a:pt x="57665" y="12214"/>
                  <a:pt x="53249" y="11561"/>
                </a:cubicBezTo>
                <a:cubicBezTo>
                  <a:pt x="48834" y="10907"/>
                  <a:pt x="46535" y="8551"/>
                  <a:pt x="46998" y="6699"/>
                </a:cubicBezTo>
                <a:cubicBezTo>
                  <a:pt x="47361" y="5248"/>
                  <a:pt x="44742" y="3153"/>
                  <a:pt x="41359" y="3153"/>
                </a:cubicBezTo>
                <a:cubicBezTo>
                  <a:pt x="40426" y="3153"/>
                  <a:pt x="39435" y="3313"/>
                  <a:pt x="38432" y="3689"/>
                </a:cubicBezTo>
                <a:cubicBezTo>
                  <a:pt x="37676" y="3973"/>
                  <a:pt x="36804" y="4257"/>
                  <a:pt x="35769" y="4257"/>
                </a:cubicBezTo>
                <a:cubicBezTo>
                  <a:pt x="34269" y="4257"/>
                  <a:pt x="32427" y="3661"/>
                  <a:pt x="30098" y="1605"/>
                </a:cubicBezTo>
                <a:cubicBezTo>
                  <a:pt x="30098" y="1605"/>
                  <a:pt x="29117" y="0"/>
                  <a:pt x="269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16"/>
          <p:cNvSpPr/>
          <p:nvPr/>
        </p:nvSpPr>
        <p:spPr>
          <a:xfrm rot="10800000">
            <a:off x="8526404" y="4235054"/>
            <a:ext cx="1109605" cy="1078435"/>
          </a:xfrm>
          <a:custGeom>
            <a:rect b="b" l="l" r="r" t="t"/>
            <a:pathLst>
              <a:path extrusionOk="0" h="32349" w="33284">
                <a:moveTo>
                  <a:pt x="24967" y="0"/>
                </a:moveTo>
                <a:cubicBezTo>
                  <a:pt x="23958" y="0"/>
                  <a:pt x="22957" y="187"/>
                  <a:pt x="22013" y="554"/>
                </a:cubicBezTo>
                <a:cubicBezTo>
                  <a:pt x="20062" y="1312"/>
                  <a:pt x="17999" y="1674"/>
                  <a:pt x="15925" y="1674"/>
                </a:cubicBezTo>
                <a:cubicBezTo>
                  <a:pt x="14856" y="1674"/>
                  <a:pt x="13784" y="1578"/>
                  <a:pt x="12722" y="1391"/>
                </a:cubicBezTo>
                <a:cubicBezTo>
                  <a:pt x="12189" y="1297"/>
                  <a:pt x="11650" y="1251"/>
                  <a:pt x="11110" y="1251"/>
                </a:cubicBezTo>
                <a:cubicBezTo>
                  <a:pt x="10956" y="1251"/>
                  <a:pt x="10803" y="1254"/>
                  <a:pt x="10649" y="1262"/>
                </a:cubicBezTo>
                <a:cubicBezTo>
                  <a:pt x="5969" y="1491"/>
                  <a:pt x="2159" y="5262"/>
                  <a:pt x="1888" y="9940"/>
                </a:cubicBezTo>
                <a:cubicBezTo>
                  <a:pt x="1858" y="10447"/>
                  <a:pt x="1871" y="10955"/>
                  <a:pt x="1923" y="11459"/>
                </a:cubicBezTo>
                <a:cubicBezTo>
                  <a:pt x="2222" y="14327"/>
                  <a:pt x="1821" y="17245"/>
                  <a:pt x="640" y="19875"/>
                </a:cubicBezTo>
                <a:cubicBezTo>
                  <a:pt x="235" y="20779"/>
                  <a:pt x="23" y="21759"/>
                  <a:pt x="20" y="22749"/>
                </a:cubicBezTo>
                <a:cubicBezTo>
                  <a:pt x="1" y="26568"/>
                  <a:pt x="3073" y="29768"/>
                  <a:pt x="6889" y="29896"/>
                </a:cubicBezTo>
                <a:cubicBezTo>
                  <a:pt x="6973" y="29899"/>
                  <a:pt x="7056" y="29900"/>
                  <a:pt x="7140" y="29900"/>
                </a:cubicBezTo>
                <a:cubicBezTo>
                  <a:pt x="7706" y="29900"/>
                  <a:pt x="8269" y="29833"/>
                  <a:pt x="8819" y="29698"/>
                </a:cubicBezTo>
                <a:cubicBezTo>
                  <a:pt x="9604" y="29508"/>
                  <a:pt x="10400" y="29416"/>
                  <a:pt x="11193" y="29416"/>
                </a:cubicBezTo>
                <a:cubicBezTo>
                  <a:pt x="13088" y="29416"/>
                  <a:pt x="14966" y="29941"/>
                  <a:pt x="16638" y="30906"/>
                </a:cubicBezTo>
                <a:cubicBezTo>
                  <a:pt x="18228" y="31823"/>
                  <a:pt x="20074" y="32349"/>
                  <a:pt x="22041" y="32349"/>
                </a:cubicBezTo>
                <a:cubicBezTo>
                  <a:pt x="22154" y="32349"/>
                  <a:pt x="22268" y="32347"/>
                  <a:pt x="22382" y="32344"/>
                </a:cubicBezTo>
                <a:cubicBezTo>
                  <a:pt x="28048" y="32169"/>
                  <a:pt x="32669" y="27570"/>
                  <a:pt x="32869" y="21905"/>
                </a:cubicBezTo>
                <a:cubicBezTo>
                  <a:pt x="32970" y="19038"/>
                  <a:pt x="31955" y="16413"/>
                  <a:pt x="30228" y="14421"/>
                </a:cubicBezTo>
                <a:cubicBezTo>
                  <a:pt x="32123" y="12826"/>
                  <a:pt x="33284" y="10386"/>
                  <a:pt x="33126" y="7681"/>
                </a:cubicBezTo>
                <a:cubicBezTo>
                  <a:pt x="32887" y="3572"/>
                  <a:pt x="29555" y="247"/>
                  <a:pt x="25444" y="14"/>
                </a:cubicBezTo>
                <a:cubicBezTo>
                  <a:pt x="25285" y="5"/>
                  <a:pt x="25126" y="0"/>
                  <a:pt x="249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wo Columns">
  <p:cSld name="SECTION_TITLE_AND_DESCRIPTION_1_1">
    <p:bg>
      <p:bgPr>
        <a:solidFill>
          <a:schemeClr val="dk1"/>
        </a:solidFill>
      </p:bgPr>
    </p:bg>
    <p:spTree>
      <p:nvGrpSpPr>
        <p:cNvPr id="1021" name="Shape 1021"/>
        <p:cNvGrpSpPr/>
        <p:nvPr/>
      </p:nvGrpSpPr>
      <p:grpSpPr>
        <a:xfrm>
          <a:off x="0" y="0"/>
          <a:ext cx="0" cy="0"/>
          <a:chOff x="0" y="0"/>
          <a:chExt cx="0" cy="0"/>
        </a:xfrm>
      </p:grpSpPr>
      <p:sp>
        <p:nvSpPr>
          <p:cNvPr id="1022" name="Google Shape;1022;p17"/>
          <p:cNvSpPr/>
          <p:nvPr/>
        </p:nvSpPr>
        <p:spPr>
          <a:xfrm rot="5400000">
            <a:off x="-2695647" y="1378156"/>
            <a:ext cx="5748828" cy="1908116"/>
          </a:xfrm>
          <a:custGeom>
            <a:rect b="b" l="l" r="r" t="t"/>
            <a:pathLst>
              <a:path extrusionOk="0" h="29402" w="81201">
                <a:moveTo>
                  <a:pt x="75879" y="0"/>
                </a:moveTo>
                <a:cubicBezTo>
                  <a:pt x="73911" y="0"/>
                  <a:pt x="72049" y="988"/>
                  <a:pt x="70520" y="2785"/>
                </a:cubicBezTo>
                <a:cubicBezTo>
                  <a:pt x="67729" y="6069"/>
                  <a:pt x="69867" y="8558"/>
                  <a:pt x="65078" y="8558"/>
                </a:cubicBezTo>
                <a:cubicBezTo>
                  <a:pt x="64922" y="8558"/>
                  <a:pt x="64758" y="8555"/>
                  <a:pt x="64587" y="8550"/>
                </a:cubicBezTo>
                <a:cubicBezTo>
                  <a:pt x="64528" y="8548"/>
                  <a:pt x="64469" y="8547"/>
                  <a:pt x="64411" y="8547"/>
                </a:cubicBezTo>
                <a:cubicBezTo>
                  <a:pt x="59372" y="8547"/>
                  <a:pt x="60861" y="15525"/>
                  <a:pt x="56258" y="15525"/>
                </a:cubicBezTo>
                <a:cubicBezTo>
                  <a:pt x="56103" y="15525"/>
                  <a:pt x="55941" y="15517"/>
                  <a:pt x="55772" y="15500"/>
                </a:cubicBezTo>
                <a:cubicBezTo>
                  <a:pt x="51533" y="15090"/>
                  <a:pt x="48567" y="11688"/>
                  <a:pt x="44734" y="11688"/>
                </a:cubicBezTo>
                <a:cubicBezTo>
                  <a:pt x="43359" y="11688"/>
                  <a:pt x="41872" y="12126"/>
                  <a:pt x="40175" y="13296"/>
                </a:cubicBezTo>
                <a:cubicBezTo>
                  <a:pt x="37393" y="15215"/>
                  <a:pt x="35193" y="16173"/>
                  <a:pt x="33324" y="16173"/>
                </a:cubicBezTo>
                <a:cubicBezTo>
                  <a:pt x="31891" y="16173"/>
                  <a:pt x="30652" y="15609"/>
                  <a:pt x="29496" y="14482"/>
                </a:cubicBezTo>
                <a:cubicBezTo>
                  <a:pt x="27103" y="12152"/>
                  <a:pt x="25037" y="11718"/>
                  <a:pt x="23134" y="11718"/>
                </a:cubicBezTo>
                <a:cubicBezTo>
                  <a:pt x="22001" y="11718"/>
                  <a:pt x="20926" y="11872"/>
                  <a:pt x="19873" y="11872"/>
                </a:cubicBezTo>
                <a:cubicBezTo>
                  <a:pt x="17934" y="11872"/>
                  <a:pt x="16073" y="11349"/>
                  <a:pt x="14070" y="8380"/>
                </a:cubicBezTo>
                <a:cubicBezTo>
                  <a:pt x="12379" y="5873"/>
                  <a:pt x="10187" y="5050"/>
                  <a:pt x="8038" y="5050"/>
                </a:cubicBezTo>
                <a:cubicBezTo>
                  <a:pt x="3940" y="5050"/>
                  <a:pt x="0" y="8042"/>
                  <a:pt x="0" y="8042"/>
                </a:cubicBezTo>
                <a:lnTo>
                  <a:pt x="169" y="29401"/>
                </a:lnTo>
                <a:lnTo>
                  <a:pt x="81200" y="29401"/>
                </a:lnTo>
                <a:lnTo>
                  <a:pt x="81200" y="2447"/>
                </a:lnTo>
                <a:cubicBezTo>
                  <a:pt x="79448" y="775"/>
                  <a:pt x="77622" y="0"/>
                  <a:pt x="7587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17"/>
          <p:cNvSpPr/>
          <p:nvPr/>
        </p:nvSpPr>
        <p:spPr>
          <a:xfrm rot="-9500497">
            <a:off x="7396779" y="-54741"/>
            <a:ext cx="2127779" cy="1435355"/>
          </a:xfrm>
          <a:custGeom>
            <a:rect b="b" l="l" r="r" t="t"/>
            <a:pathLst>
              <a:path extrusionOk="0" h="40839" w="60536">
                <a:moveTo>
                  <a:pt x="721" y="0"/>
                </a:moveTo>
                <a:cubicBezTo>
                  <a:pt x="371" y="0"/>
                  <a:pt x="178" y="3"/>
                  <a:pt x="178" y="3"/>
                </a:cubicBezTo>
                <a:lnTo>
                  <a:pt x="1" y="40838"/>
                </a:lnTo>
                <a:lnTo>
                  <a:pt x="59423" y="40838"/>
                </a:lnTo>
                <a:cubicBezTo>
                  <a:pt x="59423" y="40159"/>
                  <a:pt x="60535" y="19603"/>
                  <a:pt x="54093" y="17399"/>
                </a:cubicBezTo>
                <a:cubicBezTo>
                  <a:pt x="49322" y="15766"/>
                  <a:pt x="49805" y="14228"/>
                  <a:pt x="46245" y="14228"/>
                </a:cubicBezTo>
                <a:cubicBezTo>
                  <a:pt x="44998" y="14228"/>
                  <a:pt x="43255" y="14417"/>
                  <a:pt x="40617" y="14856"/>
                </a:cubicBezTo>
                <a:cubicBezTo>
                  <a:pt x="39420" y="15056"/>
                  <a:pt x="38276" y="15149"/>
                  <a:pt x="37187" y="15149"/>
                </a:cubicBezTo>
                <a:cubicBezTo>
                  <a:pt x="29026" y="15149"/>
                  <a:pt x="23937" y="9921"/>
                  <a:pt x="22292" y="5134"/>
                </a:cubicBezTo>
                <a:cubicBezTo>
                  <a:pt x="20609" y="239"/>
                  <a:pt x="3955" y="0"/>
                  <a:pt x="721" y="0"/>
                </a:cubicBezTo>
                <a:close/>
              </a:path>
            </a:pathLst>
          </a:custGeom>
          <a:solidFill>
            <a:srgbClr val="0C9F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17"/>
          <p:cNvSpPr/>
          <p:nvPr/>
        </p:nvSpPr>
        <p:spPr>
          <a:xfrm rot="-9500373">
            <a:off x="7957660" y="-84892"/>
            <a:ext cx="1736236" cy="1592541"/>
          </a:xfrm>
          <a:custGeom>
            <a:rect b="b" l="l" r="r" t="t"/>
            <a:pathLst>
              <a:path extrusionOk="0" h="35609" w="38822">
                <a:moveTo>
                  <a:pt x="3691" y="0"/>
                </a:moveTo>
                <a:cubicBezTo>
                  <a:pt x="2832" y="0"/>
                  <a:pt x="2204" y="517"/>
                  <a:pt x="2204" y="517"/>
                </a:cubicBezTo>
                <a:lnTo>
                  <a:pt x="0" y="35608"/>
                </a:lnTo>
                <a:lnTo>
                  <a:pt x="38821" y="35608"/>
                </a:lnTo>
                <a:cubicBezTo>
                  <a:pt x="38821" y="34930"/>
                  <a:pt x="36617" y="18995"/>
                  <a:pt x="30175" y="16791"/>
                </a:cubicBezTo>
                <a:cubicBezTo>
                  <a:pt x="24705" y="14920"/>
                  <a:pt x="28159" y="11337"/>
                  <a:pt x="23097" y="11337"/>
                </a:cubicBezTo>
                <a:cubicBezTo>
                  <a:pt x="22198" y="11337"/>
                  <a:pt x="21030" y="11450"/>
                  <a:pt x="19496" y="11706"/>
                </a:cubicBezTo>
                <a:cubicBezTo>
                  <a:pt x="17991" y="11956"/>
                  <a:pt x="16698" y="12073"/>
                  <a:pt x="15580" y="12073"/>
                </a:cubicBezTo>
                <a:cubicBezTo>
                  <a:pt x="9144" y="12073"/>
                  <a:pt x="8540" y="8190"/>
                  <a:pt x="6951" y="3568"/>
                </a:cubicBezTo>
                <a:cubicBezTo>
                  <a:pt x="5956" y="675"/>
                  <a:pt x="4672" y="0"/>
                  <a:pt x="3691" y="0"/>
                </a:cubicBezTo>
                <a:close/>
              </a:path>
            </a:pathLst>
          </a:custGeom>
          <a:solidFill>
            <a:srgbClr val="2944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17"/>
          <p:cNvSpPr/>
          <p:nvPr/>
        </p:nvSpPr>
        <p:spPr>
          <a:xfrm flipH="1" rot="-3197504">
            <a:off x="8644133" y="3828669"/>
            <a:ext cx="1854861" cy="1777540"/>
          </a:xfrm>
          <a:custGeom>
            <a:rect b="b" l="l" r="r" t="t"/>
            <a:pathLst>
              <a:path extrusionOk="0" h="80876" w="84394">
                <a:moveTo>
                  <a:pt x="62426" y="0"/>
                </a:moveTo>
                <a:cubicBezTo>
                  <a:pt x="59988" y="0"/>
                  <a:pt x="57491" y="443"/>
                  <a:pt x="55034" y="1392"/>
                </a:cubicBezTo>
                <a:cubicBezTo>
                  <a:pt x="50109" y="3269"/>
                  <a:pt x="44919" y="4212"/>
                  <a:pt x="39713" y="4212"/>
                </a:cubicBezTo>
                <a:cubicBezTo>
                  <a:pt x="37066" y="4212"/>
                  <a:pt x="34416" y="3968"/>
                  <a:pt x="31793" y="3479"/>
                </a:cubicBezTo>
                <a:cubicBezTo>
                  <a:pt x="30435" y="3253"/>
                  <a:pt x="29054" y="3140"/>
                  <a:pt x="27668" y="3140"/>
                </a:cubicBezTo>
                <a:cubicBezTo>
                  <a:pt x="27322" y="3140"/>
                  <a:pt x="26975" y="3147"/>
                  <a:pt x="26628" y="3161"/>
                </a:cubicBezTo>
                <a:cubicBezTo>
                  <a:pt x="14884" y="3798"/>
                  <a:pt x="5440" y="13136"/>
                  <a:pt x="4732" y="24881"/>
                </a:cubicBezTo>
                <a:cubicBezTo>
                  <a:pt x="4661" y="26119"/>
                  <a:pt x="4697" y="27392"/>
                  <a:pt x="4803" y="28666"/>
                </a:cubicBezTo>
                <a:cubicBezTo>
                  <a:pt x="5616" y="35846"/>
                  <a:pt x="4520" y="43098"/>
                  <a:pt x="1619" y="49713"/>
                </a:cubicBezTo>
                <a:cubicBezTo>
                  <a:pt x="593" y="51941"/>
                  <a:pt x="63" y="54418"/>
                  <a:pt x="63" y="56894"/>
                </a:cubicBezTo>
                <a:cubicBezTo>
                  <a:pt x="1" y="66966"/>
                  <a:pt x="8250" y="74771"/>
                  <a:pt x="17835" y="74771"/>
                </a:cubicBezTo>
                <a:cubicBezTo>
                  <a:pt x="19224" y="74771"/>
                  <a:pt x="20641" y="74607"/>
                  <a:pt x="22065" y="74262"/>
                </a:cubicBezTo>
                <a:cubicBezTo>
                  <a:pt x="24029" y="73779"/>
                  <a:pt x="26024" y="73546"/>
                  <a:pt x="28014" y="73546"/>
                </a:cubicBezTo>
                <a:cubicBezTo>
                  <a:pt x="32727" y="73546"/>
                  <a:pt x="37413" y="74856"/>
                  <a:pt x="41592" y="77269"/>
                </a:cubicBezTo>
                <a:cubicBezTo>
                  <a:pt x="45827" y="79700"/>
                  <a:pt x="50482" y="80876"/>
                  <a:pt x="55093" y="80876"/>
                </a:cubicBezTo>
                <a:cubicBezTo>
                  <a:pt x="62961" y="80876"/>
                  <a:pt x="70702" y="77453"/>
                  <a:pt x="76010" y="71008"/>
                </a:cubicBezTo>
                <a:cubicBezTo>
                  <a:pt x="84394" y="60820"/>
                  <a:pt x="84217" y="46034"/>
                  <a:pt x="75551" y="36059"/>
                </a:cubicBezTo>
                <a:cubicBezTo>
                  <a:pt x="80503" y="31920"/>
                  <a:pt x="83191" y="25659"/>
                  <a:pt x="82802" y="19221"/>
                </a:cubicBezTo>
                <a:cubicBezTo>
                  <a:pt x="82115" y="8022"/>
                  <a:pt x="72800" y="0"/>
                  <a:pt x="624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17"/>
          <p:cNvSpPr/>
          <p:nvPr/>
        </p:nvSpPr>
        <p:spPr>
          <a:xfrm flipH="1" rot="-3197583">
            <a:off x="-2079187" y="2677759"/>
            <a:ext cx="2715135" cy="2601953"/>
          </a:xfrm>
          <a:custGeom>
            <a:rect b="b" l="l" r="r" t="t"/>
            <a:pathLst>
              <a:path extrusionOk="0" h="80876" w="84394">
                <a:moveTo>
                  <a:pt x="62426" y="0"/>
                </a:moveTo>
                <a:cubicBezTo>
                  <a:pt x="59988" y="0"/>
                  <a:pt x="57491" y="443"/>
                  <a:pt x="55034" y="1392"/>
                </a:cubicBezTo>
                <a:cubicBezTo>
                  <a:pt x="50109" y="3269"/>
                  <a:pt x="44919" y="4212"/>
                  <a:pt x="39713" y="4212"/>
                </a:cubicBezTo>
                <a:cubicBezTo>
                  <a:pt x="37066" y="4212"/>
                  <a:pt x="34416" y="3968"/>
                  <a:pt x="31793" y="3479"/>
                </a:cubicBezTo>
                <a:cubicBezTo>
                  <a:pt x="30435" y="3253"/>
                  <a:pt x="29054" y="3140"/>
                  <a:pt x="27668" y="3140"/>
                </a:cubicBezTo>
                <a:cubicBezTo>
                  <a:pt x="27322" y="3140"/>
                  <a:pt x="26975" y="3147"/>
                  <a:pt x="26628" y="3161"/>
                </a:cubicBezTo>
                <a:cubicBezTo>
                  <a:pt x="14884" y="3798"/>
                  <a:pt x="5440" y="13136"/>
                  <a:pt x="4732" y="24881"/>
                </a:cubicBezTo>
                <a:cubicBezTo>
                  <a:pt x="4661" y="26119"/>
                  <a:pt x="4697" y="27392"/>
                  <a:pt x="4803" y="28666"/>
                </a:cubicBezTo>
                <a:cubicBezTo>
                  <a:pt x="5616" y="35846"/>
                  <a:pt x="4520" y="43098"/>
                  <a:pt x="1619" y="49713"/>
                </a:cubicBezTo>
                <a:cubicBezTo>
                  <a:pt x="593" y="51941"/>
                  <a:pt x="63" y="54418"/>
                  <a:pt x="63" y="56894"/>
                </a:cubicBezTo>
                <a:cubicBezTo>
                  <a:pt x="1" y="66966"/>
                  <a:pt x="8250" y="74771"/>
                  <a:pt x="17835" y="74771"/>
                </a:cubicBezTo>
                <a:cubicBezTo>
                  <a:pt x="19224" y="74771"/>
                  <a:pt x="20641" y="74607"/>
                  <a:pt x="22065" y="74262"/>
                </a:cubicBezTo>
                <a:cubicBezTo>
                  <a:pt x="24029" y="73779"/>
                  <a:pt x="26024" y="73546"/>
                  <a:pt x="28014" y="73546"/>
                </a:cubicBezTo>
                <a:cubicBezTo>
                  <a:pt x="32727" y="73546"/>
                  <a:pt x="37413" y="74856"/>
                  <a:pt x="41592" y="77269"/>
                </a:cubicBezTo>
                <a:cubicBezTo>
                  <a:pt x="45827" y="79700"/>
                  <a:pt x="50482" y="80876"/>
                  <a:pt x="55093" y="80876"/>
                </a:cubicBezTo>
                <a:cubicBezTo>
                  <a:pt x="62961" y="80876"/>
                  <a:pt x="70702" y="77453"/>
                  <a:pt x="76010" y="71008"/>
                </a:cubicBezTo>
                <a:cubicBezTo>
                  <a:pt x="84394" y="60820"/>
                  <a:pt x="84217" y="46034"/>
                  <a:pt x="75551" y="36059"/>
                </a:cubicBezTo>
                <a:cubicBezTo>
                  <a:pt x="80503" y="31920"/>
                  <a:pt x="83191" y="25659"/>
                  <a:pt x="82802" y="19221"/>
                </a:cubicBezTo>
                <a:cubicBezTo>
                  <a:pt x="82115" y="8022"/>
                  <a:pt x="72800" y="0"/>
                  <a:pt x="624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17"/>
          <p:cNvSpPr/>
          <p:nvPr/>
        </p:nvSpPr>
        <p:spPr>
          <a:xfrm rot="-5400000">
            <a:off x="8398975" y="2496813"/>
            <a:ext cx="689525" cy="149850"/>
          </a:xfrm>
          <a:custGeom>
            <a:rect b="b" l="l" r="r" t="t"/>
            <a:pathLst>
              <a:path extrusionOk="0" h="5994" w="27581">
                <a:moveTo>
                  <a:pt x="3462" y="0"/>
                </a:moveTo>
                <a:lnTo>
                  <a:pt x="1" y="5993"/>
                </a:lnTo>
                <a:lnTo>
                  <a:pt x="27580" y="5993"/>
                </a:lnTo>
                <a:lnTo>
                  <a:pt x="24121" y="0"/>
                </a:lnTo>
                <a:lnTo>
                  <a:pt x="20676" y="5964"/>
                </a:lnTo>
                <a:lnTo>
                  <a:pt x="17233" y="0"/>
                </a:lnTo>
                <a:lnTo>
                  <a:pt x="13790" y="5964"/>
                </a:lnTo>
                <a:lnTo>
                  <a:pt x="10348" y="0"/>
                </a:lnTo>
                <a:lnTo>
                  <a:pt x="6905" y="5964"/>
                </a:lnTo>
                <a:lnTo>
                  <a:pt x="34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8" name="Google Shape;1028;p17"/>
          <p:cNvGrpSpPr/>
          <p:nvPr/>
        </p:nvGrpSpPr>
        <p:grpSpPr>
          <a:xfrm>
            <a:off x="8574275" y="4049550"/>
            <a:ext cx="875700" cy="891675"/>
            <a:chOff x="-5242200" y="-1934287"/>
            <a:chExt cx="875700" cy="891675"/>
          </a:xfrm>
        </p:grpSpPr>
        <p:sp>
          <p:nvSpPr>
            <p:cNvPr id="1029" name="Google Shape;1029;p17"/>
            <p:cNvSpPr/>
            <p:nvPr/>
          </p:nvSpPr>
          <p:spPr>
            <a:xfrm>
              <a:off x="-4665975" y="-1107862"/>
              <a:ext cx="61625" cy="48775"/>
            </a:xfrm>
            <a:custGeom>
              <a:rect b="b" l="l" r="r" t="t"/>
              <a:pathLst>
                <a:path extrusionOk="0" h="1951" w="2465">
                  <a:moveTo>
                    <a:pt x="1261" y="0"/>
                  </a:moveTo>
                  <a:cubicBezTo>
                    <a:pt x="914" y="0"/>
                    <a:pt x="576" y="157"/>
                    <a:pt x="353" y="444"/>
                  </a:cubicBezTo>
                  <a:lnTo>
                    <a:pt x="352" y="444"/>
                  </a:lnTo>
                  <a:cubicBezTo>
                    <a:pt x="0" y="896"/>
                    <a:pt x="33" y="1538"/>
                    <a:pt x="432" y="1950"/>
                  </a:cubicBezTo>
                  <a:cubicBezTo>
                    <a:pt x="1100" y="1766"/>
                    <a:pt x="1759" y="1544"/>
                    <a:pt x="2404" y="1287"/>
                  </a:cubicBezTo>
                  <a:cubicBezTo>
                    <a:pt x="2465" y="773"/>
                    <a:pt x="2176" y="283"/>
                    <a:pt x="1699" y="87"/>
                  </a:cubicBezTo>
                  <a:cubicBezTo>
                    <a:pt x="1557" y="28"/>
                    <a:pt x="1408" y="0"/>
                    <a:pt x="12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17"/>
            <p:cNvSpPr/>
            <p:nvPr/>
          </p:nvSpPr>
          <p:spPr>
            <a:xfrm>
              <a:off x="-4683450" y="-1242837"/>
              <a:ext cx="65100" cy="57725"/>
            </a:xfrm>
            <a:custGeom>
              <a:rect b="b" l="l" r="r" t="t"/>
              <a:pathLst>
                <a:path extrusionOk="0" h="2309" w="2604">
                  <a:moveTo>
                    <a:pt x="1303" y="0"/>
                  </a:moveTo>
                  <a:cubicBezTo>
                    <a:pt x="960" y="0"/>
                    <a:pt x="620" y="152"/>
                    <a:pt x="392" y="443"/>
                  </a:cubicBezTo>
                  <a:cubicBezTo>
                    <a:pt x="0" y="944"/>
                    <a:pt x="89" y="1670"/>
                    <a:pt x="591" y="2063"/>
                  </a:cubicBezTo>
                  <a:cubicBezTo>
                    <a:pt x="801" y="2228"/>
                    <a:pt x="1052" y="2308"/>
                    <a:pt x="1301" y="2308"/>
                  </a:cubicBezTo>
                  <a:cubicBezTo>
                    <a:pt x="1643" y="2308"/>
                    <a:pt x="1983" y="2156"/>
                    <a:pt x="2210" y="1866"/>
                  </a:cubicBezTo>
                  <a:cubicBezTo>
                    <a:pt x="2604" y="1364"/>
                    <a:pt x="2515" y="638"/>
                    <a:pt x="2013" y="245"/>
                  </a:cubicBezTo>
                  <a:cubicBezTo>
                    <a:pt x="1802"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17"/>
            <p:cNvSpPr/>
            <p:nvPr/>
          </p:nvSpPr>
          <p:spPr>
            <a:xfrm>
              <a:off x="-5104975" y="-1328462"/>
              <a:ext cx="65100" cy="57725"/>
            </a:xfrm>
            <a:custGeom>
              <a:rect b="b" l="l" r="r" t="t"/>
              <a:pathLst>
                <a:path extrusionOk="0" h="2309" w="2604">
                  <a:moveTo>
                    <a:pt x="1303" y="0"/>
                  </a:moveTo>
                  <a:cubicBezTo>
                    <a:pt x="960" y="0"/>
                    <a:pt x="621" y="152"/>
                    <a:pt x="394" y="443"/>
                  </a:cubicBezTo>
                  <a:cubicBezTo>
                    <a:pt x="0" y="945"/>
                    <a:pt x="89" y="1671"/>
                    <a:pt x="591" y="2064"/>
                  </a:cubicBezTo>
                  <a:cubicBezTo>
                    <a:pt x="802" y="2229"/>
                    <a:pt x="1052" y="2308"/>
                    <a:pt x="1301" y="2308"/>
                  </a:cubicBezTo>
                  <a:cubicBezTo>
                    <a:pt x="1644" y="2308"/>
                    <a:pt x="1983" y="2156"/>
                    <a:pt x="2211" y="1865"/>
                  </a:cubicBezTo>
                  <a:cubicBezTo>
                    <a:pt x="2604" y="1363"/>
                    <a:pt x="2515" y="639"/>
                    <a:pt x="2013" y="246"/>
                  </a:cubicBezTo>
                  <a:cubicBezTo>
                    <a:pt x="1802"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17"/>
            <p:cNvSpPr/>
            <p:nvPr/>
          </p:nvSpPr>
          <p:spPr>
            <a:xfrm>
              <a:off x="-4951850" y="-1209887"/>
              <a:ext cx="61775" cy="57700"/>
            </a:xfrm>
            <a:custGeom>
              <a:rect b="b" l="l" r="r" t="t"/>
              <a:pathLst>
                <a:path extrusionOk="0" h="2308" w="2471">
                  <a:moveTo>
                    <a:pt x="1237" y="0"/>
                  </a:moveTo>
                  <a:cubicBezTo>
                    <a:pt x="1191" y="0"/>
                    <a:pt x="1144" y="3"/>
                    <a:pt x="1096" y="9"/>
                  </a:cubicBezTo>
                  <a:cubicBezTo>
                    <a:pt x="634" y="65"/>
                    <a:pt x="251" y="395"/>
                    <a:pt x="125" y="845"/>
                  </a:cubicBezTo>
                  <a:cubicBezTo>
                    <a:pt x="0" y="1294"/>
                    <a:pt x="158" y="1774"/>
                    <a:pt x="525" y="2062"/>
                  </a:cubicBezTo>
                  <a:cubicBezTo>
                    <a:pt x="736" y="2228"/>
                    <a:pt x="987" y="2308"/>
                    <a:pt x="1236" y="2308"/>
                  </a:cubicBezTo>
                  <a:cubicBezTo>
                    <a:pt x="1579" y="2308"/>
                    <a:pt x="1918" y="2156"/>
                    <a:pt x="2146" y="1865"/>
                  </a:cubicBezTo>
                  <a:cubicBezTo>
                    <a:pt x="2433" y="1497"/>
                    <a:pt x="2471" y="993"/>
                    <a:pt x="2241" y="587"/>
                  </a:cubicBezTo>
                  <a:cubicBezTo>
                    <a:pt x="2035" y="221"/>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17"/>
            <p:cNvSpPr/>
            <p:nvPr/>
          </p:nvSpPr>
          <p:spPr>
            <a:xfrm>
              <a:off x="-5086925" y="-1193587"/>
              <a:ext cx="62525" cy="57800"/>
            </a:xfrm>
            <a:custGeom>
              <a:rect b="b" l="l" r="r" t="t"/>
              <a:pathLst>
                <a:path extrusionOk="0" h="2312" w="2501">
                  <a:moveTo>
                    <a:pt x="1244" y="1"/>
                  </a:moveTo>
                  <a:cubicBezTo>
                    <a:pt x="1027" y="1"/>
                    <a:pt x="809" y="62"/>
                    <a:pt x="617" y="185"/>
                  </a:cubicBezTo>
                  <a:cubicBezTo>
                    <a:pt x="199" y="456"/>
                    <a:pt x="0" y="963"/>
                    <a:pt x="126" y="1445"/>
                  </a:cubicBezTo>
                  <a:cubicBezTo>
                    <a:pt x="378" y="1666"/>
                    <a:pt x="638" y="1882"/>
                    <a:pt x="904" y="2091"/>
                  </a:cubicBezTo>
                  <a:cubicBezTo>
                    <a:pt x="1002" y="2168"/>
                    <a:pt x="1102" y="2236"/>
                    <a:pt x="1200" y="2311"/>
                  </a:cubicBezTo>
                  <a:cubicBezTo>
                    <a:pt x="1214" y="2311"/>
                    <a:pt x="1228" y="2311"/>
                    <a:pt x="1242" y="2311"/>
                  </a:cubicBezTo>
                  <a:cubicBezTo>
                    <a:pt x="1722" y="2311"/>
                    <a:pt x="2156" y="2013"/>
                    <a:pt x="2326" y="1561"/>
                  </a:cubicBezTo>
                  <a:cubicBezTo>
                    <a:pt x="2500" y="1094"/>
                    <a:pt x="2356" y="568"/>
                    <a:pt x="1968" y="256"/>
                  </a:cubicBezTo>
                  <a:cubicBezTo>
                    <a:pt x="1757" y="87"/>
                    <a:pt x="1501" y="1"/>
                    <a:pt x="124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17"/>
            <p:cNvSpPr/>
            <p:nvPr/>
          </p:nvSpPr>
          <p:spPr>
            <a:xfrm>
              <a:off x="-4968325" y="-1344912"/>
              <a:ext cx="61800" cy="57700"/>
            </a:xfrm>
            <a:custGeom>
              <a:rect b="b" l="l" r="r" t="t"/>
              <a:pathLst>
                <a:path extrusionOk="0" h="2308" w="2472">
                  <a:moveTo>
                    <a:pt x="1235" y="0"/>
                  </a:moveTo>
                  <a:cubicBezTo>
                    <a:pt x="1189" y="0"/>
                    <a:pt x="1143" y="3"/>
                    <a:pt x="1097" y="8"/>
                  </a:cubicBezTo>
                  <a:cubicBezTo>
                    <a:pt x="634" y="65"/>
                    <a:pt x="251" y="395"/>
                    <a:pt x="126" y="845"/>
                  </a:cubicBezTo>
                  <a:cubicBezTo>
                    <a:pt x="0" y="1294"/>
                    <a:pt x="158" y="1775"/>
                    <a:pt x="525" y="2063"/>
                  </a:cubicBezTo>
                  <a:cubicBezTo>
                    <a:pt x="736" y="2228"/>
                    <a:pt x="987" y="2308"/>
                    <a:pt x="1235" y="2308"/>
                  </a:cubicBezTo>
                  <a:cubicBezTo>
                    <a:pt x="1578" y="2308"/>
                    <a:pt x="1918" y="2156"/>
                    <a:pt x="2146" y="1865"/>
                  </a:cubicBezTo>
                  <a:cubicBezTo>
                    <a:pt x="2433" y="1498"/>
                    <a:pt x="2471" y="993"/>
                    <a:pt x="2241" y="586"/>
                  </a:cubicBezTo>
                  <a:cubicBezTo>
                    <a:pt x="2035" y="221"/>
                    <a:pt x="1648"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17"/>
            <p:cNvSpPr/>
            <p:nvPr/>
          </p:nvSpPr>
          <p:spPr>
            <a:xfrm>
              <a:off x="-4924800" y="-1074912"/>
              <a:ext cx="48200" cy="21825"/>
            </a:xfrm>
            <a:custGeom>
              <a:rect b="b" l="l" r="r" t="t"/>
              <a:pathLst>
                <a:path extrusionOk="0" h="873" w="1928">
                  <a:moveTo>
                    <a:pt x="816" y="1"/>
                  </a:moveTo>
                  <a:cubicBezTo>
                    <a:pt x="514" y="1"/>
                    <a:pt x="218" y="121"/>
                    <a:pt x="0" y="343"/>
                  </a:cubicBezTo>
                  <a:cubicBezTo>
                    <a:pt x="633" y="554"/>
                    <a:pt x="1276" y="731"/>
                    <a:pt x="1927" y="873"/>
                  </a:cubicBezTo>
                  <a:cubicBezTo>
                    <a:pt x="1829" y="469"/>
                    <a:pt x="1520" y="152"/>
                    <a:pt x="1119" y="42"/>
                  </a:cubicBezTo>
                  <a:cubicBezTo>
                    <a:pt x="1019" y="14"/>
                    <a:pt x="917" y="1"/>
                    <a:pt x="81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17"/>
            <p:cNvSpPr/>
            <p:nvPr/>
          </p:nvSpPr>
          <p:spPr>
            <a:xfrm>
              <a:off x="-4816850" y="-1226362"/>
              <a:ext cx="61800" cy="57725"/>
            </a:xfrm>
            <a:custGeom>
              <a:rect b="b" l="l" r="r" t="t"/>
              <a:pathLst>
                <a:path extrusionOk="0" h="2309" w="2472">
                  <a:moveTo>
                    <a:pt x="1238" y="1"/>
                  </a:moveTo>
                  <a:cubicBezTo>
                    <a:pt x="1191" y="1"/>
                    <a:pt x="1144" y="3"/>
                    <a:pt x="1097" y="9"/>
                  </a:cubicBezTo>
                  <a:cubicBezTo>
                    <a:pt x="634" y="65"/>
                    <a:pt x="251" y="395"/>
                    <a:pt x="126" y="845"/>
                  </a:cubicBezTo>
                  <a:cubicBezTo>
                    <a:pt x="0" y="1294"/>
                    <a:pt x="158" y="1774"/>
                    <a:pt x="526" y="2063"/>
                  </a:cubicBezTo>
                  <a:cubicBezTo>
                    <a:pt x="737" y="2228"/>
                    <a:pt x="988" y="2308"/>
                    <a:pt x="1236" y="2308"/>
                  </a:cubicBezTo>
                  <a:cubicBezTo>
                    <a:pt x="1579" y="2308"/>
                    <a:pt x="1918" y="2156"/>
                    <a:pt x="2146" y="1865"/>
                  </a:cubicBezTo>
                  <a:cubicBezTo>
                    <a:pt x="2433" y="1497"/>
                    <a:pt x="2471" y="993"/>
                    <a:pt x="2241" y="586"/>
                  </a:cubicBezTo>
                  <a:cubicBezTo>
                    <a:pt x="2035" y="221"/>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17"/>
            <p:cNvSpPr/>
            <p:nvPr/>
          </p:nvSpPr>
          <p:spPr>
            <a:xfrm>
              <a:off x="-4986450" y="-1479937"/>
              <a:ext cx="65125" cy="57725"/>
            </a:xfrm>
            <a:custGeom>
              <a:rect b="b" l="l" r="r" t="t"/>
              <a:pathLst>
                <a:path extrusionOk="0" h="2309" w="2605">
                  <a:moveTo>
                    <a:pt x="1303" y="0"/>
                  </a:moveTo>
                  <a:cubicBezTo>
                    <a:pt x="961" y="0"/>
                    <a:pt x="622" y="152"/>
                    <a:pt x="394" y="443"/>
                  </a:cubicBezTo>
                  <a:cubicBezTo>
                    <a:pt x="1" y="945"/>
                    <a:pt x="89" y="1671"/>
                    <a:pt x="591" y="2063"/>
                  </a:cubicBezTo>
                  <a:cubicBezTo>
                    <a:pt x="803" y="2228"/>
                    <a:pt x="1053" y="2308"/>
                    <a:pt x="1302" y="2308"/>
                  </a:cubicBezTo>
                  <a:cubicBezTo>
                    <a:pt x="1645" y="2308"/>
                    <a:pt x="1984" y="2156"/>
                    <a:pt x="2211" y="1865"/>
                  </a:cubicBezTo>
                  <a:cubicBezTo>
                    <a:pt x="2604" y="1363"/>
                    <a:pt x="2516" y="639"/>
                    <a:pt x="2014" y="246"/>
                  </a:cubicBezTo>
                  <a:cubicBezTo>
                    <a:pt x="1803"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17"/>
            <p:cNvSpPr/>
            <p:nvPr/>
          </p:nvSpPr>
          <p:spPr>
            <a:xfrm>
              <a:off x="-4833325" y="-1361387"/>
              <a:ext cx="61800" cy="57700"/>
            </a:xfrm>
            <a:custGeom>
              <a:rect b="b" l="l" r="r" t="t"/>
              <a:pathLst>
                <a:path extrusionOk="0" h="2308" w="2472">
                  <a:moveTo>
                    <a:pt x="1236" y="0"/>
                  </a:moveTo>
                  <a:cubicBezTo>
                    <a:pt x="1190" y="0"/>
                    <a:pt x="1143" y="3"/>
                    <a:pt x="1097" y="9"/>
                  </a:cubicBezTo>
                  <a:cubicBezTo>
                    <a:pt x="634" y="66"/>
                    <a:pt x="251" y="396"/>
                    <a:pt x="126" y="846"/>
                  </a:cubicBezTo>
                  <a:cubicBezTo>
                    <a:pt x="1" y="1295"/>
                    <a:pt x="159" y="1775"/>
                    <a:pt x="525" y="2063"/>
                  </a:cubicBezTo>
                  <a:cubicBezTo>
                    <a:pt x="736" y="2228"/>
                    <a:pt x="987" y="2308"/>
                    <a:pt x="1235" y="2308"/>
                  </a:cubicBezTo>
                  <a:cubicBezTo>
                    <a:pt x="1579" y="2308"/>
                    <a:pt x="1918" y="2156"/>
                    <a:pt x="2146" y="1865"/>
                  </a:cubicBezTo>
                  <a:cubicBezTo>
                    <a:pt x="2433" y="1498"/>
                    <a:pt x="2471" y="994"/>
                    <a:pt x="2241" y="587"/>
                  </a:cubicBezTo>
                  <a:cubicBezTo>
                    <a:pt x="2035" y="221"/>
                    <a:pt x="1649" y="0"/>
                    <a:pt x="123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17"/>
            <p:cNvSpPr/>
            <p:nvPr/>
          </p:nvSpPr>
          <p:spPr>
            <a:xfrm>
              <a:off x="-4800975" y="-1091362"/>
              <a:ext cx="64050" cy="48750"/>
            </a:xfrm>
            <a:custGeom>
              <a:rect b="b" l="l" r="r" t="t"/>
              <a:pathLst>
                <a:path extrusionOk="0" h="1950" w="2562">
                  <a:moveTo>
                    <a:pt x="1261" y="0"/>
                  </a:moveTo>
                  <a:cubicBezTo>
                    <a:pt x="919" y="0"/>
                    <a:pt x="579" y="152"/>
                    <a:pt x="352" y="443"/>
                  </a:cubicBezTo>
                  <a:cubicBezTo>
                    <a:pt x="0" y="892"/>
                    <a:pt x="32" y="1531"/>
                    <a:pt x="425" y="1944"/>
                  </a:cubicBezTo>
                  <a:cubicBezTo>
                    <a:pt x="497" y="1947"/>
                    <a:pt x="568" y="1947"/>
                    <a:pt x="640" y="1948"/>
                  </a:cubicBezTo>
                  <a:cubicBezTo>
                    <a:pt x="722" y="1949"/>
                    <a:pt x="805" y="1949"/>
                    <a:pt x="887" y="1949"/>
                  </a:cubicBezTo>
                  <a:cubicBezTo>
                    <a:pt x="1301" y="1949"/>
                    <a:pt x="1715" y="1936"/>
                    <a:pt x="2128" y="1909"/>
                  </a:cubicBezTo>
                  <a:cubicBezTo>
                    <a:pt x="2141" y="1893"/>
                    <a:pt x="2157" y="1882"/>
                    <a:pt x="2169" y="1866"/>
                  </a:cubicBezTo>
                  <a:cubicBezTo>
                    <a:pt x="2562" y="1364"/>
                    <a:pt x="2473" y="638"/>
                    <a:pt x="1971" y="246"/>
                  </a:cubicBezTo>
                  <a:cubicBezTo>
                    <a:pt x="1761" y="81"/>
                    <a:pt x="1510" y="0"/>
                    <a:pt x="12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17"/>
            <p:cNvSpPr/>
            <p:nvPr/>
          </p:nvSpPr>
          <p:spPr>
            <a:xfrm>
              <a:off x="-5238050" y="-1447012"/>
              <a:ext cx="45375" cy="57650"/>
            </a:xfrm>
            <a:custGeom>
              <a:rect b="b" l="l" r="r" t="t"/>
              <a:pathLst>
                <a:path extrusionOk="0" h="2306" w="1815">
                  <a:moveTo>
                    <a:pt x="565" y="1"/>
                  </a:moveTo>
                  <a:cubicBezTo>
                    <a:pt x="372" y="1"/>
                    <a:pt x="178" y="49"/>
                    <a:pt x="0" y="149"/>
                  </a:cubicBezTo>
                  <a:cubicBezTo>
                    <a:pt x="100" y="873"/>
                    <a:pt x="243" y="1590"/>
                    <a:pt x="428" y="2297"/>
                  </a:cubicBezTo>
                  <a:cubicBezTo>
                    <a:pt x="475" y="2303"/>
                    <a:pt x="522" y="2306"/>
                    <a:pt x="569" y="2306"/>
                  </a:cubicBezTo>
                  <a:cubicBezTo>
                    <a:pt x="919" y="2306"/>
                    <a:pt x="1255" y="2146"/>
                    <a:pt x="1475" y="1866"/>
                  </a:cubicBezTo>
                  <a:cubicBezTo>
                    <a:pt x="1815" y="1433"/>
                    <a:pt x="1801" y="820"/>
                    <a:pt x="1442" y="403"/>
                  </a:cubicBezTo>
                  <a:cubicBezTo>
                    <a:pt x="1216" y="140"/>
                    <a:pt x="893" y="1"/>
                    <a:pt x="56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17"/>
            <p:cNvSpPr/>
            <p:nvPr/>
          </p:nvSpPr>
          <p:spPr>
            <a:xfrm>
              <a:off x="-5242200" y="-1581662"/>
              <a:ext cx="32550" cy="57350"/>
            </a:xfrm>
            <a:custGeom>
              <a:rect b="b" l="l" r="r" t="t"/>
              <a:pathLst>
                <a:path extrusionOk="0" h="2294" w="1302">
                  <a:moveTo>
                    <a:pt x="223" y="0"/>
                  </a:moveTo>
                  <a:cubicBezTo>
                    <a:pt x="102" y="759"/>
                    <a:pt x="27" y="1524"/>
                    <a:pt x="1" y="2292"/>
                  </a:cubicBezTo>
                  <a:cubicBezTo>
                    <a:pt x="25" y="2293"/>
                    <a:pt x="49" y="2294"/>
                    <a:pt x="74" y="2294"/>
                  </a:cubicBezTo>
                  <a:cubicBezTo>
                    <a:pt x="427" y="2294"/>
                    <a:pt x="763" y="2132"/>
                    <a:pt x="982" y="1852"/>
                  </a:cubicBezTo>
                  <a:cubicBezTo>
                    <a:pt x="1240" y="1527"/>
                    <a:pt x="1302" y="1088"/>
                    <a:pt x="1144" y="705"/>
                  </a:cubicBezTo>
                  <a:cubicBezTo>
                    <a:pt x="987" y="320"/>
                    <a:pt x="635" y="51"/>
                    <a:pt x="22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17"/>
            <p:cNvSpPr/>
            <p:nvPr/>
          </p:nvSpPr>
          <p:spPr>
            <a:xfrm>
              <a:off x="-5198925" y="-1310637"/>
              <a:ext cx="22600" cy="36275"/>
            </a:xfrm>
            <a:custGeom>
              <a:rect b="b" l="l" r="r" t="t"/>
              <a:pathLst>
                <a:path extrusionOk="0" h="1451" w="904">
                  <a:moveTo>
                    <a:pt x="1" y="0"/>
                  </a:moveTo>
                  <a:cubicBezTo>
                    <a:pt x="231" y="494"/>
                    <a:pt x="482" y="977"/>
                    <a:pt x="755" y="1451"/>
                  </a:cubicBezTo>
                  <a:cubicBezTo>
                    <a:pt x="903" y="992"/>
                    <a:pt x="750" y="489"/>
                    <a:pt x="371" y="191"/>
                  </a:cubicBezTo>
                  <a:cubicBezTo>
                    <a:pt x="260" y="105"/>
                    <a:pt x="135" y="41"/>
                    <a:pt x="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17"/>
            <p:cNvSpPr/>
            <p:nvPr/>
          </p:nvSpPr>
          <p:spPr>
            <a:xfrm>
              <a:off x="-5119800" y="-1463462"/>
              <a:ext cx="61800" cy="57725"/>
            </a:xfrm>
            <a:custGeom>
              <a:rect b="b" l="l" r="r" t="t"/>
              <a:pathLst>
                <a:path extrusionOk="0" h="2309" w="2472">
                  <a:moveTo>
                    <a:pt x="1235" y="1"/>
                  </a:moveTo>
                  <a:cubicBezTo>
                    <a:pt x="1189" y="1"/>
                    <a:pt x="1143" y="3"/>
                    <a:pt x="1097" y="9"/>
                  </a:cubicBezTo>
                  <a:cubicBezTo>
                    <a:pt x="634" y="66"/>
                    <a:pt x="251" y="396"/>
                    <a:pt x="126" y="845"/>
                  </a:cubicBezTo>
                  <a:cubicBezTo>
                    <a:pt x="0" y="1295"/>
                    <a:pt x="158" y="1775"/>
                    <a:pt x="525" y="2064"/>
                  </a:cubicBezTo>
                  <a:cubicBezTo>
                    <a:pt x="736" y="2228"/>
                    <a:pt x="986" y="2308"/>
                    <a:pt x="1235" y="2308"/>
                  </a:cubicBezTo>
                  <a:cubicBezTo>
                    <a:pt x="1578" y="2308"/>
                    <a:pt x="1918" y="2156"/>
                    <a:pt x="2145" y="1865"/>
                  </a:cubicBezTo>
                  <a:cubicBezTo>
                    <a:pt x="2433" y="1498"/>
                    <a:pt x="2471" y="994"/>
                    <a:pt x="2241" y="587"/>
                  </a:cubicBezTo>
                  <a:cubicBezTo>
                    <a:pt x="2035" y="221"/>
                    <a:pt x="1649" y="1"/>
                    <a:pt x="123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17"/>
            <p:cNvSpPr/>
            <p:nvPr/>
          </p:nvSpPr>
          <p:spPr>
            <a:xfrm>
              <a:off x="-5136275" y="-1598462"/>
              <a:ext cx="61800" cy="57700"/>
            </a:xfrm>
            <a:custGeom>
              <a:rect b="b" l="l" r="r" t="t"/>
              <a:pathLst>
                <a:path extrusionOk="0" h="2308" w="2472">
                  <a:moveTo>
                    <a:pt x="1237" y="0"/>
                  </a:moveTo>
                  <a:cubicBezTo>
                    <a:pt x="1191" y="0"/>
                    <a:pt x="1144" y="3"/>
                    <a:pt x="1097" y="9"/>
                  </a:cubicBezTo>
                  <a:cubicBezTo>
                    <a:pt x="634" y="66"/>
                    <a:pt x="250" y="396"/>
                    <a:pt x="125" y="844"/>
                  </a:cubicBezTo>
                  <a:cubicBezTo>
                    <a:pt x="1" y="1295"/>
                    <a:pt x="159" y="1775"/>
                    <a:pt x="525" y="2062"/>
                  </a:cubicBezTo>
                  <a:cubicBezTo>
                    <a:pt x="737" y="2227"/>
                    <a:pt x="987" y="2308"/>
                    <a:pt x="1236" y="2308"/>
                  </a:cubicBezTo>
                  <a:cubicBezTo>
                    <a:pt x="1579" y="2308"/>
                    <a:pt x="1918" y="2156"/>
                    <a:pt x="2145" y="1865"/>
                  </a:cubicBezTo>
                  <a:cubicBezTo>
                    <a:pt x="2433" y="1497"/>
                    <a:pt x="2471" y="992"/>
                    <a:pt x="2241" y="586"/>
                  </a:cubicBezTo>
                  <a:cubicBezTo>
                    <a:pt x="2036" y="222"/>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17"/>
            <p:cNvSpPr/>
            <p:nvPr/>
          </p:nvSpPr>
          <p:spPr>
            <a:xfrm>
              <a:off x="-4564925" y="-1394337"/>
              <a:ext cx="65125" cy="57725"/>
            </a:xfrm>
            <a:custGeom>
              <a:rect b="b" l="l" r="r" t="t"/>
              <a:pathLst>
                <a:path extrusionOk="0" h="2309" w="2605">
                  <a:moveTo>
                    <a:pt x="1303" y="0"/>
                  </a:moveTo>
                  <a:cubicBezTo>
                    <a:pt x="960" y="0"/>
                    <a:pt x="621" y="152"/>
                    <a:pt x="394" y="443"/>
                  </a:cubicBezTo>
                  <a:cubicBezTo>
                    <a:pt x="1" y="945"/>
                    <a:pt x="89" y="1671"/>
                    <a:pt x="591" y="2064"/>
                  </a:cubicBezTo>
                  <a:cubicBezTo>
                    <a:pt x="802" y="2229"/>
                    <a:pt x="1053" y="2308"/>
                    <a:pt x="1301" y="2308"/>
                  </a:cubicBezTo>
                  <a:cubicBezTo>
                    <a:pt x="1644" y="2308"/>
                    <a:pt x="1983" y="2157"/>
                    <a:pt x="2211" y="1867"/>
                  </a:cubicBezTo>
                  <a:cubicBezTo>
                    <a:pt x="2604" y="1365"/>
                    <a:pt x="2516" y="639"/>
                    <a:pt x="2014" y="246"/>
                  </a:cubicBezTo>
                  <a:cubicBezTo>
                    <a:pt x="1803"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17"/>
            <p:cNvSpPr/>
            <p:nvPr/>
          </p:nvSpPr>
          <p:spPr>
            <a:xfrm>
              <a:off x="-4411725" y="-1275687"/>
              <a:ext cx="36200" cy="44850"/>
            </a:xfrm>
            <a:custGeom>
              <a:rect b="b" l="l" r="r" t="t"/>
              <a:pathLst>
                <a:path extrusionOk="0" h="1794" w="1448">
                  <a:moveTo>
                    <a:pt x="1229" y="0"/>
                  </a:moveTo>
                  <a:cubicBezTo>
                    <a:pt x="880" y="0"/>
                    <a:pt x="545" y="159"/>
                    <a:pt x="325" y="440"/>
                  </a:cubicBezTo>
                  <a:cubicBezTo>
                    <a:pt x="18" y="834"/>
                    <a:pt x="0" y="1380"/>
                    <a:pt x="282" y="1794"/>
                  </a:cubicBezTo>
                  <a:cubicBezTo>
                    <a:pt x="703" y="1226"/>
                    <a:pt x="1093" y="633"/>
                    <a:pt x="1448" y="21"/>
                  </a:cubicBezTo>
                  <a:cubicBezTo>
                    <a:pt x="1375" y="7"/>
                    <a:pt x="1301" y="0"/>
                    <a:pt x="122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17"/>
            <p:cNvSpPr/>
            <p:nvPr/>
          </p:nvSpPr>
          <p:spPr>
            <a:xfrm>
              <a:off x="-4546850" y="-1259287"/>
              <a:ext cx="61800" cy="57700"/>
            </a:xfrm>
            <a:custGeom>
              <a:rect b="b" l="l" r="r" t="t"/>
              <a:pathLst>
                <a:path extrusionOk="0" h="2308" w="2472">
                  <a:moveTo>
                    <a:pt x="1239" y="0"/>
                  </a:moveTo>
                  <a:cubicBezTo>
                    <a:pt x="1193" y="0"/>
                    <a:pt x="1146" y="3"/>
                    <a:pt x="1098" y="9"/>
                  </a:cubicBezTo>
                  <a:cubicBezTo>
                    <a:pt x="634" y="64"/>
                    <a:pt x="251" y="394"/>
                    <a:pt x="126" y="844"/>
                  </a:cubicBezTo>
                  <a:cubicBezTo>
                    <a:pt x="1" y="1293"/>
                    <a:pt x="159" y="1775"/>
                    <a:pt x="527" y="2062"/>
                  </a:cubicBezTo>
                  <a:cubicBezTo>
                    <a:pt x="738" y="2228"/>
                    <a:pt x="989" y="2308"/>
                    <a:pt x="1237" y="2308"/>
                  </a:cubicBezTo>
                  <a:cubicBezTo>
                    <a:pt x="1580" y="2308"/>
                    <a:pt x="1919" y="2156"/>
                    <a:pt x="2147" y="1865"/>
                  </a:cubicBezTo>
                  <a:cubicBezTo>
                    <a:pt x="2434" y="1497"/>
                    <a:pt x="2472" y="992"/>
                    <a:pt x="2243" y="587"/>
                  </a:cubicBezTo>
                  <a:cubicBezTo>
                    <a:pt x="2036" y="221"/>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17"/>
            <p:cNvSpPr/>
            <p:nvPr/>
          </p:nvSpPr>
          <p:spPr>
            <a:xfrm>
              <a:off x="-4428300" y="-1410762"/>
              <a:ext cx="61800" cy="57700"/>
            </a:xfrm>
            <a:custGeom>
              <a:rect b="b" l="l" r="r" t="t"/>
              <a:pathLst>
                <a:path extrusionOk="0" h="2308" w="2472">
                  <a:moveTo>
                    <a:pt x="1239" y="0"/>
                  </a:moveTo>
                  <a:cubicBezTo>
                    <a:pt x="1192" y="0"/>
                    <a:pt x="1145" y="3"/>
                    <a:pt x="1098" y="9"/>
                  </a:cubicBezTo>
                  <a:cubicBezTo>
                    <a:pt x="634" y="64"/>
                    <a:pt x="251" y="394"/>
                    <a:pt x="126" y="844"/>
                  </a:cubicBezTo>
                  <a:cubicBezTo>
                    <a:pt x="1" y="1293"/>
                    <a:pt x="159" y="1774"/>
                    <a:pt x="527" y="2062"/>
                  </a:cubicBezTo>
                  <a:cubicBezTo>
                    <a:pt x="738" y="2227"/>
                    <a:pt x="988" y="2308"/>
                    <a:pt x="1237" y="2308"/>
                  </a:cubicBezTo>
                  <a:cubicBezTo>
                    <a:pt x="1579" y="2308"/>
                    <a:pt x="1918" y="2156"/>
                    <a:pt x="2146" y="1865"/>
                  </a:cubicBezTo>
                  <a:cubicBezTo>
                    <a:pt x="2433" y="1497"/>
                    <a:pt x="2471" y="992"/>
                    <a:pt x="2242" y="587"/>
                  </a:cubicBezTo>
                  <a:cubicBezTo>
                    <a:pt x="2036" y="221"/>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17"/>
            <p:cNvSpPr/>
            <p:nvPr/>
          </p:nvSpPr>
          <p:spPr>
            <a:xfrm>
              <a:off x="-4446375" y="-1545837"/>
              <a:ext cx="65100" cy="57750"/>
            </a:xfrm>
            <a:custGeom>
              <a:rect b="b" l="l" r="r" t="t"/>
              <a:pathLst>
                <a:path extrusionOk="0" h="2310" w="2604">
                  <a:moveTo>
                    <a:pt x="1302" y="1"/>
                  </a:moveTo>
                  <a:cubicBezTo>
                    <a:pt x="960" y="1"/>
                    <a:pt x="621" y="153"/>
                    <a:pt x="394" y="444"/>
                  </a:cubicBezTo>
                  <a:cubicBezTo>
                    <a:pt x="0" y="946"/>
                    <a:pt x="89" y="1672"/>
                    <a:pt x="591" y="2065"/>
                  </a:cubicBezTo>
                  <a:cubicBezTo>
                    <a:pt x="802" y="2230"/>
                    <a:pt x="1052" y="2309"/>
                    <a:pt x="1300" y="2309"/>
                  </a:cubicBezTo>
                  <a:cubicBezTo>
                    <a:pt x="1643" y="2309"/>
                    <a:pt x="1982" y="2157"/>
                    <a:pt x="2210" y="1866"/>
                  </a:cubicBezTo>
                  <a:cubicBezTo>
                    <a:pt x="2604" y="1364"/>
                    <a:pt x="2515" y="640"/>
                    <a:pt x="2013" y="247"/>
                  </a:cubicBezTo>
                  <a:cubicBezTo>
                    <a:pt x="1802" y="81"/>
                    <a:pt x="1551" y="1"/>
                    <a:pt x="1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17"/>
            <p:cNvSpPr/>
            <p:nvPr/>
          </p:nvSpPr>
          <p:spPr>
            <a:xfrm>
              <a:off x="-4867875" y="-1631437"/>
              <a:ext cx="65125" cy="57750"/>
            </a:xfrm>
            <a:custGeom>
              <a:rect b="b" l="l" r="r" t="t"/>
              <a:pathLst>
                <a:path extrusionOk="0" h="2310" w="2605">
                  <a:moveTo>
                    <a:pt x="1303" y="1"/>
                  </a:moveTo>
                  <a:cubicBezTo>
                    <a:pt x="960" y="1"/>
                    <a:pt x="621" y="153"/>
                    <a:pt x="394" y="444"/>
                  </a:cubicBezTo>
                  <a:cubicBezTo>
                    <a:pt x="1" y="946"/>
                    <a:pt x="89" y="1672"/>
                    <a:pt x="591" y="2065"/>
                  </a:cubicBezTo>
                  <a:cubicBezTo>
                    <a:pt x="802" y="2229"/>
                    <a:pt x="1052" y="2309"/>
                    <a:pt x="1301" y="2309"/>
                  </a:cubicBezTo>
                  <a:cubicBezTo>
                    <a:pt x="1644" y="2309"/>
                    <a:pt x="1983" y="2157"/>
                    <a:pt x="2211" y="1866"/>
                  </a:cubicBezTo>
                  <a:cubicBezTo>
                    <a:pt x="2604" y="1364"/>
                    <a:pt x="2516" y="640"/>
                    <a:pt x="2014" y="247"/>
                  </a:cubicBezTo>
                  <a:cubicBezTo>
                    <a:pt x="1802" y="81"/>
                    <a:pt x="1552" y="1"/>
                    <a:pt x="130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17"/>
            <p:cNvSpPr/>
            <p:nvPr/>
          </p:nvSpPr>
          <p:spPr>
            <a:xfrm>
              <a:off x="-4714775" y="-1512862"/>
              <a:ext cx="61775" cy="57700"/>
            </a:xfrm>
            <a:custGeom>
              <a:rect b="b" l="l" r="r" t="t"/>
              <a:pathLst>
                <a:path extrusionOk="0" h="2308" w="2471">
                  <a:moveTo>
                    <a:pt x="1235" y="0"/>
                  </a:moveTo>
                  <a:cubicBezTo>
                    <a:pt x="1189" y="0"/>
                    <a:pt x="1143" y="3"/>
                    <a:pt x="1096" y="9"/>
                  </a:cubicBezTo>
                  <a:cubicBezTo>
                    <a:pt x="634" y="66"/>
                    <a:pt x="251" y="396"/>
                    <a:pt x="125" y="846"/>
                  </a:cubicBezTo>
                  <a:cubicBezTo>
                    <a:pt x="0" y="1295"/>
                    <a:pt x="158" y="1775"/>
                    <a:pt x="526" y="2063"/>
                  </a:cubicBezTo>
                  <a:cubicBezTo>
                    <a:pt x="737" y="2228"/>
                    <a:pt x="987" y="2308"/>
                    <a:pt x="1235" y="2308"/>
                  </a:cubicBezTo>
                  <a:cubicBezTo>
                    <a:pt x="1578" y="2308"/>
                    <a:pt x="1918" y="2156"/>
                    <a:pt x="2146" y="1865"/>
                  </a:cubicBezTo>
                  <a:cubicBezTo>
                    <a:pt x="2433" y="1498"/>
                    <a:pt x="2471" y="994"/>
                    <a:pt x="2241" y="586"/>
                  </a:cubicBezTo>
                  <a:cubicBezTo>
                    <a:pt x="2035" y="221"/>
                    <a:pt x="1649"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17"/>
            <p:cNvSpPr/>
            <p:nvPr/>
          </p:nvSpPr>
          <p:spPr>
            <a:xfrm>
              <a:off x="-4849800" y="-1496387"/>
              <a:ext cx="61800" cy="57700"/>
            </a:xfrm>
            <a:custGeom>
              <a:rect b="b" l="l" r="r" t="t"/>
              <a:pathLst>
                <a:path extrusionOk="0" h="2308" w="2472">
                  <a:moveTo>
                    <a:pt x="1236" y="0"/>
                  </a:moveTo>
                  <a:cubicBezTo>
                    <a:pt x="1190" y="0"/>
                    <a:pt x="1144" y="3"/>
                    <a:pt x="1097" y="8"/>
                  </a:cubicBezTo>
                  <a:cubicBezTo>
                    <a:pt x="634" y="65"/>
                    <a:pt x="251" y="395"/>
                    <a:pt x="126" y="845"/>
                  </a:cubicBezTo>
                  <a:cubicBezTo>
                    <a:pt x="1" y="1294"/>
                    <a:pt x="159" y="1775"/>
                    <a:pt x="526" y="2063"/>
                  </a:cubicBezTo>
                  <a:cubicBezTo>
                    <a:pt x="737" y="2228"/>
                    <a:pt x="987" y="2308"/>
                    <a:pt x="1236" y="2308"/>
                  </a:cubicBezTo>
                  <a:cubicBezTo>
                    <a:pt x="1579" y="2308"/>
                    <a:pt x="1919" y="2156"/>
                    <a:pt x="2147" y="1865"/>
                  </a:cubicBezTo>
                  <a:cubicBezTo>
                    <a:pt x="2434" y="1498"/>
                    <a:pt x="2472" y="993"/>
                    <a:pt x="2241" y="586"/>
                  </a:cubicBezTo>
                  <a:cubicBezTo>
                    <a:pt x="2035" y="221"/>
                    <a:pt x="1649" y="0"/>
                    <a:pt x="123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17"/>
            <p:cNvSpPr/>
            <p:nvPr/>
          </p:nvSpPr>
          <p:spPr>
            <a:xfrm>
              <a:off x="-4731250" y="-1647862"/>
              <a:ext cx="61800" cy="57700"/>
            </a:xfrm>
            <a:custGeom>
              <a:rect b="b" l="l" r="r" t="t"/>
              <a:pathLst>
                <a:path extrusionOk="0" h="2308" w="2472">
                  <a:moveTo>
                    <a:pt x="1235" y="0"/>
                  </a:moveTo>
                  <a:cubicBezTo>
                    <a:pt x="1189" y="0"/>
                    <a:pt x="1143" y="3"/>
                    <a:pt x="1097" y="8"/>
                  </a:cubicBezTo>
                  <a:cubicBezTo>
                    <a:pt x="634" y="65"/>
                    <a:pt x="251" y="395"/>
                    <a:pt x="126" y="844"/>
                  </a:cubicBezTo>
                  <a:cubicBezTo>
                    <a:pt x="0" y="1294"/>
                    <a:pt x="158" y="1775"/>
                    <a:pt x="526" y="2063"/>
                  </a:cubicBezTo>
                  <a:cubicBezTo>
                    <a:pt x="737" y="2228"/>
                    <a:pt x="987" y="2308"/>
                    <a:pt x="1235" y="2308"/>
                  </a:cubicBezTo>
                  <a:cubicBezTo>
                    <a:pt x="1578" y="2308"/>
                    <a:pt x="1918" y="2156"/>
                    <a:pt x="2146" y="1865"/>
                  </a:cubicBezTo>
                  <a:cubicBezTo>
                    <a:pt x="2433" y="1497"/>
                    <a:pt x="2471" y="992"/>
                    <a:pt x="2241" y="586"/>
                  </a:cubicBezTo>
                  <a:cubicBezTo>
                    <a:pt x="2035" y="221"/>
                    <a:pt x="1649"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17"/>
            <p:cNvSpPr/>
            <p:nvPr/>
          </p:nvSpPr>
          <p:spPr>
            <a:xfrm>
              <a:off x="-4698325" y="-1377862"/>
              <a:ext cx="61800" cy="57725"/>
            </a:xfrm>
            <a:custGeom>
              <a:rect b="b" l="l" r="r" t="t"/>
              <a:pathLst>
                <a:path extrusionOk="0" h="2309" w="2472">
                  <a:moveTo>
                    <a:pt x="1236" y="1"/>
                  </a:moveTo>
                  <a:cubicBezTo>
                    <a:pt x="1190" y="1"/>
                    <a:pt x="1144" y="3"/>
                    <a:pt x="1097" y="9"/>
                  </a:cubicBezTo>
                  <a:cubicBezTo>
                    <a:pt x="634" y="66"/>
                    <a:pt x="251" y="396"/>
                    <a:pt x="126" y="846"/>
                  </a:cubicBezTo>
                  <a:cubicBezTo>
                    <a:pt x="1" y="1295"/>
                    <a:pt x="159" y="1775"/>
                    <a:pt x="527" y="2064"/>
                  </a:cubicBezTo>
                  <a:cubicBezTo>
                    <a:pt x="737" y="2228"/>
                    <a:pt x="987" y="2308"/>
                    <a:pt x="1236" y="2308"/>
                  </a:cubicBezTo>
                  <a:cubicBezTo>
                    <a:pt x="1579" y="2308"/>
                    <a:pt x="1919" y="2156"/>
                    <a:pt x="2147" y="1865"/>
                  </a:cubicBezTo>
                  <a:cubicBezTo>
                    <a:pt x="2434" y="1498"/>
                    <a:pt x="2472" y="994"/>
                    <a:pt x="2241" y="587"/>
                  </a:cubicBezTo>
                  <a:cubicBezTo>
                    <a:pt x="2036" y="222"/>
                    <a:pt x="1649"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17"/>
            <p:cNvSpPr/>
            <p:nvPr/>
          </p:nvSpPr>
          <p:spPr>
            <a:xfrm>
              <a:off x="-4579775" y="-1529337"/>
              <a:ext cx="61800" cy="57725"/>
            </a:xfrm>
            <a:custGeom>
              <a:rect b="b" l="l" r="r" t="t"/>
              <a:pathLst>
                <a:path extrusionOk="0" h="2309" w="2472">
                  <a:moveTo>
                    <a:pt x="1236" y="1"/>
                  </a:moveTo>
                  <a:cubicBezTo>
                    <a:pt x="1190" y="1"/>
                    <a:pt x="1144" y="3"/>
                    <a:pt x="1098" y="9"/>
                  </a:cubicBezTo>
                  <a:cubicBezTo>
                    <a:pt x="634" y="66"/>
                    <a:pt x="251" y="396"/>
                    <a:pt x="126" y="845"/>
                  </a:cubicBezTo>
                  <a:cubicBezTo>
                    <a:pt x="0" y="1295"/>
                    <a:pt x="159" y="1775"/>
                    <a:pt x="526" y="2064"/>
                  </a:cubicBezTo>
                  <a:cubicBezTo>
                    <a:pt x="738" y="2228"/>
                    <a:pt x="988" y="2309"/>
                    <a:pt x="1237" y="2309"/>
                  </a:cubicBezTo>
                  <a:cubicBezTo>
                    <a:pt x="1579" y="2309"/>
                    <a:pt x="1918" y="2157"/>
                    <a:pt x="2146" y="1865"/>
                  </a:cubicBezTo>
                  <a:cubicBezTo>
                    <a:pt x="2433" y="1498"/>
                    <a:pt x="2471" y="994"/>
                    <a:pt x="2242" y="587"/>
                  </a:cubicBezTo>
                  <a:cubicBezTo>
                    <a:pt x="2035" y="221"/>
                    <a:pt x="1649"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17"/>
            <p:cNvSpPr/>
            <p:nvPr/>
          </p:nvSpPr>
          <p:spPr>
            <a:xfrm>
              <a:off x="-4749325" y="-1782912"/>
              <a:ext cx="65100" cy="57750"/>
            </a:xfrm>
            <a:custGeom>
              <a:rect b="b" l="l" r="r" t="t"/>
              <a:pathLst>
                <a:path extrusionOk="0" h="2310" w="2604">
                  <a:moveTo>
                    <a:pt x="1302" y="1"/>
                  </a:moveTo>
                  <a:cubicBezTo>
                    <a:pt x="959" y="1"/>
                    <a:pt x="620" y="153"/>
                    <a:pt x="392" y="444"/>
                  </a:cubicBezTo>
                  <a:cubicBezTo>
                    <a:pt x="0" y="946"/>
                    <a:pt x="89" y="1672"/>
                    <a:pt x="591" y="2063"/>
                  </a:cubicBezTo>
                  <a:cubicBezTo>
                    <a:pt x="802" y="2229"/>
                    <a:pt x="1052" y="2309"/>
                    <a:pt x="1301" y="2309"/>
                  </a:cubicBezTo>
                  <a:cubicBezTo>
                    <a:pt x="1644" y="2309"/>
                    <a:pt x="1983" y="2157"/>
                    <a:pt x="2210" y="1866"/>
                  </a:cubicBezTo>
                  <a:cubicBezTo>
                    <a:pt x="2604" y="1364"/>
                    <a:pt x="2515" y="639"/>
                    <a:pt x="2013" y="247"/>
                  </a:cubicBezTo>
                  <a:cubicBezTo>
                    <a:pt x="1802" y="81"/>
                    <a:pt x="1551" y="1"/>
                    <a:pt x="1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17"/>
            <p:cNvSpPr/>
            <p:nvPr/>
          </p:nvSpPr>
          <p:spPr>
            <a:xfrm>
              <a:off x="-4596250" y="-1664337"/>
              <a:ext cx="61800" cy="57700"/>
            </a:xfrm>
            <a:custGeom>
              <a:rect b="b" l="l" r="r" t="t"/>
              <a:pathLst>
                <a:path extrusionOk="0" h="2308" w="2472">
                  <a:moveTo>
                    <a:pt x="1237" y="0"/>
                  </a:moveTo>
                  <a:cubicBezTo>
                    <a:pt x="1191" y="0"/>
                    <a:pt x="1145" y="3"/>
                    <a:pt x="1098" y="9"/>
                  </a:cubicBezTo>
                  <a:cubicBezTo>
                    <a:pt x="634" y="66"/>
                    <a:pt x="251" y="396"/>
                    <a:pt x="126" y="844"/>
                  </a:cubicBezTo>
                  <a:cubicBezTo>
                    <a:pt x="1" y="1295"/>
                    <a:pt x="159" y="1775"/>
                    <a:pt x="527" y="2063"/>
                  </a:cubicBezTo>
                  <a:cubicBezTo>
                    <a:pt x="738" y="2228"/>
                    <a:pt x="988" y="2308"/>
                    <a:pt x="1236" y="2308"/>
                  </a:cubicBezTo>
                  <a:cubicBezTo>
                    <a:pt x="1579" y="2308"/>
                    <a:pt x="1918" y="2156"/>
                    <a:pt x="2146" y="1865"/>
                  </a:cubicBezTo>
                  <a:cubicBezTo>
                    <a:pt x="2433" y="1497"/>
                    <a:pt x="2471" y="992"/>
                    <a:pt x="2243" y="586"/>
                  </a:cubicBezTo>
                  <a:cubicBezTo>
                    <a:pt x="2035" y="221"/>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17"/>
            <p:cNvSpPr/>
            <p:nvPr/>
          </p:nvSpPr>
          <p:spPr>
            <a:xfrm>
              <a:off x="-5127825" y="-1831437"/>
              <a:ext cx="17150" cy="18575"/>
            </a:xfrm>
            <a:custGeom>
              <a:rect b="b" l="l" r="r" t="t"/>
              <a:pathLst>
                <a:path extrusionOk="0" h="743" w="686">
                  <a:moveTo>
                    <a:pt x="686" y="0"/>
                  </a:moveTo>
                  <a:cubicBezTo>
                    <a:pt x="452" y="240"/>
                    <a:pt x="224" y="487"/>
                    <a:pt x="0" y="742"/>
                  </a:cubicBezTo>
                  <a:cubicBezTo>
                    <a:pt x="333" y="617"/>
                    <a:pt x="587" y="343"/>
                    <a:pt x="68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17"/>
            <p:cNvSpPr/>
            <p:nvPr/>
          </p:nvSpPr>
          <p:spPr>
            <a:xfrm>
              <a:off x="-5017725" y="-1749962"/>
              <a:ext cx="61775" cy="57725"/>
            </a:xfrm>
            <a:custGeom>
              <a:rect b="b" l="l" r="r" t="t"/>
              <a:pathLst>
                <a:path extrusionOk="0" h="2309" w="2471">
                  <a:moveTo>
                    <a:pt x="1237" y="1"/>
                  </a:moveTo>
                  <a:cubicBezTo>
                    <a:pt x="1190" y="1"/>
                    <a:pt x="1143" y="4"/>
                    <a:pt x="1096" y="10"/>
                  </a:cubicBezTo>
                  <a:cubicBezTo>
                    <a:pt x="634" y="67"/>
                    <a:pt x="249" y="397"/>
                    <a:pt x="125" y="845"/>
                  </a:cubicBezTo>
                  <a:cubicBezTo>
                    <a:pt x="0" y="1296"/>
                    <a:pt x="158" y="1776"/>
                    <a:pt x="525" y="2064"/>
                  </a:cubicBezTo>
                  <a:cubicBezTo>
                    <a:pt x="736" y="2229"/>
                    <a:pt x="986" y="2309"/>
                    <a:pt x="1235" y="2309"/>
                  </a:cubicBezTo>
                  <a:cubicBezTo>
                    <a:pt x="1578" y="2309"/>
                    <a:pt x="1918" y="2157"/>
                    <a:pt x="2146" y="1866"/>
                  </a:cubicBezTo>
                  <a:cubicBezTo>
                    <a:pt x="2433" y="1498"/>
                    <a:pt x="2471" y="993"/>
                    <a:pt x="2241" y="587"/>
                  </a:cubicBezTo>
                  <a:cubicBezTo>
                    <a:pt x="2035" y="223"/>
                    <a:pt x="1649" y="1"/>
                    <a:pt x="123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17"/>
            <p:cNvSpPr/>
            <p:nvPr/>
          </p:nvSpPr>
          <p:spPr>
            <a:xfrm>
              <a:off x="-5152750" y="-1733487"/>
              <a:ext cx="61800" cy="57725"/>
            </a:xfrm>
            <a:custGeom>
              <a:rect b="b" l="l" r="r" t="t"/>
              <a:pathLst>
                <a:path extrusionOk="0" h="2309" w="2472">
                  <a:moveTo>
                    <a:pt x="1238" y="1"/>
                  </a:moveTo>
                  <a:cubicBezTo>
                    <a:pt x="1191" y="1"/>
                    <a:pt x="1144" y="4"/>
                    <a:pt x="1097" y="9"/>
                  </a:cubicBezTo>
                  <a:cubicBezTo>
                    <a:pt x="634" y="66"/>
                    <a:pt x="250" y="396"/>
                    <a:pt x="125" y="845"/>
                  </a:cubicBezTo>
                  <a:cubicBezTo>
                    <a:pt x="1" y="1295"/>
                    <a:pt x="159" y="1776"/>
                    <a:pt x="526" y="2063"/>
                  </a:cubicBezTo>
                  <a:cubicBezTo>
                    <a:pt x="737" y="2228"/>
                    <a:pt x="988" y="2308"/>
                    <a:pt x="1236" y="2308"/>
                  </a:cubicBezTo>
                  <a:cubicBezTo>
                    <a:pt x="1579" y="2308"/>
                    <a:pt x="1918" y="2156"/>
                    <a:pt x="2145" y="1866"/>
                  </a:cubicBezTo>
                  <a:cubicBezTo>
                    <a:pt x="2434" y="1498"/>
                    <a:pt x="2472" y="993"/>
                    <a:pt x="2241" y="587"/>
                  </a:cubicBezTo>
                  <a:cubicBezTo>
                    <a:pt x="2036" y="223"/>
                    <a:pt x="1649"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17"/>
            <p:cNvSpPr/>
            <p:nvPr/>
          </p:nvSpPr>
          <p:spPr>
            <a:xfrm>
              <a:off x="-5034200" y="-1884962"/>
              <a:ext cx="61800" cy="57725"/>
            </a:xfrm>
            <a:custGeom>
              <a:rect b="b" l="l" r="r" t="t"/>
              <a:pathLst>
                <a:path extrusionOk="0" h="2309" w="2472">
                  <a:moveTo>
                    <a:pt x="1238" y="1"/>
                  </a:moveTo>
                  <a:cubicBezTo>
                    <a:pt x="1191" y="1"/>
                    <a:pt x="1144" y="4"/>
                    <a:pt x="1097" y="9"/>
                  </a:cubicBezTo>
                  <a:cubicBezTo>
                    <a:pt x="634" y="66"/>
                    <a:pt x="251" y="395"/>
                    <a:pt x="126" y="845"/>
                  </a:cubicBezTo>
                  <a:cubicBezTo>
                    <a:pt x="0" y="1295"/>
                    <a:pt x="158" y="1776"/>
                    <a:pt x="525" y="2063"/>
                  </a:cubicBezTo>
                  <a:cubicBezTo>
                    <a:pt x="736" y="2228"/>
                    <a:pt x="987" y="2308"/>
                    <a:pt x="1236" y="2308"/>
                  </a:cubicBezTo>
                  <a:cubicBezTo>
                    <a:pt x="1579" y="2308"/>
                    <a:pt x="1918" y="2156"/>
                    <a:pt x="2146" y="1865"/>
                  </a:cubicBezTo>
                  <a:cubicBezTo>
                    <a:pt x="2433" y="1498"/>
                    <a:pt x="2471" y="993"/>
                    <a:pt x="2241" y="587"/>
                  </a:cubicBezTo>
                  <a:cubicBezTo>
                    <a:pt x="2035" y="222"/>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17"/>
            <p:cNvSpPr/>
            <p:nvPr/>
          </p:nvSpPr>
          <p:spPr>
            <a:xfrm>
              <a:off x="-5001275" y="-1614937"/>
              <a:ext cx="61800" cy="57725"/>
            </a:xfrm>
            <a:custGeom>
              <a:rect b="b" l="l" r="r" t="t"/>
              <a:pathLst>
                <a:path extrusionOk="0" h="2309" w="2472">
                  <a:moveTo>
                    <a:pt x="1236" y="1"/>
                  </a:moveTo>
                  <a:cubicBezTo>
                    <a:pt x="1190" y="1"/>
                    <a:pt x="1143" y="3"/>
                    <a:pt x="1097" y="9"/>
                  </a:cubicBezTo>
                  <a:cubicBezTo>
                    <a:pt x="634" y="66"/>
                    <a:pt x="251" y="396"/>
                    <a:pt x="126" y="845"/>
                  </a:cubicBezTo>
                  <a:cubicBezTo>
                    <a:pt x="1" y="1295"/>
                    <a:pt x="159" y="1775"/>
                    <a:pt x="526" y="2064"/>
                  </a:cubicBezTo>
                  <a:cubicBezTo>
                    <a:pt x="737" y="2228"/>
                    <a:pt x="987" y="2308"/>
                    <a:pt x="1236" y="2308"/>
                  </a:cubicBezTo>
                  <a:cubicBezTo>
                    <a:pt x="1579" y="2308"/>
                    <a:pt x="1919" y="2156"/>
                    <a:pt x="2147" y="1865"/>
                  </a:cubicBezTo>
                  <a:cubicBezTo>
                    <a:pt x="2434" y="1497"/>
                    <a:pt x="2472" y="993"/>
                    <a:pt x="2241" y="587"/>
                  </a:cubicBezTo>
                  <a:cubicBezTo>
                    <a:pt x="2035" y="221"/>
                    <a:pt x="1648"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17"/>
            <p:cNvSpPr/>
            <p:nvPr/>
          </p:nvSpPr>
          <p:spPr>
            <a:xfrm>
              <a:off x="-4882725" y="-1766412"/>
              <a:ext cx="61800" cy="57700"/>
            </a:xfrm>
            <a:custGeom>
              <a:rect b="b" l="l" r="r" t="t"/>
              <a:pathLst>
                <a:path extrusionOk="0" h="2308" w="2472">
                  <a:moveTo>
                    <a:pt x="1237" y="0"/>
                  </a:moveTo>
                  <a:cubicBezTo>
                    <a:pt x="1191" y="0"/>
                    <a:pt x="1144" y="3"/>
                    <a:pt x="1097" y="9"/>
                  </a:cubicBezTo>
                  <a:cubicBezTo>
                    <a:pt x="634" y="66"/>
                    <a:pt x="251" y="396"/>
                    <a:pt x="126" y="845"/>
                  </a:cubicBezTo>
                  <a:cubicBezTo>
                    <a:pt x="0" y="1295"/>
                    <a:pt x="158" y="1775"/>
                    <a:pt x="526" y="2062"/>
                  </a:cubicBezTo>
                  <a:cubicBezTo>
                    <a:pt x="737" y="2228"/>
                    <a:pt x="988" y="2308"/>
                    <a:pt x="1236" y="2308"/>
                  </a:cubicBezTo>
                  <a:cubicBezTo>
                    <a:pt x="1579" y="2308"/>
                    <a:pt x="1918" y="2156"/>
                    <a:pt x="2146" y="1865"/>
                  </a:cubicBezTo>
                  <a:cubicBezTo>
                    <a:pt x="2433" y="1497"/>
                    <a:pt x="2471" y="993"/>
                    <a:pt x="2241" y="587"/>
                  </a:cubicBezTo>
                  <a:cubicBezTo>
                    <a:pt x="2035" y="222"/>
                    <a:pt x="1650"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17"/>
            <p:cNvSpPr/>
            <p:nvPr/>
          </p:nvSpPr>
          <p:spPr>
            <a:xfrm>
              <a:off x="-4899200" y="-1901437"/>
              <a:ext cx="61800" cy="57725"/>
            </a:xfrm>
            <a:custGeom>
              <a:rect b="b" l="l" r="r" t="t"/>
              <a:pathLst>
                <a:path extrusionOk="0" h="2309" w="2472">
                  <a:moveTo>
                    <a:pt x="1238" y="1"/>
                  </a:moveTo>
                  <a:cubicBezTo>
                    <a:pt x="1191" y="1"/>
                    <a:pt x="1144" y="4"/>
                    <a:pt x="1097" y="10"/>
                  </a:cubicBezTo>
                  <a:cubicBezTo>
                    <a:pt x="634" y="66"/>
                    <a:pt x="251" y="396"/>
                    <a:pt x="126" y="845"/>
                  </a:cubicBezTo>
                  <a:cubicBezTo>
                    <a:pt x="1" y="1295"/>
                    <a:pt x="159" y="1776"/>
                    <a:pt x="527" y="2063"/>
                  </a:cubicBezTo>
                  <a:cubicBezTo>
                    <a:pt x="737" y="2228"/>
                    <a:pt x="988" y="2309"/>
                    <a:pt x="1237" y="2309"/>
                  </a:cubicBezTo>
                  <a:cubicBezTo>
                    <a:pt x="1579" y="2309"/>
                    <a:pt x="1919" y="2157"/>
                    <a:pt x="2146" y="1866"/>
                  </a:cubicBezTo>
                  <a:cubicBezTo>
                    <a:pt x="2433" y="1498"/>
                    <a:pt x="2471" y="993"/>
                    <a:pt x="2241" y="587"/>
                  </a:cubicBezTo>
                  <a:cubicBezTo>
                    <a:pt x="2036" y="223"/>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17"/>
            <p:cNvSpPr/>
            <p:nvPr/>
          </p:nvSpPr>
          <p:spPr>
            <a:xfrm>
              <a:off x="-4629950" y="-1934287"/>
              <a:ext cx="63850" cy="57650"/>
            </a:xfrm>
            <a:custGeom>
              <a:rect b="b" l="l" r="r" t="t"/>
              <a:pathLst>
                <a:path extrusionOk="0" h="2306" w="2554">
                  <a:moveTo>
                    <a:pt x="1264" y="1"/>
                  </a:moveTo>
                  <a:cubicBezTo>
                    <a:pt x="807" y="1"/>
                    <a:pt x="387" y="272"/>
                    <a:pt x="204" y="701"/>
                  </a:cubicBezTo>
                  <a:cubicBezTo>
                    <a:pt x="1" y="1182"/>
                    <a:pt x="145" y="1740"/>
                    <a:pt x="557" y="2059"/>
                  </a:cubicBezTo>
                  <a:cubicBezTo>
                    <a:pt x="768" y="2225"/>
                    <a:pt x="1019" y="2305"/>
                    <a:pt x="1268" y="2305"/>
                  </a:cubicBezTo>
                  <a:cubicBezTo>
                    <a:pt x="1610" y="2305"/>
                    <a:pt x="1949" y="2153"/>
                    <a:pt x="2177" y="1862"/>
                  </a:cubicBezTo>
                  <a:cubicBezTo>
                    <a:pt x="2554" y="1380"/>
                    <a:pt x="2488" y="689"/>
                    <a:pt x="2028" y="287"/>
                  </a:cubicBezTo>
                  <a:lnTo>
                    <a:pt x="1967" y="259"/>
                  </a:lnTo>
                  <a:cubicBezTo>
                    <a:pt x="1787" y="175"/>
                    <a:pt x="1609" y="91"/>
                    <a:pt x="1428" y="12"/>
                  </a:cubicBezTo>
                  <a:cubicBezTo>
                    <a:pt x="1373" y="4"/>
                    <a:pt x="1318" y="1"/>
                    <a:pt x="126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17"/>
            <p:cNvSpPr/>
            <p:nvPr/>
          </p:nvSpPr>
          <p:spPr>
            <a:xfrm>
              <a:off x="-4477700" y="-1815837"/>
              <a:ext cx="61775" cy="57725"/>
            </a:xfrm>
            <a:custGeom>
              <a:rect b="b" l="l" r="r" t="t"/>
              <a:pathLst>
                <a:path extrusionOk="0" h="2309" w="2471">
                  <a:moveTo>
                    <a:pt x="1238" y="1"/>
                  </a:moveTo>
                  <a:cubicBezTo>
                    <a:pt x="1192" y="1"/>
                    <a:pt x="1145" y="4"/>
                    <a:pt x="1098" y="10"/>
                  </a:cubicBezTo>
                  <a:cubicBezTo>
                    <a:pt x="635" y="66"/>
                    <a:pt x="251" y="396"/>
                    <a:pt x="125" y="845"/>
                  </a:cubicBezTo>
                  <a:cubicBezTo>
                    <a:pt x="0" y="1295"/>
                    <a:pt x="158" y="1776"/>
                    <a:pt x="526" y="2063"/>
                  </a:cubicBezTo>
                  <a:cubicBezTo>
                    <a:pt x="737" y="2228"/>
                    <a:pt x="988" y="2309"/>
                    <a:pt x="1237" y="2309"/>
                  </a:cubicBezTo>
                  <a:cubicBezTo>
                    <a:pt x="1580" y="2309"/>
                    <a:pt x="1919" y="2157"/>
                    <a:pt x="2146" y="1866"/>
                  </a:cubicBezTo>
                  <a:cubicBezTo>
                    <a:pt x="2434" y="1498"/>
                    <a:pt x="2471" y="993"/>
                    <a:pt x="2242" y="587"/>
                  </a:cubicBezTo>
                  <a:cubicBezTo>
                    <a:pt x="2035" y="223"/>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17"/>
            <p:cNvSpPr/>
            <p:nvPr/>
          </p:nvSpPr>
          <p:spPr>
            <a:xfrm>
              <a:off x="-4612725" y="-1799337"/>
              <a:ext cx="61800" cy="57725"/>
            </a:xfrm>
            <a:custGeom>
              <a:rect b="b" l="l" r="r" t="t"/>
              <a:pathLst>
                <a:path extrusionOk="0" h="2309" w="2472">
                  <a:moveTo>
                    <a:pt x="1238" y="1"/>
                  </a:moveTo>
                  <a:cubicBezTo>
                    <a:pt x="1191" y="1"/>
                    <a:pt x="1144" y="4"/>
                    <a:pt x="1097" y="10"/>
                  </a:cubicBezTo>
                  <a:cubicBezTo>
                    <a:pt x="634" y="65"/>
                    <a:pt x="250" y="395"/>
                    <a:pt x="126" y="845"/>
                  </a:cubicBezTo>
                  <a:cubicBezTo>
                    <a:pt x="1" y="1296"/>
                    <a:pt x="159" y="1776"/>
                    <a:pt x="527" y="2063"/>
                  </a:cubicBezTo>
                  <a:cubicBezTo>
                    <a:pt x="738" y="2228"/>
                    <a:pt x="988" y="2308"/>
                    <a:pt x="1237" y="2308"/>
                  </a:cubicBezTo>
                  <a:cubicBezTo>
                    <a:pt x="1580" y="2308"/>
                    <a:pt x="1919" y="2156"/>
                    <a:pt x="2147" y="1864"/>
                  </a:cubicBezTo>
                  <a:cubicBezTo>
                    <a:pt x="2434" y="1497"/>
                    <a:pt x="2472" y="992"/>
                    <a:pt x="2241" y="586"/>
                  </a:cubicBezTo>
                  <a:cubicBezTo>
                    <a:pt x="2035" y="222"/>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17"/>
            <p:cNvSpPr/>
            <p:nvPr/>
          </p:nvSpPr>
          <p:spPr>
            <a:xfrm>
              <a:off x="-4461250" y="-1680787"/>
              <a:ext cx="61800" cy="57725"/>
            </a:xfrm>
            <a:custGeom>
              <a:rect b="b" l="l" r="r" t="t"/>
              <a:pathLst>
                <a:path extrusionOk="0" h="2309" w="2472">
                  <a:moveTo>
                    <a:pt x="1238" y="0"/>
                  </a:moveTo>
                  <a:cubicBezTo>
                    <a:pt x="1191" y="0"/>
                    <a:pt x="1144" y="3"/>
                    <a:pt x="1097" y="9"/>
                  </a:cubicBezTo>
                  <a:cubicBezTo>
                    <a:pt x="634" y="66"/>
                    <a:pt x="251" y="396"/>
                    <a:pt x="126" y="845"/>
                  </a:cubicBezTo>
                  <a:cubicBezTo>
                    <a:pt x="1" y="1295"/>
                    <a:pt x="159" y="1775"/>
                    <a:pt x="527" y="2063"/>
                  </a:cubicBezTo>
                  <a:cubicBezTo>
                    <a:pt x="738" y="2228"/>
                    <a:pt x="989" y="2308"/>
                    <a:pt x="1237" y="2308"/>
                  </a:cubicBezTo>
                  <a:cubicBezTo>
                    <a:pt x="1580" y="2308"/>
                    <a:pt x="1920" y="2156"/>
                    <a:pt x="2147" y="1864"/>
                  </a:cubicBezTo>
                  <a:cubicBezTo>
                    <a:pt x="2434" y="1496"/>
                    <a:pt x="2472" y="992"/>
                    <a:pt x="2242" y="586"/>
                  </a:cubicBezTo>
                  <a:cubicBezTo>
                    <a:pt x="2036" y="221"/>
                    <a:pt x="1650" y="0"/>
                    <a:pt x="123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17"/>
            <p:cNvSpPr/>
            <p:nvPr/>
          </p:nvSpPr>
          <p:spPr>
            <a:xfrm>
              <a:off x="-4764200" y="-1917887"/>
              <a:ext cx="61800" cy="57700"/>
            </a:xfrm>
            <a:custGeom>
              <a:rect b="b" l="l" r="r" t="t"/>
              <a:pathLst>
                <a:path extrusionOk="0" h="2308" w="2472">
                  <a:moveTo>
                    <a:pt x="1239" y="0"/>
                  </a:moveTo>
                  <a:cubicBezTo>
                    <a:pt x="1192" y="0"/>
                    <a:pt x="1145" y="3"/>
                    <a:pt x="1098" y="9"/>
                  </a:cubicBezTo>
                  <a:cubicBezTo>
                    <a:pt x="634" y="66"/>
                    <a:pt x="251" y="396"/>
                    <a:pt x="126" y="845"/>
                  </a:cubicBezTo>
                  <a:cubicBezTo>
                    <a:pt x="1" y="1295"/>
                    <a:pt x="159" y="1775"/>
                    <a:pt x="527" y="2062"/>
                  </a:cubicBezTo>
                  <a:cubicBezTo>
                    <a:pt x="738" y="2228"/>
                    <a:pt x="989" y="2308"/>
                    <a:pt x="1237" y="2308"/>
                  </a:cubicBezTo>
                  <a:cubicBezTo>
                    <a:pt x="1580" y="2308"/>
                    <a:pt x="1919" y="2156"/>
                    <a:pt x="2147" y="1865"/>
                  </a:cubicBezTo>
                  <a:cubicBezTo>
                    <a:pt x="2434" y="1497"/>
                    <a:pt x="2472" y="993"/>
                    <a:pt x="2243" y="587"/>
                  </a:cubicBezTo>
                  <a:cubicBezTo>
                    <a:pt x="2036" y="222"/>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0" name="Google Shape;1070;p17"/>
          <p:cNvSpPr txBox="1"/>
          <p:nvPr>
            <p:ph type="title"/>
          </p:nvPr>
        </p:nvSpPr>
        <p:spPr>
          <a:xfrm>
            <a:off x="1628749" y="3240629"/>
            <a:ext cx="2447100" cy="4752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2"/>
              </a:buClr>
              <a:buSzPts val="2400"/>
              <a:buNone/>
              <a:defRPr sz="2400">
                <a:solidFill>
                  <a:schemeClr val="lt2"/>
                </a:solidFill>
              </a:defRPr>
            </a:lvl1pPr>
            <a:lvl2pPr lvl="1" rtl="0" algn="ctr">
              <a:spcBef>
                <a:spcPts val="0"/>
              </a:spcBef>
              <a:spcAft>
                <a:spcPts val="0"/>
              </a:spcAft>
              <a:buClr>
                <a:schemeClr val="lt2"/>
              </a:buClr>
              <a:buSzPts val="1800"/>
              <a:buNone/>
              <a:defRPr sz="1800">
                <a:solidFill>
                  <a:schemeClr val="lt2"/>
                </a:solidFill>
              </a:defRPr>
            </a:lvl2pPr>
            <a:lvl3pPr lvl="2" rtl="0" algn="ctr">
              <a:spcBef>
                <a:spcPts val="0"/>
              </a:spcBef>
              <a:spcAft>
                <a:spcPts val="0"/>
              </a:spcAft>
              <a:buClr>
                <a:schemeClr val="lt2"/>
              </a:buClr>
              <a:buSzPts val="1800"/>
              <a:buNone/>
              <a:defRPr sz="1800">
                <a:solidFill>
                  <a:schemeClr val="lt2"/>
                </a:solidFill>
              </a:defRPr>
            </a:lvl3pPr>
            <a:lvl4pPr lvl="3" rtl="0" algn="ctr">
              <a:spcBef>
                <a:spcPts val="0"/>
              </a:spcBef>
              <a:spcAft>
                <a:spcPts val="0"/>
              </a:spcAft>
              <a:buClr>
                <a:schemeClr val="lt2"/>
              </a:buClr>
              <a:buSzPts val="1800"/>
              <a:buNone/>
              <a:defRPr sz="1800">
                <a:solidFill>
                  <a:schemeClr val="lt2"/>
                </a:solidFill>
              </a:defRPr>
            </a:lvl4pPr>
            <a:lvl5pPr lvl="4" rtl="0" algn="ctr">
              <a:spcBef>
                <a:spcPts val="0"/>
              </a:spcBef>
              <a:spcAft>
                <a:spcPts val="0"/>
              </a:spcAft>
              <a:buClr>
                <a:schemeClr val="lt2"/>
              </a:buClr>
              <a:buSzPts val="1800"/>
              <a:buNone/>
              <a:defRPr sz="1800">
                <a:solidFill>
                  <a:schemeClr val="lt2"/>
                </a:solidFill>
              </a:defRPr>
            </a:lvl5pPr>
            <a:lvl6pPr lvl="5" rtl="0" algn="ctr">
              <a:spcBef>
                <a:spcPts val="0"/>
              </a:spcBef>
              <a:spcAft>
                <a:spcPts val="0"/>
              </a:spcAft>
              <a:buClr>
                <a:schemeClr val="lt2"/>
              </a:buClr>
              <a:buSzPts val="1800"/>
              <a:buNone/>
              <a:defRPr sz="1800">
                <a:solidFill>
                  <a:schemeClr val="lt2"/>
                </a:solidFill>
              </a:defRPr>
            </a:lvl6pPr>
            <a:lvl7pPr lvl="6" rtl="0" algn="ctr">
              <a:spcBef>
                <a:spcPts val="0"/>
              </a:spcBef>
              <a:spcAft>
                <a:spcPts val="0"/>
              </a:spcAft>
              <a:buClr>
                <a:schemeClr val="lt2"/>
              </a:buClr>
              <a:buSzPts val="1800"/>
              <a:buNone/>
              <a:defRPr sz="1800">
                <a:solidFill>
                  <a:schemeClr val="lt2"/>
                </a:solidFill>
              </a:defRPr>
            </a:lvl7pPr>
            <a:lvl8pPr lvl="7" rtl="0" algn="ctr">
              <a:spcBef>
                <a:spcPts val="0"/>
              </a:spcBef>
              <a:spcAft>
                <a:spcPts val="0"/>
              </a:spcAft>
              <a:buClr>
                <a:schemeClr val="lt2"/>
              </a:buClr>
              <a:buSzPts val="1800"/>
              <a:buNone/>
              <a:defRPr sz="1800">
                <a:solidFill>
                  <a:schemeClr val="lt2"/>
                </a:solidFill>
              </a:defRPr>
            </a:lvl8pPr>
            <a:lvl9pPr lvl="8" rtl="0" algn="ctr">
              <a:spcBef>
                <a:spcPts val="0"/>
              </a:spcBef>
              <a:spcAft>
                <a:spcPts val="0"/>
              </a:spcAft>
              <a:buClr>
                <a:schemeClr val="lt2"/>
              </a:buClr>
              <a:buSzPts val="1800"/>
              <a:buNone/>
              <a:defRPr sz="1800">
                <a:solidFill>
                  <a:schemeClr val="lt2"/>
                </a:solidFill>
              </a:defRPr>
            </a:lvl9pPr>
          </a:lstStyle>
          <a:p/>
        </p:txBody>
      </p:sp>
      <p:sp>
        <p:nvSpPr>
          <p:cNvPr id="1071" name="Google Shape;1071;p17"/>
          <p:cNvSpPr txBox="1"/>
          <p:nvPr>
            <p:ph idx="1" type="subTitle"/>
          </p:nvPr>
        </p:nvSpPr>
        <p:spPr>
          <a:xfrm>
            <a:off x="1628749" y="3681375"/>
            <a:ext cx="2447100" cy="896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2"/>
              </a:buClr>
              <a:buSzPts val="1600"/>
              <a:buNone/>
              <a:defRPr sz="1600">
                <a:solidFill>
                  <a:schemeClr val="lt2"/>
                </a:solidFill>
              </a:defRPr>
            </a:lvl1pPr>
            <a:lvl2pPr lvl="1" rtl="0" algn="ctr">
              <a:lnSpc>
                <a:spcPct val="100000"/>
              </a:lnSpc>
              <a:spcBef>
                <a:spcPts val="0"/>
              </a:spcBef>
              <a:spcAft>
                <a:spcPts val="0"/>
              </a:spcAft>
              <a:buClr>
                <a:schemeClr val="lt2"/>
              </a:buClr>
              <a:buSzPts val="1600"/>
              <a:buNone/>
              <a:defRPr sz="1600">
                <a:solidFill>
                  <a:schemeClr val="lt2"/>
                </a:solidFill>
              </a:defRPr>
            </a:lvl2pPr>
            <a:lvl3pPr lvl="2" rtl="0" algn="ctr">
              <a:lnSpc>
                <a:spcPct val="100000"/>
              </a:lnSpc>
              <a:spcBef>
                <a:spcPts val="0"/>
              </a:spcBef>
              <a:spcAft>
                <a:spcPts val="0"/>
              </a:spcAft>
              <a:buClr>
                <a:schemeClr val="lt2"/>
              </a:buClr>
              <a:buSzPts val="1600"/>
              <a:buNone/>
              <a:defRPr sz="1600">
                <a:solidFill>
                  <a:schemeClr val="lt2"/>
                </a:solidFill>
              </a:defRPr>
            </a:lvl3pPr>
            <a:lvl4pPr lvl="3" rtl="0" algn="ctr">
              <a:lnSpc>
                <a:spcPct val="100000"/>
              </a:lnSpc>
              <a:spcBef>
                <a:spcPts val="0"/>
              </a:spcBef>
              <a:spcAft>
                <a:spcPts val="0"/>
              </a:spcAft>
              <a:buClr>
                <a:schemeClr val="lt2"/>
              </a:buClr>
              <a:buSzPts val="1600"/>
              <a:buNone/>
              <a:defRPr sz="1600">
                <a:solidFill>
                  <a:schemeClr val="lt2"/>
                </a:solidFill>
              </a:defRPr>
            </a:lvl4pPr>
            <a:lvl5pPr lvl="4" rtl="0" algn="ctr">
              <a:lnSpc>
                <a:spcPct val="100000"/>
              </a:lnSpc>
              <a:spcBef>
                <a:spcPts val="0"/>
              </a:spcBef>
              <a:spcAft>
                <a:spcPts val="0"/>
              </a:spcAft>
              <a:buClr>
                <a:schemeClr val="lt2"/>
              </a:buClr>
              <a:buSzPts val="1600"/>
              <a:buNone/>
              <a:defRPr sz="1600">
                <a:solidFill>
                  <a:schemeClr val="lt2"/>
                </a:solidFill>
              </a:defRPr>
            </a:lvl5pPr>
            <a:lvl6pPr lvl="5" rtl="0" algn="ctr">
              <a:lnSpc>
                <a:spcPct val="100000"/>
              </a:lnSpc>
              <a:spcBef>
                <a:spcPts val="0"/>
              </a:spcBef>
              <a:spcAft>
                <a:spcPts val="0"/>
              </a:spcAft>
              <a:buClr>
                <a:schemeClr val="lt2"/>
              </a:buClr>
              <a:buSzPts val="1600"/>
              <a:buNone/>
              <a:defRPr sz="1600">
                <a:solidFill>
                  <a:schemeClr val="lt2"/>
                </a:solidFill>
              </a:defRPr>
            </a:lvl6pPr>
            <a:lvl7pPr lvl="6" rtl="0" algn="ctr">
              <a:lnSpc>
                <a:spcPct val="100000"/>
              </a:lnSpc>
              <a:spcBef>
                <a:spcPts val="0"/>
              </a:spcBef>
              <a:spcAft>
                <a:spcPts val="0"/>
              </a:spcAft>
              <a:buClr>
                <a:schemeClr val="lt2"/>
              </a:buClr>
              <a:buSzPts val="1600"/>
              <a:buNone/>
              <a:defRPr sz="1600">
                <a:solidFill>
                  <a:schemeClr val="lt2"/>
                </a:solidFill>
              </a:defRPr>
            </a:lvl7pPr>
            <a:lvl8pPr lvl="7" rtl="0" algn="ctr">
              <a:lnSpc>
                <a:spcPct val="100000"/>
              </a:lnSpc>
              <a:spcBef>
                <a:spcPts val="0"/>
              </a:spcBef>
              <a:spcAft>
                <a:spcPts val="0"/>
              </a:spcAft>
              <a:buClr>
                <a:schemeClr val="lt2"/>
              </a:buClr>
              <a:buSzPts val="1600"/>
              <a:buNone/>
              <a:defRPr sz="1600">
                <a:solidFill>
                  <a:schemeClr val="lt2"/>
                </a:solidFill>
              </a:defRPr>
            </a:lvl8pPr>
            <a:lvl9pPr lvl="8" rtl="0" algn="ctr">
              <a:lnSpc>
                <a:spcPct val="100000"/>
              </a:lnSpc>
              <a:spcBef>
                <a:spcPts val="0"/>
              </a:spcBef>
              <a:spcAft>
                <a:spcPts val="0"/>
              </a:spcAft>
              <a:buClr>
                <a:schemeClr val="lt2"/>
              </a:buClr>
              <a:buSzPts val="1600"/>
              <a:buNone/>
              <a:defRPr sz="1600">
                <a:solidFill>
                  <a:schemeClr val="lt2"/>
                </a:solidFill>
              </a:defRPr>
            </a:lvl9pPr>
          </a:lstStyle>
          <a:p/>
        </p:txBody>
      </p:sp>
      <p:sp>
        <p:nvSpPr>
          <p:cNvPr id="1072" name="Google Shape;1072;p17"/>
          <p:cNvSpPr txBox="1"/>
          <p:nvPr>
            <p:ph idx="2" type="title"/>
          </p:nvPr>
        </p:nvSpPr>
        <p:spPr>
          <a:xfrm>
            <a:off x="5068151" y="3240629"/>
            <a:ext cx="2447100" cy="4752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2"/>
              </a:buClr>
              <a:buSzPts val="2400"/>
              <a:buNone/>
              <a:defRPr sz="2400">
                <a:solidFill>
                  <a:schemeClr val="lt2"/>
                </a:solidFill>
              </a:defRPr>
            </a:lvl1pPr>
            <a:lvl2pPr lvl="1" rtl="0" algn="ctr">
              <a:spcBef>
                <a:spcPts val="0"/>
              </a:spcBef>
              <a:spcAft>
                <a:spcPts val="0"/>
              </a:spcAft>
              <a:buClr>
                <a:schemeClr val="lt2"/>
              </a:buClr>
              <a:buSzPts val="1800"/>
              <a:buNone/>
              <a:defRPr sz="1800">
                <a:solidFill>
                  <a:schemeClr val="lt2"/>
                </a:solidFill>
              </a:defRPr>
            </a:lvl2pPr>
            <a:lvl3pPr lvl="2" rtl="0" algn="ctr">
              <a:spcBef>
                <a:spcPts val="0"/>
              </a:spcBef>
              <a:spcAft>
                <a:spcPts val="0"/>
              </a:spcAft>
              <a:buClr>
                <a:schemeClr val="lt2"/>
              </a:buClr>
              <a:buSzPts val="1800"/>
              <a:buNone/>
              <a:defRPr sz="1800">
                <a:solidFill>
                  <a:schemeClr val="lt2"/>
                </a:solidFill>
              </a:defRPr>
            </a:lvl3pPr>
            <a:lvl4pPr lvl="3" rtl="0" algn="ctr">
              <a:spcBef>
                <a:spcPts val="0"/>
              </a:spcBef>
              <a:spcAft>
                <a:spcPts val="0"/>
              </a:spcAft>
              <a:buClr>
                <a:schemeClr val="lt2"/>
              </a:buClr>
              <a:buSzPts val="1800"/>
              <a:buNone/>
              <a:defRPr sz="1800">
                <a:solidFill>
                  <a:schemeClr val="lt2"/>
                </a:solidFill>
              </a:defRPr>
            </a:lvl4pPr>
            <a:lvl5pPr lvl="4" rtl="0" algn="ctr">
              <a:spcBef>
                <a:spcPts val="0"/>
              </a:spcBef>
              <a:spcAft>
                <a:spcPts val="0"/>
              </a:spcAft>
              <a:buClr>
                <a:schemeClr val="lt2"/>
              </a:buClr>
              <a:buSzPts val="1800"/>
              <a:buNone/>
              <a:defRPr sz="1800">
                <a:solidFill>
                  <a:schemeClr val="lt2"/>
                </a:solidFill>
              </a:defRPr>
            </a:lvl5pPr>
            <a:lvl6pPr lvl="5" rtl="0" algn="ctr">
              <a:spcBef>
                <a:spcPts val="0"/>
              </a:spcBef>
              <a:spcAft>
                <a:spcPts val="0"/>
              </a:spcAft>
              <a:buClr>
                <a:schemeClr val="lt2"/>
              </a:buClr>
              <a:buSzPts val="1800"/>
              <a:buNone/>
              <a:defRPr sz="1800">
                <a:solidFill>
                  <a:schemeClr val="lt2"/>
                </a:solidFill>
              </a:defRPr>
            </a:lvl6pPr>
            <a:lvl7pPr lvl="6" rtl="0" algn="ctr">
              <a:spcBef>
                <a:spcPts val="0"/>
              </a:spcBef>
              <a:spcAft>
                <a:spcPts val="0"/>
              </a:spcAft>
              <a:buClr>
                <a:schemeClr val="lt2"/>
              </a:buClr>
              <a:buSzPts val="1800"/>
              <a:buNone/>
              <a:defRPr sz="1800">
                <a:solidFill>
                  <a:schemeClr val="lt2"/>
                </a:solidFill>
              </a:defRPr>
            </a:lvl7pPr>
            <a:lvl8pPr lvl="7" rtl="0" algn="ctr">
              <a:spcBef>
                <a:spcPts val="0"/>
              </a:spcBef>
              <a:spcAft>
                <a:spcPts val="0"/>
              </a:spcAft>
              <a:buClr>
                <a:schemeClr val="lt2"/>
              </a:buClr>
              <a:buSzPts val="1800"/>
              <a:buNone/>
              <a:defRPr sz="1800">
                <a:solidFill>
                  <a:schemeClr val="lt2"/>
                </a:solidFill>
              </a:defRPr>
            </a:lvl8pPr>
            <a:lvl9pPr lvl="8" rtl="0" algn="ctr">
              <a:spcBef>
                <a:spcPts val="0"/>
              </a:spcBef>
              <a:spcAft>
                <a:spcPts val="0"/>
              </a:spcAft>
              <a:buClr>
                <a:schemeClr val="lt2"/>
              </a:buClr>
              <a:buSzPts val="1800"/>
              <a:buNone/>
              <a:defRPr sz="1800">
                <a:solidFill>
                  <a:schemeClr val="lt2"/>
                </a:solidFill>
              </a:defRPr>
            </a:lvl9pPr>
          </a:lstStyle>
          <a:p/>
        </p:txBody>
      </p:sp>
      <p:sp>
        <p:nvSpPr>
          <p:cNvPr id="1073" name="Google Shape;1073;p17"/>
          <p:cNvSpPr txBox="1"/>
          <p:nvPr>
            <p:ph idx="3" type="subTitle"/>
          </p:nvPr>
        </p:nvSpPr>
        <p:spPr>
          <a:xfrm>
            <a:off x="5068151" y="3681375"/>
            <a:ext cx="2447100" cy="896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2"/>
              </a:buClr>
              <a:buSzPts val="1600"/>
              <a:buNone/>
              <a:defRPr sz="1600">
                <a:solidFill>
                  <a:schemeClr val="lt2"/>
                </a:solidFill>
              </a:defRPr>
            </a:lvl1pPr>
            <a:lvl2pPr lvl="1" rtl="0" algn="ctr">
              <a:lnSpc>
                <a:spcPct val="100000"/>
              </a:lnSpc>
              <a:spcBef>
                <a:spcPts val="0"/>
              </a:spcBef>
              <a:spcAft>
                <a:spcPts val="0"/>
              </a:spcAft>
              <a:buClr>
                <a:schemeClr val="lt2"/>
              </a:buClr>
              <a:buSzPts val="1600"/>
              <a:buNone/>
              <a:defRPr sz="1600">
                <a:solidFill>
                  <a:schemeClr val="lt2"/>
                </a:solidFill>
              </a:defRPr>
            </a:lvl2pPr>
            <a:lvl3pPr lvl="2" rtl="0" algn="ctr">
              <a:lnSpc>
                <a:spcPct val="100000"/>
              </a:lnSpc>
              <a:spcBef>
                <a:spcPts val="0"/>
              </a:spcBef>
              <a:spcAft>
                <a:spcPts val="0"/>
              </a:spcAft>
              <a:buClr>
                <a:schemeClr val="lt2"/>
              </a:buClr>
              <a:buSzPts val="1600"/>
              <a:buNone/>
              <a:defRPr sz="1600">
                <a:solidFill>
                  <a:schemeClr val="lt2"/>
                </a:solidFill>
              </a:defRPr>
            </a:lvl3pPr>
            <a:lvl4pPr lvl="3" rtl="0" algn="ctr">
              <a:lnSpc>
                <a:spcPct val="100000"/>
              </a:lnSpc>
              <a:spcBef>
                <a:spcPts val="0"/>
              </a:spcBef>
              <a:spcAft>
                <a:spcPts val="0"/>
              </a:spcAft>
              <a:buClr>
                <a:schemeClr val="lt2"/>
              </a:buClr>
              <a:buSzPts val="1600"/>
              <a:buNone/>
              <a:defRPr sz="1600">
                <a:solidFill>
                  <a:schemeClr val="lt2"/>
                </a:solidFill>
              </a:defRPr>
            </a:lvl4pPr>
            <a:lvl5pPr lvl="4" rtl="0" algn="ctr">
              <a:lnSpc>
                <a:spcPct val="100000"/>
              </a:lnSpc>
              <a:spcBef>
                <a:spcPts val="0"/>
              </a:spcBef>
              <a:spcAft>
                <a:spcPts val="0"/>
              </a:spcAft>
              <a:buClr>
                <a:schemeClr val="lt2"/>
              </a:buClr>
              <a:buSzPts val="1600"/>
              <a:buNone/>
              <a:defRPr sz="1600">
                <a:solidFill>
                  <a:schemeClr val="lt2"/>
                </a:solidFill>
              </a:defRPr>
            </a:lvl5pPr>
            <a:lvl6pPr lvl="5" rtl="0" algn="ctr">
              <a:lnSpc>
                <a:spcPct val="100000"/>
              </a:lnSpc>
              <a:spcBef>
                <a:spcPts val="0"/>
              </a:spcBef>
              <a:spcAft>
                <a:spcPts val="0"/>
              </a:spcAft>
              <a:buClr>
                <a:schemeClr val="lt2"/>
              </a:buClr>
              <a:buSzPts val="1600"/>
              <a:buNone/>
              <a:defRPr sz="1600">
                <a:solidFill>
                  <a:schemeClr val="lt2"/>
                </a:solidFill>
              </a:defRPr>
            </a:lvl6pPr>
            <a:lvl7pPr lvl="6" rtl="0" algn="ctr">
              <a:lnSpc>
                <a:spcPct val="100000"/>
              </a:lnSpc>
              <a:spcBef>
                <a:spcPts val="0"/>
              </a:spcBef>
              <a:spcAft>
                <a:spcPts val="0"/>
              </a:spcAft>
              <a:buClr>
                <a:schemeClr val="lt2"/>
              </a:buClr>
              <a:buSzPts val="1600"/>
              <a:buNone/>
              <a:defRPr sz="1600">
                <a:solidFill>
                  <a:schemeClr val="lt2"/>
                </a:solidFill>
              </a:defRPr>
            </a:lvl7pPr>
            <a:lvl8pPr lvl="7" rtl="0" algn="ctr">
              <a:lnSpc>
                <a:spcPct val="100000"/>
              </a:lnSpc>
              <a:spcBef>
                <a:spcPts val="0"/>
              </a:spcBef>
              <a:spcAft>
                <a:spcPts val="0"/>
              </a:spcAft>
              <a:buClr>
                <a:schemeClr val="lt2"/>
              </a:buClr>
              <a:buSzPts val="1600"/>
              <a:buNone/>
              <a:defRPr sz="1600">
                <a:solidFill>
                  <a:schemeClr val="lt2"/>
                </a:solidFill>
              </a:defRPr>
            </a:lvl8pPr>
            <a:lvl9pPr lvl="8" rtl="0" algn="ctr">
              <a:lnSpc>
                <a:spcPct val="100000"/>
              </a:lnSpc>
              <a:spcBef>
                <a:spcPts val="0"/>
              </a:spcBef>
              <a:spcAft>
                <a:spcPts val="0"/>
              </a:spcAft>
              <a:buClr>
                <a:schemeClr val="lt2"/>
              </a:buClr>
              <a:buSzPts val="1600"/>
              <a:buNone/>
              <a:defRPr sz="1600">
                <a:solidFill>
                  <a:schemeClr val="lt2"/>
                </a:solidFill>
              </a:defRPr>
            </a:lvl9pPr>
          </a:lstStyle>
          <a:p/>
        </p:txBody>
      </p:sp>
      <p:sp>
        <p:nvSpPr>
          <p:cNvPr id="1074" name="Google Shape;1074;p17"/>
          <p:cNvSpPr txBox="1"/>
          <p:nvPr>
            <p:ph idx="4" type="title"/>
          </p:nvPr>
        </p:nvSpPr>
        <p:spPr>
          <a:xfrm>
            <a:off x="993600" y="521225"/>
            <a:ext cx="65472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hree Columns ">
  <p:cSld name="SECTION_TITLE_AND_DESCRIPTION_1_1_1">
    <p:bg>
      <p:bgPr>
        <a:solidFill>
          <a:schemeClr val="dk1"/>
        </a:solidFill>
      </p:bgPr>
    </p:bg>
    <p:spTree>
      <p:nvGrpSpPr>
        <p:cNvPr id="1075" name="Shape 1075"/>
        <p:cNvGrpSpPr/>
        <p:nvPr/>
      </p:nvGrpSpPr>
      <p:grpSpPr>
        <a:xfrm>
          <a:off x="0" y="0"/>
          <a:ext cx="0" cy="0"/>
          <a:chOff x="0" y="0"/>
          <a:chExt cx="0" cy="0"/>
        </a:xfrm>
      </p:grpSpPr>
      <p:sp>
        <p:nvSpPr>
          <p:cNvPr id="1076" name="Google Shape;1076;p18"/>
          <p:cNvSpPr txBox="1"/>
          <p:nvPr>
            <p:ph type="title"/>
          </p:nvPr>
        </p:nvSpPr>
        <p:spPr>
          <a:xfrm>
            <a:off x="948950" y="3216060"/>
            <a:ext cx="2093100" cy="4752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2"/>
              </a:buClr>
              <a:buSzPts val="2400"/>
              <a:buNone/>
              <a:defRPr sz="2400">
                <a:solidFill>
                  <a:schemeClr val="lt2"/>
                </a:solidFill>
              </a:defRPr>
            </a:lvl1pPr>
            <a:lvl2pPr lvl="1" rtl="0" algn="ctr">
              <a:spcBef>
                <a:spcPts val="0"/>
              </a:spcBef>
              <a:spcAft>
                <a:spcPts val="0"/>
              </a:spcAft>
              <a:buClr>
                <a:schemeClr val="lt2"/>
              </a:buClr>
              <a:buSzPts val="1800"/>
              <a:buNone/>
              <a:defRPr sz="1800">
                <a:solidFill>
                  <a:schemeClr val="lt2"/>
                </a:solidFill>
              </a:defRPr>
            </a:lvl2pPr>
            <a:lvl3pPr lvl="2" rtl="0" algn="ctr">
              <a:spcBef>
                <a:spcPts val="0"/>
              </a:spcBef>
              <a:spcAft>
                <a:spcPts val="0"/>
              </a:spcAft>
              <a:buClr>
                <a:schemeClr val="lt2"/>
              </a:buClr>
              <a:buSzPts val="1800"/>
              <a:buNone/>
              <a:defRPr sz="1800">
                <a:solidFill>
                  <a:schemeClr val="lt2"/>
                </a:solidFill>
              </a:defRPr>
            </a:lvl3pPr>
            <a:lvl4pPr lvl="3" rtl="0" algn="ctr">
              <a:spcBef>
                <a:spcPts val="0"/>
              </a:spcBef>
              <a:spcAft>
                <a:spcPts val="0"/>
              </a:spcAft>
              <a:buClr>
                <a:schemeClr val="lt2"/>
              </a:buClr>
              <a:buSzPts val="1800"/>
              <a:buNone/>
              <a:defRPr sz="1800">
                <a:solidFill>
                  <a:schemeClr val="lt2"/>
                </a:solidFill>
              </a:defRPr>
            </a:lvl4pPr>
            <a:lvl5pPr lvl="4" rtl="0" algn="ctr">
              <a:spcBef>
                <a:spcPts val="0"/>
              </a:spcBef>
              <a:spcAft>
                <a:spcPts val="0"/>
              </a:spcAft>
              <a:buClr>
                <a:schemeClr val="lt2"/>
              </a:buClr>
              <a:buSzPts val="1800"/>
              <a:buNone/>
              <a:defRPr sz="1800">
                <a:solidFill>
                  <a:schemeClr val="lt2"/>
                </a:solidFill>
              </a:defRPr>
            </a:lvl5pPr>
            <a:lvl6pPr lvl="5" rtl="0" algn="ctr">
              <a:spcBef>
                <a:spcPts val="0"/>
              </a:spcBef>
              <a:spcAft>
                <a:spcPts val="0"/>
              </a:spcAft>
              <a:buClr>
                <a:schemeClr val="lt2"/>
              </a:buClr>
              <a:buSzPts val="1800"/>
              <a:buNone/>
              <a:defRPr sz="1800">
                <a:solidFill>
                  <a:schemeClr val="lt2"/>
                </a:solidFill>
              </a:defRPr>
            </a:lvl6pPr>
            <a:lvl7pPr lvl="6" rtl="0" algn="ctr">
              <a:spcBef>
                <a:spcPts val="0"/>
              </a:spcBef>
              <a:spcAft>
                <a:spcPts val="0"/>
              </a:spcAft>
              <a:buClr>
                <a:schemeClr val="lt2"/>
              </a:buClr>
              <a:buSzPts val="1800"/>
              <a:buNone/>
              <a:defRPr sz="1800">
                <a:solidFill>
                  <a:schemeClr val="lt2"/>
                </a:solidFill>
              </a:defRPr>
            </a:lvl7pPr>
            <a:lvl8pPr lvl="7" rtl="0" algn="ctr">
              <a:spcBef>
                <a:spcPts val="0"/>
              </a:spcBef>
              <a:spcAft>
                <a:spcPts val="0"/>
              </a:spcAft>
              <a:buClr>
                <a:schemeClr val="lt2"/>
              </a:buClr>
              <a:buSzPts val="1800"/>
              <a:buNone/>
              <a:defRPr sz="1800">
                <a:solidFill>
                  <a:schemeClr val="lt2"/>
                </a:solidFill>
              </a:defRPr>
            </a:lvl8pPr>
            <a:lvl9pPr lvl="8" rtl="0" algn="ctr">
              <a:spcBef>
                <a:spcPts val="0"/>
              </a:spcBef>
              <a:spcAft>
                <a:spcPts val="0"/>
              </a:spcAft>
              <a:buClr>
                <a:schemeClr val="lt2"/>
              </a:buClr>
              <a:buSzPts val="1800"/>
              <a:buNone/>
              <a:defRPr sz="1800">
                <a:solidFill>
                  <a:schemeClr val="lt2"/>
                </a:solidFill>
              </a:defRPr>
            </a:lvl9pPr>
          </a:lstStyle>
          <a:p/>
        </p:txBody>
      </p:sp>
      <p:sp>
        <p:nvSpPr>
          <p:cNvPr id="1077" name="Google Shape;1077;p18"/>
          <p:cNvSpPr txBox="1"/>
          <p:nvPr>
            <p:ph idx="1" type="subTitle"/>
          </p:nvPr>
        </p:nvSpPr>
        <p:spPr>
          <a:xfrm>
            <a:off x="948950" y="3656809"/>
            <a:ext cx="2093100" cy="896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2"/>
              </a:buClr>
              <a:buSzPts val="1600"/>
              <a:buNone/>
              <a:defRPr sz="1600">
                <a:solidFill>
                  <a:schemeClr val="lt2"/>
                </a:solidFill>
              </a:defRPr>
            </a:lvl1pPr>
            <a:lvl2pPr lvl="1" rtl="0" algn="ctr">
              <a:lnSpc>
                <a:spcPct val="100000"/>
              </a:lnSpc>
              <a:spcBef>
                <a:spcPts val="0"/>
              </a:spcBef>
              <a:spcAft>
                <a:spcPts val="0"/>
              </a:spcAft>
              <a:buClr>
                <a:schemeClr val="lt2"/>
              </a:buClr>
              <a:buSzPts val="1600"/>
              <a:buNone/>
              <a:defRPr sz="1600">
                <a:solidFill>
                  <a:schemeClr val="lt2"/>
                </a:solidFill>
              </a:defRPr>
            </a:lvl2pPr>
            <a:lvl3pPr lvl="2" rtl="0" algn="ctr">
              <a:lnSpc>
                <a:spcPct val="100000"/>
              </a:lnSpc>
              <a:spcBef>
                <a:spcPts val="0"/>
              </a:spcBef>
              <a:spcAft>
                <a:spcPts val="0"/>
              </a:spcAft>
              <a:buClr>
                <a:schemeClr val="lt2"/>
              </a:buClr>
              <a:buSzPts val="1600"/>
              <a:buNone/>
              <a:defRPr sz="1600">
                <a:solidFill>
                  <a:schemeClr val="lt2"/>
                </a:solidFill>
              </a:defRPr>
            </a:lvl3pPr>
            <a:lvl4pPr lvl="3" rtl="0" algn="ctr">
              <a:lnSpc>
                <a:spcPct val="100000"/>
              </a:lnSpc>
              <a:spcBef>
                <a:spcPts val="0"/>
              </a:spcBef>
              <a:spcAft>
                <a:spcPts val="0"/>
              </a:spcAft>
              <a:buClr>
                <a:schemeClr val="lt2"/>
              </a:buClr>
              <a:buSzPts val="1600"/>
              <a:buNone/>
              <a:defRPr sz="1600">
                <a:solidFill>
                  <a:schemeClr val="lt2"/>
                </a:solidFill>
              </a:defRPr>
            </a:lvl4pPr>
            <a:lvl5pPr lvl="4" rtl="0" algn="ctr">
              <a:lnSpc>
                <a:spcPct val="100000"/>
              </a:lnSpc>
              <a:spcBef>
                <a:spcPts val="0"/>
              </a:spcBef>
              <a:spcAft>
                <a:spcPts val="0"/>
              </a:spcAft>
              <a:buClr>
                <a:schemeClr val="lt2"/>
              </a:buClr>
              <a:buSzPts val="1600"/>
              <a:buNone/>
              <a:defRPr sz="1600">
                <a:solidFill>
                  <a:schemeClr val="lt2"/>
                </a:solidFill>
              </a:defRPr>
            </a:lvl5pPr>
            <a:lvl6pPr lvl="5" rtl="0" algn="ctr">
              <a:lnSpc>
                <a:spcPct val="100000"/>
              </a:lnSpc>
              <a:spcBef>
                <a:spcPts val="0"/>
              </a:spcBef>
              <a:spcAft>
                <a:spcPts val="0"/>
              </a:spcAft>
              <a:buClr>
                <a:schemeClr val="lt2"/>
              </a:buClr>
              <a:buSzPts val="1600"/>
              <a:buNone/>
              <a:defRPr sz="1600">
                <a:solidFill>
                  <a:schemeClr val="lt2"/>
                </a:solidFill>
              </a:defRPr>
            </a:lvl6pPr>
            <a:lvl7pPr lvl="6" rtl="0" algn="ctr">
              <a:lnSpc>
                <a:spcPct val="100000"/>
              </a:lnSpc>
              <a:spcBef>
                <a:spcPts val="0"/>
              </a:spcBef>
              <a:spcAft>
                <a:spcPts val="0"/>
              </a:spcAft>
              <a:buClr>
                <a:schemeClr val="lt2"/>
              </a:buClr>
              <a:buSzPts val="1600"/>
              <a:buNone/>
              <a:defRPr sz="1600">
                <a:solidFill>
                  <a:schemeClr val="lt2"/>
                </a:solidFill>
              </a:defRPr>
            </a:lvl7pPr>
            <a:lvl8pPr lvl="7" rtl="0" algn="ctr">
              <a:lnSpc>
                <a:spcPct val="100000"/>
              </a:lnSpc>
              <a:spcBef>
                <a:spcPts val="0"/>
              </a:spcBef>
              <a:spcAft>
                <a:spcPts val="0"/>
              </a:spcAft>
              <a:buClr>
                <a:schemeClr val="lt2"/>
              </a:buClr>
              <a:buSzPts val="1600"/>
              <a:buNone/>
              <a:defRPr sz="1600">
                <a:solidFill>
                  <a:schemeClr val="lt2"/>
                </a:solidFill>
              </a:defRPr>
            </a:lvl8pPr>
            <a:lvl9pPr lvl="8" rtl="0" algn="ctr">
              <a:lnSpc>
                <a:spcPct val="100000"/>
              </a:lnSpc>
              <a:spcBef>
                <a:spcPts val="0"/>
              </a:spcBef>
              <a:spcAft>
                <a:spcPts val="0"/>
              </a:spcAft>
              <a:buClr>
                <a:schemeClr val="lt2"/>
              </a:buClr>
              <a:buSzPts val="1600"/>
              <a:buNone/>
              <a:defRPr sz="1600">
                <a:solidFill>
                  <a:schemeClr val="lt2"/>
                </a:solidFill>
              </a:defRPr>
            </a:lvl9pPr>
          </a:lstStyle>
          <a:p/>
        </p:txBody>
      </p:sp>
      <p:sp>
        <p:nvSpPr>
          <p:cNvPr id="1078" name="Google Shape;1078;p18"/>
          <p:cNvSpPr txBox="1"/>
          <p:nvPr>
            <p:ph idx="2" type="title"/>
          </p:nvPr>
        </p:nvSpPr>
        <p:spPr>
          <a:xfrm>
            <a:off x="3525454" y="3216060"/>
            <a:ext cx="2093100" cy="4752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2"/>
              </a:buClr>
              <a:buSzPts val="2400"/>
              <a:buNone/>
              <a:defRPr sz="2400">
                <a:solidFill>
                  <a:schemeClr val="lt2"/>
                </a:solidFill>
              </a:defRPr>
            </a:lvl1pPr>
            <a:lvl2pPr lvl="1" rtl="0" algn="ctr">
              <a:spcBef>
                <a:spcPts val="0"/>
              </a:spcBef>
              <a:spcAft>
                <a:spcPts val="0"/>
              </a:spcAft>
              <a:buClr>
                <a:schemeClr val="lt2"/>
              </a:buClr>
              <a:buSzPts val="1800"/>
              <a:buNone/>
              <a:defRPr sz="1800">
                <a:solidFill>
                  <a:schemeClr val="lt2"/>
                </a:solidFill>
              </a:defRPr>
            </a:lvl2pPr>
            <a:lvl3pPr lvl="2" rtl="0" algn="ctr">
              <a:spcBef>
                <a:spcPts val="0"/>
              </a:spcBef>
              <a:spcAft>
                <a:spcPts val="0"/>
              </a:spcAft>
              <a:buClr>
                <a:schemeClr val="lt2"/>
              </a:buClr>
              <a:buSzPts val="1800"/>
              <a:buNone/>
              <a:defRPr sz="1800">
                <a:solidFill>
                  <a:schemeClr val="lt2"/>
                </a:solidFill>
              </a:defRPr>
            </a:lvl3pPr>
            <a:lvl4pPr lvl="3" rtl="0" algn="ctr">
              <a:spcBef>
                <a:spcPts val="0"/>
              </a:spcBef>
              <a:spcAft>
                <a:spcPts val="0"/>
              </a:spcAft>
              <a:buClr>
                <a:schemeClr val="lt2"/>
              </a:buClr>
              <a:buSzPts val="1800"/>
              <a:buNone/>
              <a:defRPr sz="1800">
                <a:solidFill>
                  <a:schemeClr val="lt2"/>
                </a:solidFill>
              </a:defRPr>
            </a:lvl4pPr>
            <a:lvl5pPr lvl="4" rtl="0" algn="ctr">
              <a:spcBef>
                <a:spcPts val="0"/>
              </a:spcBef>
              <a:spcAft>
                <a:spcPts val="0"/>
              </a:spcAft>
              <a:buClr>
                <a:schemeClr val="lt2"/>
              </a:buClr>
              <a:buSzPts val="1800"/>
              <a:buNone/>
              <a:defRPr sz="1800">
                <a:solidFill>
                  <a:schemeClr val="lt2"/>
                </a:solidFill>
              </a:defRPr>
            </a:lvl5pPr>
            <a:lvl6pPr lvl="5" rtl="0" algn="ctr">
              <a:spcBef>
                <a:spcPts val="0"/>
              </a:spcBef>
              <a:spcAft>
                <a:spcPts val="0"/>
              </a:spcAft>
              <a:buClr>
                <a:schemeClr val="lt2"/>
              </a:buClr>
              <a:buSzPts val="1800"/>
              <a:buNone/>
              <a:defRPr sz="1800">
                <a:solidFill>
                  <a:schemeClr val="lt2"/>
                </a:solidFill>
              </a:defRPr>
            </a:lvl6pPr>
            <a:lvl7pPr lvl="6" rtl="0" algn="ctr">
              <a:spcBef>
                <a:spcPts val="0"/>
              </a:spcBef>
              <a:spcAft>
                <a:spcPts val="0"/>
              </a:spcAft>
              <a:buClr>
                <a:schemeClr val="lt2"/>
              </a:buClr>
              <a:buSzPts val="1800"/>
              <a:buNone/>
              <a:defRPr sz="1800">
                <a:solidFill>
                  <a:schemeClr val="lt2"/>
                </a:solidFill>
              </a:defRPr>
            </a:lvl7pPr>
            <a:lvl8pPr lvl="7" rtl="0" algn="ctr">
              <a:spcBef>
                <a:spcPts val="0"/>
              </a:spcBef>
              <a:spcAft>
                <a:spcPts val="0"/>
              </a:spcAft>
              <a:buClr>
                <a:schemeClr val="lt2"/>
              </a:buClr>
              <a:buSzPts val="1800"/>
              <a:buNone/>
              <a:defRPr sz="1800">
                <a:solidFill>
                  <a:schemeClr val="lt2"/>
                </a:solidFill>
              </a:defRPr>
            </a:lvl8pPr>
            <a:lvl9pPr lvl="8" rtl="0" algn="ctr">
              <a:spcBef>
                <a:spcPts val="0"/>
              </a:spcBef>
              <a:spcAft>
                <a:spcPts val="0"/>
              </a:spcAft>
              <a:buClr>
                <a:schemeClr val="lt2"/>
              </a:buClr>
              <a:buSzPts val="1800"/>
              <a:buNone/>
              <a:defRPr sz="1800">
                <a:solidFill>
                  <a:schemeClr val="lt2"/>
                </a:solidFill>
              </a:defRPr>
            </a:lvl9pPr>
          </a:lstStyle>
          <a:p/>
        </p:txBody>
      </p:sp>
      <p:sp>
        <p:nvSpPr>
          <p:cNvPr id="1079" name="Google Shape;1079;p18"/>
          <p:cNvSpPr txBox="1"/>
          <p:nvPr>
            <p:ph idx="3" type="subTitle"/>
          </p:nvPr>
        </p:nvSpPr>
        <p:spPr>
          <a:xfrm>
            <a:off x="3525454" y="3656809"/>
            <a:ext cx="2093100" cy="896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2"/>
              </a:buClr>
              <a:buSzPts val="1600"/>
              <a:buNone/>
              <a:defRPr sz="1600">
                <a:solidFill>
                  <a:schemeClr val="lt2"/>
                </a:solidFill>
              </a:defRPr>
            </a:lvl1pPr>
            <a:lvl2pPr lvl="1" rtl="0" algn="ctr">
              <a:lnSpc>
                <a:spcPct val="100000"/>
              </a:lnSpc>
              <a:spcBef>
                <a:spcPts val="0"/>
              </a:spcBef>
              <a:spcAft>
                <a:spcPts val="0"/>
              </a:spcAft>
              <a:buClr>
                <a:schemeClr val="lt2"/>
              </a:buClr>
              <a:buSzPts val="1600"/>
              <a:buNone/>
              <a:defRPr sz="1600">
                <a:solidFill>
                  <a:schemeClr val="lt2"/>
                </a:solidFill>
              </a:defRPr>
            </a:lvl2pPr>
            <a:lvl3pPr lvl="2" rtl="0" algn="ctr">
              <a:lnSpc>
                <a:spcPct val="100000"/>
              </a:lnSpc>
              <a:spcBef>
                <a:spcPts val="0"/>
              </a:spcBef>
              <a:spcAft>
                <a:spcPts val="0"/>
              </a:spcAft>
              <a:buClr>
                <a:schemeClr val="lt2"/>
              </a:buClr>
              <a:buSzPts val="1600"/>
              <a:buNone/>
              <a:defRPr sz="1600">
                <a:solidFill>
                  <a:schemeClr val="lt2"/>
                </a:solidFill>
              </a:defRPr>
            </a:lvl3pPr>
            <a:lvl4pPr lvl="3" rtl="0" algn="ctr">
              <a:lnSpc>
                <a:spcPct val="100000"/>
              </a:lnSpc>
              <a:spcBef>
                <a:spcPts val="0"/>
              </a:spcBef>
              <a:spcAft>
                <a:spcPts val="0"/>
              </a:spcAft>
              <a:buClr>
                <a:schemeClr val="lt2"/>
              </a:buClr>
              <a:buSzPts val="1600"/>
              <a:buNone/>
              <a:defRPr sz="1600">
                <a:solidFill>
                  <a:schemeClr val="lt2"/>
                </a:solidFill>
              </a:defRPr>
            </a:lvl4pPr>
            <a:lvl5pPr lvl="4" rtl="0" algn="ctr">
              <a:lnSpc>
                <a:spcPct val="100000"/>
              </a:lnSpc>
              <a:spcBef>
                <a:spcPts val="0"/>
              </a:spcBef>
              <a:spcAft>
                <a:spcPts val="0"/>
              </a:spcAft>
              <a:buClr>
                <a:schemeClr val="lt2"/>
              </a:buClr>
              <a:buSzPts val="1600"/>
              <a:buNone/>
              <a:defRPr sz="1600">
                <a:solidFill>
                  <a:schemeClr val="lt2"/>
                </a:solidFill>
              </a:defRPr>
            </a:lvl5pPr>
            <a:lvl6pPr lvl="5" rtl="0" algn="ctr">
              <a:lnSpc>
                <a:spcPct val="100000"/>
              </a:lnSpc>
              <a:spcBef>
                <a:spcPts val="0"/>
              </a:spcBef>
              <a:spcAft>
                <a:spcPts val="0"/>
              </a:spcAft>
              <a:buClr>
                <a:schemeClr val="lt2"/>
              </a:buClr>
              <a:buSzPts val="1600"/>
              <a:buNone/>
              <a:defRPr sz="1600">
                <a:solidFill>
                  <a:schemeClr val="lt2"/>
                </a:solidFill>
              </a:defRPr>
            </a:lvl6pPr>
            <a:lvl7pPr lvl="6" rtl="0" algn="ctr">
              <a:lnSpc>
                <a:spcPct val="100000"/>
              </a:lnSpc>
              <a:spcBef>
                <a:spcPts val="0"/>
              </a:spcBef>
              <a:spcAft>
                <a:spcPts val="0"/>
              </a:spcAft>
              <a:buClr>
                <a:schemeClr val="lt2"/>
              </a:buClr>
              <a:buSzPts val="1600"/>
              <a:buNone/>
              <a:defRPr sz="1600">
                <a:solidFill>
                  <a:schemeClr val="lt2"/>
                </a:solidFill>
              </a:defRPr>
            </a:lvl7pPr>
            <a:lvl8pPr lvl="7" rtl="0" algn="ctr">
              <a:lnSpc>
                <a:spcPct val="100000"/>
              </a:lnSpc>
              <a:spcBef>
                <a:spcPts val="0"/>
              </a:spcBef>
              <a:spcAft>
                <a:spcPts val="0"/>
              </a:spcAft>
              <a:buClr>
                <a:schemeClr val="lt2"/>
              </a:buClr>
              <a:buSzPts val="1600"/>
              <a:buNone/>
              <a:defRPr sz="1600">
                <a:solidFill>
                  <a:schemeClr val="lt2"/>
                </a:solidFill>
              </a:defRPr>
            </a:lvl8pPr>
            <a:lvl9pPr lvl="8" rtl="0" algn="ctr">
              <a:lnSpc>
                <a:spcPct val="100000"/>
              </a:lnSpc>
              <a:spcBef>
                <a:spcPts val="0"/>
              </a:spcBef>
              <a:spcAft>
                <a:spcPts val="0"/>
              </a:spcAft>
              <a:buClr>
                <a:schemeClr val="lt2"/>
              </a:buClr>
              <a:buSzPts val="1600"/>
              <a:buNone/>
              <a:defRPr sz="1600">
                <a:solidFill>
                  <a:schemeClr val="lt2"/>
                </a:solidFill>
              </a:defRPr>
            </a:lvl9pPr>
          </a:lstStyle>
          <a:p/>
        </p:txBody>
      </p:sp>
      <p:sp>
        <p:nvSpPr>
          <p:cNvPr id="1080" name="Google Shape;1080;p18"/>
          <p:cNvSpPr txBox="1"/>
          <p:nvPr>
            <p:ph idx="4" type="title"/>
          </p:nvPr>
        </p:nvSpPr>
        <p:spPr>
          <a:xfrm>
            <a:off x="993600" y="521225"/>
            <a:ext cx="5971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081" name="Google Shape;1081;p18"/>
          <p:cNvSpPr txBox="1"/>
          <p:nvPr>
            <p:ph idx="5" type="title"/>
          </p:nvPr>
        </p:nvSpPr>
        <p:spPr>
          <a:xfrm>
            <a:off x="6101969" y="3216060"/>
            <a:ext cx="2093100" cy="4752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2"/>
              </a:buClr>
              <a:buSzPts val="2400"/>
              <a:buNone/>
              <a:defRPr sz="2400">
                <a:solidFill>
                  <a:schemeClr val="lt2"/>
                </a:solidFill>
              </a:defRPr>
            </a:lvl1pPr>
            <a:lvl2pPr lvl="1" rtl="0" algn="ctr">
              <a:spcBef>
                <a:spcPts val="0"/>
              </a:spcBef>
              <a:spcAft>
                <a:spcPts val="0"/>
              </a:spcAft>
              <a:buClr>
                <a:schemeClr val="lt2"/>
              </a:buClr>
              <a:buSzPts val="1800"/>
              <a:buNone/>
              <a:defRPr sz="1800">
                <a:solidFill>
                  <a:schemeClr val="lt2"/>
                </a:solidFill>
              </a:defRPr>
            </a:lvl2pPr>
            <a:lvl3pPr lvl="2" rtl="0" algn="ctr">
              <a:spcBef>
                <a:spcPts val="0"/>
              </a:spcBef>
              <a:spcAft>
                <a:spcPts val="0"/>
              </a:spcAft>
              <a:buClr>
                <a:schemeClr val="lt2"/>
              </a:buClr>
              <a:buSzPts val="1800"/>
              <a:buNone/>
              <a:defRPr sz="1800">
                <a:solidFill>
                  <a:schemeClr val="lt2"/>
                </a:solidFill>
              </a:defRPr>
            </a:lvl3pPr>
            <a:lvl4pPr lvl="3" rtl="0" algn="ctr">
              <a:spcBef>
                <a:spcPts val="0"/>
              </a:spcBef>
              <a:spcAft>
                <a:spcPts val="0"/>
              </a:spcAft>
              <a:buClr>
                <a:schemeClr val="lt2"/>
              </a:buClr>
              <a:buSzPts val="1800"/>
              <a:buNone/>
              <a:defRPr sz="1800">
                <a:solidFill>
                  <a:schemeClr val="lt2"/>
                </a:solidFill>
              </a:defRPr>
            </a:lvl4pPr>
            <a:lvl5pPr lvl="4" rtl="0" algn="ctr">
              <a:spcBef>
                <a:spcPts val="0"/>
              </a:spcBef>
              <a:spcAft>
                <a:spcPts val="0"/>
              </a:spcAft>
              <a:buClr>
                <a:schemeClr val="lt2"/>
              </a:buClr>
              <a:buSzPts val="1800"/>
              <a:buNone/>
              <a:defRPr sz="1800">
                <a:solidFill>
                  <a:schemeClr val="lt2"/>
                </a:solidFill>
              </a:defRPr>
            </a:lvl5pPr>
            <a:lvl6pPr lvl="5" rtl="0" algn="ctr">
              <a:spcBef>
                <a:spcPts val="0"/>
              </a:spcBef>
              <a:spcAft>
                <a:spcPts val="0"/>
              </a:spcAft>
              <a:buClr>
                <a:schemeClr val="lt2"/>
              </a:buClr>
              <a:buSzPts val="1800"/>
              <a:buNone/>
              <a:defRPr sz="1800">
                <a:solidFill>
                  <a:schemeClr val="lt2"/>
                </a:solidFill>
              </a:defRPr>
            </a:lvl6pPr>
            <a:lvl7pPr lvl="6" rtl="0" algn="ctr">
              <a:spcBef>
                <a:spcPts val="0"/>
              </a:spcBef>
              <a:spcAft>
                <a:spcPts val="0"/>
              </a:spcAft>
              <a:buClr>
                <a:schemeClr val="lt2"/>
              </a:buClr>
              <a:buSzPts val="1800"/>
              <a:buNone/>
              <a:defRPr sz="1800">
                <a:solidFill>
                  <a:schemeClr val="lt2"/>
                </a:solidFill>
              </a:defRPr>
            </a:lvl7pPr>
            <a:lvl8pPr lvl="7" rtl="0" algn="ctr">
              <a:spcBef>
                <a:spcPts val="0"/>
              </a:spcBef>
              <a:spcAft>
                <a:spcPts val="0"/>
              </a:spcAft>
              <a:buClr>
                <a:schemeClr val="lt2"/>
              </a:buClr>
              <a:buSzPts val="1800"/>
              <a:buNone/>
              <a:defRPr sz="1800">
                <a:solidFill>
                  <a:schemeClr val="lt2"/>
                </a:solidFill>
              </a:defRPr>
            </a:lvl8pPr>
            <a:lvl9pPr lvl="8" rtl="0" algn="ctr">
              <a:spcBef>
                <a:spcPts val="0"/>
              </a:spcBef>
              <a:spcAft>
                <a:spcPts val="0"/>
              </a:spcAft>
              <a:buClr>
                <a:schemeClr val="lt2"/>
              </a:buClr>
              <a:buSzPts val="1800"/>
              <a:buNone/>
              <a:defRPr sz="1800">
                <a:solidFill>
                  <a:schemeClr val="lt2"/>
                </a:solidFill>
              </a:defRPr>
            </a:lvl9pPr>
          </a:lstStyle>
          <a:p/>
        </p:txBody>
      </p:sp>
      <p:sp>
        <p:nvSpPr>
          <p:cNvPr id="1082" name="Google Shape;1082;p18"/>
          <p:cNvSpPr txBox="1"/>
          <p:nvPr>
            <p:ph idx="6" type="subTitle"/>
          </p:nvPr>
        </p:nvSpPr>
        <p:spPr>
          <a:xfrm>
            <a:off x="6101969" y="3656809"/>
            <a:ext cx="2093100" cy="896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2"/>
              </a:buClr>
              <a:buSzPts val="1600"/>
              <a:buNone/>
              <a:defRPr sz="1600">
                <a:solidFill>
                  <a:schemeClr val="lt2"/>
                </a:solidFill>
              </a:defRPr>
            </a:lvl1pPr>
            <a:lvl2pPr lvl="1" rtl="0" algn="ctr">
              <a:lnSpc>
                <a:spcPct val="100000"/>
              </a:lnSpc>
              <a:spcBef>
                <a:spcPts val="0"/>
              </a:spcBef>
              <a:spcAft>
                <a:spcPts val="0"/>
              </a:spcAft>
              <a:buClr>
                <a:schemeClr val="lt2"/>
              </a:buClr>
              <a:buSzPts val="1600"/>
              <a:buNone/>
              <a:defRPr sz="1600">
                <a:solidFill>
                  <a:schemeClr val="lt2"/>
                </a:solidFill>
              </a:defRPr>
            </a:lvl2pPr>
            <a:lvl3pPr lvl="2" rtl="0" algn="ctr">
              <a:lnSpc>
                <a:spcPct val="100000"/>
              </a:lnSpc>
              <a:spcBef>
                <a:spcPts val="0"/>
              </a:spcBef>
              <a:spcAft>
                <a:spcPts val="0"/>
              </a:spcAft>
              <a:buClr>
                <a:schemeClr val="lt2"/>
              </a:buClr>
              <a:buSzPts val="1600"/>
              <a:buNone/>
              <a:defRPr sz="1600">
                <a:solidFill>
                  <a:schemeClr val="lt2"/>
                </a:solidFill>
              </a:defRPr>
            </a:lvl3pPr>
            <a:lvl4pPr lvl="3" rtl="0" algn="ctr">
              <a:lnSpc>
                <a:spcPct val="100000"/>
              </a:lnSpc>
              <a:spcBef>
                <a:spcPts val="0"/>
              </a:spcBef>
              <a:spcAft>
                <a:spcPts val="0"/>
              </a:spcAft>
              <a:buClr>
                <a:schemeClr val="lt2"/>
              </a:buClr>
              <a:buSzPts val="1600"/>
              <a:buNone/>
              <a:defRPr sz="1600">
                <a:solidFill>
                  <a:schemeClr val="lt2"/>
                </a:solidFill>
              </a:defRPr>
            </a:lvl4pPr>
            <a:lvl5pPr lvl="4" rtl="0" algn="ctr">
              <a:lnSpc>
                <a:spcPct val="100000"/>
              </a:lnSpc>
              <a:spcBef>
                <a:spcPts val="0"/>
              </a:spcBef>
              <a:spcAft>
                <a:spcPts val="0"/>
              </a:spcAft>
              <a:buClr>
                <a:schemeClr val="lt2"/>
              </a:buClr>
              <a:buSzPts val="1600"/>
              <a:buNone/>
              <a:defRPr sz="1600">
                <a:solidFill>
                  <a:schemeClr val="lt2"/>
                </a:solidFill>
              </a:defRPr>
            </a:lvl5pPr>
            <a:lvl6pPr lvl="5" rtl="0" algn="ctr">
              <a:lnSpc>
                <a:spcPct val="100000"/>
              </a:lnSpc>
              <a:spcBef>
                <a:spcPts val="0"/>
              </a:spcBef>
              <a:spcAft>
                <a:spcPts val="0"/>
              </a:spcAft>
              <a:buClr>
                <a:schemeClr val="lt2"/>
              </a:buClr>
              <a:buSzPts val="1600"/>
              <a:buNone/>
              <a:defRPr sz="1600">
                <a:solidFill>
                  <a:schemeClr val="lt2"/>
                </a:solidFill>
              </a:defRPr>
            </a:lvl6pPr>
            <a:lvl7pPr lvl="6" rtl="0" algn="ctr">
              <a:lnSpc>
                <a:spcPct val="100000"/>
              </a:lnSpc>
              <a:spcBef>
                <a:spcPts val="0"/>
              </a:spcBef>
              <a:spcAft>
                <a:spcPts val="0"/>
              </a:spcAft>
              <a:buClr>
                <a:schemeClr val="lt2"/>
              </a:buClr>
              <a:buSzPts val="1600"/>
              <a:buNone/>
              <a:defRPr sz="1600">
                <a:solidFill>
                  <a:schemeClr val="lt2"/>
                </a:solidFill>
              </a:defRPr>
            </a:lvl7pPr>
            <a:lvl8pPr lvl="7" rtl="0" algn="ctr">
              <a:lnSpc>
                <a:spcPct val="100000"/>
              </a:lnSpc>
              <a:spcBef>
                <a:spcPts val="0"/>
              </a:spcBef>
              <a:spcAft>
                <a:spcPts val="0"/>
              </a:spcAft>
              <a:buClr>
                <a:schemeClr val="lt2"/>
              </a:buClr>
              <a:buSzPts val="1600"/>
              <a:buNone/>
              <a:defRPr sz="1600">
                <a:solidFill>
                  <a:schemeClr val="lt2"/>
                </a:solidFill>
              </a:defRPr>
            </a:lvl8pPr>
            <a:lvl9pPr lvl="8" rtl="0" algn="ctr">
              <a:lnSpc>
                <a:spcPct val="100000"/>
              </a:lnSpc>
              <a:spcBef>
                <a:spcPts val="0"/>
              </a:spcBef>
              <a:spcAft>
                <a:spcPts val="0"/>
              </a:spcAft>
              <a:buClr>
                <a:schemeClr val="lt2"/>
              </a:buClr>
              <a:buSzPts val="1600"/>
              <a:buNone/>
              <a:defRPr sz="1600">
                <a:solidFill>
                  <a:schemeClr val="lt2"/>
                </a:solidFill>
              </a:defRPr>
            </a:lvl9pPr>
          </a:lstStyle>
          <a:p/>
        </p:txBody>
      </p:sp>
      <p:sp>
        <p:nvSpPr>
          <p:cNvPr id="1083" name="Google Shape;1083;p18"/>
          <p:cNvSpPr/>
          <p:nvPr/>
        </p:nvSpPr>
        <p:spPr>
          <a:xfrm rot="-8627300">
            <a:off x="7420979" y="819303"/>
            <a:ext cx="2431951" cy="768702"/>
          </a:xfrm>
          <a:custGeom>
            <a:rect b="b" l="l" r="r" t="t"/>
            <a:pathLst>
              <a:path extrusionOk="0" h="18227" w="57665">
                <a:moveTo>
                  <a:pt x="26933" y="0"/>
                </a:moveTo>
                <a:cubicBezTo>
                  <a:pt x="25599" y="0"/>
                  <a:pt x="23815" y="600"/>
                  <a:pt x="21532" y="2532"/>
                </a:cubicBezTo>
                <a:cubicBezTo>
                  <a:pt x="19970" y="3853"/>
                  <a:pt x="18626" y="4255"/>
                  <a:pt x="17465" y="4255"/>
                </a:cubicBezTo>
                <a:cubicBezTo>
                  <a:pt x="15660" y="4255"/>
                  <a:pt x="14294" y="3286"/>
                  <a:pt x="13230" y="3286"/>
                </a:cubicBezTo>
                <a:cubicBezTo>
                  <a:pt x="12339" y="3286"/>
                  <a:pt x="11660" y="3966"/>
                  <a:pt x="11113" y="6467"/>
                </a:cubicBezTo>
                <a:cubicBezTo>
                  <a:pt x="9492" y="13875"/>
                  <a:pt x="0" y="14338"/>
                  <a:pt x="0" y="14338"/>
                </a:cubicBezTo>
                <a:cubicBezTo>
                  <a:pt x="0" y="14338"/>
                  <a:pt x="35934" y="18227"/>
                  <a:pt x="49785" y="18227"/>
                </a:cubicBezTo>
                <a:cubicBezTo>
                  <a:pt x="52831" y="18227"/>
                  <a:pt x="54810" y="18039"/>
                  <a:pt x="55102" y="17580"/>
                </a:cubicBezTo>
                <a:cubicBezTo>
                  <a:pt x="56723" y="15033"/>
                  <a:pt x="57665" y="12214"/>
                  <a:pt x="53249" y="11561"/>
                </a:cubicBezTo>
                <a:cubicBezTo>
                  <a:pt x="48834" y="10907"/>
                  <a:pt x="46535" y="8551"/>
                  <a:pt x="46998" y="6699"/>
                </a:cubicBezTo>
                <a:cubicBezTo>
                  <a:pt x="47361" y="5248"/>
                  <a:pt x="44742" y="3153"/>
                  <a:pt x="41359" y="3153"/>
                </a:cubicBezTo>
                <a:cubicBezTo>
                  <a:pt x="40426" y="3153"/>
                  <a:pt x="39435" y="3313"/>
                  <a:pt x="38432" y="3689"/>
                </a:cubicBezTo>
                <a:cubicBezTo>
                  <a:pt x="37676" y="3973"/>
                  <a:pt x="36804" y="4257"/>
                  <a:pt x="35769" y="4257"/>
                </a:cubicBezTo>
                <a:cubicBezTo>
                  <a:pt x="34269" y="4257"/>
                  <a:pt x="32427" y="3661"/>
                  <a:pt x="30098" y="1605"/>
                </a:cubicBezTo>
                <a:cubicBezTo>
                  <a:pt x="30098" y="1605"/>
                  <a:pt x="29117" y="0"/>
                  <a:pt x="2693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18"/>
          <p:cNvSpPr/>
          <p:nvPr/>
        </p:nvSpPr>
        <p:spPr>
          <a:xfrm rot="10800000">
            <a:off x="6781303" y="-203480"/>
            <a:ext cx="2615147" cy="1753654"/>
          </a:xfrm>
          <a:custGeom>
            <a:rect b="b" l="l" r="r" t="t"/>
            <a:pathLst>
              <a:path extrusionOk="0" h="35609" w="38822">
                <a:moveTo>
                  <a:pt x="3691" y="0"/>
                </a:moveTo>
                <a:cubicBezTo>
                  <a:pt x="2832" y="0"/>
                  <a:pt x="2204" y="517"/>
                  <a:pt x="2204" y="517"/>
                </a:cubicBezTo>
                <a:lnTo>
                  <a:pt x="0" y="35608"/>
                </a:lnTo>
                <a:lnTo>
                  <a:pt x="38821" y="35608"/>
                </a:lnTo>
                <a:cubicBezTo>
                  <a:pt x="38821" y="34930"/>
                  <a:pt x="36617" y="18995"/>
                  <a:pt x="30175" y="16791"/>
                </a:cubicBezTo>
                <a:cubicBezTo>
                  <a:pt x="24705" y="14920"/>
                  <a:pt x="28159" y="11337"/>
                  <a:pt x="23097" y="11337"/>
                </a:cubicBezTo>
                <a:cubicBezTo>
                  <a:pt x="22198" y="11337"/>
                  <a:pt x="21030" y="11450"/>
                  <a:pt x="19496" y="11706"/>
                </a:cubicBezTo>
                <a:cubicBezTo>
                  <a:pt x="17991" y="11956"/>
                  <a:pt x="16698" y="12073"/>
                  <a:pt x="15580" y="12073"/>
                </a:cubicBezTo>
                <a:cubicBezTo>
                  <a:pt x="9144" y="12073"/>
                  <a:pt x="8540" y="8190"/>
                  <a:pt x="6951" y="3568"/>
                </a:cubicBezTo>
                <a:cubicBezTo>
                  <a:pt x="5956" y="675"/>
                  <a:pt x="4672" y="0"/>
                  <a:pt x="3691" y="0"/>
                </a:cubicBezTo>
                <a:close/>
              </a:path>
            </a:pathLst>
          </a:custGeom>
          <a:solidFill>
            <a:srgbClr val="2944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5" name="Google Shape;1085;p18"/>
          <p:cNvGrpSpPr/>
          <p:nvPr/>
        </p:nvGrpSpPr>
        <p:grpSpPr>
          <a:xfrm>
            <a:off x="7267075" y="-305375"/>
            <a:ext cx="875700" cy="891675"/>
            <a:chOff x="-5242200" y="-1934287"/>
            <a:chExt cx="875700" cy="891675"/>
          </a:xfrm>
        </p:grpSpPr>
        <p:sp>
          <p:nvSpPr>
            <p:cNvPr id="1086" name="Google Shape;1086;p18"/>
            <p:cNvSpPr/>
            <p:nvPr/>
          </p:nvSpPr>
          <p:spPr>
            <a:xfrm>
              <a:off x="-4665975" y="-1107862"/>
              <a:ext cx="61625" cy="48775"/>
            </a:xfrm>
            <a:custGeom>
              <a:rect b="b" l="l" r="r" t="t"/>
              <a:pathLst>
                <a:path extrusionOk="0" h="1951" w="2465">
                  <a:moveTo>
                    <a:pt x="1261" y="0"/>
                  </a:moveTo>
                  <a:cubicBezTo>
                    <a:pt x="914" y="0"/>
                    <a:pt x="576" y="157"/>
                    <a:pt x="353" y="444"/>
                  </a:cubicBezTo>
                  <a:lnTo>
                    <a:pt x="352" y="444"/>
                  </a:lnTo>
                  <a:cubicBezTo>
                    <a:pt x="0" y="896"/>
                    <a:pt x="33" y="1538"/>
                    <a:pt x="432" y="1950"/>
                  </a:cubicBezTo>
                  <a:cubicBezTo>
                    <a:pt x="1100" y="1766"/>
                    <a:pt x="1759" y="1544"/>
                    <a:pt x="2404" y="1287"/>
                  </a:cubicBezTo>
                  <a:cubicBezTo>
                    <a:pt x="2465" y="773"/>
                    <a:pt x="2176" y="283"/>
                    <a:pt x="1699" y="87"/>
                  </a:cubicBezTo>
                  <a:cubicBezTo>
                    <a:pt x="1557" y="28"/>
                    <a:pt x="1408" y="0"/>
                    <a:pt x="12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18"/>
            <p:cNvSpPr/>
            <p:nvPr/>
          </p:nvSpPr>
          <p:spPr>
            <a:xfrm>
              <a:off x="-4683450" y="-1242837"/>
              <a:ext cx="65100" cy="57725"/>
            </a:xfrm>
            <a:custGeom>
              <a:rect b="b" l="l" r="r" t="t"/>
              <a:pathLst>
                <a:path extrusionOk="0" h="2309" w="2604">
                  <a:moveTo>
                    <a:pt x="1303" y="0"/>
                  </a:moveTo>
                  <a:cubicBezTo>
                    <a:pt x="960" y="0"/>
                    <a:pt x="620" y="152"/>
                    <a:pt x="392" y="443"/>
                  </a:cubicBezTo>
                  <a:cubicBezTo>
                    <a:pt x="0" y="944"/>
                    <a:pt x="89" y="1670"/>
                    <a:pt x="591" y="2063"/>
                  </a:cubicBezTo>
                  <a:cubicBezTo>
                    <a:pt x="801" y="2228"/>
                    <a:pt x="1052" y="2308"/>
                    <a:pt x="1301" y="2308"/>
                  </a:cubicBezTo>
                  <a:cubicBezTo>
                    <a:pt x="1643" y="2308"/>
                    <a:pt x="1983" y="2156"/>
                    <a:pt x="2210" y="1866"/>
                  </a:cubicBezTo>
                  <a:cubicBezTo>
                    <a:pt x="2604" y="1364"/>
                    <a:pt x="2515" y="638"/>
                    <a:pt x="2013" y="245"/>
                  </a:cubicBezTo>
                  <a:cubicBezTo>
                    <a:pt x="1802"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18"/>
            <p:cNvSpPr/>
            <p:nvPr/>
          </p:nvSpPr>
          <p:spPr>
            <a:xfrm>
              <a:off x="-5104975" y="-1328462"/>
              <a:ext cx="65100" cy="57725"/>
            </a:xfrm>
            <a:custGeom>
              <a:rect b="b" l="l" r="r" t="t"/>
              <a:pathLst>
                <a:path extrusionOk="0" h="2309" w="2604">
                  <a:moveTo>
                    <a:pt x="1303" y="0"/>
                  </a:moveTo>
                  <a:cubicBezTo>
                    <a:pt x="960" y="0"/>
                    <a:pt x="621" y="152"/>
                    <a:pt x="394" y="443"/>
                  </a:cubicBezTo>
                  <a:cubicBezTo>
                    <a:pt x="0" y="945"/>
                    <a:pt x="89" y="1671"/>
                    <a:pt x="591" y="2064"/>
                  </a:cubicBezTo>
                  <a:cubicBezTo>
                    <a:pt x="802" y="2229"/>
                    <a:pt x="1052" y="2308"/>
                    <a:pt x="1301" y="2308"/>
                  </a:cubicBezTo>
                  <a:cubicBezTo>
                    <a:pt x="1644" y="2308"/>
                    <a:pt x="1983" y="2156"/>
                    <a:pt x="2211" y="1865"/>
                  </a:cubicBezTo>
                  <a:cubicBezTo>
                    <a:pt x="2604" y="1363"/>
                    <a:pt x="2515" y="639"/>
                    <a:pt x="2013" y="246"/>
                  </a:cubicBezTo>
                  <a:cubicBezTo>
                    <a:pt x="1802"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18"/>
            <p:cNvSpPr/>
            <p:nvPr/>
          </p:nvSpPr>
          <p:spPr>
            <a:xfrm>
              <a:off x="-4951850" y="-1209887"/>
              <a:ext cx="61775" cy="57700"/>
            </a:xfrm>
            <a:custGeom>
              <a:rect b="b" l="l" r="r" t="t"/>
              <a:pathLst>
                <a:path extrusionOk="0" h="2308" w="2471">
                  <a:moveTo>
                    <a:pt x="1237" y="0"/>
                  </a:moveTo>
                  <a:cubicBezTo>
                    <a:pt x="1191" y="0"/>
                    <a:pt x="1144" y="3"/>
                    <a:pt x="1096" y="9"/>
                  </a:cubicBezTo>
                  <a:cubicBezTo>
                    <a:pt x="634" y="65"/>
                    <a:pt x="251" y="395"/>
                    <a:pt x="125" y="845"/>
                  </a:cubicBezTo>
                  <a:cubicBezTo>
                    <a:pt x="0" y="1294"/>
                    <a:pt x="158" y="1774"/>
                    <a:pt x="525" y="2062"/>
                  </a:cubicBezTo>
                  <a:cubicBezTo>
                    <a:pt x="736" y="2228"/>
                    <a:pt x="987" y="2308"/>
                    <a:pt x="1236" y="2308"/>
                  </a:cubicBezTo>
                  <a:cubicBezTo>
                    <a:pt x="1579" y="2308"/>
                    <a:pt x="1918" y="2156"/>
                    <a:pt x="2146" y="1865"/>
                  </a:cubicBezTo>
                  <a:cubicBezTo>
                    <a:pt x="2433" y="1497"/>
                    <a:pt x="2471" y="993"/>
                    <a:pt x="2241" y="587"/>
                  </a:cubicBezTo>
                  <a:cubicBezTo>
                    <a:pt x="2035" y="221"/>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18"/>
            <p:cNvSpPr/>
            <p:nvPr/>
          </p:nvSpPr>
          <p:spPr>
            <a:xfrm>
              <a:off x="-5086925" y="-1193587"/>
              <a:ext cx="62525" cy="57800"/>
            </a:xfrm>
            <a:custGeom>
              <a:rect b="b" l="l" r="r" t="t"/>
              <a:pathLst>
                <a:path extrusionOk="0" h="2312" w="2501">
                  <a:moveTo>
                    <a:pt x="1244" y="1"/>
                  </a:moveTo>
                  <a:cubicBezTo>
                    <a:pt x="1027" y="1"/>
                    <a:pt x="809" y="62"/>
                    <a:pt x="617" y="185"/>
                  </a:cubicBezTo>
                  <a:cubicBezTo>
                    <a:pt x="199" y="456"/>
                    <a:pt x="0" y="963"/>
                    <a:pt x="126" y="1445"/>
                  </a:cubicBezTo>
                  <a:cubicBezTo>
                    <a:pt x="378" y="1666"/>
                    <a:pt x="638" y="1882"/>
                    <a:pt x="904" y="2091"/>
                  </a:cubicBezTo>
                  <a:cubicBezTo>
                    <a:pt x="1002" y="2168"/>
                    <a:pt x="1102" y="2236"/>
                    <a:pt x="1200" y="2311"/>
                  </a:cubicBezTo>
                  <a:cubicBezTo>
                    <a:pt x="1214" y="2311"/>
                    <a:pt x="1228" y="2311"/>
                    <a:pt x="1242" y="2311"/>
                  </a:cubicBezTo>
                  <a:cubicBezTo>
                    <a:pt x="1722" y="2311"/>
                    <a:pt x="2156" y="2013"/>
                    <a:pt x="2326" y="1561"/>
                  </a:cubicBezTo>
                  <a:cubicBezTo>
                    <a:pt x="2500" y="1094"/>
                    <a:pt x="2356" y="568"/>
                    <a:pt x="1968" y="256"/>
                  </a:cubicBezTo>
                  <a:cubicBezTo>
                    <a:pt x="1757" y="87"/>
                    <a:pt x="1501" y="1"/>
                    <a:pt x="124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18"/>
            <p:cNvSpPr/>
            <p:nvPr/>
          </p:nvSpPr>
          <p:spPr>
            <a:xfrm>
              <a:off x="-4968325" y="-1344912"/>
              <a:ext cx="61800" cy="57700"/>
            </a:xfrm>
            <a:custGeom>
              <a:rect b="b" l="l" r="r" t="t"/>
              <a:pathLst>
                <a:path extrusionOk="0" h="2308" w="2472">
                  <a:moveTo>
                    <a:pt x="1235" y="0"/>
                  </a:moveTo>
                  <a:cubicBezTo>
                    <a:pt x="1189" y="0"/>
                    <a:pt x="1143" y="3"/>
                    <a:pt x="1097" y="8"/>
                  </a:cubicBezTo>
                  <a:cubicBezTo>
                    <a:pt x="634" y="65"/>
                    <a:pt x="251" y="395"/>
                    <a:pt x="126" y="845"/>
                  </a:cubicBezTo>
                  <a:cubicBezTo>
                    <a:pt x="0" y="1294"/>
                    <a:pt x="158" y="1775"/>
                    <a:pt x="525" y="2063"/>
                  </a:cubicBezTo>
                  <a:cubicBezTo>
                    <a:pt x="736" y="2228"/>
                    <a:pt x="987" y="2308"/>
                    <a:pt x="1235" y="2308"/>
                  </a:cubicBezTo>
                  <a:cubicBezTo>
                    <a:pt x="1578" y="2308"/>
                    <a:pt x="1918" y="2156"/>
                    <a:pt x="2146" y="1865"/>
                  </a:cubicBezTo>
                  <a:cubicBezTo>
                    <a:pt x="2433" y="1498"/>
                    <a:pt x="2471" y="993"/>
                    <a:pt x="2241" y="586"/>
                  </a:cubicBezTo>
                  <a:cubicBezTo>
                    <a:pt x="2035" y="221"/>
                    <a:pt x="1648"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18"/>
            <p:cNvSpPr/>
            <p:nvPr/>
          </p:nvSpPr>
          <p:spPr>
            <a:xfrm>
              <a:off x="-4924800" y="-1074912"/>
              <a:ext cx="48200" cy="21825"/>
            </a:xfrm>
            <a:custGeom>
              <a:rect b="b" l="l" r="r" t="t"/>
              <a:pathLst>
                <a:path extrusionOk="0" h="873" w="1928">
                  <a:moveTo>
                    <a:pt x="816" y="1"/>
                  </a:moveTo>
                  <a:cubicBezTo>
                    <a:pt x="514" y="1"/>
                    <a:pt x="218" y="121"/>
                    <a:pt x="0" y="343"/>
                  </a:cubicBezTo>
                  <a:cubicBezTo>
                    <a:pt x="633" y="554"/>
                    <a:pt x="1276" y="731"/>
                    <a:pt x="1927" y="873"/>
                  </a:cubicBezTo>
                  <a:cubicBezTo>
                    <a:pt x="1829" y="469"/>
                    <a:pt x="1520" y="152"/>
                    <a:pt x="1119" y="42"/>
                  </a:cubicBezTo>
                  <a:cubicBezTo>
                    <a:pt x="1019" y="14"/>
                    <a:pt x="917" y="1"/>
                    <a:pt x="81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18"/>
            <p:cNvSpPr/>
            <p:nvPr/>
          </p:nvSpPr>
          <p:spPr>
            <a:xfrm>
              <a:off x="-4816850" y="-1226362"/>
              <a:ext cx="61800" cy="57725"/>
            </a:xfrm>
            <a:custGeom>
              <a:rect b="b" l="l" r="r" t="t"/>
              <a:pathLst>
                <a:path extrusionOk="0" h="2309" w="2472">
                  <a:moveTo>
                    <a:pt x="1238" y="1"/>
                  </a:moveTo>
                  <a:cubicBezTo>
                    <a:pt x="1191" y="1"/>
                    <a:pt x="1144" y="3"/>
                    <a:pt x="1097" y="9"/>
                  </a:cubicBezTo>
                  <a:cubicBezTo>
                    <a:pt x="634" y="65"/>
                    <a:pt x="251" y="395"/>
                    <a:pt x="126" y="845"/>
                  </a:cubicBezTo>
                  <a:cubicBezTo>
                    <a:pt x="0" y="1294"/>
                    <a:pt x="158" y="1774"/>
                    <a:pt x="526" y="2063"/>
                  </a:cubicBezTo>
                  <a:cubicBezTo>
                    <a:pt x="737" y="2228"/>
                    <a:pt x="988" y="2308"/>
                    <a:pt x="1236" y="2308"/>
                  </a:cubicBezTo>
                  <a:cubicBezTo>
                    <a:pt x="1579" y="2308"/>
                    <a:pt x="1918" y="2156"/>
                    <a:pt x="2146" y="1865"/>
                  </a:cubicBezTo>
                  <a:cubicBezTo>
                    <a:pt x="2433" y="1497"/>
                    <a:pt x="2471" y="993"/>
                    <a:pt x="2241" y="586"/>
                  </a:cubicBezTo>
                  <a:cubicBezTo>
                    <a:pt x="2035" y="221"/>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18"/>
            <p:cNvSpPr/>
            <p:nvPr/>
          </p:nvSpPr>
          <p:spPr>
            <a:xfrm>
              <a:off x="-4986450" y="-1479937"/>
              <a:ext cx="65125" cy="57725"/>
            </a:xfrm>
            <a:custGeom>
              <a:rect b="b" l="l" r="r" t="t"/>
              <a:pathLst>
                <a:path extrusionOk="0" h="2309" w="2605">
                  <a:moveTo>
                    <a:pt x="1303" y="0"/>
                  </a:moveTo>
                  <a:cubicBezTo>
                    <a:pt x="961" y="0"/>
                    <a:pt x="622" y="152"/>
                    <a:pt x="394" y="443"/>
                  </a:cubicBezTo>
                  <a:cubicBezTo>
                    <a:pt x="1" y="945"/>
                    <a:pt x="89" y="1671"/>
                    <a:pt x="591" y="2063"/>
                  </a:cubicBezTo>
                  <a:cubicBezTo>
                    <a:pt x="803" y="2228"/>
                    <a:pt x="1053" y="2308"/>
                    <a:pt x="1302" y="2308"/>
                  </a:cubicBezTo>
                  <a:cubicBezTo>
                    <a:pt x="1645" y="2308"/>
                    <a:pt x="1984" y="2156"/>
                    <a:pt x="2211" y="1865"/>
                  </a:cubicBezTo>
                  <a:cubicBezTo>
                    <a:pt x="2604" y="1363"/>
                    <a:pt x="2516" y="639"/>
                    <a:pt x="2014" y="246"/>
                  </a:cubicBezTo>
                  <a:cubicBezTo>
                    <a:pt x="1803"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18"/>
            <p:cNvSpPr/>
            <p:nvPr/>
          </p:nvSpPr>
          <p:spPr>
            <a:xfrm>
              <a:off x="-4833325" y="-1361387"/>
              <a:ext cx="61800" cy="57700"/>
            </a:xfrm>
            <a:custGeom>
              <a:rect b="b" l="l" r="r" t="t"/>
              <a:pathLst>
                <a:path extrusionOk="0" h="2308" w="2472">
                  <a:moveTo>
                    <a:pt x="1236" y="0"/>
                  </a:moveTo>
                  <a:cubicBezTo>
                    <a:pt x="1190" y="0"/>
                    <a:pt x="1143" y="3"/>
                    <a:pt x="1097" y="9"/>
                  </a:cubicBezTo>
                  <a:cubicBezTo>
                    <a:pt x="634" y="66"/>
                    <a:pt x="251" y="396"/>
                    <a:pt x="126" y="846"/>
                  </a:cubicBezTo>
                  <a:cubicBezTo>
                    <a:pt x="1" y="1295"/>
                    <a:pt x="159" y="1775"/>
                    <a:pt x="525" y="2063"/>
                  </a:cubicBezTo>
                  <a:cubicBezTo>
                    <a:pt x="736" y="2228"/>
                    <a:pt x="987" y="2308"/>
                    <a:pt x="1235" y="2308"/>
                  </a:cubicBezTo>
                  <a:cubicBezTo>
                    <a:pt x="1579" y="2308"/>
                    <a:pt x="1918" y="2156"/>
                    <a:pt x="2146" y="1865"/>
                  </a:cubicBezTo>
                  <a:cubicBezTo>
                    <a:pt x="2433" y="1498"/>
                    <a:pt x="2471" y="994"/>
                    <a:pt x="2241" y="587"/>
                  </a:cubicBezTo>
                  <a:cubicBezTo>
                    <a:pt x="2035" y="221"/>
                    <a:pt x="1649" y="0"/>
                    <a:pt x="123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18"/>
            <p:cNvSpPr/>
            <p:nvPr/>
          </p:nvSpPr>
          <p:spPr>
            <a:xfrm>
              <a:off x="-4800975" y="-1091362"/>
              <a:ext cx="64050" cy="48750"/>
            </a:xfrm>
            <a:custGeom>
              <a:rect b="b" l="l" r="r" t="t"/>
              <a:pathLst>
                <a:path extrusionOk="0" h="1950" w="2562">
                  <a:moveTo>
                    <a:pt x="1261" y="0"/>
                  </a:moveTo>
                  <a:cubicBezTo>
                    <a:pt x="919" y="0"/>
                    <a:pt x="579" y="152"/>
                    <a:pt x="352" y="443"/>
                  </a:cubicBezTo>
                  <a:cubicBezTo>
                    <a:pt x="0" y="892"/>
                    <a:pt x="32" y="1531"/>
                    <a:pt x="425" y="1944"/>
                  </a:cubicBezTo>
                  <a:cubicBezTo>
                    <a:pt x="497" y="1947"/>
                    <a:pt x="568" y="1947"/>
                    <a:pt x="640" y="1948"/>
                  </a:cubicBezTo>
                  <a:cubicBezTo>
                    <a:pt x="722" y="1949"/>
                    <a:pt x="805" y="1949"/>
                    <a:pt x="887" y="1949"/>
                  </a:cubicBezTo>
                  <a:cubicBezTo>
                    <a:pt x="1301" y="1949"/>
                    <a:pt x="1715" y="1936"/>
                    <a:pt x="2128" y="1909"/>
                  </a:cubicBezTo>
                  <a:cubicBezTo>
                    <a:pt x="2141" y="1893"/>
                    <a:pt x="2157" y="1882"/>
                    <a:pt x="2169" y="1866"/>
                  </a:cubicBezTo>
                  <a:cubicBezTo>
                    <a:pt x="2562" y="1364"/>
                    <a:pt x="2473" y="638"/>
                    <a:pt x="1971" y="246"/>
                  </a:cubicBezTo>
                  <a:cubicBezTo>
                    <a:pt x="1761" y="81"/>
                    <a:pt x="1510" y="0"/>
                    <a:pt x="12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18"/>
            <p:cNvSpPr/>
            <p:nvPr/>
          </p:nvSpPr>
          <p:spPr>
            <a:xfrm>
              <a:off x="-5238050" y="-1447012"/>
              <a:ext cx="45375" cy="57650"/>
            </a:xfrm>
            <a:custGeom>
              <a:rect b="b" l="l" r="r" t="t"/>
              <a:pathLst>
                <a:path extrusionOk="0" h="2306" w="1815">
                  <a:moveTo>
                    <a:pt x="565" y="1"/>
                  </a:moveTo>
                  <a:cubicBezTo>
                    <a:pt x="372" y="1"/>
                    <a:pt x="178" y="49"/>
                    <a:pt x="0" y="149"/>
                  </a:cubicBezTo>
                  <a:cubicBezTo>
                    <a:pt x="100" y="873"/>
                    <a:pt x="243" y="1590"/>
                    <a:pt x="428" y="2297"/>
                  </a:cubicBezTo>
                  <a:cubicBezTo>
                    <a:pt x="475" y="2303"/>
                    <a:pt x="522" y="2306"/>
                    <a:pt x="569" y="2306"/>
                  </a:cubicBezTo>
                  <a:cubicBezTo>
                    <a:pt x="919" y="2306"/>
                    <a:pt x="1255" y="2146"/>
                    <a:pt x="1475" y="1866"/>
                  </a:cubicBezTo>
                  <a:cubicBezTo>
                    <a:pt x="1815" y="1433"/>
                    <a:pt x="1801" y="820"/>
                    <a:pt x="1442" y="403"/>
                  </a:cubicBezTo>
                  <a:cubicBezTo>
                    <a:pt x="1216" y="140"/>
                    <a:pt x="893" y="1"/>
                    <a:pt x="56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18"/>
            <p:cNvSpPr/>
            <p:nvPr/>
          </p:nvSpPr>
          <p:spPr>
            <a:xfrm>
              <a:off x="-5242200" y="-1581662"/>
              <a:ext cx="32550" cy="57350"/>
            </a:xfrm>
            <a:custGeom>
              <a:rect b="b" l="l" r="r" t="t"/>
              <a:pathLst>
                <a:path extrusionOk="0" h="2294" w="1302">
                  <a:moveTo>
                    <a:pt x="223" y="0"/>
                  </a:moveTo>
                  <a:cubicBezTo>
                    <a:pt x="102" y="759"/>
                    <a:pt x="27" y="1524"/>
                    <a:pt x="1" y="2292"/>
                  </a:cubicBezTo>
                  <a:cubicBezTo>
                    <a:pt x="25" y="2293"/>
                    <a:pt x="49" y="2294"/>
                    <a:pt x="74" y="2294"/>
                  </a:cubicBezTo>
                  <a:cubicBezTo>
                    <a:pt x="427" y="2294"/>
                    <a:pt x="763" y="2132"/>
                    <a:pt x="982" y="1852"/>
                  </a:cubicBezTo>
                  <a:cubicBezTo>
                    <a:pt x="1240" y="1527"/>
                    <a:pt x="1302" y="1088"/>
                    <a:pt x="1144" y="705"/>
                  </a:cubicBezTo>
                  <a:cubicBezTo>
                    <a:pt x="987" y="320"/>
                    <a:pt x="635" y="51"/>
                    <a:pt x="22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18"/>
            <p:cNvSpPr/>
            <p:nvPr/>
          </p:nvSpPr>
          <p:spPr>
            <a:xfrm>
              <a:off x="-5198925" y="-1310637"/>
              <a:ext cx="22600" cy="36275"/>
            </a:xfrm>
            <a:custGeom>
              <a:rect b="b" l="l" r="r" t="t"/>
              <a:pathLst>
                <a:path extrusionOk="0" h="1451" w="904">
                  <a:moveTo>
                    <a:pt x="1" y="0"/>
                  </a:moveTo>
                  <a:cubicBezTo>
                    <a:pt x="231" y="494"/>
                    <a:pt x="482" y="977"/>
                    <a:pt x="755" y="1451"/>
                  </a:cubicBezTo>
                  <a:cubicBezTo>
                    <a:pt x="903" y="992"/>
                    <a:pt x="750" y="489"/>
                    <a:pt x="371" y="191"/>
                  </a:cubicBezTo>
                  <a:cubicBezTo>
                    <a:pt x="260" y="105"/>
                    <a:pt x="135" y="41"/>
                    <a:pt x="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18"/>
            <p:cNvSpPr/>
            <p:nvPr/>
          </p:nvSpPr>
          <p:spPr>
            <a:xfrm>
              <a:off x="-5119800" y="-1463462"/>
              <a:ext cx="61800" cy="57725"/>
            </a:xfrm>
            <a:custGeom>
              <a:rect b="b" l="l" r="r" t="t"/>
              <a:pathLst>
                <a:path extrusionOk="0" h="2309" w="2472">
                  <a:moveTo>
                    <a:pt x="1235" y="1"/>
                  </a:moveTo>
                  <a:cubicBezTo>
                    <a:pt x="1189" y="1"/>
                    <a:pt x="1143" y="3"/>
                    <a:pt x="1097" y="9"/>
                  </a:cubicBezTo>
                  <a:cubicBezTo>
                    <a:pt x="634" y="66"/>
                    <a:pt x="251" y="396"/>
                    <a:pt x="126" y="845"/>
                  </a:cubicBezTo>
                  <a:cubicBezTo>
                    <a:pt x="0" y="1295"/>
                    <a:pt x="158" y="1775"/>
                    <a:pt x="525" y="2064"/>
                  </a:cubicBezTo>
                  <a:cubicBezTo>
                    <a:pt x="736" y="2228"/>
                    <a:pt x="986" y="2308"/>
                    <a:pt x="1235" y="2308"/>
                  </a:cubicBezTo>
                  <a:cubicBezTo>
                    <a:pt x="1578" y="2308"/>
                    <a:pt x="1918" y="2156"/>
                    <a:pt x="2145" y="1865"/>
                  </a:cubicBezTo>
                  <a:cubicBezTo>
                    <a:pt x="2433" y="1498"/>
                    <a:pt x="2471" y="994"/>
                    <a:pt x="2241" y="587"/>
                  </a:cubicBezTo>
                  <a:cubicBezTo>
                    <a:pt x="2035" y="221"/>
                    <a:pt x="1649" y="1"/>
                    <a:pt x="123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18"/>
            <p:cNvSpPr/>
            <p:nvPr/>
          </p:nvSpPr>
          <p:spPr>
            <a:xfrm>
              <a:off x="-5136275" y="-1598462"/>
              <a:ext cx="61800" cy="57700"/>
            </a:xfrm>
            <a:custGeom>
              <a:rect b="b" l="l" r="r" t="t"/>
              <a:pathLst>
                <a:path extrusionOk="0" h="2308" w="2472">
                  <a:moveTo>
                    <a:pt x="1237" y="0"/>
                  </a:moveTo>
                  <a:cubicBezTo>
                    <a:pt x="1191" y="0"/>
                    <a:pt x="1144" y="3"/>
                    <a:pt x="1097" y="9"/>
                  </a:cubicBezTo>
                  <a:cubicBezTo>
                    <a:pt x="634" y="66"/>
                    <a:pt x="250" y="396"/>
                    <a:pt x="125" y="844"/>
                  </a:cubicBezTo>
                  <a:cubicBezTo>
                    <a:pt x="1" y="1295"/>
                    <a:pt x="159" y="1775"/>
                    <a:pt x="525" y="2062"/>
                  </a:cubicBezTo>
                  <a:cubicBezTo>
                    <a:pt x="737" y="2227"/>
                    <a:pt x="987" y="2308"/>
                    <a:pt x="1236" y="2308"/>
                  </a:cubicBezTo>
                  <a:cubicBezTo>
                    <a:pt x="1579" y="2308"/>
                    <a:pt x="1918" y="2156"/>
                    <a:pt x="2145" y="1865"/>
                  </a:cubicBezTo>
                  <a:cubicBezTo>
                    <a:pt x="2433" y="1497"/>
                    <a:pt x="2471" y="992"/>
                    <a:pt x="2241" y="586"/>
                  </a:cubicBezTo>
                  <a:cubicBezTo>
                    <a:pt x="2036" y="222"/>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18"/>
            <p:cNvSpPr/>
            <p:nvPr/>
          </p:nvSpPr>
          <p:spPr>
            <a:xfrm>
              <a:off x="-4564925" y="-1394337"/>
              <a:ext cx="65125" cy="57725"/>
            </a:xfrm>
            <a:custGeom>
              <a:rect b="b" l="l" r="r" t="t"/>
              <a:pathLst>
                <a:path extrusionOk="0" h="2309" w="2605">
                  <a:moveTo>
                    <a:pt x="1303" y="0"/>
                  </a:moveTo>
                  <a:cubicBezTo>
                    <a:pt x="960" y="0"/>
                    <a:pt x="621" y="152"/>
                    <a:pt x="394" y="443"/>
                  </a:cubicBezTo>
                  <a:cubicBezTo>
                    <a:pt x="1" y="945"/>
                    <a:pt x="89" y="1671"/>
                    <a:pt x="591" y="2064"/>
                  </a:cubicBezTo>
                  <a:cubicBezTo>
                    <a:pt x="802" y="2229"/>
                    <a:pt x="1053" y="2308"/>
                    <a:pt x="1301" y="2308"/>
                  </a:cubicBezTo>
                  <a:cubicBezTo>
                    <a:pt x="1644" y="2308"/>
                    <a:pt x="1983" y="2157"/>
                    <a:pt x="2211" y="1867"/>
                  </a:cubicBezTo>
                  <a:cubicBezTo>
                    <a:pt x="2604" y="1365"/>
                    <a:pt x="2516" y="639"/>
                    <a:pt x="2014" y="246"/>
                  </a:cubicBezTo>
                  <a:cubicBezTo>
                    <a:pt x="1803"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18"/>
            <p:cNvSpPr/>
            <p:nvPr/>
          </p:nvSpPr>
          <p:spPr>
            <a:xfrm>
              <a:off x="-4411725" y="-1275687"/>
              <a:ext cx="36200" cy="44850"/>
            </a:xfrm>
            <a:custGeom>
              <a:rect b="b" l="l" r="r" t="t"/>
              <a:pathLst>
                <a:path extrusionOk="0" h="1794" w="1448">
                  <a:moveTo>
                    <a:pt x="1229" y="0"/>
                  </a:moveTo>
                  <a:cubicBezTo>
                    <a:pt x="880" y="0"/>
                    <a:pt x="545" y="159"/>
                    <a:pt x="325" y="440"/>
                  </a:cubicBezTo>
                  <a:cubicBezTo>
                    <a:pt x="18" y="834"/>
                    <a:pt x="0" y="1380"/>
                    <a:pt x="282" y="1794"/>
                  </a:cubicBezTo>
                  <a:cubicBezTo>
                    <a:pt x="703" y="1226"/>
                    <a:pt x="1093" y="633"/>
                    <a:pt x="1448" y="21"/>
                  </a:cubicBezTo>
                  <a:cubicBezTo>
                    <a:pt x="1375" y="7"/>
                    <a:pt x="1301" y="0"/>
                    <a:pt x="122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18"/>
            <p:cNvSpPr/>
            <p:nvPr/>
          </p:nvSpPr>
          <p:spPr>
            <a:xfrm>
              <a:off x="-4546850" y="-1259287"/>
              <a:ext cx="61800" cy="57700"/>
            </a:xfrm>
            <a:custGeom>
              <a:rect b="b" l="l" r="r" t="t"/>
              <a:pathLst>
                <a:path extrusionOk="0" h="2308" w="2472">
                  <a:moveTo>
                    <a:pt x="1239" y="0"/>
                  </a:moveTo>
                  <a:cubicBezTo>
                    <a:pt x="1193" y="0"/>
                    <a:pt x="1146" y="3"/>
                    <a:pt x="1098" y="9"/>
                  </a:cubicBezTo>
                  <a:cubicBezTo>
                    <a:pt x="634" y="64"/>
                    <a:pt x="251" y="394"/>
                    <a:pt x="126" y="844"/>
                  </a:cubicBezTo>
                  <a:cubicBezTo>
                    <a:pt x="1" y="1293"/>
                    <a:pt x="159" y="1775"/>
                    <a:pt x="527" y="2062"/>
                  </a:cubicBezTo>
                  <a:cubicBezTo>
                    <a:pt x="738" y="2228"/>
                    <a:pt x="989" y="2308"/>
                    <a:pt x="1237" y="2308"/>
                  </a:cubicBezTo>
                  <a:cubicBezTo>
                    <a:pt x="1580" y="2308"/>
                    <a:pt x="1919" y="2156"/>
                    <a:pt x="2147" y="1865"/>
                  </a:cubicBezTo>
                  <a:cubicBezTo>
                    <a:pt x="2434" y="1497"/>
                    <a:pt x="2472" y="992"/>
                    <a:pt x="2243" y="587"/>
                  </a:cubicBezTo>
                  <a:cubicBezTo>
                    <a:pt x="2036" y="221"/>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18"/>
            <p:cNvSpPr/>
            <p:nvPr/>
          </p:nvSpPr>
          <p:spPr>
            <a:xfrm>
              <a:off x="-4428300" y="-1410762"/>
              <a:ext cx="61800" cy="57700"/>
            </a:xfrm>
            <a:custGeom>
              <a:rect b="b" l="l" r="r" t="t"/>
              <a:pathLst>
                <a:path extrusionOk="0" h="2308" w="2472">
                  <a:moveTo>
                    <a:pt x="1239" y="0"/>
                  </a:moveTo>
                  <a:cubicBezTo>
                    <a:pt x="1192" y="0"/>
                    <a:pt x="1145" y="3"/>
                    <a:pt x="1098" y="9"/>
                  </a:cubicBezTo>
                  <a:cubicBezTo>
                    <a:pt x="634" y="64"/>
                    <a:pt x="251" y="394"/>
                    <a:pt x="126" y="844"/>
                  </a:cubicBezTo>
                  <a:cubicBezTo>
                    <a:pt x="1" y="1293"/>
                    <a:pt x="159" y="1774"/>
                    <a:pt x="527" y="2062"/>
                  </a:cubicBezTo>
                  <a:cubicBezTo>
                    <a:pt x="738" y="2227"/>
                    <a:pt x="988" y="2308"/>
                    <a:pt x="1237" y="2308"/>
                  </a:cubicBezTo>
                  <a:cubicBezTo>
                    <a:pt x="1579" y="2308"/>
                    <a:pt x="1918" y="2156"/>
                    <a:pt x="2146" y="1865"/>
                  </a:cubicBezTo>
                  <a:cubicBezTo>
                    <a:pt x="2433" y="1497"/>
                    <a:pt x="2471" y="992"/>
                    <a:pt x="2242" y="587"/>
                  </a:cubicBezTo>
                  <a:cubicBezTo>
                    <a:pt x="2036" y="221"/>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18"/>
            <p:cNvSpPr/>
            <p:nvPr/>
          </p:nvSpPr>
          <p:spPr>
            <a:xfrm>
              <a:off x="-4446375" y="-1545837"/>
              <a:ext cx="65100" cy="57750"/>
            </a:xfrm>
            <a:custGeom>
              <a:rect b="b" l="l" r="r" t="t"/>
              <a:pathLst>
                <a:path extrusionOk="0" h="2310" w="2604">
                  <a:moveTo>
                    <a:pt x="1302" y="1"/>
                  </a:moveTo>
                  <a:cubicBezTo>
                    <a:pt x="960" y="1"/>
                    <a:pt x="621" y="153"/>
                    <a:pt x="394" y="444"/>
                  </a:cubicBezTo>
                  <a:cubicBezTo>
                    <a:pt x="0" y="946"/>
                    <a:pt x="89" y="1672"/>
                    <a:pt x="591" y="2065"/>
                  </a:cubicBezTo>
                  <a:cubicBezTo>
                    <a:pt x="802" y="2230"/>
                    <a:pt x="1052" y="2309"/>
                    <a:pt x="1300" y="2309"/>
                  </a:cubicBezTo>
                  <a:cubicBezTo>
                    <a:pt x="1643" y="2309"/>
                    <a:pt x="1982" y="2157"/>
                    <a:pt x="2210" y="1866"/>
                  </a:cubicBezTo>
                  <a:cubicBezTo>
                    <a:pt x="2604" y="1364"/>
                    <a:pt x="2515" y="640"/>
                    <a:pt x="2013" y="247"/>
                  </a:cubicBezTo>
                  <a:cubicBezTo>
                    <a:pt x="1802" y="81"/>
                    <a:pt x="1551" y="1"/>
                    <a:pt x="1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18"/>
            <p:cNvSpPr/>
            <p:nvPr/>
          </p:nvSpPr>
          <p:spPr>
            <a:xfrm>
              <a:off x="-4867875" y="-1631437"/>
              <a:ext cx="65125" cy="57750"/>
            </a:xfrm>
            <a:custGeom>
              <a:rect b="b" l="l" r="r" t="t"/>
              <a:pathLst>
                <a:path extrusionOk="0" h="2310" w="2605">
                  <a:moveTo>
                    <a:pt x="1303" y="1"/>
                  </a:moveTo>
                  <a:cubicBezTo>
                    <a:pt x="960" y="1"/>
                    <a:pt x="621" y="153"/>
                    <a:pt x="394" y="444"/>
                  </a:cubicBezTo>
                  <a:cubicBezTo>
                    <a:pt x="1" y="946"/>
                    <a:pt x="89" y="1672"/>
                    <a:pt x="591" y="2065"/>
                  </a:cubicBezTo>
                  <a:cubicBezTo>
                    <a:pt x="802" y="2229"/>
                    <a:pt x="1052" y="2309"/>
                    <a:pt x="1301" y="2309"/>
                  </a:cubicBezTo>
                  <a:cubicBezTo>
                    <a:pt x="1644" y="2309"/>
                    <a:pt x="1983" y="2157"/>
                    <a:pt x="2211" y="1866"/>
                  </a:cubicBezTo>
                  <a:cubicBezTo>
                    <a:pt x="2604" y="1364"/>
                    <a:pt x="2516" y="640"/>
                    <a:pt x="2014" y="247"/>
                  </a:cubicBezTo>
                  <a:cubicBezTo>
                    <a:pt x="1802" y="81"/>
                    <a:pt x="1552" y="1"/>
                    <a:pt x="130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18"/>
            <p:cNvSpPr/>
            <p:nvPr/>
          </p:nvSpPr>
          <p:spPr>
            <a:xfrm>
              <a:off x="-4714775" y="-1512862"/>
              <a:ext cx="61775" cy="57700"/>
            </a:xfrm>
            <a:custGeom>
              <a:rect b="b" l="l" r="r" t="t"/>
              <a:pathLst>
                <a:path extrusionOk="0" h="2308" w="2471">
                  <a:moveTo>
                    <a:pt x="1235" y="0"/>
                  </a:moveTo>
                  <a:cubicBezTo>
                    <a:pt x="1189" y="0"/>
                    <a:pt x="1143" y="3"/>
                    <a:pt x="1096" y="9"/>
                  </a:cubicBezTo>
                  <a:cubicBezTo>
                    <a:pt x="634" y="66"/>
                    <a:pt x="251" y="396"/>
                    <a:pt x="125" y="846"/>
                  </a:cubicBezTo>
                  <a:cubicBezTo>
                    <a:pt x="0" y="1295"/>
                    <a:pt x="158" y="1775"/>
                    <a:pt x="526" y="2063"/>
                  </a:cubicBezTo>
                  <a:cubicBezTo>
                    <a:pt x="737" y="2228"/>
                    <a:pt x="987" y="2308"/>
                    <a:pt x="1235" y="2308"/>
                  </a:cubicBezTo>
                  <a:cubicBezTo>
                    <a:pt x="1578" y="2308"/>
                    <a:pt x="1918" y="2156"/>
                    <a:pt x="2146" y="1865"/>
                  </a:cubicBezTo>
                  <a:cubicBezTo>
                    <a:pt x="2433" y="1498"/>
                    <a:pt x="2471" y="994"/>
                    <a:pt x="2241" y="586"/>
                  </a:cubicBezTo>
                  <a:cubicBezTo>
                    <a:pt x="2035" y="221"/>
                    <a:pt x="1649"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18"/>
            <p:cNvSpPr/>
            <p:nvPr/>
          </p:nvSpPr>
          <p:spPr>
            <a:xfrm>
              <a:off x="-4849800" y="-1496387"/>
              <a:ext cx="61800" cy="57700"/>
            </a:xfrm>
            <a:custGeom>
              <a:rect b="b" l="l" r="r" t="t"/>
              <a:pathLst>
                <a:path extrusionOk="0" h="2308" w="2472">
                  <a:moveTo>
                    <a:pt x="1236" y="0"/>
                  </a:moveTo>
                  <a:cubicBezTo>
                    <a:pt x="1190" y="0"/>
                    <a:pt x="1144" y="3"/>
                    <a:pt x="1097" y="8"/>
                  </a:cubicBezTo>
                  <a:cubicBezTo>
                    <a:pt x="634" y="65"/>
                    <a:pt x="251" y="395"/>
                    <a:pt x="126" y="845"/>
                  </a:cubicBezTo>
                  <a:cubicBezTo>
                    <a:pt x="1" y="1294"/>
                    <a:pt x="159" y="1775"/>
                    <a:pt x="526" y="2063"/>
                  </a:cubicBezTo>
                  <a:cubicBezTo>
                    <a:pt x="737" y="2228"/>
                    <a:pt x="987" y="2308"/>
                    <a:pt x="1236" y="2308"/>
                  </a:cubicBezTo>
                  <a:cubicBezTo>
                    <a:pt x="1579" y="2308"/>
                    <a:pt x="1919" y="2156"/>
                    <a:pt x="2147" y="1865"/>
                  </a:cubicBezTo>
                  <a:cubicBezTo>
                    <a:pt x="2434" y="1498"/>
                    <a:pt x="2472" y="993"/>
                    <a:pt x="2241" y="586"/>
                  </a:cubicBezTo>
                  <a:cubicBezTo>
                    <a:pt x="2035" y="221"/>
                    <a:pt x="1649" y="0"/>
                    <a:pt x="123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18"/>
            <p:cNvSpPr/>
            <p:nvPr/>
          </p:nvSpPr>
          <p:spPr>
            <a:xfrm>
              <a:off x="-4731250" y="-1647862"/>
              <a:ext cx="61800" cy="57700"/>
            </a:xfrm>
            <a:custGeom>
              <a:rect b="b" l="l" r="r" t="t"/>
              <a:pathLst>
                <a:path extrusionOk="0" h="2308" w="2472">
                  <a:moveTo>
                    <a:pt x="1235" y="0"/>
                  </a:moveTo>
                  <a:cubicBezTo>
                    <a:pt x="1189" y="0"/>
                    <a:pt x="1143" y="3"/>
                    <a:pt x="1097" y="8"/>
                  </a:cubicBezTo>
                  <a:cubicBezTo>
                    <a:pt x="634" y="65"/>
                    <a:pt x="251" y="395"/>
                    <a:pt x="126" y="844"/>
                  </a:cubicBezTo>
                  <a:cubicBezTo>
                    <a:pt x="0" y="1294"/>
                    <a:pt x="158" y="1775"/>
                    <a:pt x="526" y="2063"/>
                  </a:cubicBezTo>
                  <a:cubicBezTo>
                    <a:pt x="737" y="2228"/>
                    <a:pt x="987" y="2308"/>
                    <a:pt x="1235" y="2308"/>
                  </a:cubicBezTo>
                  <a:cubicBezTo>
                    <a:pt x="1578" y="2308"/>
                    <a:pt x="1918" y="2156"/>
                    <a:pt x="2146" y="1865"/>
                  </a:cubicBezTo>
                  <a:cubicBezTo>
                    <a:pt x="2433" y="1497"/>
                    <a:pt x="2471" y="992"/>
                    <a:pt x="2241" y="586"/>
                  </a:cubicBezTo>
                  <a:cubicBezTo>
                    <a:pt x="2035" y="221"/>
                    <a:pt x="1649"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18"/>
            <p:cNvSpPr/>
            <p:nvPr/>
          </p:nvSpPr>
          <p:spPr>
            <a:xfrm>
              <a:off x="-4698325" y="-1377862"/>
              <a:ext cx="61800" cy="57725"/>
            </a:xfrm>
            <a:custGeom>
              <a:rect b="b" l="l" r="r" t="t"/>
              <a:pathLst>
                <a:path extrusionOk="0" h="2309" w="2472">
                  <a:moveTo>
                    <a:pt x="1236" y="1"/>
                  </a:moveTo>
                  <a:cubicBezTo>
                    <a:pt x="1190" y="1"/>
                    <a:pt x="1144" y="3"/>
                    <a:pt x="1097" y="9"/>
                  </a:cubicBezTo>
                  <a:cubicBezTo>
                    <a:pt x="634" y="66"/>
                    <a:pt x="251" y="396"/>
                    <a:pt x="126" y="846"/>
                  </a:cubicBezTo>
                  <a:cubicBezTo>
                    <a:pt x="1" y="1295"/>
                    <a:pt x="159" y="1775"/>
                    <a:pt x="527" y="2064"/>
                  </a:cubicBezTo>
                  <a:cubicBezTo>
                    <a:pt x="737" y="2228"/>
                    <a:pt x="987" y="2308"/>
                    <a:pt x="1236" y="2308"/>
                  </a:cubicBezTo>
                  <a:cubicBezTo>
                    <a:pt x="1579" y="2308"/>
                    <a:pt x="1919" y="2156"/>
                    <a:pt x="2147" y="1865"/>
                  </a:cubicBezTo>
                  <a:cubicBezTo>
                    <a:pt x="2434" y="1498"/>
                    <a:pt x="2472" y="994"/>
                    <a:pt x="2241" y="587"/>
                  </a:cubicBezTo>
                  <a:cubicBezTo>
                    <a:pt x="2036" y="222"/>
                    <a:pt x="1649"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18"/>
            <p:cNvSpPr/>
            <p:nvPr/>
          </p:nvSpPr>
          <p:spPr>
            <a:xfrm>
              <a:off x="-4579775" y="-1529337"/>
              <a:ext cx="61800" cy="57725"/>
            </a:xfrm>
            <a:custGeom>
              <a:rect b="b" l="l" r="r" t="t"/>
              <a:pathLst>
                <a:path extrusionOk="0" h="2309" w="2472">
                  <a:moveTo>
                    <a:pt x="1236" y="1"/>
                  </a:moveTo>
                  <a:cubicBezTo>
                    <a:pt x="1190" y="1"/>
                    <a:pt x="1144" y="3"/>
                    <a:pt x="1098" y="9"/>
                  </a:cubicBezTo>
                  <a:cubicBezTo>
                    <a:pt x="634" y="66"/>
                    <a:pt x="251" y="396"/>
                    <a:pt x="126" y="845"/>
                  </a:cubicBezTo>
                  <a:cubicBezTo>
                    <a:pt x="0" y="1295"/>
                    <a:pt x="159" y="1775"/>
                    <a:pt x="526" y="2064"/>
                  </a:cubicBezTo>
                  <a:cubicBezTo>
                    <a:pt x="738" y="2228"/>
                    <a:pt x="988" y="2309"/>
                    <a:pt x="1237" y="2309"/>
                  </a:cubicBezTo>
                  <a:cubicBezTo>
                    <a:pt x="1579" y="2309"/>
                    <a:pt x="1918" y="2157"/>
                    <a:pt x="2146" y="1865"/>
                  </a:cubicBezTo>
                  <a:cubicBezTo>
                    <a:pt x="2433" y="1498"/>
                    <a:pt x="2471" y="994"/>
                    <a:pt x="2242" y="587"/>
                  </a:cubicBezTo>
                  <a:cubicBezTo>
                    <a:pt x="2035" y="221"/>
                    <a:pt x="1649"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18"/>
            <p:cNvSpPr/>
            <p:nvPr/>
          </p:nvSpPr>
          <p:spPr>
            <a:xfrm>
              <a:off x="-4749325" y="-1782912"/>
              <a:ext cx="65100" cy="57750"/>
            </a:xfrm>
            <a:custGeom>
              <a:rect b="b" l="l" r="r" t="t"/>
              <a:pathLst>
                <a:path extrusionOk="0" h="2310" w="2604">
                  <a:moveTo>
                    <a:pt x="1302" y="1"/>
                  </a:moveTo>
                  <a:cubicBezTo>
                    <a:pt x="959" y="1"/>
                    <a:pt x="620" y="153"/>
                    <a:pt x="392" y="444"/>
                  </a:cubicBezTo>
                  <a:cubicBezTo>
                    <a:pt x="0" y="946"/>
                    <a:pt x="89" y="1672"/>
                    <a:pt x="591" y="2063"/>
                  </a:cubicBezTo>
                  <a:cubicBezTo>
                    <a:pt x="802" y="2229"/>
                    <a:pt x="1052" y="2309"/>
                    <a:pt x="1301" y="2309"/>
                  </a:cubicBezTo>
                  <a:cubicBezTo>
                    <a:pt x="1644" y="2309"/>
                    <a:pt x="1983" y="2157"/>
                    <a:pt x="2210" y="1866"/>
                  </a:cubicBezTo>
                  <a:cubicBezTo>
                    <a:pt x="2604" y="1364"/>
                    <a:pt x="2515" y="639"/>
                    <a:pt x="2013" y="247"/>
                  </a:cubicBezTo>
                  <a:cubicBezTo>
                    <a:pt x="1802" y="81"/>
                    <a:pt x="1551" y="1"/>
                    <a:pt x="1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18"/>
            <p:cNvSpPr/>
            <p:nvPr/>
          </p:nvSpPr>
          <p:spPr>
            <a:xfrm>
              <a:off x="-4596250" y="-1664337"/>
              <a:ext cx="61800" cy="57700"/>
            </a:xfrm>
            <a:custGeom>
              <a:rect b="b" l="l" r="r" t="t"/>
              <a:pathLst>
                <a:path extrusionOk="0" h="2308" w="2472">
                  <a:moveTo>
                    <a:pt x="1237" y="0"/>
                  </a:moveTo>
                  <a:cubicBezTo>
                    <a:pt x="1191" y="0"/>
                    <a:pt x="1145" y="3"/>
                    <a:pt x="1098" y="9"/>
                  </a:cubicBezTo>
                  <a:cubicBezTo>
                    <a:pt x="634" y="66"/>
                    <a:pt x="251" y="396"/>
                    <a:pt x="126" y="844"/>
                  </a:cubicBezTo>
                  <a:cubicBezTo>
                    <a:pt x="1" y="1295"/>
                    <a:pt x="159" y="1775"/>
                    <a:pt x="527" y="2063"/>
                  </a:cubicBezTo>
                  <a:cubicBezTo>
                    <a:pt x="738" y="2228"/>
                    <a:pt x="988" y="2308"/>
                    <a:pt x="1236" y="2308"/>
                  </a:cubicBezTo>
                  <a:cubicBezTo>
                    <a:pt x="1579" y="2308"/>
                    <a:pt x="1918" y="2156"/>
                    <a:pt x="2146" y="1865"/>
                  </a:cubicBezTo>
                  <a:cubicBezTo>
                    <a:pt x="2433" y="1497"/>
                    <a:pt x="2471" y="992"/>
                    <a:pt x="2243" y="586"/>
                  </a:cubicBezTo>
                  <a:cubicBezTo>
                    <a:pt x="2035" y="221"/>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18"/>
            <p:cNvSpPr/>
            <p:nvPr/>
          </p:nvSpPr>
          <p:spPr>
            <a:xfrm>
              <a:off x="-5127825" y="-1831437"/>
              <a:ext cx="17150" cy="18575"/>
            </a:xfrm>
            <a:custGeom>
              <a:rect b="b" l="l" r="r" t="t"/>
              <a:pathLst>
                <a:path extrusionOk="0" h="743" w="686">
                  <a:moveTo>
                    <a:pt x="686" y="0"/>
                  </a:moveTo>
                  <a:cubicBezTo>
                    <a:pt x="452" y="240"/>
                    <a:pt x="224" y="487"/>
                    <a:pt x="0" y="742"/>
                  </a:cubicBezTo>
                  <a:cubicBezTo>
                    <a:pt x="333" y="617"/>
                    <a:pt x="587" y="343"/>
                    <a:pt x="68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18"/>
            <p:cNvSpPr/>
            <p:nvPr/>
          </p:nvSpPr>
          <p:spPr>
            <a:xfrm>
              <a:off x="-5017725" y="-1749962"/>
              <a:ext cx="61775" cy="57725"/>
            </a:xfrm>
            <a:custGeom>
              <a:rect b="b" l="l" r="r" t="t"/>
              <a:pathLst>
                <a:path extrusionOk="0" h="2309" w="2471">
                  <a:moveTo>
                    <a:pt x="1237" y="1"/>
                  </a:moveTo>
                  <a:cubicBezTo>
                    <a:pt x="1190" y="1"/>
                    <a:pt x="1143" y="4"/>
                    <a:pt x="1096" y="10"/>
                  </a:cubicBezTo>
                  <a:cubicBezTo>
                    <a:pt x="634" y="67"/>
                    <a:pt x="249" y="397"/>
                    <a:pt x="125" y="845"/>
                  </a:cubicBezTo>
                  <a:cubicBezTo>
                    <a:pt x="0" y="1296"/>
                    <a:pt x="158" y="1776"/>
                    <a:pt x="525" y="2064"/>
                  </a:cubicBezTo>
                  <a:cubicBezTo>
                    <a:pt x="736" y="2229"/>
                    <a:pt x="986" y="2309"/>
                    <a:pt x="1235" y="2309"/>
                  </a:cubicBezTo>
                  <a:cubicBezTo>
                    <a:pt x="1578" y="2309"/>
                    <a:pt x="1918" y="2157"/>
                    <a:pt x="2146" y="1866"/>
                  </a:cubicBezTo>
                  <a:cubicBezTo>
                    <a:pt x="2433" y="1498"/>
                    <a:pt x="2471" y="993"/>
                    <a:pt x="2241" y="587"/>
                  </a:cubicBezTo>
                  <a:cubicBezTo>
                    <a:pt x="2035" y="223"/>
                    <a:pt x="1649" y="1"/>
                    <a:pt x="123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18"/>
            <p:cNvSpPr/>
            <p:nvPr/>
          </p:nvSpPr>
          <p:spPr>
            <a:xfrm>
              <a:off x="-5152750" y="-1733487"/>
              <a:ext cx="61800" cy="57725"/>
            </a:xfrm>
            <a:custGeom>
              <a:rect b="b" l="l" r="r" t="t"/>
              <a:pathLst>
                <a:path extrusionOk="0" h="2309" w="2472">
                  <a:moveTo>
                    <a:pt x="1238" y="1"/>
                  </a:moveTo>
                  <a:cubicBezTo>
                    <a:pt x="1191" y="1"/>
                    <a:pt x="1144" y="4"/>
                    <a:pt x="1097" y="9"/>
                  </a:cubicBezTo>
                  <a:cubicBezTo>
                    <a:pt x="634" y="66"/>
                    <a:pt x="250" y="396"/>
                    <a:pt x="125" y="845"/>
                  </a:cubicBezTo>
                  <a:cubicBezTo>
                    <a:pt x="1" y="1295"/>
                    <a:pt x="159" y="1776"/>
                    <a:pt x="526" y="2063"/>
                  </a:cubicBezTo>
                  <a:cubicBezTo>
                    <a:pt x="737" y="2228"/>
                    <a:pt x="988" y="2308"/>
                    <a:pt x="1236" y="2308"/>
                  </a:cubicBezTo>
                  <a:cubicBezTo>
                    <a:pt x="1579" y="2308"/>
                    <a:pt x="1918" y="2156"/>
                    <a:pt x="2145" y="1866"/>
                  </a:cubicBezTo>
                  <a:cubicBezTo>
                    <a:pt x="2434" y="1498"/>
                    <a:pt x="2472" y="993"/>
                    <a:pt x="2241" y="587"/>
                  </a:cubicBezTo>
                  <a:cubicBezTo>
                    <a:pt x="2036" y="223"/>
                    <a:pt x="1649"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18"/>
            <p:cNvSpPr/>
            <p:nvPr/>
          </p:nvSpPr>
          <p:spPr>
            <a:xfrm>
              <a:off x="-5034200" y="-1884962"/>
              <a:ext cx="61800" cy="57725"/>
            </a:xfrm>
            <a:custGeom>
              <a:rect b="b" l="l" r="r" t="t"/>
              <a:pathLst>
                <a:path extrusionOk="0" h="2309" w="2472">
                  <a:moveTo>
                    <a:pt x="1238" y="1"/>
                  </a:moveTo>
                  <a:cubicBezTo>
                    <a:pt x="1191" y="1"/>
                    <a:pt x="1144" y="4"/>
                    <a:pt x="1097" y="9"/>
                  </a:cubicBezTo>
                  <a:cubicBezTo>
                    <a:pt x="634" y="66"/>
                    <a:pt x="251" y="395"/>
                    <a:pt x="126" y="845"/>
                  </a:cubicBezTo>
                  <a:cubicBezTo>
                    <a:pt x="0" y="1295"/>
                    <a:pt x="158" y="1776"/>
                    <a:pt x="525" y="2063"/>
                  </a:cubicBezTo>
                  <a:cubicBezTo>
                    <a:pt x="736" y="2228"/>
                    <a:pt x="987" y="2308"/>
                    <a:pt x="1236" y="2308"/>
                  </a:cubicBezTo>
                  <a:cubicBezTo>
                    <a:pt x="1579" y="2308"/>
                    <a:pt x="1918" y="2156"/>
                    <a:pt x="2146" y="1865"/>
                  </a:cubicBezTo>
                  <a:cubicBezTo>
                    <a:pt x="2433" y="1498"/>
                    <a:pt x="2471" y="993"/>
                    <a:pt x="2241" y="587"/>
                  </a:cubicBezTo>
                  <a:cubicBezTo>
                    <a:pt x="2035" y="222"/>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18"/>
            <p:cNvSpPr/>
            <p:nvPr/>
          </p:nvSpPr>
          <p:spPr>
            <a:xfrm>
              <a:off x="-5001275" y="-1614937"/>
              <a:ext cx="61800" cy="57725"/>
            </a:xfrm>
            <a:custGeom>
              <a:rect b="b" l="l" r="r" t="t"/>
              <a:pathLst>
                <a:path extrusionOk="0" h="2309" w="2472">
                  <a:moveTo>
                    <a:pt x="1236" y="1"/>
                  </a:moveTo>
                  <a:cubicBezTo>
                    <a:pt x="1190" y="1"/>
                    <a:pt x="1143" y="3"/>
                    <a:pt x="1097" y="9"/>
                  </a:cubicBezTo>
                  <a:cubicBezTo>
                    <a:pt x="634" y="66"/>
                    <a:pt x="251" y="396"/>
                    <a:pt x="126" y="845"/>
                  </a:cubicBezTo>
                  <a:cubicBezTo>
                    <a:pt x="1" y="1295"/>
                    <a:pt x="159" y="1775"/>
                    <a:pt x="526" y="2064"/>
                  </a:cubicBezTo>
                  <a:cubicBezTo>
                    <a:pt x="737" y="2228"/>
                    <a:pt x="987" y="2308"/>
                    <a:pt x="1236" y="2308"/>
                  </a:cubicBezTo>
                  <a:cubicBezTo>
                    <a:pt x="1579" y="2308"/>
                    <a:pt x="1919" y="2156"/>
                    <a:pt x="2147" y="1865"/>
                  </a:cubicBezTo>
                  <a:cubicBezTo>
                    <a:pt x="2434" y="1497"/>
                    <a:pt x="2472" y="993"/>
                    <a:pt x="2241" y="587"/>
                  </a:cubicBezTo>
                  <a:cubicBezTo>
                    <a:pt x="2035" y="221"/>
                    <a:pt x="1648"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18"/>
            <p:cNvSpPr/>
            <p:nvPr/>
          </p:nvSpPr>
          <p:spPr>
            <a:xfrm>
              <a:off x="-4882725" y="-1766412"/>
              <a:ext cx="61800" cy="57700"/>
            </a:xfrm>
            <a:custGeom>
              <a:rect b="b" l="l" r="r" t="t"/>
              <a:pathLst>
                <a:path extrusionOk="0" h="2308" w="2472">
                  <a:moveTo>
                    <a:pt x="1237" y="0"/>
                  </a:moveTo>
                  <a:cubicBezTo>
                    <a:pt x="1191" y="0"/>
                    <a:pt x="1144" y="3"/>
                    <a:pt x="1097" y="9"/>
                  </a:cubicBezTo>
                  <a:cubicBezTo>
                    <a:pt x="634" y="66"/>
                    <a:pt x="251" y="396"/>
                    <a:pt x="126" y="845"/>
                  </a:cubicBezTo>
                  <a:cubicBezTo>
                    <a:pt x="0" y="1295"/>
                    <a:pt x="158" y="1775"/>
                    <a:pt x="526" y="2062"/>
                  </a:cubicBezTo>
                  <a:cubicBezTo>
                    <a:pt x="737" y="2228"/>
                    <a:pt x="988" y="2308"/>
                    <a:pt x="1236" y="2308"/>
                  </a:cubicBezTo>
                  <a:cubicBezTo>
                    <a:pt x="1579" y="2308"/>
                    <a:pt x="1918" y="2156"/>
                    <a:pt x="2146" y="1865"/>
                  </a:cubicBezTo>
                  <a:cubicBezTo>
                    <a:pt x="2433" y="1497"/>
                    <a:pt x="2471" y="993"/>
                    <a:pt x="2241" y="587"/>
                  </a:cubicBezTo>
                  <a:cubicBezTo>
                    <a:pt x="2035" y="222"/>
                    <a:pt x="1650"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18"/>
            <p:cNvSpPr/>
            <p:nvPr/>
          </p:nvSpPr>
          <p:spPr>
            <a:xfrm>
              <a:off x="-4899200" y="-1901437"/>
              <a:ext cx="61800" cy="57725"/>
            </a:xfrm>
            <a:custGeom>
              <a:rect b="b" l="l" r="r" t="t"/>
              <a:pathLst>
                <a:path extrusionOk="0" h="2309" w="2472">
                  <a:moveTo>
                    <a:pt x="1238" y="1"/>
                  </a:moveTo>
                  <a:cubicBezTo>
                    <a:pt x="1191" y="1"/>
                    <a:pt x="1144" y="4"/>
                    <a:pt x="1097" y="10"/>
                  </a:cubicBezTo>
                  <a:cubicBezTo>
                    <a:pt x="634" y="66"/>
                    <a:pt x="251" y="396"/>
                    <a:pt x="126" y="845"/>
                  </a:cubicBezTo>
                  <a:cubicBezTo>
                    <a:pt x="1" y="1295"/>
                    <a:pt x="159" y="1776"/>
                    <a:pt x="527" y="2063"/>
                  </a:cubicBezTo>
                  <a:cubicBezTo>
                    <a:pt x="737" y="2228"/>
                    <a:pt x="988" y="2309"/>
                    <a:pt x="1237" y="2309"/>
                  </a:cubicBezTo>
                  <a:cubicBezTo>
                    <a:pt x="1579" y="2309"/>
                    <a:pt x="1919" y="2157"/>
                    <a:pt x="2146" y="1866"/>
                  </a:cubicBezTo>
                  <a:cubicBezTo>
                    <a:pt x="2433" y="1498"/>
                    <a:pt x="2471" y="993"/>
                    <a:pt x="2241" y="587"/>
                  </a:cubicBezTo>
                  <a:cubicBezTo>
                    <a:pt x="2036" y="223"/>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18"/>
            <p:cNvSpPr/>
            <p:nvPr/>
          </p:nvSpPr>
          <p:spPr>
            <a:xfrm>
              <a:off x="-4629950" y="-1934287"/>
              <a:ext cx="63850" cy="57650"/>
            </a:xfrm>
            <a:custGeom>
              <a:rect b="b" l="l" r="r" t="t"/>
              <a:pathLst>
                <a:path extrusionOk="0" h="2306" w="2554">
                  <a:moveTo>
                    <a:pt x="1264" y="1"/>
                  </a:moveTo>
                  <a:cubicBezTo>
                    <a:pt x="807" y="1"/>
                    <a:pt x="387" y="272"/>
                    <a:pt x="204" y="701"/>
                  </a:cubicBezTo>
                  <a:cubicBezTo>
                    <a:pt x="1" y="1182"/>
                    <a:pt x="145" y="1740"/>
                    <a:pt x="557" y="2059"/>
                  </a:cubicBezTo>
                  <a:cubicBezTo>
                    <a:pt x="768" y="2225"/>
                    <a:pt x="1019" y="2305"/>
                    <a:pt x="1268" y="2305"/>
                  </a:cubicBezTo>
                  <a:cubicBezTo>
                    <a:pt x="1610" y="2305"/>
                    <a:pt x="1949" y="2153"/>
                    <a:pt x="2177" y="1862"/>
                  </a:cubicBezTo>
                  <a:cubicBezTo>
                    <a:pt x="2554" y="1380"/>
                    <a:pt x="2488" y="689"/>
                    <a:pt x="2028" y="287"/>
                  </a:cubicBezTo>
                  <a:lnTo>
                    <a:pt x="1967" y="259"/>
                  </a:lnTo>
                  <a:cubicBezTo>
                    <a:pt x="1787" y="175"/>
                    <a:pt x="1609" y="91"/>
                    <a:pt x="1428" y="12"/>
                  </a:cubicBezTo>
                  <a:cubicBezTo>
                    <a:pt x="1373" y="4"/>
                    <a:pt x="1318" y="1"/>
                    <a:pt x="126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18"/>
            <p:cNvSpPr/>
            <p:nvPr/>
          </p:nvSpPr>
          <p:spPr>
            <a:xfrm>
              <a:off x="-4477700" y="-1815837"/>
              <a:ext cx="61775" cy="57725"/>
            </a:xfrm>
            <a:custGeom>
              <a:rect b="b" l="l" r="r" t="t"/>
              <a:pathLst>
                <a:path extrusionOk="0" h="2309" w="2471">
                  <a:moveTo>
                    <a:pt x="1238" y="1"/>
                  </a:moveTo>
                  <a:cubicBezTo>
                    <a:pt x="1192" y="1"/>
                    <a:pt x="1145" y="4"/>
                    <a:pt x="1098" y="10"/>
                  </a:cubicBezTo>
                  <a:cubicBezTo>
                    <a:pt x="635" y="66"/>
                    <a:pt x="251" y="396"/>
                    <a:pt x="125" y="845"/>
                  </a:cubicBezTo>
                  <a:cubicBezTo>
                    <a:pt x="0" y="1295"/>
                    <a:pt x="158" y="1776"/>
                    <a:pt x="526" y="2063"/>
                  </a:cubicBezTo>
                  <a:cubicBezTo>
                    <a:pt x="737" y="2228"/>
                    <a:pt x="988" y="2309"/>
                    <a:pt x="1237" y="2309"/>
                  </a:cubicBezTo>
                  <a:cubicBezTo>
                    <a:pt x="1580" y="2309"/>
                    <a:pt x="1919" y="2157"/>
                    <a:pt x="2146" y="1866"/>
                  </a:cubicBezTo>
                  <a:cubicBezTo>
                    <a:pt x="2434" y="1498"/>
                    <a:pt x="2471" y="993"/>
                    <a:pt x="2242" y="587"/>
                  </a:cubicBezTo>
                  <a:cubicBezTo>
                    <a:pt x="2035" y="223"/>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18"/>
            <p:cNvSpPr/>
            <p:nvPr/>
          </p:nvSpPr>
          <p:spPr>
            <a:xfrm>
              <a:off x="-4612725" y="-1799337"/>
              <a:ext cx="61800" cy="57725"/>
            </a:xfrm>
            <a:custGeom>
              <a:rect b="b" l="l" r="r" t="t"/>
              <a:pathLst>
                <a:path extrusionOk="0" h="2309" w="2472">
                  <a:moveTo>
                    <a:pt x="1238" y="1"/>
                  </a:moveTo>
                  <a:cubicBezTo>
                    <a:pt x="1191" y="1"/>
                    <a:pt x="1144" y="4"/>
                    <a:pt x="1097" y="10"/>
                  </a:cubicBezTo>
                  <a:cubicBezTo>
                    <a:pt x="634" y="65"/>
                    <a:pt x="250" y="395"/>
                    <a:pt x="126" y="845"/>
                  </a:cubicBezTo>
                  <a:cubicBezTo>
                    <a:pt x="1" y="1296"/>
                    <a:pt x="159" y="1776"/>
                    <a:pt x="527" y="2063"/>
                  </a:cubicBezTo>
                  <a:cubicBezTo>
                    <a:pt x="738" y="2228"/>
                    <a:pt x="988" y="2308"/>
                    <a:pt x="1237" y="2308"/>
                  </a:cubicBezTo>
                  <a:cubicBezTo>
                    <a:pt x="1580" y="2308"/>
                    <a:pt x="1919" y="2156"/>
                    <a:pt x="2147" y="1864"/>
                  </a:cubicBezTo>
                  <a:cubicBezTo>
                    <a:pt x="2434" y="1497"/>
                    <a:pt x="2472" y="992"/>
                    <a:pt x="2241" y="586"/>
                  </a:cubicBezTo>
                  <a:cubicBezTo>
                    <a:pt x="2035" y="222"/>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18"/>
            <p:cNvSpPr/>
            <p:nvPr/>
          </p:nvSpPr>
          <p:spPr>
            <a:xfrm>
              <a:off x="-4461250" y="-1680787"/>
              <a:ext cx="61800" cy="57725"/>
            </a:xfrm>
            <a:custGeom>
              <a:rect b="b" l="l" r="r" t="t"/>
              <a:pathLst>
                <a:path extrusionOk="0" h="2309" w="2472">
                  <a:moveTo>
                    <a:pt x="1238" y="0"/>
                  </a:moveTo>
                  <a:cubicBezTo>
                    <a:pt x="1191" y="0"/>
                    <a:pt x="1144" y="3"/>
                    <a:pt x="1097" y="9"/>
                  </a:cubicBezTo>
                  <a:cubicBezTo>
                    <a:pt x="634" y="66"/>
                    <a:pt x="251" y="396"/>
                    <a:pt x="126" y="845"/>
                  </a:cubicBezTo>
                  <a:cubicBezTo>
                    <a:pt x="1" y="1295"/>
                    <a:pt x="159" y="1775"/>
                    <a:pt x="527" y="2063"/>
                  </a:cubicBezTo>
                  <a:cubicBezTo>
                    <a:pt x="738" y="2228"/>
                    <a:pt x="989" y="2308"/>
                    <a:pt x="1237" y="2308"/>
                  </a:cubicBezTo>
                  <a:cubicBezTo>
                    <a:pt x="1580" y="2308"/>
                    <a:pt x="1920" y="2156"/>
                    <a:pt x="2147" y="1864"/>
                  </a:cubicBezTo>
                  <a:cubicBezTo>
                    <a:pt x="2434" y="1496"/>
                    <a:pt x="2472" y="992"/>
                    <a:pt x="2242" y="586"/>
                  </a:cubicBezTo>
                  <a:cubicBezTo>
                    <a:pt x="2036" y="221"/>
                    <a:pt x="1650" y="0"/>
                    <a:pt x="123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18"/>
            <p:cNvSpPr/>
            <p:nvPr/>
          </p:nvSpPr>
          <p:spPr>
            <a:xfrm>
              <a:off x="-4764200" y="-1917887"/>
              <a:ext cx="61800" cy="57700"/>
            </a:xfrm>
            <a:custGeom>
              <a:rect b="b" l="l" r="r" t="t"/>
              <a:pathLst>
                <a:path extrusionOk="0" h="2308" w="2472">
                  <a:moveTo>
                    <a:pt x="1239" y="0"/>
                  </a:moveTo>
                  <a:cubicBezTo>
                    <a:pt x="1192" y="0"/>
                    <a:pt x="1145" y="3"/>
                    <a:pt x="1098" y="9"/>
                  </a:cubicBezTo>
                  <a:cubicBezTo>
                    <a:pt x="634" y="66"/>
                    <a:pt x="251" y="396"/>
                    <a:pt x="126" y="845"/>
                  </a:cubicBezTo>
                  <a:cubicBezTo>
                    <a:pt x="1" y="1295"/>
                    <a:pt x="159" y="1775"/>
                    <a:pt x="527" y="2062"/>
                  </a:cubicBezTo>
                  <a:cubicBezTo>
                    <a:pt x="738" y="2228"/>
                    <a:pt x="989" y="2308"/>
                    <a:pt x="1237" y="2308"/>
                  </a:cubicBezTo>
                  <a:cubicBezTo>
                    <a:pt x="1580" y="2308"/>
                    <a:pt x="1919" y="2156"/>
                    <a:pt x="2147" y="1865"/>
                  </a:cubicBezTo>
                  <a:cubicBezTo>
                    <a:pt x="2434" y="1497"/>
                    <a:pt x="2472" y="993"/>
                    <a:pt x="2243" y="587"/>
                  </a:cubicBezTo>
                  <a:cubicBezTo>
                    <a:pt x="2036" y="222"/>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7" name="Google Shape;1127;p18"/>
          <p:cNvSpPr/>
          <p:nvPr/>
        </p:nvSpPr>
        <p:spPr>
          <a:xfrm rot="5400000">
            <a:off x="111575" y="2496825"/>
            <a:ext cx="689525" cy="149850"/>
          </a:xfrm>
          <a:custGeom>
            <a:rect b="b" l="l" r="r" t="t"/>
            <a:pathLst>
              <a:path extrusionOk="0" h="5994" w="27581">
                <a:moveTo>
                  <a:pt x="3462" y="0"/>
                </a:moveTo>
                <a:lnTo>
                  <a:pt x="1" y="5993"/>
                </a:lnTo>
                <a:lnTo>
                  <a:pt x="27580" y="5993"/>
                </a:lnTo>
                <a:lnTo>
                  <a:pt x="24121" y="0"/>
                </a:lnTo>
                <a:lnTo>
                  <a:pt x="20676" y="5964"/>
                </a:lnTo>
                <a:lnTo>
                  <a:pt x="17233" y="0"/>
                </a:lnTo>
                <a:lnTo>
                  <a:pt x="13790" y="5964"/>
                </a:lnTo>
                <a:lnTo>
                  <a:pt x="10348" y="0"/>
                </a:lnTo>
                <a:lnTo>
                  <a:pt x="6905" y="5964"/>
                </a:lnTo>
                <a:lnTo>
                  <a:pt x="34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Four Columns ">
  <p:cSld name="SECTION_TITLE_AND_DESCRIPTION_1_1_1_1_1">
    <p:bg>
      <p:bgPr>
        <a:solidFill>
          <a:schemeClr val="dk1"/>
        </a:solidFill>
      </p:bgPr>
    </p:bg>
    <p:spTree>
      <p:nvGrpSpPr>
        <p:cNvPr id="1128" name="Shape 1128"/>
        <p:cNvGrpSpPr/>
        <p:nvPr/>
      </p:nvGrpSpPr>
      <p:grpSpPr>
        <a:xfrm>
          <a:off x="0" y="0"/>
          <a:ext cx="0" cy="0"/>
          <a:chOff x="0" y="0"/>
          <a:chExt cx="0" cy="0"/>
        </a:xfrm>
      </p:grpSpPr>
      <p:sp>
        <p:nvSpPr>
          <p:cNvPr id="1129" name="Google Shape;1129;p19"/>
          <p:cNvSpPr txBox="1"/>
          <p:nvPr>
            <p:ph type="title"/>
          </p:nvPr>
        </p:nvSpPr>
        <p:spPr>
          <a:xfrm>
            <a:off x="1072124" y="3238116"/>
            <a:ext cx="2283600" cy="475200"/>
          </a:xfrm>
          <a:prstGeom prst="rect">
            <a:avLst/>
          </a:prstGeom>
        </p:spPr>
        <p:txBody>
          <a:bodyPr anchorCtr="0" anchor="b" bIns="91425" lIns="91425" spcFirstLastPara="1" rIns="91425" wrap="square" tIns="91425">
            <a:noAutofit/>
          </a:bodyPr>
          <a:lstStyle>
            <a:lvl1pPr lvl="0" rtl="0" algn="r">
              <a:spcBef>
                <a:spcPts val="0"/>
              </a:spcBef>
              <a:spcAft>
                <a:spcPts val="0"/>
              </a:spcAft>
              <a:buClr>
                <a:schemeClr val="lt2"/>
              </a:buClr>
              <a:buSzPts val="2400"/>
              <a:buNone/>
              <a:defRPr sz="2400">
                <a:solidFill>
                  <a:schemeClr val="lt2"/>
                </a:solidFill>
              </a:defRPr>
            </a:lvl1pPr>
            <a:lvl2pPr lvl="1" rtl="0" algn="r">
              <a:spcBef>
                <a:spcPts val="0"/>
              </a:spcBef>
              <a:spcAft>
                <a:spcPts val="0"/>
              </a:spcAft>
              <a:buClr>
                <a:schemeClr val="lt2"/>
              </a:buClr>
              <a:buSzPts val="1800"/>
              <a:buNone/>
              <a:defRPr sz="1800">
                <a:solidFill>
                  <a:schemeClr val="lt2"/>
                </a:solidFill>
              </a:defRPr>
            </a:lvl2pPr>
            <a:lvl3pPr lvl="2" rtl="0" algn="r">
              <a:spcBef>
                <a:spcPts val="0"/>
              </a:spcBef>
              <a:spcAft>
                <a:spcPts val="0"/>
              </a:spcAft>
              <a:buClr>
                <a:schemeClr val="lt2"/>
              </a:buClr>
              <a:buSzPts val="1800"/>
              <a:buNone/>
              <a:defRPr sz="1800">
                <a:solidFill>
                  <a:schemeClr val="lt2"/>
                </a:solidFill>
              </a:defRPr>
            </a:lvl3pPr>
            <a:lvl4pPr lvl="3" rtl="0" algn="r">
              <a:spcBef>
                <a:spcPts val="0"/>
              </a:spcBef>
              <a:spcAft>
                <a:spcPts val="0"/>
              </a:spcAft>
              <a:buClr>
                <a:schemeClr val="lt2"/>
              </a:buClr>
              <a:buSzPts val="1800"/>
              <a:buNone/>
              <a:defRPr sz="1800">
                <a:solidFill>
                  <a:schemeClr val="lt2"/>
                </a:solidFill>
              </a:defRPr>
            </a:lvl4pPr>
            <a:lvl5pPr lvl="4" rtl="0" algn="r">
              <a:spcBef>
                <a:spcPts val="0"/>
              </a:spcBef>
              <a:spcAft>
                <a:spcPts val="0"/>
              </a:spcAft>
              <a:buClr>
                <a:schemeClr val="lt2"/>
              </a:buClr>
              <a:buSzPts val="1800"/>
              <a:buNone/>
              <a:defRPr sz="1800">
                <a:solidFill>
                  <a:schemeClr val="lt2"/>
                </a:solidFill>
              </a:defRPr>
            </a:lvl5pPr>
            <a:lvl6pPr lvl="5" rtl="0" algn="r">
              <a:spcBef>
                <a:spcPts val="0"/>
              </a:spcBef>
              <a:spcAft>
                <a:spcPts val="0"/>
              </a:spcAft>
              <a:buClr>
                <a:schemeClr val="lt2"/>
              </a:buClr>
              <a:buSzPts val="1800"/>
              <a:buNone/>
              <a:defRPr sz="1800">
                <a:solidFill>
                  <a:schemeClr val="lt2"/>
                </a:solidFill>
              </a:defRPr>
            </a:lvl6pPr>
            <a:lvl7pPr lvl="6" rtl="0" algn="r">
              <a:spcBef>
                <a:spcPts val="0"/>
              </a:spcBef>
              <a:spcAft>
                <a:spcPts val="0"/>
              </a:spcAft>
              <a:buClr>
                <a:schemeClr val="lt2"/>
              </a:buClr>
              <a:buSzPts val="1800"/>
              <a:buNone/>
              <a:defRPr sz="1800">
                <a:solidFill>
                  <a:schemeClr val="lt2"/>
                </a:solidFill>
              </a:defRPr>
            </a:lvl7pPr>
            <a:lvl8pPr lvl="7" rtl="0" algn="r">
              <a:spcBef>
                <a:spcPts val="0"/>
              </a:spcBef>
              <a:spcAft>
                <a:spcPts val="0"/>
              </a:spcAft>
              <a:buClr>
                <a:schemeClr val="lt2"/>
              </a:buClr>
              <a:buSzPts val="1800"/>
              <a:buNone/>
              <a:defRPr sz="1800">
                <a:solidFill>
                  <a:schemeClr val="lt2"/>
                </a:solidFill>
              </a:defRPr>
            </a:lvl8pPr>
            <a:lvl9pPr lvl="8" rtl="0" algn="r">
              <a:spcBef>
                <a:spcPts val="0"/>
              </a:spcBef>
              <a:spcAft>
                <a:spcPts val="0"/>
              </a:spcAft>
              <a:buClr>
                <a:schemeClr val="lt2"/>
              </a:buClr>
              <a:buSzPts val="1800"/>
              <a:buNone/>
              <a:defRPr sz="1800">
                <a:solidFill>
                  <a:schemeClr val="lt2"/>
                </a:solidFill>
              </a:defRPr>
            </a:lvl9pPr>
          </a:lstStyle>
          <a:p/>
        </p:txBody>
      </p:sp>
      <p:sp>
        <p:nvSpPr>
          <p:cNvPr id="1130" name="Google Shape;1130;p19"/>
          <p:cNvSpPr txBox="1"/>
          <p:nvPr>
            <p:ph idx="1" type="subTitle"/>
          </p:nvPr>
        </p:nvSpPr>
        <p:spPr>
          <a:xfrm>
            <a:off x="1072125" y="3627223"/>
            <a:ext cx="2283600" cy="689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chemeClr val="lt2"/>
              </a:buClr>
              <a:buSzPts val="1600"/>
              <a:buNone/>
              <a:defRPr sz="1600">
                <a:solidFill>
                  <a:schemeClr val="lt2"/>
                </a:solidFill>
              </a:defRPr>
            </a:lvl1pPr>
            <a:lvl2pPr lvl="1" rtl="0" algn="r">
              <a:lnSpc>
                <a:spcPct val="100000"/>
              </a:lnSpc>
              <a:spcBef>
                <a:spcPts val="0"/>
              </a:spcBef>
              <a:spcAft>
                <a:spcPts val="0"/>
              </a:spcAft>
              <a:buClr>
                <a:schemeClr val="lt2"/>
              </a:buClr>
              <a:buSzPts val="1600"/>
              <a:buNone/>
              <a:defRPr sz="1600">
                <a:solidFill>
                  <a:schemeClr val="lt2"/>
                </a:solidFill>
              </a:defRPr>
            </a:lvl2pPr>
            <a:lvl3pPr lvl="2" rtl="0" algn="r">
              <a:lnSpc>
                <a:spcPct val="100000"/>
              </a:lnSpc>
              <a:spcBef>
                <a:spcPts val="0"/>
              </a:spcBef>
              <a:spcAft>
                <a:spcPts val="0"/>
              </a:spcAft>
              <a:buClr>
                <a:schemeClr val="lt2"/>
              </a:buClr>
              <a:buSzPts val="1600"/>
              <a:buNone/>
              <a:defRPr sz="1600">
                <a:solidFill>
                  <a:schemeClr val="lt2"/>
                </a:solidFill>
              </a:defRPr>
            </a:lvl3pPr>
            <a:lvl4pPr lvl="3" rtl="0" algn="r">
              <a:lnSpc>
                <a:spcPct val="100000"/>
              </a:lnSpc>
              <a:spcBef>
                <a:spcPts val="0"/>
              </a:spcBef>
              <a:spcAft>
                <a:spcPts val="0"/>
              </a:spcAft>
              <a:buClr>
                <a:schemeClr val="lt2"/>
              </a:buClr>
              <a:buSzPts val="1600"/>
              <a:buNone/>
              <a:defRPr sz="1600">
                <a:solidFill>
                  <a:schemeClr val="lt2"/>
                </a:solidFill>
              </a:defRPr>
            </a:lvl4pPr>
            <a:lvl5pPr lvl="4" rtl="0" algn="r">
              <a:lnSpc>
                <a:spcPct val="100000"/>
              </a:lnSpc>
              <a:spcBef>
                <a:spcPts val="0"/>
              </a:spcBef>
              <a:spcAft>
                <a:spcPts val="0"/>
              </a:spcAft>
              <a:buClr>
                <a:schemeClr val="lt2"/>
              </a:buClr>
              <a:buSzPts val="1600"/>
              <a:buNone/>
              <a:defRPr sz="1600">
                <a:solidFill>
                  <a:schemeClr val="lt2"/>
                </a:solidFill>
              </a:defRPr>
            </a:lvl5pPr>
            <a:lvl6pPr lvl="5" rtl="0" algn="r">
              <a:lnSpc>
                <a:spcPct val="100000"/>
              </a:lnSpc>
              <a:spcBef>
                <a:spcPts val="0"/>
              </a:spcBef>
              <a:spcAft>
                <a:spcPts val="0"/>
              </a:spcAft>
              <a:buClr>
                <a:schemeClr val="lt2"/>
              </a:buClr>
              <a:buSzPts val="1600"/>
              <a:buNone/>
              <a:defRPr sz="1600">
                <a:solidFill>
                  <a:schemeClr val="lt2"/>
                </a:solidFill>
              </a:defRPr>
            </a:lvl6pPr>
            <a:lvl7pPr lvl="6" rtl="0" algn="r">
              <a:lnSpc>
                <a:spcPct val="100000"/>
              </a:lnSpc>
              <a:spcBef>
                <a:spcPts val="0"/>
              </a:spcBef>
              <a:spcAft>
                <a:spcPts val="0"/>
              </a:spcAft>
              <a:buClr>
                <a:schemeClr val="lt2"/>
              </a:buClr>
              <a:buSzPts val="1600"/>
              <a:buNone/>
              <a:defRPr sz="1600">
                <a:solidFill>
                  <a:schemeClr val="lt2"/>
                </a:solidFill>
              </a:defRPr>
            </a:lvl7pPr>
            <a:lvl8pPr lvl="7" rtl="0" algn="r">
              <a:lnSpc>
                <a:spcPct val="100000"/>
              </a:lnSpc>
              <a:spcBef>
                <a:spcPts val="0"/>
              </a:spcBef>
              <a:spcAft>
                <a:spcPts val="0"/>
              </a:spcAft>
              <a:buClr>
                <a:schemeClr val="lt2"/>
              </a:buClr>
              <a:buSzPts val="1600"/>
              <a:buNone/>
              <a:defRPr sz="1600">
                <a:solidFill>
                  <a:schemeClr val="lt2"/>
                </a:solidFill>
              </a:defRPr>
            </a:lvl8pPr>
            <a:lvl9pPr lvl="8" rtl="0" algn="r">
              <a:lnSpc>
                <a:spcPct val="100000"/>
              </a:lnSpc>
              <a:spcBef>
                <a:spcPts val="0"/>
              </a:spcBef>
              <a:spcAft>
                <a:spcPts val="0"/>
              </a:spcAft>
              <a:buClr>
                <a:schemeClr val="lt2"/>
              </a:buClr>
              <a:buSzPts val="1600"/>
              <a:buNone/>
              <a:defRPr sz="1600">
                <a:solidFill>
                  <a:schemeClr val="lt2"/>
                </a:solidFill>
              </a:defRPr>
            </a:lvl9pPr>
          </a:lstStyle>
          <a:p/>
        </p:txBody>
      </p:sp>
      <p:sp>
        <p:nvSpPr>
          <p:cNvPr id="1131" name="Google Shape;1131;p19"/>
          <p:cNvSpPr txBox="1"/>
          <p:nvPr>
            <p:ph idx="2" type="title"/>
          </p:nvPr>
        </p:nvSpPr>
        <p:spPr>
          <a:xfrm>
            <a:off x="5788261" y="3238116"/>
            <a:ext cx="2283600" cy="4752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lt2"/>
              </a:buClr>
              <a:buSzPts val="2400"/>
              <a:buNone/>
              <a:defRPr sz="2400">
                <a:solidFill>
                  <a:schemeClr val="lt2"/>
                </a:solidFill>
              </a:defRPr>
            </a:lvl1pPr>
            <a:lvl2pPr lvl="1" rtl="0">
              <a:spcBef>
                <a:spcPts val="0"/>
              </a:spcBef>
              <a:spcAft>
                <a:spcPts val="0"/>
              </a:spcAft>
              <a:buClr>
                <a:schemeClr val="lt2"/>
              </a:buClr>
              <a:buSzPts val="1800"/>
              <a:buNone/>
              <a:defRPr sz="1800">
                <a:solidFill>
                  <a:schemeClr val="lt2"/>
                </a:solidFill>
              </a:defRPr>
            </a:lvl2pPr>
            <a:lvl3pPr lvl="2" rtl="0">
              <a:spcBef>
                <a:spcPts val="0"/>
              </a:spcBef>
              <a:spcAft>
                <a:spcPts val="0"/>
              </a:spcAft>
              <a:buClr>
                <a:schemeClr val="lt2"/>
              </a:buClr>
              <a:buSzPts val="1800"/>
              <a:buNone/>
              <a:defRPr sz="1800">
                <a:solidFill>
                  <a:schemeClr val="lt2"/>
                </a:solidFill>
              </a:defRPr>
            </a:lvl3pPr>
            <a:lvl4pPr lvl="3" rtl="0">
              <a:spcBef>
                <a:spcPts val="0"/>
              </a:spcBef>
              <a:spcAft>
                <a:spcPts val="0"/>
              </a:spcAft>
              <a:buClr>
                <a:schemeClr val="lt2"/>
              </a:buClr>
              <a:buSzPts val="1800"/>
              <a:buNone/>
              <a:defRPr sz="1800">
                <a:solidFill>
                  <a:schemeClr val="lt2"/>
                </a:solidFill>
              </a:defRPr>
            </a:lvl4pPr>
            <a:lvl5pPr lvl="4" rtl="0">
              <a:spcBef>
                <a:spcPts val="0"/>
              </a:spcBef>
              <a:spcAft>
                <a:spcPts val="0"/>
              </a:spcAft>
              <a:buClr>
                <a:schemeClr val="lt2"/>
              </a:buClr>
              <a:buSzPts val="1800"/>
              <a:buNone/>
              <a:defRPr sz="1800">
                <a:solidFill>
                  <a:schemeClr val="lt2"/>
                </a:solidFill>
              </a:defRPr>
            </a:lvl5pPr>
            <a:lvl6pPr lvl="5" rtl="0">
              <a:spcBef>
                <a:spcPts val="0"/>
              </a:spcBef>
              <a:spcAft>
                <a:spcPts val="0"/>
              </a:spcAft>
              <a:buClr>
                <a:schemeClr val="lt2"/>
              </a:buClr>
              <a:buSzPts val="1800"/>
              <a:buNone/>
              <a:defRPr sz="1800">
                <a:solidFill>
                  <a:schemeClr val="lt2"/>
                </a:solidFill>
              </a:defRPr>
            </a:lvl6pPr>
            <a:lvl7pPr lvl="6" rtl="0">
              <a:spcBef>
                <a:spcPts val="0"/>
              </a:spcBef>
              <a:spcAft>
                <a:spcPts val="0"/>
              </a:spcAft>
              <a:buClr>
                <a:schemeClr val="lt2"/>
              </a:buClr>
              <a:buSzPts val="1800"/>
              <a:buNone/>
              <a:defRPr sz="1800">
                <a:solidFill>
                  <a:schemeClr val="lt2"/>
                </a:solidFill>
              </a:defRPr>
            </a:lvl7pPr>
            <a:lvl8pPr lvl="7" rtl="0">
              <a:spcBef>
                <a:spcPts val="0"/>
              </a:spcBef>
              <a:spcAft>
                <a:spcPts val="0"/>
              </a:spcAft>
              <a:buClr>
                <a:schemeClr val="lt2"/>
              </a:buClr>
              <a:buSzPts val="1800"/>
              <a:buNone/>
              <a:defRPr sz="1800">
                <a:solidFill>
                  <a:schemeClr val="lt2"/>
                </a:solidFill>
              </a:defRPr>
            </a:lvl8pPr>
            <a:lvl9pPr lvl="8" rtl="0">
              <a:spcBef>
                <a:spcPts val="0"/>
              </a:spcBef>
              <a:spcAft>
                <a:spcPts val="0"/>
              </a:spcAft>
              <a:buClr>
                <a:schemeClr val="lt2"/>
              </a:buClr>
              <a:buSzPts val="1800"/>
              <a:buNone/>
              <a:defRPr sz="1800">
                <a:solidFill>
                  <a:schemeClr val="lt2"/>
                </a:solidFill>
              </a:defRPr>
            </a:lvl9pPr>
          </a:lstStyle>
          <a:p/>
        </p:txBody>
      </p:sp>
      <p:sp>
        <p:nvSpPr>
          <p:cNvPr id="1132" name="Google Shape;1132;p19"/>
          <p:cNvSpPr txBox="1"/>
          <p:nvPr>
            <p:ph idx="3" type="subTitle"/>
          </p:nvPr>
        </p:nvSpPr>
        <p:spPr>
          <a:xfrm>
            <a:off x="5788264" y="3627223"/>
            <a:ext cx="2283600" cy="689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lt2"/>
              </a:buClr>
              <a:buSzPts val="1600"/>
              <a:buNone/>
              <a:defRPr sz="1600">
                <a:solidFill>
                  <a:schemeClr val="lt2"/>
                </a:solidFill>
              </a:defRPr>
            </a:lvl1pPr>
            <a:lvl2pPr lvl="1" rtl="0">
              <a:lnSpc>
                <a:spcPct val="100000"/>
              </a:lnSpc>
              <a:spcBef>
                <a:spcPts val="0"/>
              </a:spcBef>
              <a:spcAft>
                <a:spcPts val="0"/>
              </a:spcAft>
              <a:buClr>
                <a:schemeClr val="lt2"/>
              </a:buClr>
              <a:buSzPts val="1600"/>
              <a:buNone/>
              <a:defRPr sz="1600">
                <a:solidFill>
                  <a:schemeClr val="lt2"/>
                </a:solidFill>
              </a:defRPr>
            </a:lvl2pPr>
            <a:lvl3pPr lvl="2" rtl="0">
              <a:lnSpc>
                <a:spcPct val="100000"/>
              </a:lnSpc>
              <a:spcBef>
                <a:spcPts val="0"/>
              </a:spcBef>
              <a:spcAft>
                <a:spcPts val="0"/>
              </a:spcAft>
              <a:buClr>
                <a:schemeClr val="lt2"/>
              </a:buClr>
              <a:buSzPts val="1600"/>
              <a:buNone/>
              <a:defRPr sz="1600">
                <a:solidFill>
                  <a:schemeClr val="lt2"/>
                </a:solidFill>
              </a:defRPr>
            </a:lvl3pPr>
            <a:lvl4pPr lvl="3" rtl="0">
              <a:lnSpc>
                <a:spcPct val="100000"/>
              </a:lnSpc>
              <a:spcBef>
                <a:spcPts val="0"/>
              </a:spcBef>
              <a:spcAft>
                <a:spcPts val="0"/>
              </a:spcAft>
              <a:buClr>
                <a:schemeClr val="lt2"/>
              </a:buClr>
              <a:buSzPts val="1600"/>
              <a:buNone/>
              <a:defRPr sz="1600">
                <a:solidFill>
                  <a:schemeClr val="lt2"/>
                </a:solidFill>
              </a:defRPr>
            </a:lvl4pPr>
            <a:lvl5pPr lvl="4" rtl="0">
              <a:lnSpc>
                <a:spcPct val="100000"/>
              </a:lnSpc>
              <a:spcBef>
                <a:spcPts val="0"/>
              </a:spcBef>
              <a:spcAft>
                <a:spcPts val="0"/>
              </a:spcAft>
              <a:buClr>
                <a:schemeClr val="lt2"/>
              </a:buClr>
              <a:buSzPts val="1600"/>
              <a:buNone/>
              <a:defRPr sz="1600">
                <a:solidFill>
                  <a:schemeClr val="lt2"/>
                </a:solidFill>
              </a:defRPr>
            </a:lvl5pPr>
            <a:lvl6pPr lvl="5" rtl="0">
              <a:lnSpc>
                <a:spcPct val="100000"/>
              </a:lnSpc>
              <a:spcBef>
                <a:spcPts val="0"/>
              </a:spcBef>
              <a:spcAft>
                <a:spcPts val="0"/>
              </a:spcAft>
              <a:buClr>
                <a:schemeClr val="lt2"/>
              </a:buClr>
              <a:buSzPts val="1600"/>
              <a:buNone/>
              <a:defRPr sz="1600">
                <a:solidFill>
                  <a:schemeClr val="lt2"/>
                </a:solidFill>
              </a:defRPr>
            </a:lvl6pPr>
            <a:lvl7pPr lvl="6" rtl="0">
              <a:lnSpc>
                <a:spcPct val="100000"/>
              </a:lnSpc>
              <a:spcBef>
                <a:spcPts val="0"/>
              </a:spcBef>
              <a:spcAft>
                <a:spcPts val="0"/>
              </a:spcAft>
              <a:buClr>
                <a:schemeClr val="lt2"/>
              </a:buClr>
              <a:buSzPts val="1600"/>
              <a:buNone/>
              <a:defRPr sz="1600">
                <a:solidFill>
                  <a:schemeClr val="lt2"/>
                </a:solidFill>
              </a:defRPr>
            </a:lvl7pPr>
            <a:lvl8pPr lvl="7" rtl="0">
              <a:lnSpc>
                <a:spcPct val="100000"/>
              </a:lnSpc>
              <a:spcBef>
                <a:spcPts val="0"/>
              </a:spcBef>
              <a:spcAft>
                <a:spcPts val="0"/>
              </a:spcAft>
              <a:buClr>
                <a:schemeClr val="lt2"/>
              </a:buClr>
              <a:buSzPts val="1600"/>
              <a:buNone/>
              <a:defRPr sz="1600">
                <a:solidFill>
                  <a:schemeClr val="lt2"/>
                </a:solidFill>
              </a:defRPr>
            </a:lvl8pPr>
            <a:lvl9pPr lvl="8" rtl="0">
              <a:lnSpc>
                <a:spcPct val="100000"/>
              </a:lnSpc>
              <a:spcBef>
                <a:spcPts val="0"/>
              </a:spcBef>
              <a:spcAft>
                <a:spcPts val="0"/>
              </a:spcAft>
              <a:buClr>
                <a:schemeClr val="lt2"/>
              </a:buClr>
              <a:buSzPts val="1600"/>
              <a:buNone/>
              <a:defRPr sz="1600">
                <a:solidFill>
                  <a:schemeClr val="lt2"/>
                </a:solidFill>
              </a:defRPr>
            </a:lvl9pPr>
          </a:lstStyle>
          <a:p/>
        </p:txBody>
      </p:sp>
      <p:sp>
        <p:nvSpPr>
          <p:cNvPr id="1133" name="Google Shape;1133;p19"/>
          <p:cNvSpPr txBox="1"/>
          <p:nvPr>
            <p:ph idx="4" type="title"/>
          </p:nvPr>
        </p:nvSpPr>
        <p:spPr>
          <a:xfrm>
            <a:off x="993600" y="521225"/>
            <a:ext cx="60528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134" name="Google Shape;1134;p19"/>
          <p:cNvSpPr/>
          <p:nvPr/>
        </p:nvSpPr>
        <p:spPr>
          <a:xfrm rot="-8627300">
            <a:off x="7420979" y="819303"/>
            <a:ext cx="2431951" cy="768702"/>
          </a:xfrm>
          <a:custGeom>
            <a:rect b="b" l="l" r="r" t="t"/>
            <a:pathLst>
              <a:path extrusionOk="0" h="18227" w="57665">
                <a:moveTo>
                  <a:pt x="26933" y="0"/>
                </a:moveTo>
                <a:cubicBezTo>
                  <a:pt x="25599" y="0"/>
                  <a:pt x="23815" y="600"/>
                  <a:pt x="21532" y="2532"/>
                </a:cubicBezTo>
                <a:cubicBezTo>
                  <a:pt x="19970" y="3853"/>
                  <a:pt x="18626" y="4255"/>
                  <a:pt x="17465" y="4255"/>
                </a:cubicBezTo>
                <a:cubicBezTo>
                  <a:pt x="15660" y="4255"/>
                  <a:pt x="14294" y="3286"/>
                  <a:pt x="13230" y="3286"/>
                </a:cubicBezTo>
                <a:cubicBezTo>
                  <a:pt x="12339" y="3286"/>
                  <a:pt x="11660" y="3966"/>
                  <a:pt x="11113" y="6467"/>
                </a:cubicBezTo>
                <a:cubicBezTo>
                  <a:pt x="9492" y="13875"/>
                  <a:pt x="0" y="14338"/>
                  <a:pt x="0" y="14338"/>
                </a:cubicBezTo>
                <a:cubicBezTo>
                  <a:pt x="0" y="14338"/>
                  <a:pt x="35934" y="18227"/>
                  <a:pt x="49785" y="18227"/>
                </a:cubicBezTo>
                <a:cubicBezTo>
                  <a:pt x="52831" y="18227"/>
                  <a:pt x="54810" y="18039"/>
                  <a:pt x="55102" y="17580"/>
                </a:cubicBezTo>
                <a:cubicBezTo>
                  <a:pt x="56723" y="15033"/>
                  <a:pt x="57665" y="12214"/>
                  <a:pt x="53249" y="11561"/>
                </a:cubicBezTo>
                <a:cubicBezTo>
                  <a:pt x="48834" y="10907"/>
                  <a:pt x="46535" y="8551"/>
                  <a:pt x="46998" y="6699"/>
                </a:cubicBezTo>
                <a:cubicBezTo>
                  <a:pt x="47361" y="5248"/>
                  <a:pt x="44742" y="3153"/>
                  <a:pt x="41359" y="3153"/>
                </a:cubicBezTo>
                <a:cubicBezTo>
                  <a:pt x="40426" y="3153"/>
                  <a:pt x="39435" y="3313"/>
                  <a:pt x="38432" y="3689"/>
                </a:cubicBezTo>
                <a:cubicBezTo>
                  <a:pt x="37676" y="3973"/>
                  <a:pt x="36804" y="4257"/>
                  <a:pt x="35769" y="4257"/>
                </a:cubicBezTo>
                <a:cubicBezTo>
                  <a:pt x="34269" y="4257"/>
                  <a:pt x="32427" y="3661"/>
                  <a:pt x="30098" y="1605"/>
                </a:cubicBezTo>
                <a:cubicBezTo>
                  <a:pt x="30098" y="1605"/>
                  <a:pt x="29117" y="0"/>
                  <a:pt x="2693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19"/>
          <p:cNvSpPr/>
          <p:nvPr/>
        </p:nvSpPr>
        <p:spPr>
          <a:xfrm rot="10800000">
            <a:off x="6781303" y="-203480"/>
            <a:ext cx="2615147" cy="1753654"/>
          </a:xfrm>
          <a:custGeom>
            <a:rect b="b" l="l" r="r" t="t"/>
            <a:pathLst>
              <a:path extrusionOk="0" h="35609" w="38822">
                <a:moveTo>
                  <a:pt x="3691" y="0"/>
                </a:moveTo>
                <a:cubicBezTo>
                  <a:pt x="2832" y="0"/>
                  <a:pt x="2204" y="517"/>
                  <a:pt x="2204" y="517"/>
                </a:cubicBezTo>
                <a:lnTo>
                  <a:pt x="0" y="35608"/>
                </a:lnTo>
                <a:lnTo>
                  <a:pt x="38821" y="35608"/>
                </a:lnTo>
                <a:cubicBezTo>
                  <a:pt x="38821" y="34930"/>
                  <a:pt x="36617" y="18995"/>
                  <a:pt x="30175" y="16791"/>
                </a:cubicBezTo>
                <a:cubicBezTo>
                  <a:pt x="24705" y="14920"/>
                  <a:pt x="28159" y="11337"/>
                  <a:pt x="23097" y="11337"/>
                </a:cubicBezTo>
                <a:cubicBezTo>
                  <a:pt x="22198" y="11337"/>
                  <a:pt x="21030" y="11450"/>
                  <a:pt x="19496" y="11706"/>
                </a:cubicBezTo>
                <a:cubicBezTo>
                  <a:pt x="17991" y="11956"/>
                  <a:pt x="16698" y="12073"/>
                  <a:pt x="15580" y="12073"/>
                </a:cubicBezTo>
                <a:cubicBezTo>
                  <a:pt x="9144" y="12073"/>
                  <a:pt x="8540" y="8190"/>
                  <a:pt x="6951" y="3568"/>
                </a:cubicBezTo>
                <a:cubicBezTo>
                  <a:pt x="5956" y="675"/>
                  <a:pt x="4672" y="0"/>
                  <a:pt x="3691" y="0"/>
                </a:cubicBezTo>
                <a:close/>
              </a:path>
            </a:pathLst>
          </a:custGeom>
          <a:solidFill>
            <a:srgbClr val="2944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6" name="Google Shape;1136;p19"/>
          <p:cNvGrpSpPr/>
          <p:nvPr/>
        </p:nvGrpSpPr>
        <p:grpSpPr>
          <a:xfrm>
            <a:off x="7267075" y="-305375"/>
            <a:ext cx="875700" cy="891675"/>
            <a:chOff x="-5242200" y="-1934287"/>
            <a:chExt cx="875700" cy="891675"/>
          </a:xfrm>
        </p:grpSpPr>
        <p:sp>
          <p:nvSpPr>
            <p:cNvPr id="1137" name="Google Shape;1137;p19"/>
            <p:cNvSpPr/>
            <p:nvPr/>
          </p:nvSpPr>
          <p:spPr>
            <a:xfrm>
              <a:off x="-4665975" y="-1107862"/>
              <a:ext cx="61625" cy="48775"/>
            </a:xfrm>
            <a:custGeom>
              <a:rect b="b" l="l" r="r" t="t"/>
              <a:pathLst>
                <a:path extrusionOk="0" h="1951" w="2465">
                  <a:moveTo>
                    <a:pt x="1261" y="0"/>
                  </a:moveTo>
                  <a:cubicBezTo>
                    <a:pt x="914" y="0"/>
                    <a:pt x="576" y="157"/>
                    <a:pt x="353" y="444"/>
                  </a:cubicBezTo>
                  <a:lnTo>
                    <a:pt x="352" y="444"/>
                  </a:lnTo>
                  <a:cubicBezTo>
                    <a:pt x="0" y="896"/>
                    <a:pt x="33" y="1538"/>
                    <a:pt x="432" y="1950"/>
                  </a:cubicBezTo>
                  <a:cubicBezTo>
                    <a:pt x="1100" y="1766"/>
                    <a:pt x="1759" y="1544"/>
                    <a:pt x="2404" y="1287"/>
                  </a:cubicBezTo>
                  <a:cubicBezTo>
                    <a:pt x="2465" y="773"/>
                    <a:pt x="2176" y="283"/>
                    <a:pt x="1699" y="87"/>
                  </a:cubicBezTo>
                  <a:cubicBezTo>
                    <a:pt x="1557" y="28"/>
                    <a:pt x="1408" y="0"/>
                    <a:pt x="12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19"/>
            <p:cNvSpPr/>
            <p:nvPr/>
          </p:nvSpPr>
          <p:spPr>
            <a:xfrm>
              <a:off x="-4683450" y="-1242837"/>
              <a:ext cx="65100" cy="57725"/>
            </a:xfrm>
            <a:custGeom>
              <a:rect b="b" l="l" r="r" t="t"/>
              <a:pathLst>
                <a:path extrusionOk="0" h="2309" w="2604">
                  <a:moveTo>
                    <a:pt x="1303" y="0"/>
                  </a:moveTo>
                  <a:cubicBezTo>
                    <a:pt x="960" y="0"/>
                    <a:pt x="620" y="152"/>
                    <a:pt x="392" y="443"/>
                  </a:cubicBezTo>
                  <a:cubicBezTo>
                    <a:pt x="0" y="944"/>
                    <a:pt x="89" y="1670"/>
                    <a:pt x="591" y="2063"/>
                  </a:cubicBezTo>
                  <a:cubicBezTo>
                    <a:pt x="801" y="2228"/>
                    <a:pt x="1052" y="2308"/>
                    <a:pt x="1301" y="2308"/>
                  </a:cubicBezTo>
                  <a:cubicBezTo>
                    <a:pt x="1643" y="2308"/>
                    <a:pt x="1983" y="2156"/>
                    <a:pt x="2210" y="1866"/>
                  </a:cubicBezTo>
                  <a:cubicBezTo>
                    <a:pt x="2604" y="1364"/>
                    <a:pt x="2515" y="638"/>
                    <a:pt x="2013" y="245"/>
                  </a:cubicBezTo>
                  <a:cubicBezTo>
                    <a:pt x="1802"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19"/>
            <p:cNvSpPr/>
            <p:nvPr/>
          </p:nvSpPr>
          <p:spPr>
            <a:xfrm>
              <a:off x="-5104975" y="-1328462"/>
              <a:ext cx="65100" cy="57725"/>
            </a:xfrm>
            <a:custGeom>
              <a:rect b="b" l="l" r="r" t="t"/>
              <a:pathLst>
                <a:path extrusionOk="0" h="2309" w="2604">
                  <a:moveTo>
                    <a:pt x="1303" y="0"/>
                  </a:moveTo>
                  <a:cubicBezTo>
                    <a:pt x="960" y="0"/>
                    <a:pt x="621" y="152"/>
                    <a:pt x="394" y="443"/>
                  </a:cubicBezTo>
                  <a:cubicBezTo>
                    <a:pt x="0" y="945"/>
                    <a:pt x="89" y="1671"/>
                    <a:pt x="591" y="2064"/>
                  </a:cubicBezTo>
                  <a:cubicBezTo>
                    <a:pt x="802" y="2229"/>
                    <a:pt x="1052" y="2308"/>
                    <a:pt x="1301" y="2308"/>
                  </a:cubicBezTo>
                  <a:cubicBezTo>
                    <a:pt x="1644" y="2308"/>
                    <a:pt x="1983" y="2156"/>
                    <a:pt x="2211" y="1865"/>
                  </a:cubicBezTo>
                  <a:cubicBezTo>
                    <a:pt x="2604" y="1363"/>
                    <a:pt x="2515" y="639"/>
                    <a:pt x="2013" y="246"/>
                  </a:cubicBezTo>
                  <a:cubicBezTo>
                    <a:pt x="1802"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19"/>
            <p:cNvSpPr/>
            <p:nvPr/>
          </p:nvSpPr>
          <p:spPr>
            <a:xfrm>
              <a:off x="-4951850" y="-1209887"/>
              <a:ext cx="61775" cy="57700"/>
            </a:xfrm>
            <a:custGeom>
              <a:rect b="b" l="l" r="r" t="t"/>
              <a:pathLst>
                <a:path extrusionOk="0" h="2308" w="2471">
                  <a:moveTo>
                    <a:pt x="1237" y="0"/>
                  </a:moveTo>
                  <a:cubicBezTo>
                    <a:pt x="1191" y="0"/>
                    <a:pt x="1144" y="3"/>
                    <a:pt x="1096" y="9"/>
                  </a:cubicBezTo>
                  <a:cubicBezTo>
                    <a:pt x="634" y="65"/>
                    <a:pt x="251" y="395"/>
                    <a:pt x="125" y="845"/>
                  </a:cubicBezTo>
                  <a:cubicBezTo>
                    <a:pt x="0" y="1294"/>
                    <a:pt x="158" y="1774"/>
                    <a:pt x="525" y="2062"/>
                  </a:cubicBezTo>
                  <a:cubicBezTo>
                    <a:pt x="736" y="2228"/>
                    <a:pt x="987" y="2308"/>
                    <a:pt x="1236" y="2308"/>
                  </a:cubicBezTo>
                  <a:cubicBezTo>
                    <a:pt x="1579" y="2308"/>
                    <a:pt x="1918" y="2156"/>
                    <a:pt x="2146" y="1865"/>
                  </a:cubicBezTo>
                  <a:cubicBezTo>
                    <a:pt x="2433" y="1497"/>
                    <a:pt x="2471" y="993"/>
                    <a:pt x="2241" y="587"/>
                  </a:cubicBezTo>
                  <a:cubicBezTo>
                    <a:pt x="2035" y="221"/>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19"/>
            <p:cNvSpPr/>
            <p:nvPr/>
          </p:nvSpPr>
          <p:spPr>
            <a:xfrm>
              <a:off x="-5086925" y="-1193587"/>
              <a:ext cx="62525" cy="57800"/>
            </a:xfrm>
            <a:custGeom>
              <a:rect b="b" l="l" r="r" t="t"/>
              <a:pathLst>
                <a:path extrusionOk="0" h="2312" w="2501">
                  <a:moveTo>
                    <a:pt x="1244" y="1"/>
                  </a:moveTo>
                  <a:cubicBezTo>
                    <a:pt x="1027" y="1"/>
                    <a:pt x="809" y="62"/>
                    <a:pt x="617" y="185"/>
                  </a:cubicBezTo>
                  <a:cubicBezTo>
                    <a:pt x="199" y="456"/>
                    <a:pt x="0" y="963"/>
                    <a:pt x="126" y="1445"/>
                  </a:cubicBezTo>
                  <a:cubicBezTo>
                    <a:pt x="378" y="1666"/>
                    <a:pt x="638" y="1882"/>
                    <a:pt x="904" y="2091"/>
                  </a:cubicBezTo>
                  <a:cubicBezTo>
                    <a:pt x="1002" y="2168"/>
                    <a:pt x="1102" y="2236"/>
                    <a:pt x="1200" y="2311"/>
                  </a:cubicBezTo>
                  <a:cubicBezTo>
                    <a:pt x="1214" y="2311"/>
                    <a:pt x="1228" y="2311"/>
                    <a:pt x="1242" y="2311"/>
                  </a:cubicBezTo>
                  <a:cubicBezTo>
                    <a:pt x="1722" y="2311"/>
                    <a:pt x="2156" y="2013"/>
                    <a:pt x="2326" y="1561"/>
                  </a:cubicBezTo>
                  <a:cubicBezTo>
                    <a:pt x="2500" y="1094"/>
                    <a:pt x="2356" y="568"/>
                    <a:pt x="1968" y="256"/>
                  </a:cubicBezTo>
                  <a:cubicBezTo>
                    <a:pt x="1757" y="87"/>
                    <a:pt x="1501" y="1"/>
                    <a:pt x="124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19"/>
            <p:cNvSpPr/>
            <p:nvPr/>
          </p:nvSpPr>
          <p:spPr>
            <a:xfrm>
              <a:off x="-4968325" y="-1344912"/>
              <a:ext cx="61800" cy="57700"/>
            </a:xfrm>
            <a:custGeom>
              <a:rect b="b" l="l" r="r" t="t"/>
              <a:pathLst>
                <a:path extrusionOk="0" h="2308" w="2472">
                  <a:moveTo>
                    <a:pt x="1235" y="0"/>
                  </a:moveTo>
                  <a:cubicBezTo>
                    <a:pt x="1189" y="0"/>
                    <a:pt x="1143" y="3"/>
                    <a:pt x="1097" y="8"/>
                  </a:cubicBezTo>
                  <a:cubicBezTo>
                    <a:pt x="634" y="65"/>
                    <a:pt x="251" y="395"/>
                    <a:pt x="126" y="845"/>
                  </a:cubicBezTo>
                  <a:cubicBezTo>
                    <a:pt x="0" y="1294"/>
                    <a:pt x="158" y="1775"/>
                    <a:pt x="525" y="2063"/>
                  </a:cubicBezTo>
                  <a:cubicBezTo>
                    <a:pt x="736" y="2228"/>
                    <a:pt x="987" y="2308"/>
                    <a:pt x="1235" y="2308"/>
                  </a:cubicBezTo>
                  <a:cubicBezTo>
                    <a:pt x="1578" y="2308"/>
                    <a:pt x="1918" y="2156"/>
                    <a:pt x="2146" y="1865"/>
                  </a:cubicBezTo>
                  <a:cubicBezTo>
                    <a:pt x="2433" y="1498"/>
                    <a:pt x="2471" y="993"/>
                    <a:pt x="2241" y="586"/>
                  </a:cubicBezTo>
                  <a:cubicBezTo>
                    <a:pt x="2035" y="221"/>
                    <a:pt x="1648"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19"/>
            <p:cNvSpPr/>
            <p:nvPr/>
          </p:nvSpPr>
          <p:spPr>
            <a:xfrm>
              <a:off x="-4924800" y="-1074912"/>
              <a:ext cx="48200" cy="21825"/>
            </a:xfrm>
            <a:custGeom>
              <a:rect b="b" l="l" r="r" t="t"/>
              <a:pathLst>
                <a:path extrusionOk="0" h="873" w="1928">
                  <a:moveTo>
                    <a:pt x="816" y="1"/>
                  </a:moveTo>
                  <a:cubicBezTo>
                    <a:pt x="514" y="1"/>
                    <a:pt x="218" y="121"/>
                    <a:pt x="0" y="343"/>
                  </a:cubicBezTo>
                  <a:cubicBezTo>
                    <a:pt x="633" y="554"/>
                    <a:pt x="1276" y="731"/>
                    <a:pt x="1927" y="873"/>
                  </a:cubicBezTo>
                  <a:cubicBezTo>
                    <a:pt x="1829" y="469"/>
                    <a:pt x="1520" y="152"/>
                    <a:pt x="1119" y="42"/>
                  </a:cubicBezTo>
                  <a:cubicBezTo>
                    <a:pt x="1019" y="14"/>
                    <a:pt x="917" y="1"/>
                    <a:pt x="81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19"/>
            <p:cNvSpPr/>
            <p:nvPr/>
          </p:nvSpPr>
          <p:spPr>
            <a:xfrm>
              <a:off x="-4816850" y="-1226362"/>
              <a:ext cx="61800" cy="57725"/>
            </a:xfrm>
            <a:custGeom>
              <a:rect b="b" l="l" r="r" t="t"/>
              <a:pathLst>
                <a:path extrusionOk="0" h="2309" w="2472">
                  <a:moveTo>
                    <a:pt x="1238" y="1"/>
                  </a:moveTo>
                  <a:cubicBezTo>
                    <a:pt x="1191" y="1"/>
                    <a:pt x="1144" y="3"/>
                    <a:pt x="1097" y="9"/>
                  </a:cubicBezTo>
                  <a:cubicBezTo>
                    <a:pt x="634" y="65"/>
                    <a:pt x="251" y="395"/>
                    <a:pt x="126" y="845"/>
                  </a:cubicBezTo>
                  <a:cubicBezTo>
                    <a:pt x="0" y="1294"/>
                    <a:pt x="158" y="1774"/>
                    <a:pt x="526" y="2063"/>
                  </a:cubicBezTo>
                  <a:cubicBezTo>
                    <a:pt x="737" y="2228"/>
                    <a:pt x="988" y="2308"/>
                    <a:pt x="1236" y="2308"/>
                  </a:cubicBezTo>
                  <a:cubicBezTo>
                    <a:pt x="1579" y="2308"/>
                    <a:pt x="1918" y="2156"/>
                    <a:pt x="2146" y="1865"/>
                  </a:cubicBezTo>
                  <a:cubicBezTo>
                    <a:pt x="2433" y="1497"/>
                    <a:pt x="2471" y="993"/>
                    <a:pt x="2241" y="586"/>
                  </a:cubicBezTo>
                  <a:cubicBezTo>
                    <a:pt x="2035" y="221"/>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19"/>
            <p:cNvSpPr/>
            <p:nvPr/>
          </p:nvSpPr>
          <p:spPr>
            <a:xfrm>
              <a:off x="-4986450" y="-1479937"/>
              <a:ext cx="65125" cy="57725"/>
            </a:xfrm>
            <a:custGeom>
              <a:rect b="b" l="l" r="r" t="t"/>
              <a:pathLst>
                <a:path extrusionOk="0" h="2309" w="2605">
                  <a:moveTo>
                    <a:pt x="1303" y="0"/>
                  </a:moveTo>
                  <a:cubicBezTo>
                    <a:pt x="961" y="0"/>
                    <a:pt x="622" y="152"/>
                    <a:pt x="394" y="443"/>
                  </a:cubicBezTo>
                  <a:cubicBezTo>
                    <a:pt x="1" y="945"/>
                    <a:pt x="89" y="1671"/>
                    <a:pt x="591" y="2063"/>
                  </a:cubicBezTo>
                  <a:cubicBezTo>
                    <a:pt x="803" y="2228"/>
                    <a:pt x="1053" y="2308"/>
                    <a:pt x="1302" y="2308"/>
                  </a:cubicBezTo>
                  <a:cubicBezTo>
                    <a:pt x="1645" y="2308"/>
                    <a:pt x="1984" y="2156"/>
                    <a:pt x="2211" y="1865"/>
                  </a:cubicBezTo>
                  <a:cubicBezTo>
                    <a:pt x="2604" y="1363"/>
                    <a:pt x="2516" y="639"/>
                    <a:pt x="2014" y="246"/>
                  </a:cubicBezTo>
                  <a:cubicBezTo>
                    <a:pt x="1803"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19"/>
            <p:cNvSpPr/>
            <p:nvPr/>
          </p:nvSpPr>
          <p:spPr>
            <a:xfrm>
              <a:off x="-4833325" y="-1361387"/>
              <a:ext cx="61800" cy="57700"/>
            </a:xfrm>
            <a:custGeom>
              <a:rect b="b" l="l" r="r" t="t"/>
              <a:pathLst>
                <a:path extrusionOk="0" h="2308" w="2472">
                  <a:moveTo>
                    <a:pt x="1236" y="0"/>
                  </a:moveTo>
                  <a:cubicBezTo>
                    <a:pt x="1190" y="0"/>
                    <a:pt x="1143" y="3"/>
                    <a:pt x="1097" y="9"/>
                  </a:cubicBezTo>
                  <a:cubicBezTo>
                    <a:pt x="634" y="66"/>
                    <a:pt x="251" y="396"/>
                    <a:pt x="126" y="846"/>
                  </a:cubicBezTo>
                  <a:cubicBezTo>
                    <a:pt x="1" y="1295"/>
                    <a:pt x="159" y="1775"/>
                    <a:pt x="525" y="2063"/>
                  </a:cubicBezTo>
                  <a:cubicBezTo>
                    <a:pt x="736" y="2228"/>
                    <a:pt x="987" y="2308"/>
                    <a:pt x="1235" y="2308"/>
                  </a:cubicBezTo>
                  <a:cubicBezTo>
                    <a:pt x="1579" y="2308"/>
                    <a:pt x="1918" y="2156"/>
                    <a:pt x="2146" y="1865"/>
                  </a:cubicBezTo>
                  <a:cubicBezTo>
                    <a:pt x="2433" y="1498"/>
                    <a:pt x="2471" y="994"/>
                    <a:pt x="2241" y="587"/>
                  </a:cubicBezTo>
                  <a:cubicBezTo>
                    <a:pt x="2035" y="221"/>
                    <a:pt x="1649" y="0"/>
                    <a:pt x="123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19"/>
            <p:cNvSpPr/>
            <p:nvPr/>
          </p:nvSpPr>
          <p:spPr>
            <a:xfrm>
              <a:off x="-4800975" y="-1091362"/>
              <a:ext cx="64050" cy="48750"/>
            </a:xfrm>
            <a:custGeom>
              <a:rect b="b" l="l" r="r" t="t"/>
              <a:pathLst>
                <a:path extrusionOk="0" h="1950" w="2562">
                  <a:moveTo>
                    <a:pt x="1261" y="0"/>
                  </a:moveTo>
                  <a:cubicBezTo>
                    <a:pt x="919" y="0"/>
                    <a:pt x="579" y="152"/>
                    <a:pt x="352" y="443"/>
                  </a:cubicBezTo>
                  <a:cubicBezTo>
                    <a:pt x="0" y="892"/>
                    <a:pt x="32" y="1531"/>
                    <a:pt x="425" y="1944"/>
                  </a:cubicBezTo>
                  <a:cubicBezTo>
                    <a:pt x="497" y="1947"/>
                    <a:pt x="568" y="1947"/>
                    <a:pt x="640" y="1948"/>
                  </a:cubicBezTo>
                  <a:cubicBezTo>
                    <a:pt x="722" y="1949"/>
                    <a:pt x="805" y="1949"/>
                    <a:pt x="887" y="1949"/>
                  </a:cubicBezTo>
                  <a:cubicBezTo>
                    <a:pt x="1301" y="1949"/>
                    <a:pt x="1715" y="1936"/>
                    <a:pt x="2128" y="1909"/>
                  </a:cubicBezTo>
                  <a:cubicBezTo>
                    <a:pt x="2141" y="1893"/>
                    <a:pt x="2157" y="1882"/>
                    <a:pt x="2169" y="1866"/>
                  </a:cubicBezTo>
                  <a:cubicBezTo>
                    <a:pt x="2562" y="1364"/>
                    <a:pt x="2473" y="638"/>
                    <a:pt x="1971" y="246"/>
                  </a:cubicBezTo>
                  <a:cubicBezTo>
                    <a:pt x="1761" y="81"/>
                    <a:pt x="1510" y="0"/>
                    <a:pt x="12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19"/>
            <p:cNvSpPr/>
            <p:nvPr/>
          </p:nvSpPr>
          <p:spPr>
            <a:xfrm>
              <a:off x="-5238050" y="-1447012"/>
              <a:ext cx="45375" cy="57650"/>
            </a:xfrm>
            <a:custGeom>
              <a:rect b="b" l="l" r="r" t="t"/>
              <a:pathLst>
                <a:path extrusionOk="0" h="2306" w="1815">
                  <a:moveTo>
                    <a:pt x="565" y="1"/>
                  </a:moveTo>
                  <a:cubicBezTo>
                    <a:pt x="372" y="1"/>
                    <a:pt x="178" y="49"/>
                    <a:pt x="0" y="149"/>
                  </a:cubicBezTo>
                  <a:cubicBezTo>
                    <a:pt x="100" y="873"/>
                    <a:pt x="243" y="1590"/>
                    <a:pt x="428" y="2297"/>
                  </a:cubicBezTo>
                  <a:cubicBezTo>
                    <a:pt x="475" y="2303"/>
                    <a:pt x="522" y="2306"/>
                    <a:pt x="569" y="2306"/>
                  </a:cubicBezTo>
                  <a:cubicBezTo>
                    <a:pt x="919" y="2306"/>
                    <a:pt x="1255" y="2146"/>
                    <a:pt x="1475" y="1866"/>
                  </a:cubicBezTo>
                  <a:cubicBezTo>
                    <a:pt x="1815" y="1433"/>
                    <a:pt x="1801" y="820"/>
                    <a:pt x="1442" y="403"/>
                  </a:cubicBezTo>
                  <a:cubicBezTo>
                    <a:pt x="1216" y="140"/>
                    <a:pt x="893" y="1"/>
                    <a:pt x="56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19"/>
            <p:cNvSpPr/>
            <p:nvPr/>
          </p:nvSpPr>
          <p:spPr>
            <a:xfrm>
              <a:off x="-5242200" y="-1581662"/>
              <a:ext cx="32550" cy="57350"/>
            </a:xfrm>
            <a:custGeom>
              <a:rect b="b" l="l" r="r" t="t"/>
              <a:pathLst>
                <a:path extrusionOk="0" h="2294" w="1302">
                  <a:moveTo>
                    <a:pt x="223" y="0"/>
                  </a:moveTo>
                  <a:cubicBezTo>
                    <a:pt x="102" y="759"/>
                    <a:pt x="27" y="1524"/>
                    <a:pt x="1" y="2292"/>
                  </a:cubicBezTo>
                  <a:cubicBezTo>
                    <a:pt x="25" y="2293"/>
                    <a:pt x="49" y="2294"/>
                    <a:pt x="74" y="2294"/>
                  </a:cubicBezTo>
                  <a:cubicBezTo>
                    <a:pt x="427" y="2294"/>
                    <a:pt x="763" y="2132"/>
                    <a:pt x="982" y="1852"/>
                  </a:cubicBezTo>
                  <a:cubicBezTo>
                    <a:pt x="1240" y="1527"/>
                    <a:pt x="1302" y="1088"/>
                    <a:pt x="1144" y="705"/>
                  </a:cubicBezTo>
                  <a:cubicBezTo>
                    <a:pt x="987" y="320"/>
                    <a:pt x="635" y="51"/>
                    <a:pt x="22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19"/>
            <p:cNvSpPr/>
            <p:nvPr/>
          </p:nvSpPr>
          <p:spPr>
            <a:xfrm>
              <a:off x="-5198925" y="-1310637"/>
              <a:ext cx="22600" cy="36275"/>
            </a:xfrm>
            <a:custGeom>
              <a:rect b="b" l="l" r="r" t="t"/>
              <a:pathLst>
                <a:path extrusionOk="0" h="1451" w="904">
                  <a:moveTo>
                    <a:pt x="1" y="0"/>
                  </a:moveTo>
                  <a:cubicBezTo>
                    <a:pt x="231" y="494"/>
                    <a:pt x="482" y="977"/>
                    <a:pt x="755" y="1451"/>
                  </a:cubicBezTo>
                  <a:cubicBezTo>
                    <a:pt x="903" y="992"/>
                    <a:pt x="750" y="489"/>
                    <a:pt x="371" y="191"/>
                  </a:cubicBezTo>
                  <a:cubicBezTo>
                    <a:pt x="260" y="105"/>
                    <a:pt x="135" y="41"/>
                    <a:pt x="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19"/>
            <p:cNvSpPr/>
            <p:nvPr/>
          </p:nvSpPr>
          <p:spPr>
            <a:xfrm>
              <a:off x="-5119800" y="-1463462"/>
              <a:ext cx="61800" cy="57725"/>
            </a:xfrm>
            <a:custGeom>
              <a:rect b="b" l="l" r="r" t="t"/>
              <a:pathLst>
                <a:path extrusionOk="0" h="2309" w="2472">
                  <a:moveTo>
                    <a:pt x="1235" y="1"/>
                  </a:moveTo>
                  <a:cubicBezTo>
                    <a:pt x="1189" y="1"/>
                    <a:pt x="1143" y="3"/>
                    <a:pt x="1097" y="9"/>
                  </a:cubicBezTo>
                  <a:cubicBezTo>
                    <a:pt x="634" y="66"/>
                    <a:pt x="251" y="396"/>
                    <a:pt x="126" y="845"/>
                  </a:cubicBezTo>
                  <a:cubicBezTo>
                    <a:pt x="0" y="1295"/>
                    <a:pt x="158" y="1775"/>
                    <a:pt x="525" y="2064"/>
                  </a:cubicBezTo>
                  <a:cubicBezTo>
                    <a:pt x="736" y="2228"/>
                    <a:pt x="986" y="2308"/>
                    <a:pt x="1235" y="2308"/>
                  </a:cubicBezTo>
                  <a:cubicBezTo>
                    <a:pt x="1578" y="2308"/>
                    <a:pt x="1918" y="2156"/>
                    <a:pt x="2145" y="1865"/>
                  </a:cubicBezTo>
                  <a:cubicBezTo>
                    <a:pt x="2433" y="1498"/>
                    <a:pt x="2471" y="994"/>
                    <a:pt x="2241" y="587"/>
                  </a:cubicBezTo>
                  <a:cubicBezTo>
                    <a:pt x="2035" y="221"/>
                    <a:pt x="1649" y="1"/>
                    <a:pt x="123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19"/>
            <p:cNvSpPr/>
            <p:nvPr/>
          </p:nvSpPr>
          <p:spPr>
            <a:xfrm>
              <a:off x="-5136275" y="-1598462"/>
              <a:ext cx="61800" cy="57700"/>
            </a:xfrm>
            <a:custGeom>
              <a:rect b="b" l="l" r="r" t="t"/>
              <a:pathLst>
                <a:path extrusionOk="0" h="2308" w="2472">
                  <a:moveTo>
                    <a:pt x="1237" y="0"/>
                  </a:moveTo>
                  <a:cubicBezTo>
                    <a:pt x="1191" y="0"/>
                    <a:pt x="1144" y="3"/>
                    <a:pt x="1097" y="9"/>
                  </a:cubicBezTo>
                  <a:cubicBezTo>
                    <a:pt x="634" y="66"/>
                    <a:pt x="250" y="396"/>
                    <a:pt x="125" y="844"/>
                  </a:cubicBezTo>
                  <a:cubicBezTo>
                    <a:pt x="1" y="1295"/>
                    <a:pt x="159" y="1775"/>
                    <a:pt x="525" y="2062"/>
                  </a:cubicBezTo>
                  <a:cubicBezTo>
                    <a:pt x="737" y="2227"/>
                    <a:pt x="987" y="2308"/>
                    <a:pt x="1236" y="2308"/>
                  </a:cubicBezTo>
                  <a:cubicBezTo>
                    <a:pt x="1579" y="2308"/>
                    <a:pt x="1918" y="2156"/>
                    <a:pt x="2145" y="1865"/>
                  </a:cubicBezTo>
                  <a:cubicBezTo>
                    <a:pt x="2433" y="1497"/>
                    <a:pt x="2471" y="992"/>
                    <a:pt x="2241" y="586"/>
                  </a:cubicBezTo>
                  <a:cubicBezTo>
                    <a:pt x="2036" y="222"/>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19"/>
            <p:cNvSpPr/>
            <p:nvPr/>
          </p:nvSpPr>
          <p:spPr>
            <a:xfrm>
              <a:off x="-4564925" y="-1394337"/>
              <a:ext cx="65125" cy="57725"/>
            </a:xfrm>
            <a:custGeom>
              <a:rect b="b" l="l" r="r" t="t"/>
              <a:pathLst>
                <a:path extrusionOk="0" h="2309" w="2605">
                  <a:moveTo>
                    <a:pt x="1303" y="0"/>
                  </a:moveTo>
                  <a:cubicBezTo>
                    <a:pt x="960" y="0"/>
                    <a:pt x="621" y="152"/>
                    <a:pt x="394" y="443"/>
                  </a:cubicBezTo>
                  <a:cubicBezTo>
                    <a:pt x="1" y="945"/>
                    <a:pt x="89" y="1671"/>
                    <a:pt x="591" y="2064"/>
                  </a:cubicBezTo>
                  <a:cubicBezTo>
                    <a:pt x="802" y="2229"/>
                    <a:pt x="1053" y="2308"/>
                    <a:pt x="1301" y="2308"/>
                  </a:cubicBezTo>
                  <a:cubicBezTo>
                    <a:pt x="1644" y="2308"/>
                    <a:pt x="1983" y="2157"/>
                    <a:pt x="2211" y="1867"/>
                  </a:cubicBezTo>
                  <a:cubicBezTo>
                    <a:pt x="2604" y="1365"/>
                    <a:pt x="2516" y="639"/>
                    <a:pt x="2014" y="246"/>
                  </a:cubicBezTo>
                  <a:cubicBezTo>
                    <a:pt x="1803"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19"/>
            <p:cNvSpPr/>
            <p:nvPr/>
          </p:nvSpPr>
          <p:spPr>
            <a:xfrm>
              <a:off x="-4411725" y="-1275687"/>
              <a:ext cx="36200" cy="44850"/>
            </a:xfrm>
            <a:custGeom>
              <a:rect b="b" l="l" r="r" t="t"/>
              <a:pathLst>
                <a:path extrusionOk="0" h="1794" w="1448">
                  <a:moveTo>
                    <a:pt x="1229" y="0"/>
                  </a:moveTo>
                  <a:cubicBezTo>
                    <a:pt x="880" y="0"/>
                    <a:pt x="545" y="159"/>
                    <a:pt x="325" y="440"/>
                  </a:cubicBezTo>
                  <a:cubicBezTo>
                    <a:pt x="18" y="834"/>
                    <a:pt x="0" y="1380"/>
                    <a:pt x="282" y="1794"/>
                  </a:cubicBezTo>
                  <a:cubicBezTo>
                    <a:pt x="703" y="1226"/>
                    <a:pt x="1093" y="633"/>
                    <a:pt x="1448" y="21"/>
                  </a:cubicBezTo>
                  <a:cubicBezTo>
                    <a:pt x="1375" y="7"/>
                    <a:pt x="1301" y="0"/>
                    <a:pt x="122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19"/>
            <p:cNvSpPr/>
            <p:nvPr/>
          </p:nvSpPr>
          <p:spPr>
            <a:xfrm>
              <a:off x="-4546850" y="-1259287"/>
              <a:ext cx="61800" cy="57700"/>
            </a:xfrm>
            <a:custGeom>
              <a:rect b="b" l="l" r="r" t="t"/>
              <a:pathLst>
                <a:path extrusionOk="0" h="2308" w="2472">
                  <a:moveTo>
                    <a:pt x="1239" y="0"/>
                  </a:moveTo>
                  <a:cubicBezTo>
                    <a:pt x="1193" y="0"/>
                    <a:pt x="1146" y="3"/>
                    <a:pt x="1098" y="9"/>
                  </a:cubicBezTo>
                  <a:cubicBezTo>
                    <a:pt x="634" y="64"/>
                    <a:pt x="251" y="394"/>
                    <a:pt x="126" y="844"/>
                  </a:cubicBezTo>
                  <a:cubicBezTo>
                    <a:pt x="1" y="1293"/>
                    <a:pt x="159" y="1775"/>
                    <a:pt x="527" y="2062"/>
                  </a:cubicBezTo>
                  <a:cubicBezTo>
                    <a:pt x="738" y="2228"/>
                    <a:pt x="989" y="2308"/>
                    <a:pt x="1237" y="2308"/>
                  </a:cubicBezTo>
                  <a:cubicBezTo>
                    <a:pt x="1580" y="2308"/>
                    <a:pt x="1919" y="2156"/>
                    <a:pt x="2147" y="1865"/>
                  </a:cubicBezTo>
                  <a:cubicBezTo>
                    <a:pt x="2434" y="1497"/>
                    <a:pt x="2472" y="992"/>
                    <a:pt x="2243" y="587"/>
                  </a:cubicBezTo>
                  <a:cubicBezTo>
                    <a:pt x="2036" y="221"/>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19"/>
            <p:cNvSpPr/>
            <p:nvPr/>
          </p:nvSpPr>
          <p:spPr>
            <a:xfrm>
              <a:off x="-4428300" y="-1410762"/>
              <a:ext cx="61800" cy="57700"/>
            </a:xfrm>
            <a:custGeom>
              <a:rect b="b" l="l" r="r" t="t"/>
              <a:pathLst>
                <a:path extrusionOk="0" h="2308" w="2472">
                  <a:moveTo>
                    <a:pt x="1239" y="0"/>
                  </a:moveTo>
                  <a:cubicBezTo>
                    <a:pt x="1192" y="0"/>
                    <a:pt x="1145" y="3"/>
                    <a:pt x="1098" y="9"/>
                  </a:cubicBezTo>
                  <a:cubicBezTo>
                    <a:pt x="634" y="64"/>
                    <a:pt x="251" y="394"/>
                    <a:pt x="126" y="844"/>
                  </a:cubicBezTo>
                  <a:cubicBezTo>
                    <a:pt x="1" y="1293"/>
                    <a:pt x="159" y="1774"/>
                    <a:pt x="527" y="2062"/>
                  </a:cubicBezTo>
                  <a:cubicBezTo>
                    <a:pt x="738" y="2227"/>
                    <a:pt x="988" y="2308"/>
                    <a:pt x="1237" y="2308"/>
                  </a:cubicBezTo>
                  <a:cubicBezTo>
                    <a:pt x="1579" y="2308"/>
                    <a:pt x="1918" y="2156"/>
                    <a:pt x="2146" y="1865"/>
                  </a:cubicBezTo>
                  <a:cubicBezTo>
                    <a:pt x="2433" y="1497"/>
                    <a:pt x="2471" y="992"/>
                    <a:pt x="2242" y="587"/>
                  </a:cubicBezTo>
                  <a:cubicBezTo>
                    <a:pt x="2036" y="221"/>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19"/>
            <p:cNvSpPr/>
            <p:nvPr/>
          </p:nvSpPr>
          <p:spPr>
            <a:xfrm>
              <a:off x="-4446375" y="-1545837"/>
              <a:ext cx="65100" cy="57750"/>
            </a:xfrm>
            <a:custGeom>
              <a:rect b="b" l="l" r="r" t="t"/>
              <a:pathLst>
                <a:path extrusionOk="0" h="2310" w="2604">
                  <a:moveTo>
                    <a:pt x="1302" y="1"/>
                  </a:moveTo>
                  <a:cubicBezTo>
                    <a:pt x="960" y="1"/>
                    <a:pt x="621" y="153"/>
                    <a:pt x="394" y="444"/>
                  </a:cubicBezTo>
                  <a:cubicBezTo>
                    <a:pt x="0" y="946"/>
                    <a:pt x="89" y="1672"/>
                    <a:pt x="591" y="2065"/>
                  </a:cubicBezTo>
                  <a:cubicBezTo>
                    <a:pt x="802" y="2230"/>
                    <a:pt x="1052" y="2309"/>
                    <a:pt x="1300" y="2309"/>
                  </a:cubicBezTo>
                  <a:cubicBezTo>
                    <a:pt x="1643" y="2309"/>
                    <a:pt x="1982" y="2157"/>
                    <a:pt x="2210" y="1866"/>
                  </a:cubicBezTo>
                  <a:cubicBezTo>
                    <a:pt x="2604" y="1364"/>
                    <a:pt x="2515" y="640"/>
                    <a:pt x="2013" y="247"/>
                  </a:cubicBezTo>
                  <a:cubicBezTo>
                    <a:pt x="1802" y="81"/>
                    <a:pt x="1551" y="1"/>
                    <a:pt x="1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19"/>
            <p:cNvSpPr/>
            <p:nvPr/>
          </p:nvSpPr>
          <p:spPr>
            <a:xfrm>
              <a:off x="-4867875" y="-1631437"/>
              <a:ext cx="65125" cy="57750"/>
            </a:xfrm>
            <a:custGeom>
              <a:rect b="b" l="l" r="r" t="t"/>
              <a:pathLst>
                <a:path extrusionOk="0" h="2310" w="2605">
                  <a:moveTo>
                    <a:pt x="1303" y="1"/>
                  </a:moveTo>
                  <a:cubicBezTo>
                    <a:pt x="960" y="1"/>
                    <a:pt x="621" y="153"/>
                    <a:pt x="394" y="444"/>
                  </a:cubicBezTo>
                  <a:cubicBezTo>
                    <a:pt x="1" y="946"/>
                    <a:pt x="89" y="1672"/>
                    <a:pt x="591" y="2065"/>
                  </a:cubicBezTo>
                  <a:cubicBezTo>
                    <a:pt x="802" y="2229"/>
                    <a:pt x="1052" y="2309"/>
                    <a:pt x="1301" y="2309"/>
                  </a:cubicBezTo>
                  <a:cubicBezTo>
                    <a:pt x="1644" y="2309"/>
                    <a:pt x="1983" y="2157"/>
                    <a:pt x="2211" y="1866"/>
                  </a:cubicBezTo>
                  <a:cubicBezTo>
                    <a:pt x="2604" y="1364"/>
                    <a:pt x="2516" y="640"/>
                    <a:pt x="2014" y="247"/>
                  </a:cubicBezTo>
                  <a:cubicBezTo>
                    <a:pt x="1802" y="81"/>
                    <a:pt x="1552" y="1"/>
                    <a:pt x="130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19"/>
            <p:cNvSpPr/>
            <p:nvPr/>
          </p:nvSpPr>
          <p:spPr>
            <a:xfrm>
              <a:off x="-4714775" y="-1512862"/>
              <a:ext cx="61775" cy="57700"/>
            </a:xfrm>
            <a:custGeom>
              <a:rect b="b" l="l" r="r" t="t"/>
              <a:pathLst>
                <a:path extrusionOk="0" h="2308" w="2471">
                  <a:moveTo>
                    <a:pt x="1235" y="0"/>
                  </a:moveTo>
                  <a:cubicBezTo>
                    <a:pt x="1189" y="0"/>
                    <a:pt x="1143" y="3"/>
                    <a:pt x="1096" y="9"/>
                  </a:cubicBezTo>
                  <a:cubicBezTo>
                    <a:pt x="634" y="66"/>
                    <a:pt x="251" y="396"/>
                    <a:pt x="125" y="846"/>
                  </a:cubicBezTo>
                  <a:cubicBezTo>
                    <a:pt x="0" y="1295"/>
                    <a:pt x="158" y="1775"/>
                    <a:pt x="526" y="2063"/>
                  </a:cubicBezTo>
                  <a:cubicBezTo>
                    <a:pt x="737" y="2228"/>
                    <a:pt x="987" y="2308"/>
                    <a:pt x="1235" y="2308"/>
                  </a:cubicBezTo>
                  <a:cubicBezTo>
                    <a:pt x="1578" y="2308"/>
                    <a:pt x="1918" y="2156"/>
                    <a:pt x="2146" y="1865"/>
                  </a:cubicBezTo>
                  <a:cubicBezTo>
                    <a:pt x="2433" y="1498"/>
                    <a:pt x="2471" y="994"/>
                    <a:pt x="2241" y="586"/>
                  </a:cubicBezTo>
                  <a:cubicBezTo>
                    <a:pt x="2035" y="221"/>
                    <a:pt x="1649"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19"/>
            <p:cNvSpPr/>
            <p:nvPr/>
          </p:nvSpPr>
          <p:spPr>
            <a:xfrm>
              <a:off x="-4849800" y="-1496387"/>
              <a:ext cx="61800" cy="57700"/>
            </a:xfrm>
            <a:custGeom>
              <a:rect b="b" l="l" r="r" t="t"/>
              <a:pathLst>
                <a:path extrusionOk="0" h="2308" w="2472">
                  <a:moveTo>
                    <a:pt x="1236" y="0"/>
                  </a:moveTo>
                  <a:cubicBezTo>
                    <a:pt x="1190" y="0"/>
                    <a:pt x="1144" y="3"/>
                    <a:pt x="1097" y="8"/>
                  </a:cubicBezTo>
                  <a:cubicBezTo>
                    <a:pt x="634" y="65"/>
                    <a:pt x="251" y="395"/>
                    <a:pt x="126" y="845"/>
                  </a:cubicBezTo>
                  <a:cubicBezTo>
                    <a:pt x="1" y="1294"/>
                    <a:pt x="159" y="1775"/>
                    <a:pt x="526" y="2063"/>
                  </a:cubicBezTo>
                  <a:cubicBezTo>
                    <a:pt x="737" y="2228"/>
                    <a:pt x="987" y="2308"/>
                    <a:pt x="1236" y="2308"/>
                  </a:cubicBezTo>
                  <a:cubicBezTo>
                    <a:pt x="1579" y="2308"/>
                    <a:pt x="1919" y="2156"/>
                    <a:pt x="2147" y="1865"/>
                  </a:cubicBezTo>
                  <a:cubicBezTo>
                    <a:pt x="2434" y="1498"/>
                    <a:pt x="2472" y="993"/>
                    <a:pt x="2241" y="586"/>
                  </a:cubicBezTo>
                  <a:cubicBezTo>
                    <a:pt x="2035" y="221"/>
                    <a:pt x="1649" y="0"/>
                    <a:pt x="123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19"/>
            <p:cNvSpPr/>
            <p:nvPr/>
          </p:nvSpPr>
          <p:spPr>
            <a:xfrm>
              <a:off x="-4731250" y="-1647862"/>
              <a:ext cx="61800" cy="57700"/>
            </a:xfrm>
            <a:custGeom>
              <a:rect b="b" l="l" r="r" t="t"/>
              <a:pathLst>
                <a:path extrusionOk="0" h="2308" w="2472">
                  <a:moveTo>
                    <a:pt x="1235" y="0"/>
                  </a:moveTo>
                  <a:cubicBezTo>
                    <a:pt x="1189" y="0"/>
                    <a:pt x="1143" y="3"/>
                    <a:pt x="1097" y="8"/>
                  </a:cubicBezTo>
                  <a:cubicBezTo>
                    <a:pt x="634" y="65"/>
                    <a:pt x="251" y="395"/>
                    <a:pt x="126" y="844"/>
                  </a:cubicBezTo>
                  <a:cubicBezTo>
                    <a:pt x="0" y="1294"/>
                    <a:pt x="158" y="1775"/>
                    <a:pt x="526" y="2063"/>
                  </a:cubicBezTo>
                  <a:cubicBezTo>
                    <a:pt x="737" y="2228"/>
                    <a:pt x="987" y="2308"/>
                    <a:pt x="1235" y="2308"/>
                  </a:cubicBezTo>
                  <a:cubicBezTo>
                    <a:pt x="1578" y="2308"/>
                    <a:pt x="1918" y="2156"/>
                    <a:pt x="2146" y="1865"/>
                  </a:cubicBezTo>
                  <a:cubicBezTo>
                    <a:pt x="2433" y="1497"/>
                    <a:pt x="2471" y="992"/>
                    <a:pt x="2241" y="586"/>
                  </a:cubicBezTo>
                  <a:cubicBezTo>
                    <a:pt x="2035" y="221"/>
                    <a:pt x="1649"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19"/>
            <p:cNvSpPr/>
            <p:nvPr/>
          </p:nvSpPr>
          <p:spPr>
            <a:xfrm>
              <a:off x="-4698325" y="-1377862"/>
              <a:ext cx="61800" cy="57725"/>
            </a:xfrm>
            <a:custGeom>
              <a:rect b="b" l="l" r="r" t="t"/>
              <a:pathLst>
                <a:path extrusionOk="0" h="2309" w="2472">
                  <a:moveTo>
                    <a:pt x="1236" y="1"/>
                  </a:moveTo>
                  <a:cubicBezTo>
                    <a:pt x="1190" y="1"/>
                    <a:pt x="1144" y="3"/>
                    <a:pt x="1097" y="9"/>
                  </a:cubicBezTo>
                  <a:cubicBezTo>
                    <a:pt x="634" y="66"/>
                    <a:pt x="251" y="396"/>
                    <a:pt x="126" y="846"/>
                  </a:cubicBezTo>
                  <a:cubicBezTo>
                    <a:pt x="1" y="1295"/>
                    <a:pt x="159" y="1775"/>
                    <a:pt x="527" y="2064"/>
                  </a:cubicBezTo>
                  <a:cubicBezTo>
                    <a:pt x="737" y="2228"/>
                    <a:pt x="987" y="2308"/>
                    <a:pt x="1236" y="2308"/>
                  </a:cubicBezTo>
                  <a:cubicBezTo>
                    <a:pt x="1579" y="2308"/>
                    <a:pt x="1919" y="2156"/>
                    <a:pt x="2147" y="1865"/>
                  </a:cubicBezTo>
                  <a:cubicBezTo>
                    <a:pt x="2434" y="1498"/>
                    <a:pt x="2472" y="994"/>
                    <a:pt x="2241" y="587"/>
                  </a:cubicBezTo>
                  <a:cubicBezTo>
                    <a:pt x="2036" y="222"/>
                    <a:pt x="1649"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19"/>
            <p:cNvSpPr/>
            <p:nvPr/>
          </p:nvSpPr>
          <p:spPr>
            <a:xfrm>
              <a:off x="-4579775" y="-1529337"/>
              <a:ext cx="61800" cy="57725"/>
            </a:xfrm>
            <a:custGeom>
              <a:rect b="b" l="l" r="r" t="t"/>
              <a:pathLst>
                <a:path extrusionOk="0" h="2309" w="2472">
                  <a:moveTo>
                    <a:pt x="1236" y="1"/>
                  </a:moveTo>
                  <a:cubicBezTo>
                    <a:pt x="1190" y="1"/>
                    <a:pt x="1144" y="3"/>
                    <a:pt x="1098" y="9"/>
                  </a:cubicBezTo>
                  <a:cubicBezTo>
                    <a:pt x="634" y="66"/>
                    <a:pt x="251" y="396"/>
                    <a:pt x="126" y="845"/>
                  </a:cubicBezTo>
                  <a:cubicBezTo>
                    <a:pt x="0" y="1295"/>
                    <a:pt x="159" y="1775"/>
                    <a:pt x="526" y="2064"/>
                  </a:cubicBezTo>
                  <a:cubicBezTo>
                    <a:pt x="738" y="2228"/>
                    <a:pt x="988" y="2309"/>
                    <a:pt x="1237" y="2309"/>
                  </a:cubicBezTo>
                  <a:cubicBezTo>
                    <a:pt x="1579" y="2309"/>
                    <a:pt x="1918" y="2157"/>
                    <a:pt x="2146" y="1865"/>
                  </a:cubicBezTo>
                  <a:cubicBezTo>
                    <a:pt x="2433" y="1498"/>
                    <a:pt x="2471" y="994"/>
                    <a:pt x="2242" y="587"/>
                  </a:cubicBezTo>
                  <a:cubicBezTo>
                    <a:pt x="2035" y="221"/>
                    <a:pt x="1649"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19"/>
            <p:cNvSpPr/>
            <p:nvPr/>
          </p:nvSpPr>
          <p:spPr>
            <a:xfrm>
              <a:off x="-4749325" y="-1782912"/>
              <a:ext cx="65100" cy="57750"/>
            </a:xfrm>
            <a:custGeom>
              <a:rect b="b" l="l" r="r" t="t"/>
              <a:pathLst>
                <a:path extrusionOk="0" h="2310" w="2604">
                  <a:moveTo>
                    <a:pt x="1302" y="1"/>
                  </a:moveTo>
                  <a:cubicBezTo>
                    <a:pt x="959" y="1"/>
                    <a:pt x="620" y="153"/>
                    <a:pt x="392" y="444"/>
                  </a:cubicBezTo>
                  <a:cubicBezTo>
                    <a:pt x="0" y="946"/>
                    <a:pt x="89" y="1672"/>
                    <a:pt x="591" y="2063"/>
                  </a:cubicBezTo>
                  <a:cubicBezTo>
                    <a:pt x="802" y="2229"/>
                    <a:pt x="1052" y="2309"/>
                    <a:pt x="1301" y="2309"/>
                  </a:cubicBezTo>
                  <a:cubicBezTo>
                    <a:pt x="1644" y="2309"/>
                    <a:pt x="1983" y="2157"/>
                    <a:pt x="2210" y="1866"/>
                  </a:cubicBezTo>
                  <a:cubicBezTo>
                    <a:pt x="2604" y="1364"/>
                    <a:pt x="2515" y="639"/>
                    <a:pt x="2013" y="247"/>
                  </a:cubicBezTo>
                  <a:cubicBezTo>
                    <a:pt x="1802" y="81"/>
                    <a:pt x="1551" y="1"/>
                    <a:pt x="1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19"/>
            <p:cNvSpPr/>
            <p:nvPr/>
          </p:nvSpPr>
          <p:spPr>
            <a:xfrm>
              <a:off x="-4596250" y="-1664337"/>
              <a:ext cx="61800" cy="57700"/>
            </a:xfrm>
            <a:custGeom>
              <a:rect b="b" l="l" r="r" t="t"/>
              <a:pathLst>
                <a:path extrusionOk="0" h="2308" w="2472">
                  <a:moveTo>
                    <a:pt x="1237" y="0"/>
                  </a:moveTo>
                  <a:cubicBezTo>
                    <a:pt x="1191" y="0"/>
                    <a:pt x="1145" y="3"/>
                    <a:pt x="1098" y="9"/>
                  </a:cubicBezTo>
                  <a:cubicBezTo>
                    <a:pt x="634" y="66"/>
                    <a:pt x="251" y="396"/>
                    <a:pt x="126" y="844"/>
                  </a:cubicBezTo>
                  <a:cubicBezTo>
                    <a:pt x="1" y="1295"/>
                    <a:pt x="159" y="1775"/>
                    <a:pt x="527" y="2063"/>
                  </a:cubicBezTo>
                  <a:cubicBezTo>
                    <a:pt x="738" y="2228"/>
                    <a:pt x="988" y="2308"/>
                    <a:pt x="1236" y="2308"/>
                  </a:cubicBezTo>
                  <a:cubicBezTo>
                    <a:pt x="1579" y="2308"/>
                    <a:pt x="1918" y="2156"/>
                    <a:pt x="2146" y="1865"/>
                  </a:cubicBezTo>
                  <a:cubicBezTo>
                    <a:pt x="2433" y="1497"/>
                    <a:pt x="2471" y="992"/>
                    <a:pt x="2243" y="586"/>
                  </a:cubicBezTo>
                  <a:cubicBezTo>
                    <a:pt x="2035" y="221"/>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19"/>
            <p:cNvSpPr/>
            <p:nvPr/>
          </p:nvSpPr>
          <p:spPr>
            <a:xfrm>
              <a:off x="-5127825" y="-1831437"/>
              <a:ext cx="17150" cy="18575"/>
            </a:xfrm>
            <a:custGeom>
              <a:rect b="b" l="l" r="r" t="t"/>
              <a:pathLst>
                <a:path extrusionOk="0" h="743" w="686">
                  <a:moveTo>
                    <a:pt x="686" y="0"/>
                  </a:moveTo>
                  <a:cubicBezTo>
                    <a:pt x="452" y="240"/>
                    <a:pt x="224" y="487"/>
                    <a:pt x="0" y="742"/>
                  </a:cubicBezTo>
                  <a:cubicBezTo>
                    <a:pt x="333" y="617"/>
                    <a:pt x="587" y="343"/>
                    <a:pt x="68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19"/>
            <p:cNvSpPr/>
            <p:nvPr/>
          </p:nvSpPr>
          <p:spPr>
            <a:xfrm>
              <a:off x="-5017725" y="-1749962"/>
              <a:ext cx="61775" cy="57725"/>
            </a:xfrm>
            <a:custGeom>
              <a:rect b="b" l="l" r="r" t="t"/>
              <a:pathLst>
                <a:path extrusionOk="0" h="2309" w="2471">
                  <a:moveTo>
                    <a:pt x="1237" y="1"/>
                  </a:moveTo>
                  <a:cubicBezTo>
                    <a:pt x="1190" y="1"/>
                    <a:pt x="1143" y="4"/>
                    <a:pt x="1096" y="10"/>
                  </a:cubicBezTo>
                  <a:cubicBezTo>
                    <a:pt x="634" y="67"/>
                    <a:pt x="249" y="397"/>
                    <a:pt x="125" y="845"/>
                  </a:cubicBezTo>
                  <a:cubicBezTo>
                    <a:pt x="0" y="1296"/>
                    <a:pt x="158" y="1776"/>
                    <a:pt x="525" y="2064"/>
                  </a:cubicBezTo>
                  <a:cubicBezTo>
                    <a:pt x="736" y="2229"/>
                    <a:pt x="986" y="2309"/>
                    <a:pt x="1235" y="2309"/>
                  </a:cubicBezTo>
                  <a:cubicBezTo>
                    <a:pt x="1578" y="2309"/>
                    <a:pt x="1918" y="2157"/>
                    <a:pt x="2146" y="1866"/>
                  </a:cubicBezTo>
                  <a:cubicBezTo>
                    <a:pt x="2433" y="1498"/>
                    <a:pt x="2471" y="993"/>
                    <a:pt x="2241" y="587"/>
                  </a:cubicBezTo>
                  <a:cubicBezTo>
                    <a:pt x="2035" y="223"/>
                    <a:pt x="1649" y="1"/>
                    <a:pt x="123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19"/>
            <p:cNvSpPr/>
            <p:nvPr/>
          </p:nvSpPr>
          <p:spPr>
            <a:xfrm>
              <a:off x="-5152750" y="-1733487"/>
              <a:ext cx="61800" cy="57725"/>
            </a:xfrm>
            <a:custGeom>
              <a:rect b="b" l="l" r="r" t="t"/>
              <a:pathLst>
                <a:path extrusionOk="0" h="2309" w="2472">
                  <a:moveTo>
                    <a:pt x="1238" y="1"/>
                  </a:moveTo>
                  <a:cubicBezTo>
                    <a:pt x="1191" y="1"/>
                    <a:pt x="1144" y="4"/>
                    <a:pt x="1097" y="9"/>
                  </a:cubicBezTo>
                  <a:cubicBezTo>
                    <a:pt x="634" y="66"/>
                    <a:pt x="250" y="396"/>
                    <a:pt x="125" y="845"/>
                  </a:cubicBezTo>
                  <a:cubicBezTo>
                    <a:pt x="1" y="1295"/>
                    <a:pt x="159" y="1776"/>
                    <a:pt x="526" y="2063"/>
                  </a:cubicBezTo>
                  <a:cubicBezTo>
                    <a:pt x="737" y="2228"/>
                    <a:pt x="988" y="2308"/>
                    <a:pt x="1236" y="2308"/>
                  </a:cubicBezTo>
                  <a:cubicBezTo>
                    <a:pt x="1579" y="2308"/>
                    <a:pt x="1918" y="2156"/>
                    <a:pt x="2145" y="1866"/>
                  </a:cubicBezTo>
                  <a:cubicBezTo>
                    <a:pt x="2434" y="1498"/>
                    <a:pt x="2472" y="993"/>
                    <a:pt x="2241" y="587"/>
                  </a:cubicBezTo>
                  <a:cubicBezTo>
                    <a:pt x="2036" y="223"/>
                    <a:pt x="1649"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19"/>
            <p:cNvSpPr/>
            <p:nvPr/>
          </p:nvSpPr>
          <p:spPr>
            <a:xfrm>
              <a:off x="-5034200" y="-1884962"/>
              <a:ext cx="61800" cy="57725"/>
            </a:xfrm>
            <a:custGeom>
              <a:rect b="b" l="l" r="r" t="t"/>
              <a:pathLst>
                <a:path extrusionOk="0" h="2309" w="2472">
                  <a:moveTo>
                    <a:pt x="1238" y="1"/>
                  </a:moveTo>
                  <a:cubicBezTo>
                    <a:pt x="1191" y="1"/>
                    <a:pt x="1144" y="4"/>
                    <a:pt x="1097" y="9"/>
                  </a:cubicBezTo>
                  <a:cubicBezTo>
                    <a:pt x="634" y="66"/>
                    <a:pt x="251" y="395"/>
                    <a:pt x="126" y="845"/>
                  </a:cubicBezTo>
                  <a:cubicBezTo>
                    <a:pt x="0" y="1295"/>
                    <a:pt x="158" y="1776"/>
                    <a:pt x="525" y="2063"/>
                  </a:cubicBezTo>
                  <a:cubicBezTo>
                    <a:pt x="736" y="2228"/>
                    <a:pt x="987" y="2308"/>
                    <a:pt x="1236" y="2308"/>
                  </a:cubicBezTo>
                  <a:cubicBezTo>
                    <a:pt x="1579" y="2308"/>
                    <a:pt x="1918" y="2156"/>
                    <a:pt x="2146" y="1865"/>
                  </a:cubicBezTo>
                  <a:cubicBezTo>
                    <a:pt x="2433" y="1498"/>
                    <a:pt x="2471" y="993"/>
                    <a:pt x="2241" y="587"/>
                  </a:cubicBezTo>
                  <a:cubicBezTo>
                    <a:pt x="2035" y="222"/>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19"/>
            <p:cNvSpPr/>
            <p:nvPr/>
          </p:nvSpPr>
          <p:spPr>
            <a:xfrm>
              <a:off x="-5001275" y="-1614937"/>
              <a:ext cx="61800" cy="57725"/>
            </a:xfrm>
            <a:custGeom>
              <a:rect b="b" l="l" r="r" t="t"/>
              <a:pathLst>
                <a:path extrusionOk="0" h="2309" w="2472">
                  <a:moveTo>
                    <a:pt x="1236" y="1"/>
                  </a:moveTo>
                  <a:cubicBezTo>
                    <a:pt x="1190" y="1"/>
                    <a:pt x="1143" y="3"/>
                    <a:pt x="1097" y="9"/>
                  </a:cubicBezTo>
                  <a:cubicBezTo>
                    <a:pt x="634" y="66"/>
                    <a:pt x="251" y="396"/>
                    <a:pt x="126" y="845"/>
                  </a:cubicBezTo>
                  <a:cubicBezTo>
                    <a:pt x="1" y="1295"/>
                    <a:pt x="159" y="1775"/>
                    <a:pt x="526" y="2064"/>
                  </a:cubicBezTo>
                  <a:cubicBezTo>
                    <a:pt x="737" y="2228"/>
                    <a:pt x="987" y="2308"/>
                    <a:pt x="1236" y="2308"/>
                  </a:cubicBezTo>
                  <a:cubicBezTo>
                    <a:pt x="1579" y="2308"/>
                    <a:pt x="1919" y="2156"/>
                    <a:pt x="2147" y="1865"/>
                  </a:cubicBezTo>
                  <a:cubicBezTo>
                    <a:pt x="2434" y="1497"/>
                    <a:pt x="2472" y="993"/>
                    <a:pt x="2241" y="587"/>
                  </a:cubicBezTo>
                  <a:cubicBezTo>
                    <a:pt x="2035" y="221"/>
                    <a:pt x="1648"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19"/>
            <p:cNvSpPr/>
            <p:nvPr/>
          </p:nvSpPr>
          <p:spPr>
            <a:xfrm>
              <a:off x="-4882725" y="-1766412"/>
              <a:ext cx="61800" cy="57700"/>
            </a:xfrm>
            <a:custGeom>
              <a:rect b="b" l="l" r="r" t="t"/>
              <a:pathLst>
                <a:path extrusionOk="0" h="2308" w="2472">
                  <a:moveTo>
                    <a:pt x="1237" y="0"/>
                  </a:moveTo>
                  <a:cubicBezTo>
                    <a:pt x="1191" y="0"/>
                    <a:pt x="1144" y="3"/>
                    <a:pt x="1097" y="9"/>
                  </a:cubicBezTo>
                  <a:cubicBezTo>
                    <a:pt x="634" y="66"/>
                    <a:pt x="251" y="396"/>
                    <a:pt x="126" y="845"/>
                  </a:cubicBezTo>
                  <a:cubicBezTo>
                    <a:pt x="0" y="1295"/>
                    <a:pt x="158" y="1775"/>
                    <a:pt x="526" y="2062"/>
                  </a:cubicBezTo>
                  <a:cubicBezTo>
                    <a:pt x="737" y="2228"/>
                    <a:pt x="988" y="2308"/>
                    <a:pt x="1236" y="2308"/>
                  </a:cubicBezTo>
                  <a:cubicBezTo>
                    <a:pt x="1579" y="2308"/>
                    <a:pt x="1918" y="2156"/>
                    <a:pt x="2146" y="1865"/>
                  </a:cubicBezTo>
                  <a:cubicBezTo>
                    <a:pt x="2433" y="1497"/>
                    <a:pt x="2471" y="993"/>
                    <a:pt x="2241" y="587"/>
                  </a:cubicBezTo>
                  <a:cubicBezTo>
                    <a:pt x="2035" y="222"/>
                    <a:pt x="1650"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19"/>
            <p:cNvSpPr/>
            <p:nvPr/>
          </p:nvSpPr>
          <p:spPr>
            <a:xfrm>
              <a:off x="-4899200" y="-1901437"/>
              <a:ext cx="61800" cy="57725"/>
            </a:xfrm>
            <a:custGeom>
              <a:rect b="b" l="l" r="r" t="t"/>
              <a:pathLst>
                <a:path extrusionOk="0" h="2309" w="2472">
                  <a:moveTo>
                    <a:pt x="1238" y="1"/>
                  </a:moveTo>
                  <a:cubicBezTo>
                    <a:pt x="1191" y="1"/>
                    <a:pt x="1144" y="4"/>
                    <a:pt x="1097" y="10"/>
                  </a:cubicBezTo>
                  <a:cubicBezTo>
                    <a:pt x="634" y="66"/>
                    <a:pt x="251" y="396"/>
                    <a:pt x="126" y="845"/>
                  </a:cubicBezTo>
                  <a:cubicBezTo>
                    <a:pt x="1" y="1295"/>
                    <a:pt x="159" y="1776"/>
                    <a:pt x="527" y="2063"/>
                  </a:cubicBezTo>
                  <a:cubicBezTo>
                    <a:pt x="737" y="2228"/>
                    <a:pt x="988" y="2309"/>
                    <a:pt x="1237" y="2309"/>
                  </a:cubicBezTo>
                  <a:cubicBezTo>
                    <a:pt x="1579" y="2309"/>
                    <a:pt x="1919" y="2157"/>
                    <a:pt x="2146" y="1866"/>
                  </a:cubicBezTo>
                  <a:cubicBezTo>
                    <a:pt x="2433" y="1498"/>
                    <a:pt x="2471" y="993"/>
                    <a:pt x="2241" y="587"/>
                  </a:cubicBezTo>
                  <a:cubicBezTo>
                    <a:pt x="2036" y="223"/>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19"/>
            <p:cNvSpPr/>
            <p:nvPr/>
          </p:nvSpPr>
          <p:spPr>
            <a:xfrm>
              <a:off x="-4629950" y="-1934287"/>
              <a:ext cx="63850" cy="57650"/>
            </a:xfrm>
            <a:custGeom>
              <a:rect b="b" l="l" r="r" t="t"/>
              <a:pathLst>
                <a:path extrusionOk="0" h="2306" w="2554">
                  <a:moveTo>
                    <a:pt x="1264" y="1"/>
                  </a:moveTo>
                  <a:cubicBezTo>
                    <a:pt x="807" y="1"/>
                    <a:pt x="387" y="272"/>
                    <a:pt x="204" y="701"/>
                  </a:cubicBezTo>
                  <a:cubicBezTo>
                    <a:pt x="1" y="1182"/>
                    <a:pt x="145" y="1740"/>
                    <a:pt x="557" y="2059"/>
                  </a:cubicBezTo>
                  <a:cubicBezTo>
                    <a:pt x="768" y="2225"/>
                    <a:pt x="1019" y="2305"/>
                    <a:pt x="1268" y="2305"/>
                  </a:cubicBezTo>
                  <a:cubicBezTo>
                    <a:pt x="1610" y="2305"/>
                    <a:pt x="1949" y="2153"/>
                    <a:pt x="2177" y="1862"/>
                  </a:cubicBezTo>
                  <a:cubicBezTo>
                    <a:pt x="2554" y="1380"/>
                    <a:pt x="2488" y="689"/>
                    <a:pt x="2028" y="287"/>
                  </a:cubicBezTo>
                  <a:lnTo>
                    <a:pt x="1967" y="259"/>
                  </a:lnTo>
                  <a:cubicBezTo>
                    <a:pt x="1787" y="175"/>
                    <a:pt x="1609" y="91"/>
                    <a:pt x="1428" y="12"/>
                  </a:cubicBezTo>
                  <a:cubicBezTo>
                    <a:pt x="1373" y="4"/>
                    <a:pt x="1318" y="1"/>
                    <a:pt x="126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19"/>
            <p:cNvSpPr/>
            <p:nvPr/>
          </p:nvSpPr>
          <p:spPr>
            <a:xfrm>
              <a:off x="-4477700" y="-1815837"/>
              <a:ext cx="61775" cy="57725"/>
            </a:xfrm>
            <a:custGeom>
              <a:rect b="b" l="l" r="r" t="t"/>
              <a:pathLst>
                <a:path extrusionOk="0" h="2309" w="2471">
                  <a:moveTo>
                    <a:pt x="1238" y="1"/>
                  </a:moveTo>
                  <a:cubicBezTo>
                    <a:pt x="1192" y="1"/>
                    <a:pt x="1145" y="4"/>
                    <a:pt x="1098" y="10"/>
                  </a:cubicBezTo>
                  <a:cubicBezTo>
                    <a:pt x="635" y="66"/>
                    <a:pt x="251" y="396"/>
                    <a:pt x="125" y="845"/>
                  </a:cubicBezTo>
                  <a:cubicBezTo>
                    <a:pt x="0" y="1295"/>
                    <a:pt x="158" y="1776"/>
                    <a:pt x="526" y="2063"/>
                  </a:cubicBezTo>
                  <a:cubicBezTo>
                    <a:pt x="737" y="2228"/>
                    <a:pt x="988" y="2309"/>
                    <a:pt x="1237" y="2309"/>
                  </a:cubicBezTo>
                  <a:cubicBezTo>
                    <a:pt x="1580" y="2309"/>
                    <a:pt x="1919" y="2157"/>
                    <a:pt x="2146" y="1866"/>
                  </a:cubicBezTo>
                  <a:cubicBezTo>
                    <a:pt x="2434" y="1498"/>
                    <a:pt x="2471" y="993"/>
                    <a:pt x="2242" y="587"/>
                  </a:cubicBezTo>
                  <a:cubicBezTo>
                    <a:pt x="2035" y="223"/>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19"/>
            <p:cNvSpPr/>
            <p:nvPr/>
          </p:nvSpPr>
          <p:spPr>
            <a:xfrm>
              <a:off x="-4612725" y="-1799337"/>
              <a:ext cx="61800" cy="57725"/>
            </a:xfrm>
            <a:custGeom>
              <a:rect b="b" l="l" r="r" t="t"/>
              <a:pathLst>
                <a:path extrusionOk="0" h="2309" w="2472">
                  <a:moveTo>
                    <a:pt x="1238" y="1"/>
                  </a:moveTo>
                  <a:cubicBezTo>
                    <a:pt x="1191" y="1"/>
                    <a:pt x="1144" y="4"/>
                    <a:pt x="1097" y="10"/>
                  </a:cubicBezTo>
                  <a:cubicBezTo>
                    <a:pt x="634" y="65"/>
                    <a:pt x="250" y="395"/>
                    <a:pt x="126" y="845"/>
                  </a:cubicBezTo>
                  <a:cubicBezTo>
                    <a:pt x="1" y="1296"/>
                    <a:pt x="159" y="1776"/>
                    <a:pt x="527" y="2063"/>
                  </a:cubicBezTo>
                  <a:cubicBezTo>
                    <a:pt x="738" y="2228"/>
                    <a:pt x="988" y="2308"/>
                    <a:pt x="1237" y="2308"/>
                  </a:cubicBezTo>
                  <a:cubicBezTo>
                    <a:pt x="1580" y="2308"/>
                    <a:pt x="1919" y="2156"/>
                    <a:pt x="2147" y="1864"/>
                  </a:cubicBezTo>
                  <a:cubicBezTo>
                    <a:pt x="2434" y="1497"/>
                    <a:pt x="2472" y="992"/>
                    <a:pt x="2241" y="586"/>
                  </a:cubicBezTo>
                  <a:cubicBezTo>
                    <a:pt x="2035" y="222"/>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19"/>
            <p:cNvSpPr/>
            <p:nvPr/>
          </p:nvSpPr>
          <p:spPr>
            <a:xfrm>
              <a:off x="-4461250" y="-1680787"/>
              <a:ext cx="61800" cy="57725"/>
            </a:xfrm>
            <a:custGeom>
              <a:rect b="b" l="l" r="r" t="t"/>
              <a:pathLst>
                <a:path extrusionOk="0" h="2309" w="2472">
                  <a:moveTo>
                    <a:pt x="1238" y="0"/>
                  </a:moveTo>
                  <a:cubicBezTo>
                    <a:pt x="1191" y="0"/>
                    <a:pt x="1144" y="3"/>
                    <a:pt x="1097" y="9"/>
                  </a:cubicBezTo>
                  <a:cubicBezTo>
                    <a:pt x="634" y="66"/>
                    <a:pt x="251" y="396"/>
                    <a:pt x="126" y="845"/>
                  </a:cubicBezTo>
                  <a:cubicBezTo>
                    <a:pt x="1" y="1295"/>
                    <a:pt x="159" y="1775"/>
                    <a:pt x="527" y="2063"/>
                  </a:cubicBezTo>
                  <a:cubicBezTo>
                    <a:pt x="738" y="2228"/>
                    <a:pt x="989" y="2308"/>
                    <a:pt x="1237" y="2308"/>
                  </a:cubicBezTo>
                  <a:cubicBezTo>
                    <a:pt x="1580" y="2308"/>
                    <a:pt x="1920" y="2156"/>
                    <a:pt x="2147" y="1864"/>
                  </a:cubicBezTo>
                  <a:cubicBezTo>
                    <a:pt x="2434" y="1496"/>
                    <a:pt x="2472" y="992"/>
                    <a:pt x="2242" y="586"/>
                  </a:cubicBezTo>
                  <a:cubicBezTo>
                    <a:pt x="2036" y="221"/>
                    <a:pt x="1650" y="0"/>
                    <a:pt x="123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19"/>
            <p:cNvSpPr/>
            <p:nvPr/>
          </p:nvSpPr>
          <p:spPr>
            <a:xfrm>
              <a:off x="-4764200" y="-1917887"/>
              <a:ext cx="61800" cy="57700"/>
            </a:xfrm>
            <a:custGeom>
              <a:rect b="b" l="l" r="r" t="t"/>
              <a:pathLst>
                <a:path extrusionOk="0" h="2308" w="2472">
                  <a:moveTo>
                    <a:pt x="1239" y="0"/>
                  </a:moveTo>
                  <a:cubicBezTo>
                    <a:pt x="1192" y="0"/>
                    <a:pt x="1145" y="3"/>
                    <a:pt x="1098" y="9"/>
                  </a:cubicBezTo>
                  <a:cubicBezTo>
                    <a:pt x="634" y="66"/>
                    <a:pt x="251" y="396"/>
                    <a:pt x="126" y="845"/>
                  </a:cubicBezTo>
                  <a:cubicBezTo>
                    <a:pt x="1" y="1295"/>
                    <a:pt x="159" y="1775"/>
                    <a:pt x="527" y="2062"/>
                  </a:cubicBezTo>
                  <a:cubicBezTo>
                    <a:pt x="738" y="2228"/>
                    <a:pt x="989" y="2308"/>
                    <a:pt x="1237" y="2308"/>
                  </a:cubicBezTo>
                  <a:cubicBezTo>
                    <a:pt x="1580" y="2308"/>
                    <a:pt x="1919" y="2156"/>
                    <a:pt x="2147" y="1865"/>
                  </a:cubicBezTo>
                  <a:cubicBezTo>
                    <a:pt x="2434" y="1497"/>
                    <a:pt x="2472" y="993"/>
                    <a:pt x="2243" y="587"/>
                  </a:cubicBezTo>
                  <a:cubicBezTo>
                    <a:pt x="2036" y="222"/>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8" name="Google Shape;1178;p19"/>
          <p:cNvSpPr/>
          <p:nvPr/>
        </p:nvSpPr>
        <p:spPr>
          <a:xfrm rot="5400000">
            <a:off x="111575" y="2496825"/>
            <a:ext cx="689525" cy="149850"/>
          </a:xfrm>
          <a:custGeom>
            <a:rect b="b" l="l" r="r" t="t"/>
            <a:pathLst>
              <a:path extrusionOk="0" h="5994" w="27581">
                <a:moveTo>
                  <a:pt x="3462" y="0"/>
                </a:moveTo>
                <a:lnTo>
                  <a:pt x="1" y="5993"/>
                </a:lnTo>
                <a:lnTo>
                  <a:pt x="27580" y="5993"/>
                </a:lnTo>
                <a:lnTo>
                  <a:pt x="24121" y="0"/>
                </a:lnTo>
                <a:lnTo>
                  <a:pt x="20676" y="5964"/>
                </a:lnTo>
                <a:lnTo>
                  <a:pt x="17233" y="0"/>
                </a:lnTo>
                <a:lnTo>
                  <a:pt x="13790" y="5964"/>
                </a:lnTo>
                <a:lnTo>
                  <a:pt x="10348" y="0"/>
                </a:lnTo>
                <a:lnTo>
                  <a:pt x="6905" y="5964"/>
                </a:lnTo>
                <a:lnTo>
                  <a:pt x="34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19"/>
          <p:cNvSpPr txBox="1"/>
          <p:nvPr>
            <p:ph idx="5" type="title"/>
          </p:nvPr>
        </p:nvSpPr>
        <p:spPr>
          <a:xfrm>
            <a:off x="1072124" y="1732236"/>
            <a:ext cx="2283600" cy="475200"/>
          </a:xfrm>
          <a:prstGeom prst="rect">
            <a:avLst/>
          </a:prstGeom>
        </p:spPr>
        <p:txBody>
          <a:bodyPr anchorCtr="0" anchor="b" bIns="91425" lIns="91425" spcFirstLastPara="1" rIns="91425" wrap="square" tIns="91425">
            <a:noAutofit/>
          </a:bodyPr>
          <a:lstStyle>
            <a:lvl1pPr lvl="0" rtl="0" algn="r">
              <a:spcBef>
                <a:spcPts val="0"/>
              </a:spcBef>
              <a:spcAft>
                <a:spcPts val="0"/>
              </a:spcAft>
              <a:buClr>
                <a:schemeClr val="lt2"/>
              </a:buClr>
              <a:buSzPts val="2400"/>
              <a:buNone/>
              <a:defRPr sz="2400">
                <a:solidFill>
                  <a:schemeClr val="lt2"/>
                </a:solidFill>
              </a:defRPr>
            </a:lvl1pPr>
            <a:lvl2pPr lvl="1" rtl="0" algn="r">
              <a:spcBef>
                <a:spcPts val="0"/>
              </a:spcBef>
              <a:spcAft>
                <a:spcPts val="0"/>
              </a:spcAft>
              <a:buClr>
                <a:schemeClr val="lt2"/>
              </a:buClr>
              <a:buSzPts val="1800"/>
              <a:buNone/>
              <a:defRPr sz="1800">
                <a:solidFill>
                  <a:schemeClr val="lt2"/>
                </a:solidFill>
              </a:defRPr>
            </a:lvl2pPr>
            <a:lvl3pPr lvl="2" rtl="0" algn="r">
              <a:spcBef>
                <a:spcPts val="0"/>
              </a:spcBef>
              <a:spcAft>
                <a:spcPts val="0"/>
              </a:spcAft>
              <a:buClr>
                <a:schemeClr val="lt2"/>
              </a:buClr>
              <a:buSzPts val="1800"/>
              <a:buNone/>
              <a:defRPr sz="1800">
                <a:solidFill>
                  <a:schemeClr val="lt2"/>
                </a:solidFill>
              </a:defRPr>
            </a:lvl3pPr>
            <a:lvl4pPr lvl="3" rtl="0" algn="r">
              <a:spcBef>
                <a:spcPts val="0"/>
              </a:spcBef>
              <a:spcAft>
                <a:spcPts val="0"/>
              </a:spcAft>
              <a:buClr>
                <a:schemeClr val="lt2"/>
              </a:buClr>
              <a:buSzPts val="1800"/>
              <a:buNone/>
              <a:defRPr sz="1800">
                <a:solidFill>
                  <a:schemeClr val="lt2"/>
                </a:solidFill>
              </a:defRPr>
            </a:lvl4pPr>
            <a:lvl5pPr lvl="4" rtl="0" algn="r">
              <a:spcBef>
                <a:spcPts val="0"/>
              </a:spcBef>
              <a:spcAft>
                <a:spcPts val="0"/>
              </a:spcAft>
              <a:buClr>
                <a:schemeClr val="lt2"/>
              </a:buClr>
              <a:buSzPts val="1800"/>
              <a:buNone/>
              <a:defRPr sz="1800">
                <a:solidFill>
                  <a:schemeClr val="lt2"/>
                </a:solidFill>
              </a:defRPr>
            </a:lvl5pPr>
            <a:lvl6pPr lvl="5" rtl="0" algn="r">
              <a:spcBef>
                <a:spcPts val="0"/>
              </a:spcBef>
              <a:spcAft>
                <a:spcPts val="0"/>
              </a:spcAft>
              <a:buClr>
                <a:schemeClr val="lt2"/>
              </a:buClr>
              <a:buSzPts val="1800"/>
              <a:buNone/>
              <a:defRPr sz="1800">
                <a:solidFill>
                  <a:schemeClr val="lt2"/>
                </a:solidFill>
              </a:defRPr>
            </a:lvl6pPr>
            <a:lvl7pPr lvl="6" rtl="0" algn="r">
              <a:spcBef>
                <a:spcPts val="0"/>
              </a:spcBef>
              <a:spcAft>
                <a:spcPts val="0"/>
              </a:spcAft>
              <a:buClr>
                <a:schemeClr val="lt2"/>
              </a:buClr>
              <a:buSzPts val="1800"/>
              <a:buNone/>
              <a:defRPr sz="1800">
                <a:solidFill>
                  <a:schemeClr val="lt2"/>
                </a:solidFill>
              </a:defRPr>
            </a:lvl7pPr>
            <a:lvl8pPr lvl="7" rtl="0" algn="r">
              <a:spcBef>
                <a:spcPts val="0"/>
              </a:spcBef>
              <a:spcAft>
                <a:spcPts val="0"/>
              </a:spcAft>
              <a:buClr>
                <a:schemeClr val="lt2"/>
              </a:buClr>
              <a:buSzPts val="1800"/>
              <a:buNone/>
              <a:defRPr sz="1800">
                <a:solidFill>
                  <a:schemeClr val="lt2"/>
                </a:solidFill>
              </a:defRPr>
            </a:lvl8pPr>
            <a:lvl9pPr lvl="8" rtl="0" algn="r">
              <a:spcBef>
                <a:spcPts val="0"/>
              </a:spcBef>
              <a:spcAft>
                <a:spcPts val="0"/>
              </a:spcAft>
              <a:buClr>
                <a:schemeClr val="lt2"/>
              </a:buClr>
              <a:buSzPts val="1800"/>
              <a:buNone/>
              <a:defRPr sz="1800">
                <a:solidFill>
                  <a:schemeClr val="lt2"/>
                </a:solidFill>
              </a:defRPr>
            </a:lvl9pPr>
          </a:lstStyle>
          <a:p/>
        </p:txBody>
      </p:sp>
      <p:sp>
        <p:nvSpPr>
          <p:cNvPr id="1180" name="Google Shape;1180;p19"/>
          <p:cNvSpPr txBox="1"/>
          <p:nvPr>
            <p:ph idx="6" type="subTitle"/>
          </p:nvPr>
        </p:nvSpPr>
        <p:spPr>
          <a:xfrm>
            <a:off x="1072125" y="2121343"/>
            <a:ext cx="2283600" cy="689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chemeClr val="lt2"/>
              </a:buClr>
              <a:buSzPts val="1600"/>
              <a:buNone/>
              <a:defRPr sz="1600">
                <a:solidFill>
                  <a:schemeClr val="lt2"/>
                </a:solidFill>
              </a:defRPr>
            </a:lvl1pPr>
            <a:lvl2pPr lvl="1" rtl="0" algn="r">
              <a:lnSpc>
                <a:spcPct val="100000"/>
              </a:lnSpc>
              <a:spcBef>
                <a:spcPts val="0"/>
              </a:spcBef>
              <a:spcAft>
                <a:spcPts val="0"/>
              </a:spcAft>
              <a:buClr>
                <a:schemeClr val="lt2"/>
              </a:buClr>
              <a:buSzPts val="1600"/>
              <a:buNone/>
              <a:defRPr sz="1600">
                <a:solidFill>
                  <a:schemeClr val="lt2"/>
                </a:solidFill>
              </a:defRPr>
            </a:lvl2pPr>
            <a:lvl3pPr lvl="2" rtl="0" algn="r">
              <a:lnSpc>
                <a:spcPct val="100000"/>
              </a:lnSpc>
              <a:spcBef>
                <a:spcPts val="0"/>
              </a:spcBef>
              <a:spcAft>
                <a:spcPts val="0"/>
              </a:spcAft>
              <a:buClr>
                <a:schemeClr val="lt2"/>
              </a:buClr>
              <a:buSzPts val="1600"/>
              <a:buNone/>
              <a:defRPr sz="1600">
                <a:solidFill>
                  <a:schemeClr val="lt2"/>
                </a:solidFill>
              </a:defRPr>
            </a:lvl3pPr>
            <a:lvl4pPr lvl="3" rtl="0" algn="r">
              <a:lnSpc>
                <a:spcPct val="100000"/>
              </a:lnSpc>
              <a:spcBef>
                <a:spcPts val="0"/>
              </a:spcBef>
              <a:spcAft>
                <a:spcPts val="0"/>
              </a:spcAft>
              <a:buClr>
                <a:schemeClr val="lt2"/>
              </a:buClr>
              <a:buSzPts val="1600"/>
              <a:buNone/>
              <a:defRPr sz="1600">
                <a:solidFill>
                  <a:schemeClr val="lt2"/>
                </a:solidFill>
              </a:defRPr>
            </a:lvl4pPr>
            <a:lvl5pPr lvl="4" rtl="0" algn="r">
              <a:lnSpc>
                <a:spcPct val="100000"/>
              </a:lnSpc>
              <a:spcBef>
                <a:spcPts val="0"/>
              </a:spcBef>
              <a:spcAft>
                <a:spcPts val="0"/>
              </a:spcAft>
              <a:buClr>
                <a:schemeClr val="lt2"/>
              </a:buClr>
              <a:buSzPts val="1600"/>
              <a:buNone/>
              <a:defRPr sz="1600">
                <a:solidFill>
                  <a:schemeClr val="lt2"/>
                </a:solidFill>
              </a:defRPr>
            </a:lvl5pPr>
            <a:lvl6pPr lvl="5" rtl="0" algn="r">
              <a:lnSpc>
                <a:spcPct val="100000"/>
              </a:lnSpc>
              <a:spcBef>
                <a:spcPts val="0"/>
              </a:spcBef>
              <a:spcAft>
                <a:spcPts val="0"/>
              </a:spcAft>
              <a:buClr>
                <a:schemeClr val="lt2"/>
              </a:buClr>
              <a:buSzPts val="1600"/>
              <a:buNone/>
              <a:defRPr sz="1600">
                <a:solidFill>
                  <a:schemeClr val="lt2"/>
                </a:solidFill>
              </a:defRPr>
            </a:lvl6pPr>
            <a:lvl7pPr lvl="6" rtl="0" algn="r">
              <a:lnSpc>
                <a:spcPct val="100000"/>
              </a:lnSpc>
              <a:spcBef>
                <a:spcPts val="0"/>
              </a:spcBef>
              <a:spcAft>
                <a:spcPts val="0"/>
              </a:spcAft>
              <a:buClr>
                <a:schemeClr val="lt2"/>
              </a:buClr>
              <a:buSzPts val="1600"/>
              <a:buNone/>
              <a:defRPr sz="1600">
                <a:solidFill>
                  <a:schemeClr val="lt2"/>
                </a:solidFill>
              </a:defRPr>
            </a:lvl7pPr>
            <a:lvl8pPr lvl="7" rtl="0" algn="r">
              <a:lnSpc>
                <a:spcPct val="100000"/>
              </a:lnSpc>
              <a:spcBef>
                <a:spcPts val="0"/>
              </a:spcBef>
              <a:spcAft>
                <a:spcPts val="0"/>
              </a:spcAft>
              <a:buClr>
                <a:schemeClr val="lt2"/>
              </a:buClr>
              <a:buSzPts val="1600"/>
              <a:buNone/>
              <a:defRPr sz="1600">
                <a:solidFill>
                  <a:schemeClr val="lt2"/>
                </a:solidFill>
              </a:defRPr>
            </a:lvl8pPr>
            <a:lvl9pPr lvl="8" rtl="0" algn="r">
              <a:lnSpc>
                <a:spcPct val="100000"/>
              </a:lnSpc>
              <a:spcBef>
                <a:spcPts val="0"/>
              </a:spcBef>
              <a:spcAft>
                <a:spcPts val="0"/>
              </a:spcAft>
              <a:buClr>
                <a:schemeClr val="lt2"/>
              </a:buClr>
              <a:buSzPts val="1600"/>
              <a:buNone/>
              <a:defRPr sz="1600">
                <a:solidFill>
                  <a:schemeClr val="lt2"/>
                </a:solidFill>
              </a:defRPr>
            </a:lvl9pPr>
          </a:lstStyle>
          <a:p/>
        </p:txBody>
      </p:sp>
      <p:sp>
        <p:nvSpPr>
          <p:cNvPr id="1181" name="Google Shape;1181;p19"/>
          <p:cNvSpPr txBox="1"/>
          <p:nvPr>
            <p:ph idx="7" type="title"/>
          </p:nvPr>
        </p:nvSpPr>
        <p:spPr>
          <a:xfrm>
            <a:off x="5788261" y="1732236"/>
            <a:ext cx="2283600" cy="4752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lt2"/>
              </a:buClr>
              <a:buSzPts val="2400"/>
              <a:buNone/>
              <a:defRPr sz="2400">
                <a:solidFill>
                  <a:schemeClr val="lt2"/>
                </a:solidFill>
              </a:defRPr>
            </a:lvl1pPr>
            <a:lvl2pPr lvl="1" rtl="0">
              <a:spcBef>
                <a:spcPts val="0"/>
              </a:spcBef>
              <a:spcAft>
                <a:spcPts val="0"/>
              </a:spcAft>
              <a:buClr>
                <a:schemeClr val="lt2"/>
              </a:buClr>
              <a:buSzPts val="1800"/>
              <a:buNone/>
              <a:defRPr sz="1800">
                <a:solidFill>
                  <a:schemeClr val="lt2"/>
                </a:solidFill>
              </a:defRPr>
            </a:lvl2pPr>
            <a:lvl3pPr lvl="2" rtl="0">
              <a:spcBef>
                <a:spcPts val="0"/>
              </a:spcBef>
              <a:spcAft>
                <a:spcPts val="0"/>
              </a:spcAft>
              <a:buClr>
                <a:schemeClr val="lt2"/>
              </a:buClr>
              <a:buSzPts val="1800"/>
              <a:buNone/>
              <a:defRPr sz="1800">
                <a:solidFill>
                  <a:schemeClr val="lt2"/>
                </a:solidFill>
              </a:defRPr>
            </a:lvl3pPr>
            <a:lvl4pPr lvl="3" rtl="0">
              <a:spcBef>
                <a:spcPts val="0"/>
              </a:spcBef>
              <a:spcAft>
                <a:spcPts val="0"/>
              </a:spcAft>
              <a:buClr>
                <a:schemeClr val="lt2"/>
              </a:buClr>
              <a:buSzPts val="1800"/>
              <a:buNone/>
              <a:defRPr sz="1800">
                <a:solidFill>
                  <a:schemeClr val="lt2"/>
                </a:solidFill>
              </a:defRPr>
            </a:lvl4pPr>
            <a:lvl5pPr lvl="4" rtl="0">
              <a:spcBef>
                <a:spcPts val="0"/>
              </a:spcBef>
              <a:spcAft>
                <a:spcPts val="0"/>
              </a:spcAft>
              <a:buClr>
                <a:schemeClr val="lt2"/>
              </a:buClr>
              <a:buSzPts val="1800"/>
              <a:buNone/>
              <a:defRPr sz="1800">
                <a:solidFill>
                  <a:schemeClr val="lt2"/>
                </a:solidFill>
              </a:defRPr>
            </a:lvl5pPr>
            <a:lvl6pPr lvl="5" rtl="0">
              <a:spcBef>
                <a:spcPts val="0"/>
              </a:spcBef>
              <a:spcAft>
                <a:spcPts val="0"/>
              </a:spcAft>
              <a:buClr>
                <a:schemeClr val="lt2"/>
              </a:buClr>
              <a:buSzPts val="1800"/>
              <a:buNone/>
              <a:defRPr sz="1800">
                <a:solidFill>
                  <a:schemeClr val="lt2"/>
                </a:solidFill>
              </a:defRPr>
            </a:lvl6pPr>
            <a:lvl7pPr lvl="6" rtl="0">
              <a:spcBef>
                <a:spcPts val="0"/>
              </a:spcBef>
              <a:spcAft>
                <a:spcPts val="0"/>
              </a:spcAft>
              <a:buClr>
                <a:schemeClr val="lt2"/>
              </a:buClr>
              <a:buSzPts val="1800"/>
              <a:buNone/>
              <a:defRPr sz="1800">
                <a:solidFill>
                  <a:schemeClr val="lt2"/>
                </a:solidFill>
              </a:defRPr>
            </a:lvl7pPr>
            <a:lvl8pPr lvl="7" rtl="0">
              <a:spcBef>
                <a:spcPts val="0"/>
              </a:spcBef>
              <a:spcAft>
                <a:spcPts val="0"/>
              </a:spcAft>
              <a:buClr>
                <a:schemeClr val="lt2"/>
              </a:buClr>
              <a:buSzPts val="1800"/>
              <a:buNone/>
              <a:defRPr sz="1800">
                <a:solidFill>
                  <a:schemeClr val="lt2"/>
                </a:solidFill>
              </a:defRPr>
            </a:lvl8pPr>
            <a:lvl9pPr lvl="8" rtl="0">
              <a:spcBef>
                <a:spcPts val="0"/>
              </a:spcBef>
              <a:spcAft>
                <a:spcPts val="0"/>
              </a:spcAft>
              <a:buClr>
                <a:schemeClr val="lt2"/>
              </a:buClr>
              <a:buSzPts val="1800"/>
              <a:buNone/>
              <a:defRPr sz="1800">
                <a:solidFill>
                  <a:schemeClr val="lt2"/>
                </a:solidFill>
              </a:defRPr>
            </a:lvl9pPr>
          </a:lstStyle>
          <a:p/>
        </p:txBody>
      </p:sp>
      <p:sp>
        <p:nvSpPr>
          <p:cNvPr id="1182" name="Google Shape;1182;p19"/>
          <p:cNvSpPr txBox="1"/>
          <p:nvPr>
            <p:ph idx="8" type="subTitle"/>
          </p:nvPr>
        </p:nvSpPr>
        <p:spPr>
          <a:xfrm>
            <a:off x="5788264" y="2121343"/>
            <a:ext cx="2283600" cy="689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lt2"/>
              </a:buClr>
              <a:buSzPts val="1600"/>
              <a:buNone/>
              <a:defRPr sz="1600">
                <a:solidFill>
                  <a:schemeClr val="lt2"/>
                </a:solidFill>
              </a:defRPr>
            </a:lvl1pPr>
            <a:lvl2pPr lvl="1" rtl="0">
              <a:lnSpc>
                <a:spcPct val="100000"/>
              </a:lnSpc>
              <a:spcBef>
                <a:spcPts val="0"/>
              </a:spcBef>
              <a:spcAft>
                <a:spcPts val="0"/>
              </a:spcAft>
              <a:buClr>
                <a:schemeClr val="lt2"/>
              </a:buClr>
              <a:buSzPts val="1600"/>
              <a:buNone/>
              <a:defRPr sz="1600">
                <a:solidFill>
                  <a:schemeClr val="lt2"/>
                </a:solidFill>
              </a:defRPr>
            </a:lvl2pPr>
            <a:lvl3pPr lvl="2" rtl="0">
              <a:lnSpc>
                <a:spcPct val="100000"/>
              </a:lnSpc>
              <a:spcBef>
                <a:spcPts val="0"/>
              </a:spcBef>
              <a:spcAft>
                <a:spcPts val="0"/>
              </a:spcAft>
              <a:buClr>
                <a:schemeClr val="lt2"/>
              </a:buClr>
              <a:buSzPts val="1600"/>
              <a:buNone/>
              <a:defRPr sz="1600">
                <a:solidFill>
                  <a:schemeClr val="lt2"/>
                </a:solidFill>
              </a:defRPr>
            </a:lvl3pPr>
            <a:lvl4pPr lvl="3" rtl="0">
              <a:lnSpc>
                <a:spcPct val="100000"/>
              </a:lnSpc>
              <a:spcBef>
                <a:spcPts val="0"/>
              </a:spcBef>
              <a:spcAft>
                <a:spcPts val="0"/>
              </a:spcAft>
              <a:buClr>
                <a:schemeClr val="lt2"/>
              </a:buClr>
              <a:buSzPts val="1600"/>
              <a:buNone/>
              <a:defRPr sz="1600">
                <a:solidFill>
                  <a:schemeClr val="lt2"/>
                </a:solidFill>
              </a:defRPr>
            </a:lvl4pPr>
            <a:lvl5pPr lvl="4" rtl="0">
              <a:lnSpc>
                <a:spcPct val="100000"/>
              </a:lnSpc>
              <a:spcBef>
                <a:spcPts val="0"/>
              </a:spcBef>
              <a:spcAft>
                <a:spcPts val="0"/>
              </a:spcAft>
              <a:buClr>
                <a:schemeClr val="lt2"/>
              </a:buClr>
              <a:buSzPts val="1600"/>
              <a:buNone/>
              <a:defRPr sz="1600">
                <a:solidFill>
                  <a:schemeClr val="lt2"/>
                </a:solidFill>
              </a:defRPr>
            </a:lvl5pPr>
            <a:lvl6pPr lvl="5" rtl="0">
              <a:lnSpc>
                <a:spcPct val="100000"/>
              </a:lnSpc>
              <a:spcBef>
                <a:spcPts val="0"/>
              </a:spcBef>
              <a:spcAft>
                <a:spcPts val="0"/>
              </a:spcAft>
              <a:buClr>
                <a:schemeClr val="lt2"/>
              </a:buClr>
              <a:buSzPts val="1600"/>
              <a:buNone/>
              <a:defRPr sz="1600">
                <a:solidFill>
                  <a:schemeClr val="lt2"/>
                </a:solidFill>
              </a:defRPr>
            </a:lvl6pPr>
            <a:lvl7pPr lvl="6" rtl="0">
              <a:lnSpc>
                <a:spcPct val="100000"/>
              </a:lnSpc>
              <a:spcBef>
                <a:spcPts val="0"/>
              </a:spcBef>
              <a:spcAft>
                <a:spcPts val="0"/>
              </a:spcAft>
              <a:buClr>
                <a:schemeClr val="lt2"/>
              </a:buClr>
              <a:buSzPts val="1600"/>
              <a:buNone/>
              <a:defRPr sz="1600">
                <a:solidFill>
                  <a:schemeClr val="lt2"/>
                </a:solidFill>
              </a:defRPr>
            </a:lvl7pPr>
            <a:lvl8pPr lvl="7" rtl="0">
              <a:lnSpc>
                <a:spcPct val="100000"/>
              </a:lnSpc>
              <a:spcBef>
                <a:spcPts val="0"/>
              </a:spcBef>
              <a:spcAft>
                <a:spcPts val="0"/>
              </a:spcAft>
              <a:buClr>
                <a:schemeClr val="lt2"/>
              </a:buClr>
              <a:buSzPts val="1600"/>
              <a:buNone/>
              <a:defRPr sz="1600">
                <a:solidFill>
                  <a:schemeClr val="lt2"/>
                </a:solidFill>
              </a:defRPr>
            </a:lvl8pPr>
            <a:lvl9pPr lvl="8" rtl="0">
              <a:lnSpc>
                <a:spcPct val="100000"/>
              </a:lnSpc>
              <a:spcBef>
                <a:spcPts val="0"/>
              </a:spcBef>
              <a:spcAft>
                <a:spcPts val="0"/>
              </a:spcAft>
              <a:buClr>
                <a:schemeClr val="lt2"/>
              </a:buClr>
              <a:buSzPts val="1600"/>
              <a:buNone/>
              <a:defRPr sz="1600">
                <a:solidFill>
                  <a:schemeClr val="lt2"/>
                </a:solidFill>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SECTION_TITLE_AND_DESCRIPTION_3">
    <p:bg>
      <p:bgPr>
        <a:solidFill>
          <a:schemeClr val="accent1"/>
        </a:solidFill>
      </p:bgPr>
    </p:bg>
    <p:spTree>
      <p:nvGrpSpPr>
        <p:cNvPr id="1183" name="Shape 1183"/>
        <p:cNvGrpSpPr/>
        <p:nvPr/>
      </p:nvGrpSpPr>
      <p:grpSpPr>
        <a:xfrm>
          <a:off x="0" y="0"/>
          <a:ext cx="0" cy="0"/>
          <a:chOff x="0" y="0"/>
          <a:chExt cx="0" cy="0"/>
        </a:xfrm>
      </p:grpSpPr>
      <p:grpSp>
        <p:nvGrpSpPr>
          <p:cNvPr id="1184" name="Google Shape;1184;p20"/>
          <p:cNvGrpSpPr/>
          <p:nvPr/>
        </p:nvGrpSpPr>
        <p:grpSpPr>
          <a:xfrm rot="10800000">
            <a:off x="-3452737" y="-3261520"/>
            <a:ext cx="18248740" cy="8783354"/>
            <a:chOff x="-1039035" y="810575"/>
            <a:chExt cx="8496085" cy="4089275"/>
          </a:xfrm>
        </p:grpSpPr>
        <p:sp>
          <p:nvSpPr>
            <p:cNvPr id="1185" name="Google Shape;1185;p20"/>
            <p:cNvSpPr/>
            <p:nvPr/>
          </p:nvSpPr>
          <p:spPr>
            <a:xfrm>
              <a:off x="2484350" y="810575"/>
              <a:ext cx="3602850" cy="1138950"/>
            </a:xfrm>
            <a:custGeom>
              <a:rect b="b" l="l" r="r" t="t"/>
              <a:pathLst>
                <a:path extrusionOk="0" h="45558" w="144114">
                  <a:moveTo>
                    <a:pt x="67308" y="0"/>
                  </a:moveTo>
                  <a:cubicBezTo>
                    <a:pt x="63973" y="0"/>
                    <a:pt x="59513" y="1500"/>
                    <a:pt x="53804" y="6336"/>
                  </a:cubicBezTo>
                  <a:cubicBezTo>
                    <a:pt x="49901" y="9642"/>
                    <a:pt x="46541" y="10647"/>
                    <a:pt x="43636" y="10647"/>
                  </a:cubicBezTo>
                  <a:cubicBezTo>
                    <a:pt x="39127" y="10647"/>
                    <a:pt x="35711" y="8227"/>
                    <a:pt x="33053" y="8227"/>
                  </a:cubicBezTo>
                  <a:cubicBezTo>
                    <a:pt x="30826" y="8227"/>
                    <a:pt x="29130" y="9926"/>
                    <a:pt x="27769" y="16170"/>
                  </a:cubicBezTo>
                  <a:cubicBezTo>
                    <a:pt x="23736" y="34670"/>
                    <a:pt x="1" y="35838"/>
                    <a:pt x="1" y="35838"/>
                  </a:cubicBezTo>
                  <a:cubicBezTo>
                    <a:pt x="1" y="35838"/>
                    <a:pt x="89806" y="45557"/>
                    <a:pt x="124422" y="45557"/>
                  </a:cubicBezTo>
                  <a:cubicBezTo>
                    <a:pt x="132039" y="45557"/>
                    <a:pt x="136984" y="45087"/>
                    <a:pt x="137711" y="43938"/>
                  </a:cubicBezTo>
                  <a:cubicBezTo>
                    <a:pt x="141779" y="37571"/>
                    <a:pt x="144114" y="30532"/>
                    <a:pt x="133112" y="28904"/>
                  </a:cubicBezTo>
                  <a:cubicBezTo>
                    <a:pt x="122076" y="27277"/>
                    <a:pt x="116345" y="21370"/>
                    <a:pt x="117477" y="16736"/>
                  </a:cubicBezTo>
                  <a:cubicBezTo>
                    <a:pt x="118364" y="13132"/>
                    <a:pt x="111820" y="7897"/>
                    <a:pt x="103379" y="7897"/>
                  </a:cubicBezTo>
                  <a:cubicBezTo>
                    <a:pt x="101050" y="7897"/>
                    <a:pt x="98577" y="8296"/>
                    <a:pt x="96076" y="9237"/>
                  </a:cubicBezTo>
                  <a:cubicBezTo>
                    <a:pt x="94187" y="9943"/>
                    <a:pt x="92011" y="10649"/>
                    <a:pt x="89427" y="10649"/>
                  </a:cubicBezTo>
                  <a:cubicBezTo>
                    <a:pt x="85670" y="10649"/>
                    <a:pt x="81052" y="9157"/>
                    <a:pt x="75205" y="4001"/>
                  </a:cubicBezTo>
                  <a:cubicBezTo>
                    <a:pt x="75205" y="4001"/>
                    <a:pt x="72756" y="0"/>
                    <a:pt x="67308" y="0"/>
                  </a:cubicBezTo>
                  <a:close/>
                </a:path>
              </a:pathLst>
            </a:custGeom>
            <a:solidFill>
              <a:srgbClr val="F266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20"/>
            <p:cNvSpPr/>
            <p:nvPr/>
          </p:nvSpPr>
          <p:spPr>
            <a:xfrm>
              <a:off x="1515101" y="1061999"/>
              <a:ext cx="3517823" cy="1138675"/>
            </a:xfrm>
            <a:custGeom>
              <a:rect b="b" l="l" r="r" t="t"/>
              <a:pathLst>
                <a:path extrusionOk="0" h="45547" w="144114">
                  <a:moveTo>
                    <a:pt x="67287" y="1"/>
                  </a:moveTo>
                  <a:cubicBezTo>
                    <a:pt x="63954" y="1"/>
                    <a:pt x="59502" y="1499"/>
                    <a:pt x="53804" y="6325"/>
                  </a:cubicBezTo>
                  <a:cubicBezTo>
                    <a:pt x="49901" y="9631"/>
                    <a:pt x="46544" y="10637"/>
                    <a:pt x="43641" y="10637"/>
                  </a:cubicBezTo>
                  <a:cubicBezTo>
                    <a:pt x="39137" y="10637"/>
                    <a:pt x="35727" y="8216"/>
                    <a:pt x="33069" y="8216"/>
                  </a:cubicBezTo>
                  <a:cubicBezTo>
                    <a:pt x="30842" y="8216"/>
                    <a:pt x="29142" y="9915"/>
                    <a:pt x="27769" y="16159"/>
                  </a:cubicBezTo>
                  <a:cubicBezTo>
                    <a:pt x="23737" y="34695"/>
                    <a:pt x="1" y="35827"/>
                    <a:pt x="1" y="35827"/>
                  </a:cubicBezTo>
                  <a:cubicBezTo>
                    <a:pt x="1" y="35827"/>
                    <a:pt x="89783" y="45546"/>
                    <a:pt x="124409" y="45546"/>
                  </a:cubicBezTo>
                  <a:cubicBezTo>
                    <a:pt x="132029" y="45546"/>
                    <a:pt x="136978" y="45076"/>
                    <a:pt x="137711" y="43927"/>
                  </a:cubicBezTo>
                  <a:cubicBezTo>
                    <a:pt x="141744" y="37560"/>
                    <a:pt x="144114" y="30521"/>
                    <a:pt x="133077" y="28893"/>
                  </a:cubicBezTo>
                  <a:cubicBezTo>
                    <a:pt x="122041" y="27266"/>
                    <a:pt x="116310" y="21359"/>
                    <a:pt x="117442" y="16725"/>
                  </a:cubicBezTo>
                  <a:cubicBezTo>
                    <a:pt x="118357" y="13121"/>
                    <a:pt x="111818" y="7887"/>
                    <a:pt x="103362" y="7887"/>
                  </a:cubicBezTo>
                  <a:cubicBezTo>
                    <a:pt x="101029" y="7887"/>
                    <a:pt x="98550" y="8285"/>
                    <a:pt x="96041" y="9226"/>
                  </a:cubicBezTo>
                  <a:cubicBezTo>
                    <a:pt x="94149" y="9933"/>
                    <a:pt x="91968" y="10641"/>
                    <a:pt x="89381" y="10641"/>
                  </a:cubicBezTo>
                  <a:cubicBezTo>
                    <a:pt x="85630" y="10641"/>
                    <a:pt x="81025" y="9154"/>
                    <a:pt x="75206" y="4026"/>
                  </a:cubicBezTo>
                  <a:cubicBezTo>
                    <a:pt x="75206" y="4026"/>
                    <a:pt x="72750" y="1"/>
                    <a:pt x="67287" y="1"/>
                  </a:cubicBezTo>
                  <a:close/>
                </a:path>
              </a:pathLst>
            </a:custGeom>
            <a:solidFill>
              <a:srgbClr val="FFDF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20"/>
            <p:cNvSpPr/>
            <p:nvPr/>
          </p:nvSpPr>
          <p:spPr>
            <a:xfrm>
              <a:off x="4452250" y="1076200"/>
              <a:ext cx="2109850" cy="2021800"/>
            </a:xfrm>
            <a:custGeom>
              <a:rect b="b" l="l" r="r" t="t"/>
              <a:pathLst>
                <a:path extrusionOk="0" h="80872" w="84394">
                  <a:moveTo>
                    <a:pt x="62447" y="0"/>
                  </a:moveTo>
                  <a:cubicBezTo>
                    <a:pt x="60002" y="0"/>
                    <a:pt x="57497" y="447"/>
                    <a:pt x="55033" y="1406"/>
                  </a:cubicBezTo>
                  <a:cubicBezTo>
                    <a:pt x="50088" y="3267"/>
                    <a:pt x="44876" y="4218"/>
                    <a:pt x="39647" y="4218"/>
                  </a:cubicBezTo>
                  <a:cubicBezTo>
                    <a:pt x="37023" y="4218"/>
                    <a:pt x="34394" y="3978"/>
                    <a:pt x="31793" y="3493"/>
                  </a:cubicBezTo>
                  <a:cubicBezTo>
                    <a:pt x="30519" y="3254"/>
                    <a:pt x="29226" y="3135"/>
                    <a:pt x="27927" y="3135"/>
                  </a:cubicBezTo>
                  <a:cubicBezTo>
                    <a:pt x="27495" y="3135"/>
                    <a:pt x="27061" y="3148"/>
                    <a:pt x="26628" y="3175"/>
                  </a:cubicBezTo>
                  <a:cubicBezTo>
                    <a:pt x="14884" y="3776"/>
                    <a:pt x="5439" y="13115"/>
                    <a:pt x="4732" y="24859"/>
                  </a:cubicBezTo>
                  <a:cubicBezTo>
                    <a:pt x="4661" y="26132"/>
                    <a:pt x="4696" y="27406"/>
                    <a:pt x="4802" y="28644"/>
                  </a:cubicBezTo>
                  <a:cubicBezTo>
                    <a:pt x="5616" y="35825"/>
                    <a:pt x="4519" y="43076"/>
                    <a:pt x="1619" y="49691"/>
                  </a:cubicBezTo>
                  <a:cubicBezTo>
                    <a:pt x="593" y="51955"/>
                    <a:pt x="62" y="54396"/>
                    <a:pt x="62" y="56872"/>
                  </a:cubicBezTo>
                  <a:cubicBezTo>
                    <a:pt x="0" y="66971"/>
                    <a:pt x="8243" y="74751"/>
                    <a:pt x="17823" y="74751"/>
                  </a:cubicBezTo>
                  <a:cubicBezTo>
                    <a:pt x="19216" y="74751"/>
                    <a:pt x="20637" y="74586"/>
                    <a:pt x="22065" y="74241"/>
                  </a:cubicBezTo>
                  <a:cubicBezTo>
                    <a:pt x="24014" y="73761"/>
                    <a:pt x="25994" y="73530"/>
                    <a:pt x="27969" y="73530"/>
                  </a:cubicBezTo>
                  <a:cubicBezTo>
                    <a:pt x="32697" y="73530"/>
                    <a:pt x="37399" y="74852"/>
                    <a:pt x="41591" y="77247"/>
                  </a:cubicBezTo>
                  <a:cubicBezTo>
                    <a:pt x="45828" y="79693"/>
                    <a:pt x="50485" y="80871"/>
                    <a:pt x="55098" y="80871"/>
                  </a:cubicBezTo>
                  <a:cubicBezTo>
                    <a:pt x="62964" y="80871"/>
                    <a:pt x="70703" y="77443"/>
                    <a:pt x="76010" y="71022"/>
                  </a:cubicBezTo>
                  <a:cubicBezTo>
                    <a:pt x="84393" y="60834"/>
                    <a:pt x="84217" y="46048"/>
                    <a:pt x="75550" y="36072"/>
                  </a:cubicBezTo>
                  <a:cubicBezTo>
                    <a:pt x="80502" y="31898"/>
                    <a:pt x="83191" y="25672"/>
                    <a:pt x="82802" y="19199"/>
                  </a:cubicBezTo>
                  <a:cubicBezTo>
                    <a:pt x="82115" y="8036"/>
                    <a:pt x="72812" y="0"/>
                    <a:pt x="62447" y="0"/>
                  </a:cubicBezTo>
                  <a:close/>
                </a:path>
              </a:pathLst>
            </a:custGeom>
            <a:solidFill>
              <a:srgbClr val="0C9F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20"/>
            <p:cNvSpPr/>
            <p:nvPr/>
          </p:nvSpPr>
          <p:spPr>
            <a:xfrm>
              <a:off x="2372050" y="1625950"/>
              <a:ext cx="3262350" cy="1713075"/>
            </a:xfrm>
            <a:custGeom>
              <a:rect b="b" l="l" r="r" t="t"/>
              <a:pathLst>
                <a:path extrusionOk="0" h="68523" w="130494">
                  <a:moveTo>
                    <a:pt x="91494" y="1"/>
                  </a:moveTo>
                  <a:cubicBezTo>
                    <a:pt x="87106" y="1"/>
                    <a:pt x="81803" y="1609"/>
                    <a:pt x="77469" y="5805"/>
                  </a:cubicBezTo>
                  <a:cubicBezTo>
                    <a:pt x="74949" y="8250"/>
                    <a:pt x="71654" y="11012"/>
                    <a:pt x="65549" y="11012"/>
                  </a:cubicBezTo>
                  <a:cubicBezTo>
                    <a:pt x="62999" y="11012"/>
                    <a:pt x="59959" y="10530"/>
                    <a:pt x="56280" y="9342"/>
                  </a:cubicBezTo>
                  <a:cubicBezTo>
                    <a:pt x="56280" y="9342"/>
                    <a:pt x="54331" y="7974"/>
                    <a:pt x="51402" y="7974"/>
                  </a:cubicBezTo>
                  <a:cubicBezTo>
                    <a:pt x="47704" y="7974"/>
                    <a:pt x="42443" y="10155"/>
                    <a:pt x="37567" y="20025"/>
                  </a:cubicBezTo>
                  <a:cubicBezTo>
                    <a:pt x="28830" y="37712"/>
                    <a:pt x="13937" y="20803"/>
                    <a:pt x="17616" y="39410"/>
                  </a:cubicBezTo>
                  <a:cubicBezTo>
                    <a:pt x="21295" y="58017"/>
                    <a:pt x="0" y="68523"/>
                    <a:pt x="0" y="68523"/>
                  </a:cubicBezTo>
                  <a:cubicBezTo>
                    <a:pt x="0" y="68523"/>
                    <a:pt x="128336" y="28444"/>
                    <a:pt x="129504" y="21016"/>
                  </a:cubicBezTo>
                  <a:cubicBezTo>
                    <a:pt x="130493" y="14720"/>
                    <a:pt x="130187" y="8449"/>
                    <a:pt x="123524" y="8449"/>
                  </a:cubicBezTo>
                  <a:cubicBezTo>
                    <a:pt x="122325" y="8449"/>
                    <a:pt x="120920" y="8652"/>
                    <a:pt x="119281" y="9095"/>
                  </a:cubicBezTo>
                  <a:cubicBezTo>
                    <a:pt x="116395" y="9870"/>
                    <a:pt x="113737" y="10216"/>
                    <a:pt x="111376" y="10216"/>
                  </a:cubicBezTo>
                  <a:cubicBezTo>
                    <a:pt x="104912" y="10216"/>
                    <a:pt x="100678" y="7624"/>
                    <a:pt x="100108" y="4178"/>
                  </a:cubicBezTo>
                  <a:cubicBezTo>
                    <a:pt x="99692" y="1769"/>
                    <a:pt x="96096" y="1"/>
                    <a:pt x="91494" y="1"/>
                  </a:cubicBezTo>
                  <a:close/>
                </a:path>
              </a:pathLst>
            </a:custGeom>
            <a:solidFill>
              <a:srgbClr val="8145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20"/>
            <p:cNvSpPr/>
            <p:nvPr/>
          </p:nvSpPr>
          <p:spPr>
            <a:xfrm>
              <a:off x="4375975" y="1437825"/>
              <a:ext cx="2235725" cy="2040050"/>
            </a:xfrm>
            <a:custGeom>
              <a:rect b="b" l="l" r="r" t="t"/>
              <a:pathLst>
                <a:path extrusionOk="0" h="81602" w="89429">
                  <a:moveTo>
                    <a:pt x="58371" y="1"/>
                  </a:moveTo>
                  <a:cubicBezTo>
                    <a:pt x="57311" y="1"/>
                    <a:pt x="56247" y="68"/>
                    <a:pt x="55183" y="206"/>
                  </a:cubicBezTo>
                  <a:cubicBezTo>
                    <a:pt x="53061" y="489"/>
                    <a:pt x="50974" y="1020"/>
                    <a:pt x="48993" y="1763"/>
                  </a:cubicBezTo>
                  <a:cubicBezTo>
                    <a:pt x="42871" y="4106"/>
                    <a:pt x="36385" y="5067"/>
                    <a:pt x="29877" y="5067"/>
                  </a:cubicBezTo>
                  <a:cubicBezTo>
                    <a:pt x="28526" y="5067"/>
                    <a:pt x="27173" y="5025"/>
                    <a:pt x="25823" y="4946"/>
                  </a:cubicBezTo>
                  <a:cubicBezTo>
                    <a:pt x="25337" y="4911"/>
                    <a:pt x="24853" y="4893"/>
                    <a:pt x="24370" y="4893"/>
                  </a:cubicBezTo>
                  <a:cubicBezTo>
                    <a:pt x="22923" y="4893"/>
                    <a:pt x="21490" y="5052"/>
                    <a:pt x="20057" y="5371"/>
                  </a:cubicBezTo>
                  <a:cubicBezTo>
                    <a:pt x="6651" y="8378"/>
                    <a:pt x="0" y="23553"/>
                    <a:pt x="6863" y="35509"/>
                  </a:cubicBezTo>
                  <a:cubicBezTo>
                    <a:pt x="10825" y="42301"/>
                    <a:pt x="13089" y="49977"/>
                    <a:pt x="12876" y="57830"/>
                  </a:cubicBezTo>
                  <a:cubicBezTo>
                    <a:pt x="12511" y="71196"/>
                    <a:pt x="23362" y="81601"/>
                    <a:pt x="35933" y="81601"/>
                  </a:cubicBezTo>
                  <a:cubicBezTo>
                    <a:pt x="37967" y="81601"/>
                    <a:pt x="40046" y="81329"/>
                    <a:pt x="42131" y="80752"/>
                  </a:cubicBezTo>
                  <a:cubicBezTo>
                    <a:pt x="45775" y="79711"/>
                    <a:pt x="49537" y="79188"/>
                    <a:pt x="53304" y="79188"/>
                  </a:cubicBezTo>
                  <a:cubicBezTo>
                    <a:pt x="56702" y="79188"/>
                    <a:pt x="60104" y="79614"/>
                    <a:pt x="63426" y="80469"/>
                  </a:cubicBezTo>
                  <a:cubicBezTo>
                    <a:pt x="64985" y="80875"/>
                    <a:pt x="66522" y="81065"/>
                    <a:pt x="68014" y="81065"/>
                  </a:cubicBezTo>
                  <a:cubicBezTo>
                    <a:pt x="80195" y="81065"/>
                    <a:pt x="89429" y="68375"/>
                    <a:pt x="84261" y="56274"/>
                  </a:cubicBezTo>
                  <a:cubicBezTo>
                    <a:pt x="81608" y="50083"/>
                    <a:pt x="81502" y="43115"/>
                    <a:pt x="83907" y="36818"/>
                  </a:cubicBezTo>
                  <a:cubicBezTo>
                    <a:pt x="85782" y="32043"/>
                    <a:pt x="86242" y="26807"/>
                    <a:pt x="85216" y="21784"/>
                  </a:cubicBezTo>
                  <a:cubicBezTo>
                    <a:pt x="82770" y="9359"/>
                    <a:pt x="70884" y="1"/>
                    <a:pt x="58371" y="1"/>
                  </a:cubicBezTo>
                  <a:close/>
                </a:path>
              </a:pathLst>
            </a:custGeom>
            <a:solidFill>
              <a:srgbClr val="2944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20"/>
            <p:cNvSpPr/>
            <p:nvPr/>
          </p:nvSpPr>
          <p:spPr>
            <a:xfrm>
              <a:off x="4601475" y="1898075"/>
              <a:ext cx="2148100" cy="2022600"/>
            </a:xfrm>
            <a:custGeom>
              <a:rect b="b" l="l" r="r" t="t"/>
              <a:pathLst>
                <a:path extrusionOk="0" h="80904" w="85924">
                  <a:moveTo>
                    <a:pt x="62386" y="1"/>
                  </a:moveTo>
                  <a:cubicBezTo>
                    <a:pt x="59950" y="1"/>
                    <a:pt x="57457" y="444"/>
                    <a:pt x="55007" y="1393"/>
                  </a:cubicBezTo>
                  <a:cubicBezTo>
                    <a:pt x="50078" y="3280"/>
                    <a:pt x="44851" y="4223"/>
                    <a:pt x="39608" y="4223"/>
                  </a:cubicBezTo>
                  <a:cubicBezTo>
                    <a:pt x="36986" y="4223"/>
                    <a:pt x="34360" y="3987"/>
                    <a:pt x="31766" y="3516"/>
                  </a:cubicBezTo>
                  <a:cubicBezTo>
                    <a:pt x="30401" y="3260"/>
                    <a:pt x="29014" y="3141"/>
                    <a:pt x="27621" y="3141"/>
                  </a:cubicBezTo>
                  <a:cubicBezTo>
                    <a:pt x="27282" y="3141"/>
                    <a:pt x="26942" y="3148"/>
                    <a:pt x="26602" y="3162"/>
                  </a:cubicBezTo>
                  <a:cubicBezTo>
                    <a:pt x="14858" y="3799"/>
                    <a:pt x="5448" y="13137"/>
                    <a:pt x="4705" y="24881"/>
                  </a:cubicBezTo>
                  <a:cubicBezTo>
                    <a:pt x="4635" y="26120"/>
                    <a:pt x="4670" y="27393"/>
                    <a:pt x="4776" y="28666"/>
                  </a:cubicBezTo>
                  <a:cubicBezTo>
                    <a:pt x="5590" y="35847"/>
                    <a:pt x="4493" y="43099"/>
                    <a:pt x="1592" y="49714"/>
                  </a:cubicBezTo>
                  <a:cubicBezTo>
                    <a:pt x="567" y="51942"/>
                    <a:pt x="36" y="54418"/>
                    <a:pt x="36" y="56895"/>
                  </a:cubicBezTo>
                  <a:cubicBezTo>
                    <a:pt x="1" y="64500"/>
                    <a:pt x="4811" y="71327"/>
                    <a:pt x="12028" y="73768"/>
                  </a:cubicBezTo>
                  <a:cubicBezTo>
                    <a:pt x="13923" y="74418"/>
                    <a:pt x="15872" y="74732"/>
                    <a:pt x="17800" y="74732"/>
                  </a:cubicBezTo>
                  <a:cubicBezTo>
                    <a:pt x="23214" y="74732"/>
                    <a:pt x="28465" y="72259"/>
                    <a:pt x="31908" y="67825"/>
                  </a:cubicBezTo>
                  <a:cubicBezTo>
                    <a:pt x="37027" y="76298"/>
                    <a:pt x="45985" y="80903"/>
                    <a:pt x="55118" y="80903"/>
                  </a:cubicBezTo>
                  <a:cubicBezTo>
                    <a:pt x="60627" y="80903"/>
                    <a:pt x="66200" y="79227"/>
                    <a:pt x="71031" y="75713"/>
                  </a:cubicBezTo>
                  <a:cubicBezTo>
                    <a:pt x="83837" y="66375"/>
                    <a:pt x="85924" y="48051"/>
                    <a:pt x="75524" y="36060"/>
                  </a:cubicBezTo>
                  <a:cubicBezTo>
                    <a:pt x="80476" y="31921"/>
                    <a:pt x="83165" y="25660"/>
                    <a:pt x="82775" y="19222"/>
                  </a:cubicBezTo>
                  <a:cubicBezTo>
                    <a:pt x="82088" y="8023"/>
                    <a:pt x="72750" y="1"/>
                    <a:pt x="62386" y="1"/>
                  </a:cubicBezTo>
                  <a:close/>
                </a:path>
              </a:pathLst>
            </a:custGeom>
            <a:solidFill>
              <a:srgbClr val="8145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20"/>
            <p:cNvSpPr/>
            <p:nvPr/>
          </p:nvSpPr>
          <p:spPr>
            <a:xfrm>
              <a:off x="1458500" y="1251775"/>
              <a:ext cx="3782375" cy="2551525"/>
            </a:xfrm>
            <a:custGeom>
              <a:rect b="b" l="l" r="r" t="t"/>
              <a:pathLst>
                <a:path extrusionOk="0" h="102061" w="151295">
                  <a:moveTo>
                    <a:pt x="1815" y="0"/>
                  </a:moveTo>
                  <a:cubicBezTo>
                    <a:pt x="920" y="0"/>
                    <a:pt x="425" y="7"/>
                    <a:pt x="425" y="7"/>
                  </a:cubicBezTo>
                  <a:lnTo>
                    <a:pt x="1" y="102061"/>
                  </a:lnTo>
                  <a:lnTo>
                    <a:pt x="148536" y="102061"/>
                  </a:lnTo>
                  <a:cubicBezTo>
                    <a:pt x="148536" y="100363"/>
                    <a:pt x="151295" y="48965"/>
                    <a:pt x="135200" y="43482"/>
                  </a:cubicBezTo>
                  <a:cubicBezTo>
                    <a:pt x="123280" y="39395"/>
                    <a:pt x="124495" y="35541"/>
                    <a:pt x="115595" y="35541"/>
                  </a:cubicBezTo>
                  <a:cubicBezTo>
                    <a:pt x="112479" y="35541"/>
                    <a:pt x="108121" y="36013"/>
                    <a:pt x="101524" y="37115"/>
                  </a:cubicBezTo>
                  <a:cubicBezTo>
                    <a:pt x="98524" y="37615"/>
                    <a:pt x="95659" y="37849"/>
                    <a:pt x="92932" y="37849"/>
                  </a:cubicBezTo>
                  <a:cubicBezTo>
                    <a:pt x="72538" y="37849"/>
                    <a:pt x="59833" y="24794"/>
                    <a:pt x="55715" y="12813"/>
                  </a:cubicBezTo>
                  <a:cubicBezTo>
                    <a:pt x="51507" y="604"/>
                    <a:pt x="9982" y="0"/>
                    <a:pt x="1815" y="0"/>
                  </a:cubicBezTo>
                  <a:close/>
                </a:path>
              </a:pathLst>
            </a:custGeom>
            <a:solidFill>
              <a:srgbClr val="0C9F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20"/>
            <p:cNvSpPr/>
            <p:nvPr/>
          </p:nvSpPr>
          <p:spPr>
            <a:xfrm flipH="1">
              <a:off x="-1039035" y="1560847"/>
              <a:ext cx="5124857" cy="1138850"/>
            </a:xfrm>
            <a:custGeom>
              <a:rect b="b" l="l" r="r" t="t"/>
              <a:pathLst>
                <a:path extrusionOk="0" h="45554" w="144149">
                  <a:moveTo>
                    <a:pt x="67317" y="1"/>
                  </a:moveTo>
                  <a:cubicBezTo>
                    <a:pt x="63978" y="1"/>
                    <a:pt x="59516" y="1496"/>
                    <a:pt x="53804" y="6310"/>
                  </a:cubicBezTo>
                  <a:cubicBezTo>
                    <a:pt x="49899" y="9617"/>
                    <a:pt x="46541" y="10622"/>
                    <a:pt x="43638" y="10622"/>
                  </a:cubicBezTo>
                  <a:cubicBezTo>
                    <a:pt x="39141" y="10622"/>
                    <a:pt x="35734" y="8211"/>
                    <a:pt x="33078" y="8211"/>
                  </a:cubicBezTo>
                  <a:cubicBezTo>
                    <a:pt x="30846" y="8211"/>
                    <a:pt x="29144" y="9913"/>
                    <a:pt x="27768" y="16179"/>
                  </a:cubicBezTo>
                  <a:cubicBezTo>
                    <a:pt x="23736" y="34679"/>
                    <a:pt x="0" y="35847"/>
                    <a:pt x="0" y="35847"/>
                  </a:cubicBezTo>
                  <a:cubicBezTo>
                    <a:pt x="0" y="35847"/>
                    <a:pt x="89907" y="45554"/>
                    <a:pt x="124480" y="45554"/>
                  </a:cubicBezTo>
                  <a:cubicBezTo>
                    <a:pt x="132064" y="45554"/>
                    <a:pt x="136985" y="45086"/>
                    <a:pt x="137710" y="43947"/>
                  </a:cubicBezTo>
                  <a:cubicBezTo>
                    <a:pt x="141778" y="37580"/>
                    <a:pt x="144148" y="30541"/>
                    <a:pt x="133112" y="28913"/>
                  </a:cubicBezTo>
                  <a:cubicBezTo>
                    <a:pt x="122040" y="27251"/>
                    <a:pt x="116309" y="21379"/>
                    <a:pt x="117477" y="16745"/>
                  </a:cubicBezTo>
                  <a:cubicBezTo>
                    <a:pt x="118364" y="13112"/>
                    <a:pt x="111818" y="7872"/>
                    <a:pt x="103358" y="7872"/>
                  </a:cubicBezTo>
                  <a:cubicBezTo>
                    <a:pt x="101025" y="7872"/>
                    <a:pt x="98548" y="8270"/>
                    <a:pt x="96040" y="9210"/>
                  </a:cubicBezTo>
                  <a:cubicBezTo>
                    <a:pt x="94163" y="9918"/>
                    <a:pt x="91990" y="10626"/>
                    <a:pt x="89408" y="10626"/>
                  </a:cubicBezTo>
                  <a:cubicBezTo>
                    <a:pt x="85665" y="10626"/>
                    <a:pt x="81059" y="9139"/>
                    <a:pt x="75240" y="4010"/>
                  </a:cubicBezTo>
                  <a:cubicBezTo>
                    <a:pt x="75240" y="4010"/>
                    <a:pt x="72785" y="1"/>
                    <a:pt x="67317" y="1"/>
                  </a:cubicBezTo>
                  <a:close/>
                </a:path>
              </a:pathLst>
            </a:custGeom>
            <a:solidFill>
              <a:srgbClr val="8145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20"/>
            <p:cNvSpPr/>
            <p:nvPr/>
          </p:nvSpPr>
          <p:spPr>
            <a:xfrm>
              <a:off x="903150" y="1185425"/>
              <a:ext cx="2425775" cy="2225225"/>
            </a:xfrm>
            <a:custGeom>
              <a:rect b="b" l="l" r="r" t="t"/>
              <a:pathLst>
                <a:path extrusionOk="0" h="89009" w="97031">
                  <a:moveTo>
                    <a:pt x="9226" y="0"/>
                  </a:moveTo>
                  <a:cubicBezTo>
                    <a:pt x="7084" y="0"/>
                    <a:pt x="5518" y="1282"/>
                    <a:pt x="5518" y="1282"/>
                  </a:cubicBezTo>
                  <a:lnTo>
                    <a:pt x="0" y="89009"/>
                  </a:lnTo>
                  <a:lnTo>
                    <a:pt x="97031" y="89009"/>
                  </a:lnTo>
                  <a:cubicBezTo>
                    <a:pt x="97031" y="87311"/>
                    <a:pt x="91512" y="47480"/>
                    <a:pt x="75417" y="41962"/>
                  </a:cubicBezTo>
                  <a:cubicBezTo>
                    <a:pt x="61780" y="37306"/>
                    <a:pt x="70410" y="28339"/>
                    <a:pt x="57751" y="28339"/>
                  </a:cubicBezTo>
                  <a:cubicBezTo>
                    <a:pt x="55502" y="28339"/>
                    <a:pt x="52582" y="28622"/>
                    <a:pt x="48745" y="29263"/>
                  </a:cubicBezTo>
                  <a:cubicBezTo>
                    <a:pt x="44980" y="29891"/>
                    <a:pt x="41744" y="30184"/>
                    <a:pt x="38948" y="30184"/>
                  </a:cubicBezTo>
                  <a:cubicBezTo>
                    <a:pt x="22860" y="30184"/>
                    <a:pt x="21347" y="20465"/>
                    <a:pt x="17369" y="8923"/>
                  </a:cubicBezTo>
                  <a:cubicBezTo>
                    <a:pt x="14893" y="1686"/>
                    <a:pt x="11681" y="0"/>
                    <a:pt x="9226" y="0"/>
                  </a:cubicBezTo>
                  <a:close/>
                </a:path>
              </a:pathLst>
            </a:custGeom>
            <a:solidFill>
              <a:srgbClr val="2944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20"/>
            <p:cNvSpPr/>
            <p:nvPr/>
          </p:nvSpPr>
          <p:spPr>
            <a:xfrm>
              <a:off x="1484150" y="1942800"/>
              <a:ext cx="5073525" cy="1836625"/>
            </a:xfrm>
            <a:custGeom>
              <a:rect b="b" l="l" r="r" t="t"/>
              <a:pathLst>
                <a:path extrusionOk="0" h="73465" w="202941">
                  <a:moveTo>
                    <a:pt x="189638" y="1"/>
                  </a:moveTo>
                  <a:cubicBezTo>
                    <a:pt x="184723" y="1"/>
                    <a:pt x="180074" y="2463"/>
                    <a:pt x="176269" y="6962"/>
                  </a:cubicBezTo>
                  <a:cubicBezTo>
                    <a:pt x="169280" y="15149"/>
                    <a:pt x="174633" y="21379"/>
                    <a:pt x="162642" y="21379"/>
                  </a:cubicBezTo>
                  <a:cubicBezTo>
                    <a:pt x="162251" y="21379"/>
                    <a:pt x="161841" y="21373"/>
                    <a:pt x="161412" y="21359"/>
                  </a:cubicBezTo>
                  <a:cubicBezTo>
                    <a:pt x="161262" y="21354"/>
                    <a:pt x="161115" y="21352"/>
                    <a:pt x="160971" y="21352"/>
                  </a:cubicBezTo>
                  <a:cubicBezTo>
                    <a:pt x="148389" y="21352"/>
                    <a:pt x="152118" y="38789"/>
                    <a:pt x="140627" y="38789"/>
                  </a:cubicBezTo>
                  <a:cubicBezTo>
                    <a:pt x="140239" y="38789"/>
                    <a:pt x="139833" y="38769"/>
                    <a:pt x="139409" y="38728"/>
                  </a:cubicBezTo>
                  <a:cubicBezTo>
                    <a:pt x="128808" y="37712"/>
                    <a:pt x="121391" y="29198"/>
                    <a:pt x="111806" y="29198"/>
                  </a:cubicBezTo>
                  <a:cubicBezTo>
                    <a:pt x="108373" y="29198"/>
                    <a:pt x="104662" y="30290"/>
                    <a:pt x="100427" y="33209"/>
                  </a:cubicBezTo>
                  <a:cubicBezTo>
                    <a:pt x="93459" y="38015"/>
                    <a:pt x="87953" y="40418"/>
                    <a:pt x="83281" y="40418"/>
                  </a:cubicBezTo>
                  <a:cubicBezTo>
                    <a:pt x="79698" y="40418"/>
                    <a:pt x="76606" y="39005"/>
                    <a:pt x="73720" y="36181"/>
                  </a:cubicBezTo>
                  <a:cubicBezTo>
                    <a:pt x="67742" y="30360"/>
                    <a:pt x="62578" y="29273"/>
                    <a:pt x="57820" y="29273"/>
                  </a:cubicBezTo>
                  <a:cubicBezTo>
                    <a:pt x="54985" y="29273"/>
                    <a:pt x="52294" y="29659"/>
                    <a:pt x="49659" y="29659"/>
                  </a:cubicBezTo>
                  <a:cubicBezTo>
                    <a:pt x="44813" y="29659"/>
                    <a:pt x="40161" y="28353"/>
                    <a:pt x="35162" y="20935"/>
                  </a:cubicBezTo>
                  <a:cubicBezTo>
                    <a:pt x="30940" y="14667"/>
                    <a:pt x="25461" y="12612"/>
                    <a:pt x="20090" y="12612"/>
                  </a:cubicBezTo>
                  <a:cubicBezTo>
                    <a:pt x="9849" y="12612"/>
                    <a:pt x="1" y="20086"/>
                    <a:pt x="1" y="20086"/>
                  </a:cubicBezTo>
                  <a:lnTo>
                    <a:pt x="425" y="73465"/>
                  </a:lnTo>
                  <a:lnTo>
                    <a:pt x="202941" y="73465"/>
                  </a:lnTo>
                  <a:lnTo>
                    <a:pt x="202941" y="6113"/>
                  </a:lnTo>
                  <a:cubicBezTo>
                    <a:pt x="198567" y="1939"/>
                    <a:pt x="193998" y="1"/>
                    <a:pt x="189638" y="1"/>
                  </a:cubicBezTo>
                  <a:close/>
                </a:path>
              </a:pathLst>
            </a:custGeom>
            <a:solidFill>
              <a:srgbClr val="EC1C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20"/>
            <p:cNvSpPr/>
            <p:nvPr/>
          </p:nvSpPr>
          <p:spPr>
            <a:xfrm>
              <a:off x="488925" y="2723725"/>
              <a:ext cx="2205925" cy="2022250"/>
            </a:xfrm>
            <a:custGeom>
              <a:rect b="b" l="l" r="r" t="t"/>
              <a:pathLst>
                <a:path extrusionOk="0" h="80890" w="88237">
                  <a:moveTo>
                    <a:pt x="66277" y="0"/>
                  </a:moveTo>
                  <a:cubicBezTo>
                    <a:pt x="63834" y="0"/>
                    <a:pt x="61334" y="448"/>
                    <a:pt x="58876" y="1406"/>
                  </a:cubicBezTo>
                  <a:cubicBezTo>
                    <a:pt x="53903" y="3277"/>
                    <a:pt x="48661" y="4228"/>
                    <a:pt x="43404" y="4228"/>
                  </a:cubicBezTo>
                  <a:cubicBezTo>
                    <a:pt x="40808" y="4228"/>
                    <a:pt x="38208" y="3996"/>
                    <a:pt x="35636" y="3529"/>
                  </a:cubicBezTo>
                  <a:cubicBezTo>
                    <a:pt x="34269" y="3287"/>
                    <a:pt x="32911" y="3170"/>
                    <a:pt x="31573" y="3170"/>
                  </a:cubicBezTo>
                  <a:cubicBezTo>
                    <a:pt x="19623" y="3170"/>
                    <a:pt x="9306" y="12487"/>
                    <a:pt x="8575" y="24894"/>
                  </a:cubicBezTo>
                  <a:cubicBezTo>
                    <a:pt x="8504" y="26133"/>
                    <a:pt x="8504" y="27406"/>
                    <a:pt x="8645" y="28679"/>
                  </a:cubicBezTo>
                  <a:cubicBezTo>
                    <a:pt x="9459" y="35825"/>
                    <a:pt x="8327" y="43077"/>
                    <a:pt x="5462" y="49691"/>
                  </a:cubicBezTo>
                  <a:cubicBezTo>
                    <a:pt x="1" y="61820"/>
                    <a:pt x="9216" y="74804"/>
                    <a:pt x="21547" y="74804"/>
                  </a:cubicBezTo>
                  <a:cubicBezTo>
                    <a:pt x="22954" y="74804"/>
                    <a:pt x="24402" y="74635"/>
                    <a:pt x="25872" y="74276"/>
                  </a:cubicBezTo>
                  <a:cubicBezTo>
                    <a:pt x="27847" y="73793"/>
                    <a:pt x="29849" y="73560"/>
                    <a:pt x="31844" y="73560"/>
                  </a:cubicBezTo>
                  <a:cubicBezTo>
                    <a:pt x="36570" y="73560"/>
                    <a:pt x="41256" y="74870"/>
                    <a:pt x="45434" y="77283"/>
                  </a:cubicBezTo>
                  <a:cubicBezTo>
                    <a:pt x="49669" y="79714"/>
                    <a:pt x="54324" y="80890"/>
                    <a:pt x="58934" y="80890"/>
                  </a:cubicBezTo>
                  <a:cubicBezTo>
                    <a:pt x="66799" y="80890"/>
                    <a:pt x="74532" y="77467"/>
                    <a:pt x="79818" y="71022"/>
                  </a:cubicBezTo>
                  <a:cubicBezTo>
                    <a:pt x="88237" y="60834"/>
                    <a:pt x="88060" y="46048"/>
                    <a:pt x="79393" y="36073"/>
                  </a:cubicBezTo>
                  <a:cubicBezTo>
                    <a:pt x="84345" y="31934"/>
                    <a:pt x="87034" y="25673"/>
                    <a:pt x="86645" y="19199"/>
                  </a:cubicBezTo>
                  <a:cubicBezTo>
                    <a:pt x="85958" y="8037"/>
                    <a:pt x="76632" y="0"/>
                    <a:pt x="66277" y="0"/>
                  </a:cubicBezTo>
                  <a:close/>
                </a:path>
              </a:pathLst>
            </a:custGeom>
            <a:solidFill>
              <a:srgbClr val="0C9F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20"/>
            <p:cNvSpPr/>
            <p:nvPr/>
          </p:nvSpPr>
          <p:spPr>
            <a:xfrm>
              <a:off x="1423350" y="2877950"/>
              <a:ext cx="2109850" cy="2021900"/>
            </a:xfrm>
            <a:custGeom>
              <a:rect b="b" l="l" r="r" t="t"/>
              <a:pathLst>
                <a:path extrusionOk="0" h="80876" w="84394">
                  <a:moveTo>
                    <a:pt x="62426" y="0"/>
                  </a:moveTo>
                  <a:cubicBezTo>
                    <a:pt x="59988" y="0"/>
                    <a:pt x="57491" y="443"/>
                    <a:pt x="55034" y="1392"/>
                  </a:cubicBezTo>
                  <a:cubicBezTo>
                    <a:pt x="50109" y="3269"/>
                    <a:pt x="44919" y="4212"/>
                    <a:pt x="39713" y="4212"/>
                  </a:cubicBezTo>
                  <a:cubicBezTo>
                    <a:pt x="37066" y="4212"/>
                    <a:pt x="34416" y="3968"/>
                    <a:pt x="31793" y="3479"/>
                  </a:cubicBezTo>
                  <a:cubicBezTo>
                    <a:pt x="30435" y="3253"/>
                    <a:pt x="29054" y="3140"/>
                    <a:pt x="27668" y="3140"/>
                  </a:cubicBezTo>
                  <a:cubicBezTo>
                    <a:pt x="27322" y="3140"/>
                    <a:pt x="26975" y="3147"/>
                    <a:pt x="26628" y="3161"/>
                  </a:cubicBezTo>
                  <a:cubicBezTo>
                    <a:pt x="14884" y="3798"/>
                    <a:pt x="5440" y="13136"/>
                    <a:pt x="4732" y="24881"/>
                  </a:cubicBezTo>
                  <a:cubicBezTo>
                    <a:pt x="4661" y="26119"/>
                    <a:pt x="4697" y="27392"/>
                    <a:pt x="4803" y="28666"/>
                  </a:cubicBezTo>
                  <a:cubicBezTo>
                    <a:pt x="5616" y="35846"/>
                    <a:pt x="4520" y="43098"/>
                    <a:pt x="1619" y="49713"/>
                  </a:cubicBezTo>
                  <a:cubicBezTo>
                    <a:pt x="593" y="51941"/>
                    <a:pt x="63" y="54418"/>
                    <a:pt x="63" y="56894"/>
                  </a:cubicBezTo>
                  <a:cubicBezTo>
                    <a:pt x="1" y="66966"/>
                    <a:pt x="8250" y="74771"/>
                    <a:pt x="17835" y="74771"/>
                  </a:cubicBezTo>
                  <a:cubicBezTo>
                    <a:pt x="19224" y="74771"/>
                    <a:pt x="20641" y="74607"/>
                    <a:pt x="22065" y="74262"/>
                  </a:cubicBezTo>
                  <a:cubicBezTo>
                    <a:pt x="24029" y="73779"/>
                    <a:pt x="26024" y="73546"/>
                    <a:pt x="28014" y="73546"/>
                  </a:cubicBezTo>
                  <a:cubicBezTo>
                    <a:pt x="32727" y="73546"/>
                    <a:pt x="37413" y="74856"/>
                    <a:pt x="41592" y="77269"/>
                  </a:cubicBezTo>
                  <a:cubicBezTo>
                    <a:pt x="45827" y="79700"/>
                    <a:pt x="50482" y="80876"/>
                    <a:pt x="55093" y="80876"/>
                  </a:cubicBezTo>
                  <a:cubicBezTo>
                    <a:pt x="62961" y="80876"/>
                    <a:pt x="70702" y="77453"/>
                    <a:pt x="76010" y="71008"/>
                  </a:cubicBezTo>
                  <a:cubicBezTo>
                    <a:pt x="84394" y="60820"/>
                    <a:pt x="84217" y="46034"/>
                    <a:pt x="75551" y="36059"/>
                  </a:cubicBezTo>
                  <a:cubicBezTo>
                    <a:pt x="80503" y="31920"/>
                    <a:pt x="83191" y="25659"/>
                    <a:pt x="82802" y="19221"/>
                  </a:cubicBezTo>
                  <a:cubicBezTo>
                    <a:pt x="82115" y="8022"/>
                    <a:pt x="72800" y="0"/>
                    <a:pt x="62426" y="0"/>
                  </a:cubicBezTo>
                  <a:close/>
                </a:path>
              </a:pathLst>
            </a:custGeom>
            <a:solidFill>
              <a:srgbClr val="F266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20"/>
            <p:cNvSpPr/>
            <p:nvPr/>
          </p:nvSpPr>
          <p:spPr>
            <a:xfrm>
              <a:off x="4886225" y="1989125"/>
              <a:ext cx="2570825" cy="2224850"/>
            </a:xfrm>
            <a:custGeom>
              <a:rect b="b" l="l" r="r" t="t"/>
              <a:pathLst>
                <a:path extrusionOk="0" h="88994" w="102833">
                  <a:moveTo>
                    <a:pt x="49258" y="0"/>
                  </a:moveTo>
                  <a:cubicBezTo>
                    <a:pt x="42436" y="0"/>
                    <a:pt x="35611" y="2981"/>
                    <a:pt x="30988" y="8965"/>
                  </a:cubicBezTo>
                  <a:cubicBezTo>
                    <a:pt x="26602" y="14695"/>
                    <a:pt x="20801" y="19188"/>
                    <a:pt x="14151" y="21947"/>
                  </a:cubicBezTo>
                  <a:cubicBezTo>
                    <a:pt x="11851" y="22902"/>
                    <a:pt x="9764" y="24282"/>
                    <a:pt x="8031" y="26086"/>
                  </a:cubicBezTo>
                  <a:cubicBezTo>
                    <a:pt x="1" y="34398"/>
                    <a:pt x="1947" y="48017"/>
                    <a:pt x="11922" y="53819"/>
                  </a:cubicBezTo>
                  <a:cubicBezTo>
                    <a:pt x="17865" y="57250"/>
                    <a:pt x="22074" y="62945"/>
                    <a:pt x="23984" y="69525"/>
                  </a:cubicBezTo>
                  <a:cubicBezTo>
                    <a:pt x="27394" y="81181"/>
                    <a:pt x="38076" y="88993"/>
                    <a:pt x="49957" y="88993"/>
                  </a:cubicBezTo>
                  <a:cubicBezTo>
                    <a:pt x="51019" y="88993"/>
                    <a:pt x="52091" y="88931"/>
                    <a:pt x="53168" y="88803"/>
                  </a:cubicBezTo>
                  <a:cubicBezTo>
                    <a:pt x="66292" y="87211"/>
                    <a:pt x="76373" y="76387"/>
                    <a:pt x="77010" y="63193"/>
                  </a:cubicBezTo>
                  <a:cubicBezTo>
                    <a:pt x="77453" y="63222"/>
                    <a:pt x="77896" y="63236"/>
                    <a:pt x="78337" y="63236"/>
                  </a:cubicBezTo>
                  <a:cubicBezTo>
                    <a:pt x="84300" y="63236"/>
                    <a:pt x="89997" y="60590"/>
                    <a:pt x="93883" y="56012"/>
                  </a:cubicBezTo>
                  <a:cubicBezTo>
                    <a:pt x="102833" y="45470"/>
                    <a:pt x="98906" y="29234"/>
                    <a:pt x="86136" y="23928"/>
                  </a:cubicBezTo>
                  <a:cubicBezTo>
                    <a:pt x="78814" y="20850"/>
                    <a:pt x="72517" y="15827"/>
                    <a:pt x="67883" y="9425"/>
                  </a:cubicBezTo>
                  <a:cubicBezTo>
                    <a:pt x="63276" y="3149"/>
                    <a:pt x="56269" y="0"/>
                    <a:pt x="49258" y="0"/>
                  </a:cubicBezTo>
                  <a:close/>
                </a:path>
              </a:pathLst>
            </a:custGeom>
            <a:solidFill>
              <a:srgbClr val="F266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20"/>
            <p:cNvSpPr/>
            <p:nvPr/>
          </p:nvSpPr>
          <p:spPr>
            <a:xfrm>
              <a:off x="2546734" y="2888798"/>
              <a:ext cx="3603725" cy="1138675"/>
            </a:xfrm>
            <a:custGeom>
              <a:rect b="b" l="l" r="r" t="t"/>
              <a:pathLst>
                <a:path extrusionOk="0" h="45547" w="144149">
                  <a:moveTo>
                    <a:pt x="67287" y="1"/>
                  </a:moveTo>
                  <a:cubicBezTo>
                    <a:pt x="63953" y="1"/>
                    <a:pt x="59501" y="1499"/>
                    <a:pt x="53804" y="6325"/>
                  </a:cubicBezTo>
                  <a:cubicBezTo>
                    <a:pt x="49901" y="9631"/>
                    <a:pt x="46541" y="10636"/>
                    <a:pt x="43635" y="10636"/>
                  </a:cubicBezTo>
                  <a:cubicBezTo>
                    <a:pt x="39127" y="10636"/>
                    <a:pt x="35711" y="8216"/>
                    <a:pt x="33052" y="8216"/>
                  </a:cubicBezTo>
                  <a:cubicBezTo>
                    <a:pt x="30825" y="8216"/>
                    <a:pt x="29130" y="9915"/>
                    <a:pt x="27769" y="16159"/>
                  </a:cubicBezTo>
                  <a:cubicBezTo>
                    <a:pt x="23701" y="34695"/>
                    <a:pt x="0" y="35827"/>
                    <a:pt x="0" y="35827"/>
                  </a:cubicBezTo>
                  <a:cubicBezTo>
                    <a:pt x="0" y="35827"/>
                    <a:pt x="89782" y="45546"/>
                    <a:pt x="124409" y="45546"/>
                  </a:cubicBezTo>
                  <a:cubicBezTo>
                    <a:pt x="132028" y="45546"/>
                    <a:pt x="136977" y="45076"/>
                    <a:pt x="137711" y="43927"/>
                  </a:cubicBezTo>
                  <a:cubicBezTo>
                    <a:pt x="141743" y="37560"/>
                    <a:pt x="144149" y="30521"/>
                    <a:pt x="133077" y="28893"/>
                  </a:cubicBezTo>
                  <a:cubicBezTo>
                    <a:pt x="122040" y="27266"/>
                    <a:pt x="116309" y="21359"/>
                    <a:pt x="117441" y="16725"/>
                  </a:cubicBezTo>
                  <a:cubicBezTo>
                    <a:pt x="118329" y="13120"/>
                    <a:pt x="111806" y="7886"/>
                    <a:pt x="103357" y="7886"/>
                  </a:cubicBezTo>
                  <a:cubicBezTo>
                    <a:pt x="101026" y="7886"/>
                    <a:pt x="98549" y="8285"/>
                    <a:pt x="96040" y="9226"/>
                  </a:cubicBezTo>
                  <a:cubicBezTo>
                    <a:pt x="94148" y="9933"/>
                    <a:pt x="91968" y="10641"/>
                    <a:pt x="89380" y="10641"/>
                  </a:cubicBezTo>
                  <a:cubicBezTo>
                    <a:pt x="85630" y="10641"/>
                    <a:pt x="81024" y="9154"/>
                    <a:pt x="75205" y="4026"/>
                  </a:cubicBezTo>
                  <a:cubicBezTo>
                    <a:pt x="75205" y="4026"/>
                    <a:pt x="72749" y="1"/>
                    <a:pt x="67287" y="1"/>
                  </a:cubicBezTo>
                  <a:close/>
                </a:path>
              </a:pathLst>
            </a:custGeom>
            <a:solidFill>
              <a:srgbClr val="FFDF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20"/>
            <p:cNvSpPr/>
            <p:nvPr/>
          </p:nvSpPr>
          <p:spPr>
            <a:xfrm>
              <a:off x="3307299" y="3382977"/>
              <a:ext cx="2109950" cy="1268073"/>
            </a:xfrm>
            <a:custGeom>
              <a:rect b="b" l="l" r="r" t="t"/>
              <a:pathLst>
                <a:path extrusionOk="0" h="80872" w="84398">
                  <a:moveTo>
                    <a:pt x="62419" y="0"/>
                  </a:moveTo>
                  <a:cubicBezTo>
                    <a:pt x="59972" y="0"/>
                    <a:pt x="57466" y="447"/>
                    <a:pt x="55002" y="1406"/>
                  </a:cubicBezTo>
                  <a:cubicBezTo>
                    <a:pt x="50080" y="3266"/>
                    <a:pt x="44876" y="4217"/>
                    <a:pt x="39650" y="4217"/>
                  </a:cubicBezTo>
                  <a:cubicBezTo>
                    <a:pt x="37027" y="4217"/>
                    <a:pt x="34398" y="3978"/>
                    <a:pt x="31797" y="3493"/>
                  </a:cubicBezTo>
                  <a:cubicBezTo>
                    <a:pt x="30497" y="3254"/>
                    <a:pt x="29197" y="3135"/>
                    <a:pt x="27897" y="3135"/>
                  </a:cubicBezTo>
                  <a:cubicBezTo>
                    <a:pt x="27463" y="3135"/>
                    <a:pt x="27030" y="3148"/>
                    <a:pt x="26597" y="3175"/>
                  </a:cubicBezTo>
                  <a:cubicBezTo>
                    <a:pt x="14853" y="3776"/>
                    <a:pt x="5443" y="13115"/>
                    <a:pt x="4700" y="24859"/>
                  </a:cubicBezTo>
                  <a:cubicBezTo>
                    <a:pt x="4630" y="26132"/>
                    <a:pt x="4665" y="27406"/>
                    <a:pt x="4807" y="28644"/>
                  </a:cubicBezTo>
                  <a:cubicBezTo>
                    <a:pt x="5585" y="35825"/>
                    <a:pt x="4488" y="43076"/>
                    <a:pt x="1587" y="49691"/>
                  </a:cubicBezTo>
                  <a:cubicBezTo>
                    <a:pt x="562" y="51955"/>
                    <a:pt x="66" y="54396"/>
                    <a:pt x="31" y="56872"/>
                  </a:cubicBezTo>
                  <a:cubicBezTo>
                    <a:pt x="0" y="66971"/>
                    <a:pt x="8220" y="74751"/>
                    <a:pt x="17793" y="74751"/>
                  </a:cubicBezTo>
                  <a:cubicBezTo>
                    <a:pt x="19185" y="74751"/>
                    <a:pt x="20606" y="74586"/>
                    <a:pt x="22034" y="74240"/>
                  </a:cubicBezTo>
                  <a:cubicBezTo>
                    <a:pt x="23993" y="73761"/>
                    <a:pt x="25981" y="73530"/>
                    <a:pt x="27961" y="73530"/>
                  </a:cubicBezTo>
                  <a:cubicBezTo>
                    <a:pt x="32702" y="73530"/>
                    <a:pt x="37404" y="74852"/>
                    <a:pt x="41595" y="77247"/>
                  </a:cubicBezTo>
                  <a:cubicBezTo>
                    <a:pt x="45819" y="79692"/>
                    <a:pt x="50468" y="80871"/>
                    <a:pt x="55076" y="80871"/>
                  </a:cubicBezTo>
                  <a:cubicBezTo>
                    <a:pt x="62933" y="80871"/>
                    <a:pt x="70672" y="77443"/>
                    <a:pt x="75979" y="71021"/>
                  </a:cubicBezTo>
                  <a:cubicBezTo>
                    <a:pt x="84398" y="60834"/>
                    <a:pt x="84185" y="46048"/>
                    <a:pt x="75554" y="36072"/>
                  </a:cubicBezTo>
                  <a:cubicBezTo>
                    <a:pt x="80471" y="31898"/>
                    <a:pt x="83160" y="25672"/>
                    <a:pt x="82770" y="19199"/>
                  </a:cubicBezTo>
                  <a:cubicBezTo>
                    <a:pt x="82112" y="8036"/>
                    <a:pt x="72792" y="0"/>
                    <a:pt x="62419" y="0"/>
                  </a:cubicBezTo>
                  <a:close/>
                </a:path>
              </a:pathLst>
            </a:custGeom>
            <a:solidFill>
              <a:srgbClr val="EC1C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20"/>
            <p:cNvSpPr/>
            <p:nvPr/>
          </p:nvSpPr>
          <p:spPr>
            <a:xfrm>
              <a:off x="2362325" y="2241725"/>
              <a:ext cx="22125" cy="17525"/>
            </a:xfrm>
            <a:custGeom>
              <a:rect b="b" l="l" r="r" t="t"/>
              <a:pathLst>
                <a:path extrusionOk="0" h="701" w="885">
                  <a:moveTo>
                    <a:pt x="448" y="0"/>
                  </a:moveTo>
                  <a:cubicBezTo>
                    <a:pt x="329" y="0"/>
                    <a:pt x="219" y="53"/>
                    <a:pt x="141" y="170"/>
                  </a:cubicBezTo>
                  <a:cubicBezTo>
                    <a:pt x="0" y="311"/>
                    <a:pt x="35" y="559"/>
                    <a:pt x="177" y="700"/>
                  </a:cubicBezTo>
                  <a:cubicBezTo>
                    <a:pt x="424" y="629"/>
                    <a:pt x="637" y="559"/>
                    <a:pt x="884" y="453"/>
                  </a:cubicBezTo>
                  <a:cubicBezTo>
                    <a:pt x="884" y="311"/>
                    <a:pt x="849" y="170"/>
                    <a:pt x="743" y="99"/>
                  </a:cubicBezTo>
                  <a:cubicBezTo>
                    <a:pt x="647" y="35"/>
                    <a:pt x="545" y="0"/>
                    <a:pt x="44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20"/>
            <p:cNvSpPr/>
            <p:nvPr/>
          </p:nvSpPr>
          <p:spPr>
            <a:xfrm>
              <a:off x="2351475" y="2191475"/>
              <a:ext cx="28550" cy="21825"/>
            </a:xfrm>
            <a:custGeom>
              <a:rect b="b" l="l" r="r" t="t"/>
              <a:pathLst>
                <a:path extrusionOk="0" h="873" w="1142">
                  <a:moveTo>
                    <a:pt x="710" y="1"/>
                  </a:moveTo>
                  <a:cubicBezTo>
                    <a:pt x="380" y="1"/>
                    <a:pt x="0" y="629"/>
                    <a:pt x="399" y="800"/>
                  </a:cubicBezTo>
                  <a:cubicBezTo>
                    <a:pt x="476" y="846"/>
                    <a:pt x="573" y="872"/>
                    <a:pt x="670" y="872"/>
                  </a:cubicBezTo>
                  <a:cubicBezTo>
                    <a:pt x="796" y="872"/>
                    <a:pt x="920" y="829"/>
                    <a:pt x="1000" y="729"/>
                  </a:cubicBezTo>
                  <a:cubicBezTo>
                    <a:pt x="1141" y="517"/>
                    <a:pt x="1106" y="269"/>
                    <a:pt x="929" y="128"/>
                  </a:cubicBezTo>
                  <a:cubicBezTo>
                    <a:pt x="867" y="38"/>
                    <a:pt x="790" y="1"/>
                    <a:pt x="71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20"/>
            <p:cNvSpPr/>
            <p:nvPr/>
          </p:nvSpPr>
          <p:spPr>
            <a:xfrm>
              <a:off x="2202250" y="2161525"/>
              <a:ext cx="23900" cy="20300"/>
            </a:xfrm>
            <a:custGeom>
              <a:rect b="b" l="l" r="r" t="t"/>
              <a:pathLst>
                <a:path extrusionOk="0" h="812" w="956">
                  <a:moveTo>
                    <a:pt x="484" y="1"/>
                  </a:moveTo>
                  <a:cubicBezTo>
                    <a:pt x="355" y="1"/>
                    <a:pt x="224" y="56"/>
                    <a:pt x="142" y="159"/>
                  </a:cubicBezTo>
                  <a:cubicBezTo>
                    <a:pt x="0" y="335"/>
                    <a:pt x="36" y="583"/>
                    <a:pt x="213" y="725"/>
                  </a:cubicBezTo>
                  <a:cubicBezTo>
                    <a:pt x="286" y="784"/>
                    <a:pt x="379" y="812"/>
                    <a:pt x="472" y="812"/>
                  </a:cubicBezTo>
                  <a:cubicBezTo>
                    <a:pt x="601" y="812"/>
                    <a:pt x="732" y="757"/>
                    <a:pt x="814" y="654"/>
                  </a:cubicBezTo>
                  <a:cubicBezTo>
                    <a:pt x="955" y="477"/>
                    <a:pt x="920" y="229"/>
                    <a:pt x="743" y="88"/>
                  </a:cubicBezTo>
                  <a:cubicBezTo>
                    <a:pt x="669" y="29"/>
                    <a:pt x="577" y="1"/>
                    <a:pt x="48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20"/>
            <p:cNvSpPr/>
            <p:nvPr/>
          </p:nvSpPr>
          <p:spPr>
            <a:xfrm>
              <a:off x="2254425" y="2203325"/>
              <a:ext cx="29650" cy="21850"/>
            </a:xfrm>
            <a:custGeom>
              <a:rect b="b" l="l" r="r" t="t"/>
              <a:pathLst>
                <a:path extrusionOk="0" h="874" w="1186">
                  <a:moveTo>
                    <a:pt x="617" y="0"/>
                  </a:moveTo>
                  <a:cubicBezTo>
                    <a:pt x="589" y="0"/>
                    <a:pt x="561" y="3"/>
                    <a:pt x="531" y="8"/>
                  </a:cubicBezTo>
                  <a:cubicBezTo>
                    <a:pt x="142" y="43"/>
                    <a:pt x="0" y="574"/>
                    <a:pt x="354" y="786"/>
                  </a:cubicBezTo>
                  <a:cubicBezTo>
                    <a:pt x="428" y="845"/>
                    <a:pt x="514" y="873"/>
                    <a:pt x="602" y="873"/>
                  </a:cubicBezTo>
                  <a:cubicBezTo>
                    <a:pt x="725" y="873"/>
                    <a:pt x="852" y="818"/>
                    <a:pt x="955" y="715"/>
                  </a:cubicBezTo>
                  <a:cubicBezTo>
                    <a:pt x="1186" y="419"/>
                    <a:pt x="988" y="0"/>
                    <a:pt x="61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20"/>
            <p:cNvSpPr/>
            <p:nvPr/>
          </p:nvSpPr>
          <p:spPr>
            <a:xfrm>
              <a:off x="2208050" y="2215275"/>
              <a:ext cx="27050" cy="16550"/>
            </a:xfrm>
            <a:custGeom>
              <a:rect b="b" l="l" r="r" t="t"/>
              <a:pathLst>
                <a:path extrusionOk="0" h="662" w="1082">
                  <a:moveTo>
                    <a:pt x="388" y="1"/>
                  </a:moveTo>
                  <a:cubicBezTo>
                    <a:pt x="177" y="1"/>
                    <a:pt x="1" y="99"/>
                    <a:pt x="87" y="343"/>
                  </a:cubicBezTo>
                  <a:cubicBezTo>
                    <a:pt x="193" y="414"/>
                    <a:pt x="264" y="485"/>
                    <a:pt x="370" y="555"/>
                  </a:cubicBezTo>
                  <a:lnTo>
                    <a:pt x="476" y="662"/>
                  </a:lnTo>
                  <a:cubicBezTo>
                    <a:pt x="617" y="662"/>
                    <a:pt x="723" y="591"/>
                    <a:pt x="830" y="485"/>
                  </a:cubicBezTo>
                  <a:cubicBezTo>
                    <a:pt x="1082" y="212"/>
                    <a:pt x="697" y="1"/>
                    <a:pt x="38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20"/>
            <p:cNvSpPr/>
            <p:nvPr/>
          </p:nvSpPr>
          <p:spPr>
            <a:xfrm>
              <a:off x="2247125" y="2154350"/>
              <a:ext cx="28550" cy="21525"/>
            </a:xfrm>
            <a:custGeom>
              <a:rect b="b" l="l" r="r" t="t"/>
              <a:pathLst>
                <a:path extrusionOk="0" h="861" w="1142">
                  <a:moveTo>
                    <a:pt x="710" y="0"/>
                  </a:moveTo>
                  <a:cubicBezTo>
                    <a:pt x="380" y="0"/>
                    <a:pt x="0" y="629"/>
                    <a:pt x="399" y="799"/>
                  </a:cubicBezTo>
                  <a:cubicBezTo>
                    <a:pt x="482" y="841"/>
                    <a:pt x="571" y="861"/>
                    <a:pt x="657" y="861"/>
                  </a:cubicBezTo>
                  <a:cubicBezTo>
                    <a:pt x="790" y="861"/>
                    <a:pt x="914" y="814"/>
                    <a:pt x="1000" y="729"/>
                  </a:cubicBezTo>
                  <a:cubicBezTo>
                    <a:pt x="1141" y="516"/>
                    <a:pt x="1106" y="269"/>
                    <a:pt x="929" y="127"/>
                  </a:cubicBezTo>
                  <a:cubicBezTo>
                    <a:pt x="867" y="37"/>
                    <a:pt x="790" y="0"/>
                    <a:pt x="71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20"/>
            <p:cNvSpPr/>
            <p:nvPr/>
          </p:nvSpPr>
          <p:spPr>
            <a:xfrm>
              <a:off x="2268575" y="2253425"/>
              <a:ext cx="16825" cy="8475"/>
            </a:xfrm>
            <a:custGeom>
              <a:rect b="b" l="l" r="r" t="t"/>
              <a:pathLst>
                <a:path extrusionOk="0" h="339" w="673">
                  <a:moveTo>
                    <a:pt x="302" y="1"/>
                  </a:moveTo>
                  <a:cubicBezTo>
                    <a:pt x="193" y="1"/>
                    <a:pt x="80" y="47"/>
                    <a:pt x="0" y="126"/>
                  </a:cubicBezTo>
                  <a:cubicBezTo>
                    <a:pt x="213" y="197"/>
                    <a:pt x="460" y="268"/>
                    <a:pt x="672" y="338"/>
                  </a:cubicBezTo>
                  <a:cubicBezTo>
                    <a:pt x="672" y="232"/>
                    <a:pt x="602" y="161"/>
                    <a:pt x="531" y="91"/>
                  </a:cubicBezTo>
                  <a:cubicBezTo>
                    <a:pt x="469" y="29"/>
                    <a:pt x="387" y="1"/>
                    <a:pt x="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20"/>
            <p:cNvSpPr/>
            <p:nvPr/>
          </p:nvSpPr>
          <p:spPr>
            <a:xfrm>
              <a:off x="2307475" y="2198675"/>
              <a:ext cx="23025" cy="20950"/>
            </a:xfrm>
            <a:custGeom>
              <a:rect b="b" l="l" r="r" t="t"/>
              <a:pathLst>
                <a:path extrusionOk="0" h="838" w="921">
                  <a:moveTo>
                    <a:pt x="470" y="0"/>
                  </a:moveTo>
                  <a:cubicBezTo>
                    <a:pt x="343" y="0"/>
                    <a:pt x="225" y="55"/>
                    <a:pt x="142" y="158"/>
                  </a:cubicBezTo>
                  <a:cubicBezTo>
                    <a:pt x="1" y="335"/>
                    <a:pt x="36" y="583"/>
                    <a:pt x="213" y="724"/>
                  </a:cubicBezTo>
                  <a:cubicBezTo>
                    <a:pt x="290" y="801"/>
                    <a:pt x="386" y="837"/>
                    <a:pt x="482" y="837"/>
                  </a:cubicBezTo>
                  <a:cubicBezTo>
                    <a:pt x="608" y="837"/>
                    <a:pt x="734" y="774"/>
                    <a:pt x="814" y="653"/>
                  </a:cubicBezTo>
                  <a:cubicBezTo>
                    <a:pt x="921" y="477"/>
                    <a:pt x="885" y="229"/>
                    <a:pt x="744" y="88"/>
                  </a:cubicBezTo>
                  <a:cubicBezTo>
                    <a:pt x="655" y="28"/>
                    <a:pt x="560" y="0"/>
                    <a:pt x="47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20"/>
            <p:cNvSpPr/>
            <p:nvPr/>
          </p:nvSpPr>
          <p:spPr>
            <a:xfrm>
              <a:off x="2240925" y="2104825"/>
              <a:ext cx="28550" cy="22175"/>
            </a:xfrm>
            <a:custGeom>
              <a:rect b="b" l="l" r="r" t="t"/>
              <a:pathLst>
                <a:path extrusionOk="0" h="887" w="1142">
                  <a:moveTo>
                    <a:pt x="710" y="0"/>
                  </a:moveTo>
                  <a:cubicBezTo>
                    <a:pt x="380" y="0"/>
                    <a:pt x="1" y="629"/>
                    <a:pt x="399" y="799"/>
                  </a:cubicBezTo>
                  <a:cubicBezTo>
                    <a:pt x="473" y="858"/>
                    <a:pt x="565" y="887"/>
                    <a:pt x="658" y="887"/>
                  </a:cubicBezTo>
                  <a:cubicBezTo>
                    <a:pt x="787" y="887"/>
                    <a:pt x="918" y="832"/>
                    <a:pt x="1000" y="729"/>
                  </a:cubicBezTo>
                  <a:cubicBezTo>
                    <a:pt x="1142" y="516"/>
                    <a:pt x="1106" y="269"/>
                    <a:pt x="930" y="127"/>
                  </a:cubicBezTo>
                  <a:cubicBezTo>
                    <a:pt x="867" y="37"/>
                    <a:pt x="790" y="0"/>
                    <a:pt x="71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20"/>
            <p:cNvSpPr/>
            <p:nvPr/>
          </p:nvSpPr>
          <p:spPr>
            <a:xfrm>
              <a:off x="2301300" y="2151050"/>
              <a:ext cx="22875" cy="18925"/>
            </a:xfrm>
            <a:custGeom>
              <a:rect b="b" l="l" r="r" t="t"/>
              <a:pathLst>
                <a:path extrusionOk="0" h="757" w="915">
                  <a:moveTo>
                    <a:pt x="393" y="0"/>
                  </a:moveTo>
                  <a:cubicBezTo>
                    <a:pt x="309" y="0"/>
                    <a:pt x="223" y="26"/>
                    <a:pt x="142" y="82"/>
                  </a:cubicBezTo>
                  <a:cubicBezTo>
                    <a:pt x="0" y="259"/>
                    <a:pt x="36" y="542"/>
                    <a:pt x="212" y="684"/>
                  </a:cubicBezTo>
                  <a:cubicBezTo>
                    <a:pt x="290" y="730"/>
                    <a:pt x="380" y="756"/>
                    <a:pt x="470" y="756"/>
                  </a:cubicBezTo>
                  <a:cubicBezTo>
                    <a:pt x="585" y="756"/>
                    <a:pt x="699" y="713"/>
                    <a:pt x="778" y="613"/>
                  </a:cubicBezTo>
                  <a:cubicBezTo>
                    <a:pt x="915" y="286"/>
                    <a:pt x="673" y="0"/>
                    <a:pt x="39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20"/>
            <p:cNvSpPr/>
            <p:nvPr/>
          </p:nvSpPr>
          <p:spPr>
            <a:xfrm>
              <a:off x="2312800" y="2248475"/>
              <a:ext cx="23000" cy="16950"/>
            </a:xfrm>
            <a:custGeom>
              <a:rect b="b" l="l" r="r" t="t"/>
              <a:pathLst>
                <a:path extrusionOk="0" h="678" w="920">
                  <a:moveTo>
                    <a:pt x="433" y="1"/>
                  </a:moveTo>
                  <a:cubicBezTo>
                    <a:pt x="324" y="1"/>
                    <a:pt x="217" y="36"/>
                    <a:pt x="142" y="112"/>
                  </a:cubicBezTo>
                  <a:cubicBezTo>
                    <a:pt x="0" y="289"/>
                    <a:pt x="35" y="536"/>
                    <a:pt x="177" y="678"/>
                  </a:cubicBezTo>
                  <a:lnTo>
                    <a:pt x="778" y="678"/>
                  </a:lnTo>
                  <a:cubicBezTo>
                    <a:pt x="920" y="501"/>
                    <a:pt x="884" y="218"/>
                    <a:pt x="708" y="76"/>
                  </a:cubicBezTo>
                  <a:cubicBezTo>
                    <a:pt x="625" y="27"/>
                    <a:pt x="528" y="1"/>
                    <a:pt x="43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20"/>
            <p:cNvSpPr/>
            <p:nvPr/>
          </p:nvSpPr>
          <p:spPr>
            <a:xfrm>
              <a:off x="2154500" y="2118250"/>
              <a:ext cx="15925" cy="20725"/>
            </a:xfrm>
            <a:custGeom>
              <a:rect b="b" l="l" r="r" t="t"/>
              <a:pathLst>
                <a:path extrusionOk="0" h="829" w="637">
                  <a:moveTo>
                    <a:pt x="203" y="1"/>
                  </a:moveTo>
                  <a:cubicBezTo>
                    <a:pt x="134" y="1"/>
                    <a:pt x="64" y="18"/>
                    <a:pt x="0" y="50"/>
                  </a:cubicBezTo>
                  <a:cubicBezTo>
                    <a:pt x="36" y="298"/>
                    <a:pt x="71" y="545"/>
                    <a:pt x="142" y="828"/>
                  </a:cubicBezTo>
                  <a:cubicBezTo>
                    <a:pt x="283" y="828"/>
                    <a:pt x="425" y="758"/>
                    <a:pt x="495" y="651"/>
                  </a:cubicBezTo>
                  <a:cubicBezTo>
                    <a:pt x="637" y="475"/>
                    <a:pt x="602" y="227"/>
                    <a:pt x="425" y="85"/>
                  </a:cubicBezTo>
                  <a:cubicBezTo>
                    <a:pt x="366" y="27"/>
                    <a:pt x="286" y="1"/>
                    <a:pt x="20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20"/>
            <p:cNvSpPr/>
            <p:nvPr/>
          </p:nvSpPr>
          <p:spPr>
            <a:xfrm>
              <a:off x="2152725" y="2069075"/>
              <a:ext cx="12400" cy="20375"/>
            </a:xfrm>
            <a:custGeom>
              <a:rect b="b" l="l" r="r" t="t"/>
              <a:pathLst>
                <a:path extrusionOk="0" h="815" w="496">
                  <a:moveTo>
                    <a:pt x="71" y="1"/>
                  </a:moveTo>
                  <a:cubicBezTo>
                    <a:pt x="36" y="248"/>
                    <a:pt x="0" y="531"/>
                    <a:pt x="0" y="814"/>
                  </a:cubicBezTo>
                  <a:cubicBezTo>
                    <a:pt x="142" y="814"/>
                    <a:pt x="283" y="779"/>
                    <a:pt x="354" y="673"/>
                  </a:cubicBezTo>
                  <a:cubicBezTo>
                    <a:pt x="496" y="461"/>
                    <a:pt x="460" y="213"/>
                    <a:pt x="283" y="72"/>
                  </a:cubicBezTo>
                  <a:cubicBezTo>
                    <a:pt x="213" y="36"/>
                    <a:pt x="142" y="1"/>
                    <a:pt x="71"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20"/>
            <p:cNvSpPr/>
            <p:nvPr/>
          </p:nvSpPr>
          <p:spPr>
            <a:xfrm>
              <a:off x="2167750" y="2167250"/>
              <a:ext cx="8875" cy="13275"/>
            </a:xfrm>
            <a:custGeom>
              <a:rect b="b" l="l" r="r" t="t"/>
              <a:pathLst>
                <a:path extrusionOk="0" h="531" w="355">
                  <a:moveTo>
                    <a:pt x="1" y="0"/>
                  </a:moveTo>
                  <a:cubicBezTo>
                    <a:pt x="107" y="213"/>
                    <a:pt x="178" y="389"/>
                    <a:pt x="284" y="531"/>
                  </a:cubicBezTo>
                  <a:cubicBezTo>
                    <a:pt x="354" y="389"/>
                    <a:pt x="284" y="177"/>
                    <a:pt x="142" y="71"/>
                  </a:cubicBezTo>
                  <a:cubicBezTo>
                    <a:pt x="107" y="36"/>
                    <a:pt x="72" y="36"/>
                    <a:pt x="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20"/>
            <p:cNvSpPr/>
            <p:nvPr/>
          </p:nvSpPr>
          <p:spPr>
            <a:xfrm>
              <a:off x="2196950" y="2113900"/>
              <a:ext cx="23075" cy="18650"/>
            </a:xfrm>
            <a:custGeom>
              <a:rect b="b" l="l" r="r" t="t"/>
              <a:pathLst>
                <a:path extrusionOk="0" h="746" w="923">
                  <a:moveTo>
                    <a:pt x="393" y="1"/>
                  </a:moveTo>
                  <a:cubicBezTo>
                    <a:pt x="309" y="1"/>
                    <a:pt x="223" y="26"/>
                    <a:pt x="142" y="83"/>
                  </a:cubicBezTo>
                  <a:cubicBezTo>
                    <a:pt x="0" y="259"/>
                    <a:pt x="35" y="507"/>
                    <a:pt x="212" y="684"/>
                  </a:cubicBezTo>
                  <a:cubicBezTo>
                    <a:pt x="282" y="726"/>
                    <a:pt x="363" y="746"/>
                    <a:pt x="446" y="746"/>
                  </a:cubicBezTo>
                  <a:cubicBezTo>
                    <a:pt x="574" y="746"/>
                    <a:pt x="707" y="699"/>
                    <a:pt x="814" y="613"/>
                  </a:cubicBezTo>
                  <a:cubicBezTo>
                    <a:pt x="923" y="286"/>
                    <a:pt x="674" y="1"/>
                    <a:pt x="39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20"/>
            <p:cNvSpPr/>
            <p:nvPr/>
          </p:nvSpPr>
          <p:spPr>
            <a:xfrm>
              <a:off x="2190750" y="2062475"/>
              <a:ext cx="23025" cy="21200"/>
            </a:xfrm>
            <a:custGeom>
              <a:rect b="b" l="l" r="r" t="t"/>
              <a:pathLst>
                <a:path extrusionOk="0" h="848" w="921">
                  <a:moveTo>
                    <a:pt x="462" y="1"/>
                  </a:moveTo>
                  <a:cubicBezTo>
                    <a:pt x="343" y="1"/>
                    <a:pt x="224" y="56"/>
                    <a:pt x="142" y="159"/>
                  </a:cubicBezTo>
                  <a:cubicBezTo>
                    <a:pt x="0" y="336"/>
                    <a:pt x="36" y="619"/>
                    <a:pt x="213" y="760"/>
                  </a:cubicBezTo>
                  <a:cubicBezTo>
                    <a:pt x="287" y="819"/>
                    <a:pt x="373" y="847"/>
                    <a:pt x="458" y="847"/>
                  </a:cubicBezTo>
                  <a:cubicBezTo>
                    <a:pt x="578" y="847"/>
                    <a:pt x="696" y="792"/>
                    <a:pt x="779" y="689"/>
                  </a:cubicBezTo>
                  <a:cubicBezTo>
                    <a:pt x="920" y="512"/>
                    <a:pt x="885" y="229"/>
                    <a:pt x="708" y="88"/>
                  </a:cubicBezTo>
                  <a:cubicBezTo>
                    <a:pt x="634" y="29"/>
                    <a:pt x="548" y="1"/>
                    <a:pt x="46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20"/>
            <p:cNvSpPr/>
            <p:nvPr/>
          </p:nvSpPr>
          <p:spPr>
            <a:xfrm>
              <a:off x="2399350" y="2138300"/>
              <a:ext cx="24000" cy="19650"/>
            </a:xfrm>
            <a:custGeom>
              <a:rect b="b" l="l" r="r" t="t"/>
              <a:pathLst>
                <a:path extrusionOk="0" h="786" w="960">
                  <a:moveTo>
                    <a:pt x="590" y="0"/>
                  </a:moveTo>
                  <a:cubicBezTo>
                    <a:pt x="243" y="0"/>
                    <a:pt x="1" y="390"/>
                    <a:pt x="217" y="698"/>
                  </a:cubicBezTo>
                  <a:cubicBezTo>
                    <a:pt x="291" y="758"/>
                    <a:pt x="383" y="786"/>
                    <a:pt x="476" y="786"/>
                  </a:cubicBezTo>
                  <a:cubicBezTo>
                    <a:pt x="605" y="786"/>
                    <a:pt x="736" y="731"/>
                    <a:pt x="818" y="628"/>
                  </a:cubicBezTo>
                  <a:cubicBezTo>
                    <a:pt x="960" y="451"/>
                    <a:pt x="924" y="203"/>
                    <a:pt x="748" y="26"/>
                  </a:cubicBezTo>
                  <a:cubicBezTo>
                    <a:pt x="694" y="8"/>
                    <a:pt x="641" y="0"/>
                    <a:pt x="59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20"/>
            <p:cNvSpPr/>
            <p:nvPr/>
          </p:nvSpPr>
          <p:spPr>
            <a:xfrm>
              <a:off x="2456050" y="2180275"/>
              <a:ext cx="13300" cy="16175"/>
            </a:xfrm>
            <a:custGeom>
              <a:rect b="b" l="l" r="r" t="t"/>
              <a:pathLst>
                <a:path extrusionOk="0" h="647" w="532">
                  <a:moveTo>
                    <a:pt x="441" y="1"/>
                  </a:moveTo>
                  <a:cubicBezTo>
                    <a:pt x="305" y="1"/>
                    <a:pt x="194" y="64"/>
                    <a:pt x="107" y="151"/>
                  </a:cubicBezTo>
                  <a:cubicBezTo>
                    <a:pt x="1" y="328"/>
                    <a:pt x="1" y="505"/>
                    <a:pt x="107" y="647"/>
                  </a:cubicBezTo>
                  <a:cubicBezTo>
                    <a:pt x="248" y="434"/>
                    <a:pt x="390" y="222"/>
                    <a:pt x="531" y="10"/>
                  </a:cubicBezTo>
                  <a:cubicBezTo>
                    <a:pt x="500" y="4"/>
                    <a:pt x="470" y="1"/>
                    <a:pt x="441"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20"/>
            <p:cNvSpPr/>
            <p:nvPr/>
          </p:nvSpPr>
          <p:spPr>
            <a:xfrm>
              <a:off x="2403000" y="2185625"/>
              <a:ext cx="28775" cy="21850"/>
            </a:xfrm>
            <a:custGeom>
              <a:rect b="b" l="l" r="r" t="t"/>
              <a:pathLst>
                <a:path extrusionOk="0" h="874" w="1151">
                  <a:moveTo>
                    <a:pt x="610" y="1"/>
                  </a:moveTo>
                  <a:cubicBezTo>
                    <a:pt x="584" y="1"/>
                    <a:pt x="558" y="3"/>
                    <a:pt x="531" y="8"/>
                  </a:cubicBezTo>
                  <a:cubicBezTo>
                    <a:pt x="106" y="44"/>
                    <a:pt x="0" y="574"/>
                    <a:pt x="319" y="786"/>
                  </a:cubicBezTo>
                  <a:cubicBezTo>
                    <a:pt x="392" y="845"/>
                    <a:pt x="479" y="874"/>
                    <a:pt x="567" y="874"/>
                  </a:cubicBezTo>
                  <a:cubicBezTo>
                    <a:pt x="690" y="874"/>
                    <a:pt x="817" y="819"/>
                    <a:pt x="920" y="716"/>
                  </a:cubicBezTo>
                  <a:cubicBezTo>
                    <a:pt x="1150" y="419"/>
                    <a:pt x="952" y="1"/>
                    <a:pt x="61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20"/>
            <p:cNvSpPr/>
            <p:nvPr/>
          </p:nvSpPr>
          <p:spPr>
            <a:xfrm>
              <a:off x="2445450" y="2130050"/>
              <a:ext cx="29850" cy="22600"/>
            </a:xfrm>
            <a:custGeom>
              <a:rect b="b" l="l" r="r" t="t"/>
              <a:pathLst>
                <a:path extrusionOk="0" h="904" w="1194">
                  <a:moveTo>
                    <a:pt x="577" y="1"/>
                  </a:moveTo>
                  <a:cubicBezTo>
                    <a:pt x="562" y="1"/>
                    <a:pt x="546" y="1"/>
                    <a:pt x="531" y="3"/>
                  </a:cubicBezTo>
                  <a:cubicBezTo>
                    <a:pt x="142" y="38"/>
                    <a:pt x="0" y="569"/>
                    <a:pt x="354" y="816"/>
                  </a:cubicBezTo>
                  <a:cubicBezTo>
                    <a:pt x="428" y="875"/>
                    <a:pt x="520" y="904"/>
                    <a:pt x="613" y="904"/>
                  </a:cubicBezTo>
                  <a:cubicBezTo>
                    <a:pt x="742" y="904"/>
                    <a:pt x="873" y="848"/>
                    <a:pt x="955" y="745"/>
                  </a:cubicBezTo>
                  <a:cubicBezTo>
                    <a:pt x="1194" y="439"/>
                    <a:pt x="973" y="1"/>
                    <a:pt x="57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20"/>
            <p:cNvSpPr/>
            <p:nvPr/>
          </p:nvSpPr>
          <p:spPr>
            <a:xfrm>
              <a:off x="2442800" y="2081925"/>
              <a:ext cx="23000" cy="20550"/>
            </a:xfrm>
            <a:custGeom>
              <a:rect b="b" l="l" r="r" t="t"/>
              <a:pathLst>
                <a:path extrusionOk="0" h="822" w="920">
                  <a:moveTo>
                    <a:pt x="469" y="1"/>
                  </a:moveTo>
                  <a:cubicBezTo>
                    <a:pt x="342" y="1"/>
                    <a:pt x="224" y="56"/>
                    <a:pt x="142" y="159"/>
                  </a:cubicBezTo>
                  <a:cubicBezTo>
                    <a:pt x="0" y="336"/>
                    <a:pt x="35" y="583"/>
                    <a:pt x="212" y="760"/>
                  </a:cubicBezTo>
                  <a:cubicBezTo>
                    <a:pt x="282" y="802"/>
                    <a:pt x="368" y="822"/>
                    <a:pt x="456" y="822"/>
                  </a:cubicBezTo>
                  <a:cubicBezTo>
                    <a:pt x="590" y="822"/>
                    <a:pt x="728" y="775"/>
                    <a:pt x="814" y="690"/>
                  </a:cubicBezTo>
                  <a:cubicBezTo>
                    <a:pt x="920" y="477"/>
                    <a:pt x="920" y="230"/>
                    <a:pt x="743" y="88"/>
                  </a:cubicBezTo>
                  <a:cubicBezTo>
                    <a:pt x="654" y="29"/>
                    <a:pt x="560" y="1"/>
                    <a:pt x="469"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20"/>
            <p:cNvSpPr/>
            <p:nvPr/>
          </p:nvSpPr>
          <p:spPr>
            <a:xfrm>
              <a:off x="2283625" y="2049650"/>
              <a:ext cx="29200" cy="21650"/>
            </a:xfrm>
            <a:custGeom>
              <a:rect b="b" l="l" r="r" t="t"/>
              <a:pathLst>
                <a:path extrusionOk="0" h="866" w="1168">
                  <a:moveTo>
                    <a:pt x="724" y="0"/>
                  </a:moveTo>
                  <a:cubicBezTo>
                    <a:pt x="388" y="0"/>
                    <a:pt x="1" y="637"/>
                    <a:pt x="424" y="778"/>
                  </a:cubicBezTo>
                  <a:cubicBezTo>
                    <a:pt x="498" y="837"/>
                    <a:pt x="590" y="865"/>
                    <a:pt x="683" y="865"/>
                  </a:cubicBezTo>
                  <a:cubicBezTo>
                    <a:pt x="813" y="865"/>
                    <a:pt x="943" y="810"/>
                    <a:pt x="1026" y="707"/>
                  </a:cubicBezTo>
                  <a:cubicBezTo>
                    <a:pt x="1167" y="530"/>
                    <a:pt x="1132" y="283"/>
                    <a:pt x="955" y="141"/>
                  </a:cubicBezTo>
                  <a:cubicBezTo>
                    <a:pt x="890" y="41"/>
                    <a:pt x="809" y="0"/>
                    <a:pt x="72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20"/>
            <p:cNvSpPr/>
            <p:nvPr/>
          </p:nvSpPr>
          <p:spPr>
            <a:xfrm>
              <a:off x="2343750" y="2094125"/>
              <a:ext cx="23900" cy="20500"/>
            </a:xfrm>
            <a:custGeom>
              <a:rect b="b" l="l" r="r" t="t"/>
              <a:pathLst>
                <a:path extrusionOk="0" h="820" w="956">
                  <a:moveTo>
                    <a:pt x="524" y="0"/>
                  </a:moveTo>
                  <a:cubicBezTo>
                    <a:pt x="395" y="0"/>
                    <a:pt x="265" y="56"/>
                    <a:pt x="177" y="166"/>
                  </a:cubicBezTo>
                  <a:cubicBezTo>
                    <a:pt x="0" y="343"/>
                    <a:pt x="36" y="591"/>
                    <a:pt x="248" y="732"/>
                  </a:cubicBezTo>
                  <a:cubicBezTo>
                    <a:pt x="322" y="791"/>
                    <a:pt x="408" y="819"/>
                    <a:pt x="493" y="819"/>
                  </a:cubicBezTo>
                  <a:cubicBezTo>
                    <a:pt x="613" y="819"/>
                    <a:pt x="731" y="764"/>
                    <a:pt x="814" y="661"/>
                  </a:cubicBezTo>
                  <a:cubicBezTo>
                    <a:pt x="955" y="485"/>
                    <a:pt x="920" y="237"/>
                    <a:pt x="743" y="60"/>
                  </a:cubicBezTo>
                  <a:cubicBezTo>
                    <a:pt x="677" y="20"/>
                    <a:pt x="600" y="0"/>
                    <a:pt x="52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20"/>
            <p:cNvSpPr/>
            <p:nvPr/>
          </p:nvSpPr>
          <p:spPr>
            <a:xfrm>
              <a:off x="2295000" y="2101150"/>
              <a:ext cx="23125" cy="19675"/>
            </a:xfrm>
            <a:custGeom>
              <a:rect b="b" l="l" r="r" t="t"/>
              <a:pathLst>
                <a:path extrusionOk="0" h="787" w="925">
                  <a:moveTo>
                    <a:pt x="590" y="0"/>
                  </a:moveTo>
                  <a:cubicBezTo>
                    <a:pt x="243" y="0"/>
                    <a:pt x="1" y="390"/>
                    <a:pt x="217" y="699"/>
                  </a:cubicBezTo>
                  <a:cubicBezTo>
                    <a:pt x="291" y="758"/>
                    <a:pt x="377" y="786"/>
                    <a:pt x="465" y="786"/>
                  </a:cubicBezTo>
                  <a:cubicBezTo>
                    <a:pt x="588" y="786"/>
                    <a:pt x="715" y="731"/>
                    <a:pt x="818" y="628"/>
                  </a:cubicBezTo>
                  <a:cubicBezTo>
                    <a:pt x="924" y="451"/>
                    <a:pt x="889" y="168"/>
                    <a:pt x="747" y="27"/>
                  </a:cubicBezTo>
                  <a:cubicBezTo>
                    <a:pt x="693" y="9"/>
                    <a:pt x="641" y="0"/>
                    <a:pt x="59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20"/>
            <p:cNvSpPr/>
            <p:nvPr/>
          </p:nvSpPr>
          <p:spPr>
            <a:xfrm>
              <a:off x="2338425" y="2046675"/>
              <a:ext cx="23100" cy="18625"/>
            </a:xfrm>
            <a:custGeom>
              <a:rect b="b" l="l" r="r" t="t"/>
              <a:pathLst>
                <a:path extrusionOk="0" h="745" w="924">
                  <a:moveTo>
                    <a:pt x="396" y="1"/>
                  </a:moveTo>
                  <a:cubicBezTo>
                    <a:pt x="311" y="1"/>
                    <a:pt x="224" y="26"/>
                    <a:pt x="142" y="83"/>
                  </a:cubicBezTo>
                  <a:cubicBezTo>
                    <a:pt x="1" y="260"/>
                    <a:pt x="36" y="508"/>
                    <a:pt x="213" y="685"/>
                  </a:cubicBezTo>
                  <a:cubicBezTo>
                    <a:pt x="279" y="724"/>
                    <a:pt x="356" y="744"/>
                    <a:pt x="435" y="744"/>
                  </a:cubicBezTo>
                  <a:cubicBezTo>
                    <a:pt x="566" y="744"/>
                    <a:pt x="704" y="689"/>
                    <a:pt x="815" y="578"/>
                  </a:cubicBezTo>
                  <a:cubicBezTo>
                    <a:pt x="923" y="279"/>
                    <a:pt x="677" y="1"/>
                    <a:pt x="39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20"/>
            <p:cNvSpPr/>
            <p:nvPr/>
          </p:nvSpPr>
          <p:spPr>
            <a:xfrm>
              <a:off x="2350600" y="2144475"/>
              <a:ext cx="23225" cy="19675"/>
            </a:xfrm>
            <a:custGeom>
              <a:rect b="b" l="l" r="r" t="t"/>
              <a:pathLst>
                <a:path extrusionOk="0" h="787" w="929">
                  <a:moveTo>
                    <a:pt x="571" y="1"/>
                  </a:moveTo>
                  <a:cubicBezTo>
                    <a:pt x="247" y="1"/>
                    <a:pt x="1" y="390"/>
                    <a:pt x="186" y="699"/>
                  </a:cubicBezTo>
                  <a:cubicBezTo>
                    <a:pt x="275" y="758"/>
                    <a:pt x="369" y="786"/>
                    <a:pt x="460" y="786"/>
                  </a:cubicBezTo>
                  <a:cubicBezTo>
                    <a:pt x="586" y="786"/>
                    <a:pt x="705" y="731"/>
                    <a:pt x="787" y="628"/>
                  </a:cubicBezTo>
                  <a:cubicBezTo>
                    <a:pt x="929" y="451"/>
                    <a:pt x="893" y="168"/>
                    <a:pt x="717" y="27"/>
                  </a:cubicBezTo>
                  <a:cubicBezTo>
                    <a:pt x="667" y="9"/>
                    <a:pt x="618" y="1"/>
                    <a:pt x="571"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20"/>
            <p:cNvSpPr/>
            <p:nvPr/>
          </p:nvSpPr>
          <p:spPr>
            <a:xfrm>
              <a:off x="2390600" y="2086600"/>
              <a:ext cx="28825" cy="21825"/>
            </a:xfrm>
            <a:custGeom>
              <a:rect b="b" l="l" r="r" t="t"/>
              <a:pathLst>
                <a:path extrusionOk="0" h="873" w="1153">
                  <a:moveTo>
                    <a:pt x="606" y="0"/>
                  </a:moveTo>
                  <a:cubicBezTo>
                    <a:pt x="582" y="0"/>
                    <a:pt x="557" y="3"/>
                    <a:pt x="532" y="7"/>
                  </a:cubicBezTo>
                  <a:cubicBezTo>
                    <a:pt x="142" y="43"/>
                    <a:pt x="1" y="573"/>
                    <a:pt x="319" y="786"/>
                  </a:cubicBezTo>
                  <a:cubicBezTo>
                    <a:pt x="408" y="845"/>
                    <a:pt x="503" y="873"/>
                    <a:pt x="593" y="873"/>
                  </a:cubicBezTo>
                  <a:cubicBezTo>
                    <a:pt x="720" y="873"/>
                    <a:pt x="838" y="818"/>
                    <a:pt x="921" y="715"/>
                  </a:cubicBezTo>
                  <a:cubicBezTo>
                    <a:pt x="1152" y="450"/>
                    <a:pt x="951" y="0"/>
                    <a:pt x="60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20"/>
            <p:cNvSpPr/>
            <p:nvPr/>
          </p:nvSpPr>
          <p:spPr>
            <a:xfrm>
              <a:off x="2332150" y="1996800"/>
              <a:ext cx="23125" cy="19650"/>
            </a:xfrm>
            <a:custGeom>
              <a:rect b="b" l="l" r="r" t="t"/>
              <a:pathLst>
                <a:path extrusionOk="0" h="786" w="925">
                  <a:moveTo>
                    <a:pt x="590" y="0"/>
                  </a:moveTo>
                  <a:cubicBezTo>
                    <a:pt x="242" y="0"/>
                    <a:pt x="0" y="390"/>
                    <a:pt x="217" y="699"/>
                  </a:cubicBezTo>
                  <a:cubicBezTo>
                    <a:pt x="290" y="758"/>
                    <a:pt x="383" y="786"/>
                    <a:pt x="475" y="786"/>
                  </a:cubicBezTo>
                  <a:cubicBezTo>
                    <a:pt x="605" y="786"/>
                    <a:pt x="735" y="731"/>
                    <a:pt x="818" y="628"/>
                  </a:cubicBezTo>
                  <a:cubicBezTo>
                    <a:pt x="924" y="416"/>
                    <a:pt x="924" y="168"/>
                    <a:pt x="747" y="27"/>
                  </a:cubicBezTo>
                  <a:cubicBezTo>
                    <a:pt x="693" y="9"/>
                    <a:pt x="640" y="0"/>
                    <a:pt x="59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20"/>
            <p:cNvSpPr/>
            <p:nvPr/>
          </p:nvSpPr>
          <p:spPr>
            <a:xfrm>
              <a:off x="2387075" y="2038600"/>
              <a:ext cx="23900" cy="20825"/>
            </a:xfrm>
            <a:custGeom>
              <a:rect b="b" l="l" r="r" t="t"/>
              <a:pathLst>
                <a:path extrusionOk="0" h="833" w="956">
                  <a:moveTo>
                    <a:pt x="498" y="1"/>
                  </a:moveTo>
                  <a:cubicBezTo>
                    <a:pt x="378" y="1"/>
                    <a:pt x="260" y="56"/>
                    <a:pt x="177" y="159"/>
                  </a:cubicBezTo>
                  <a:cubicBezTo>
                    <a:pt x="0" y="335"/>
                    <a:pt x="36" y="618"/>
                    <a:pt x="248" y="760"/>
                  </a:cubicBezTo>
                  <a:cubicBezTo>
                    <a:pt x="325" y="806"/>
                    <a:pt x="416" y="832"/>
                    <a:pt x="505" y="832"/>
                  </a:cubicBezTo>
                  <a:cubicBezTo>
                    <a:pt x="621" y="832"/>
                    <a:pt x="734" y="789"/>
                    <a:pt x="814" y="689"/>
                  </a:cubicBezTo>
                  <a:cubicBezTo>
                    <a:pt x="956" y="477"/>
                    <a:pt x="920" y="229"/>
                    <a:pt x="743" y="88"/>
                  </a:cubicBezTo>
                  <a:cubicBezTo>
                    <a:pt x="669" y="29"/>
                    <a:pt x="583" y="1"/>
                    <a:pt x="49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20"/>
            <p:cNvSpPr/>
            <p:nvPr/>
          </p:nvSpPr>
          <p:spPr>
            <a:xfrm>
              <a:off x="2194275" y="1977100"/>
              <a:ext cx="6225" cy="7100"/>
            </a:xfrm>
            <a:custGeom>
              <a:rect b="b" l="l" r="r" t="t"/>
              <a:pathLst>
                <a:path extrusionOk="0" h="284" w="249">
                  <a:moveTo>
                    <a:pt x="249" y="1"/>
                  </a:moveTo>
                  <a:lnTo>
                    <a:pt x="249" y="1"/>
                  </a:lnTo>
                  <a:cubicBezTo>
                    <a:pt x="142" y="107"/>
                    <a:pt x="72" y="213"/>
                    <a:pt x="1" y="284"/>
                  </a:cubicBezTo>
                  <a:cubicBezTo>
                    <a:pt x="72" y="249"/>
                    <a:pt x="107" y="213"/>
                    <a:pt x="178" y="142"/>
                  </a:cubicBezTo>
                  <a:cubicBezTo>
                    <a:pt x="213" y="107"/>
                    <a:pt x="213" y="72"/>
                    <a:pt x="249"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20"/>
            <p:cNvSpPr/>
            <p:nvPr/>
          </p:nvSpPr>
          <p:spPr>
            <a:xfrm>
              <a:off x="2233200" y="2007650"/>
              <a:ext cx="23900" cy="20900"/>
            </a:xfrm>
            <a:custGeom>
              <a:rect b="b" l="l" r="r" t="t"/>
              <a:pathLst>
                <a:path extrusionOk="0" h="836" w="956">
                  <a:moveTo>
                    <a:pt x="498" y="0"/>
                  </a:moveTo>
                  <a:cubicBezTo>
                    <a:pt x="378" y="0"/>
                    <a:pt x="260" y="55"/>
                    <a:pt x="177" y="159"/>
                  </a:cubicBezTo>
                  <a:cubicBezTo>
                    <a:pt x="0" y="335"/>
                    <a:pt x="36" y="618"/>
                    <a:pt x="248" y="760"/>
                  </a:cubicBezTo>
                  <a:cubicBezTo>
                    <a:pt x="313" y="812"/>
                    <a:pt x="387" y="835"/>
                    <a:pt x="463" y="835"/>
                  </a:cubicBezTo>
                  <a:cubicBezTo>
                    <a:pt x="592" y="835"/>
                    <a:pt x="724" y="766"/>
                    <a:pt x="814" y="654"/>
                  </a:cubicBezTo>
                  <a:cubicBezTo>
                    <a:pt x="956" y="477"/>
                    <a:pt x="920" y="229"/>
                    <a:pt x="743" y="88"/>
                  </a:cubicBezTo>
                  <a:cubicBezTo>
                    <a:pt x="669" y="29"/>
                    <a:pt x="583" y="0"/>
                    <a:pt x="49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20"/>
            <p:cNvSpPr/>
            <p:nvPr/>
          </p:nvSpPr>
          <p:spPr>
            <a:xfrm>
              <a:off x="2184675" y="2013325"/>
              <a:ext cx="22900" cy="18925"/>
            </a:xfrm>
            <a:custGeom>
              <a:rect b="b" l="l" r="r" t="t"/>
              <a:pathLst>
                <a:path extrusionOk="0" h="757" w="916">
                  <a:moveTo>
                    <a:pt x="452" y="1"/>
                  </a:moveTo>
                  <a:cubicBezTo>
                    <a:pt x="331" y="1"/>
                    <a:pt x="217" y="44"/>
                    <a:pt x="137" y="144"/>
                  </a:cubicBezTo>
                  <a:cubicBezTo>
                    <a:pt x="1" y="471"/>
                    <a:pt x="243" y="756"/>
                    <a:pt x="539" y="756"/>
                  </a:cubicBezTo>
                  <a:cubicBezTo>
                    <a:pt x="628" y="756"/>
                    <a:pt x="720" y="731"/>
                    <a:pt x="809" y="674"/>
                  </a:cubicBezTo>
                  <a:cubicBezTo>
                    <a:pt x="916" y="498"/>
                    <a:pt x="880" y="250"/>
                    <a:pt x="739" y="73"/>
                  </a:cubicBezTo>
                  <a:cubicBezTo>
                    <a:pt x="646" y="27"/>
                    <a:pt x="547" y="1"/>
                    <a:pt x="45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20"/>
            <p:cNvSpPr/>
            <p:nvPr/>
          </p:nvSpPr>
          <p:spPr>
            <a:xfrm>
              <a:off x="2227900" y="1958125"/>
              <a:ext cx="23000" cy="20825"/>
            </a:xfrm>
            <a:custGeom>
              <a:rect b="b" l="l" r="r" t="t"/>
              <a:pathLst>
                <a:path extrusionOk="0" h="833" w="920">
                  <a:moveTo>
                    <a:pt x="462" y="1"/>
                  </a:moveTo>
                  <a:cubicBezTo>
                    <a:pt x="343" y="1"/>
                    <a:pt x="224" y="56"/>
                    <a:pt x="142" y="159"/>
                  </a:cubicBezTo>
                  <a:cubicBezTo>
                    <a:pt x="0" y="335"/>
                    <a:pt x="36" y="583"/>
                    <a:pt x="212" y="760"/>
                  </a:cubicBezTo>
                  <a:cubicBezTo>
                    <a:pt x="290" y="806"/>
                    <a:pt x="380" y="832"/>
                    <a:pt x="473" y="832"/>
                  </a:cubicBezTo>
                  <a:cubicBezTo>
                    <a:pt x="592" y="832"/>
                    <a:pt x="714" y="789"/>
                    <a:pt x="814" y="689"/>
                  </a:cubicBezTo>
                  <a:cubicBezTo>
                    <a:pt x="920" y="477"/>
                    <a:pt x="885" y="229"/>
                    <a:pt x="708" y="88"/>
                  </a:cubicBezTo>
                  <a:cubicBezTo>
                    <a:pt x="634" y="29"/>
                    <a:pt x="548" y="1"/>
                    <a:pt x="46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20"/>
            <p:cNvSpPr/>
            <p:nvPr/>
          </p:nvSpPr>
          <p:spPr>
            <a:xfrm>
              <a:off x="2240200" y="2055975"/>
              <a:ext cx="28225" cy="19600"/>
            </a:xfrm>
            <a:custGeom>
              <a:rect b="b" l="l" r="r" t="t"/>
              <a:pathLst>
                <a:path extrusionOk="0" h="784" w="1129">
                  <a:moveTo>
                    <a:pt x="363" y="0"/>
                  </a:moveTo>
                  <a:cubicBezTo>
                    <a:pt x="257" y="0"/>
                    <a:pt x="162" y="49"/>
                    <a:pt x="110" y="171"/>
                  </a:cubicBezTo>
                  <a:cubicBezTo>
                    <a:pt x="0" y="498"/>
                    <a:pt x="249" y="784"/>
                    <a:pt x="530" y="784"/>
                  </a:cubicBezTo>
                  <a:cubicBezTo>
                    <a:pt x="614" y="784"/>
                    <a:pt x="701" y="758"/>
                    <a:pt x="782" y="702"/>
                  </a:cubicBezTo>
                  <a:cubicBezTo>
                    <a:pt x="1128" y="462"/>
                    <a:pt x="691" y="0"/>
                    <a:pt x="36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20"/>
            <p:cNvSpPr/>
            <p:nvPr/>
          </p:nvSpPr>
          <p:spPr>
            <a:xfrm>
              <a:off x="2282725" y="2001450"/>
              <a:ext cx="23900" cy="20550"/>
            </a:xfrm>
            <a:custGeom>
              <a:rect b="b" l="l" r="r" t="t"/>
              <a:pathLst>
                <a:path extrusionOk="0" h="822" w="956">
                  <a:moveTo>
                    <a:pt x="484" y="1"/>
                  </a:moveTo>
                  <a:cubicBezTo>
                    <a:pt x="355" y="1"/>
                    <a:pt x="224" y="56"/>
                    <a:pt x="142" y="159"/>
                  </a:cubicBezTo>
                  <a:cubicBezTo>
                    <a:pt x="0" y="336"/>
                    <a:pt x="36" y="583"/>
                    <a:pt x="213" y="760"/>
                  </a:cubicBezTo>
                  <a:cubicBezTo>
                    <a:pt x="296" y="802"/>
                    <a:pt x="386" y="822"/>
                    <a:pt x="472" y="822"/>
                  </a:cubicBezTo>
                  <a:cubicBezTo>
                    <a:pt x="604" y="822"/>
                    <a:pt x="728" y="775"/>
                    <a:pt x="814" y="690"/>
                  </a:cubicBezTo>
                  <a:cubicBezTo>
                    <a:pt x="955" y="477"/>
                    <a:pt x="920" y="230"/>
                    <a:pt x="743" y="88"/>
                  </a:cubicBezTo>
                  <a:cubicBezTo>
                    <a:pt x="669" y="29"/>
                    <a:pt x="577" y="1"/>
                    <a:pt x="48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20"/>
            <p:cNvSpPr/>
            <p:nvPr/>
          </p:nvSpPr>
          <p:spPr>
            <a:xfrm>
              <a:off x="2273875" y="1950525"/>
              <a:ext cx="29825" cy="22600"/>
            </a:xfrm>
            <a:custGeom>
              <a:rect b="b" l="l" r="r" t="t"/>
              <a:pathLst>
                <a:path extrusionOk="0" h="904" w="1193">
                  <a:moveTo>
                    <a:pt x="573" y="1"/>
                  </a:moveTo>
                  <a:cubicBezTo>
                    <a:pt x="560" y="1"/>
                    <a:pt x="545" y="1"/>
                    <a:pt x="531" y="3"/>
                  </a:cubicBezTo>
                  <a:cubicBezTo>
                    <a:pt x="142" y="73"/>
                    <a:pt x="1" y="569"/>
                    <a:pt x="354" y="816"/>
                  </a:cubicBezTo>
                  <a:cubicBezTo>
                    <a:pt x="428" y="875"/>
                    <a:pt x="514" y="904"/>
                    <a:pt x="600" y="904"/>
                  </a:cubicBezTo>
                  <a:cubicBezTo>
                    <a:pt x="719" y="904"/>
                    <a:pt x="838" y="849"/>
                    <a:pt x="920" y="746"/>
                  </a:cubicBezTo>
                  <a:cubicBezTo>
                    <a:pt x="1193" y="439"/>
                    <a:pt x="940" y="1"/>
                    <a:pt x="57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20"/>
            <p:cNvSpPr/>
            <p:nvPr/>
          </p:nvSpPr>
          <p:spPr>
            <a:xfrm>
              <a:off x="2375575" y="1939975"/>
              <a:ext cx="23025" cy="20975"/>
            </a:xfrm>
            <a:custGeom>
              <a:rect b="b" l="l" r="r" t="t"/>
              <a:pathLst>
                <a:path extrusionOk="0" h="839" w="921">
                  <a:moveTo>
                    <a:pt x="531" y="0"/>
                  </a:moveTo>
                  <a:cubicBezTo>
                    <a:pt x="390" y="0"/>
                    <a:pt x="213" y="36"/>
                    <a:pt x="142" y="177"/>
                  </a:cubicBezTo>
                  <a:cubicBezTo>
                    <a:pt x="1" y="354"/>
                    <a:pt x="36" y="602"/>
                    <a:pt x="213" y="778"/>
                  </a:cubicBezTo>
                  <a:cubicBezTo>
                    <a:pt x="279" y="818"/>
                    <a:pt x="360" y="838"/>
                    <a:pt x="444" y="838"/>
                  </a:cubicBezTo>
                  <a:cubicBezTo>
                    <a:pt x="582" y="838"/>
                    <a:pt x="726" y="783"/>
                    <a:pt x="814" y="672"/>
                  </a:cubicBezTo>
                  <a:cubicBezTo>
                    <a:pt x="920" y="495"/>
                    <a:pt x="920" y="248"/>
                    <a:pt x="743" y="106"/>
                  </a:cubicBezTo>
                  <a:lnTo>
                    <a:pt x="708" y="106"/>
                  </a:lnTo>
                  <a:lnTo>
                    <a:pt x="531" y="0"/>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20"/>
            <p:cNvSpPr/>
            <p:nvPr/>
          </p:nvSpPr>
          <p:spPr>
            <a:xfrm>
              <a:off x="2427750" y="1981475"/>
              <a:ext cx="29850" cy="22600"/>
            </a:xfrm>
            <a:custGeom>
              <a:rect b="b" l="l" r="r" t="t"/>
              <a:pathLst>
                <a:path extrusionOk="0" h="904" w="1194">
                  <a:moveTo>
                    <a:pt x="577" y="1"/>
                  </a:moveTo>
                  <a:cubicBezTo>
                    <a:pt x="562" y="1"/>
                    <a:pt x="547" y="2"/>
                    <a:pt x="531" y="3"/>
                  </a:cubicBezTo>
                  <a:cubicBezTo>
                    <a:pt x="142" y="74"/>
                    <a:pt x="1" y="604"/>
                    <a:pt x="319" y="816"/>
                  </a:cubicBezTo>
                  <a:cubicBezTo>
                    <a:pt x="408" y="875"/>
                    <a:pt x="502" y="904"/>
                    <a:pt x="593" y="904"/>
                  </a:cubicBezTo>
                  <a:cubicBezTo>
                    <a:pt x="720" y="904"/>
                    <a:pt x="838" y="849"/>
                    <a:pt x="920" y="746"/>
                  </a:cubicBezTo>
                  <a:cubicBezTo>
                    <a:pt x="1193" y="439"/>
                    <a:pt x="973" y="1"/>
                    <a:pt x="57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20"/>
            <p:cNvSpPr/>
            <p:nvPr/>
          </p:nvSpPr>
          <p:spPr>
            <a:xfrm>
              <a:off x="2381775" y="1989075"/>
              <a:ext cx="23900" cy="21200"/>
            </a:xfrm>
            <a:custGeom>
              <a:rect b="b" l="l" r="r" t="t"/>
              <a:pathLst>
                <a:path extrusionOk="0" h="848" w="956">
                  <a:moveTo>
                    <a:pt x="462" y="1"/>
                  </a:moveTo>
                  <a:cubicBezTo>
                    <a:pt x="343" y="1"/>
                    <a:pt x="224" y="56"/>
                    <a:pt x="142" y="159"/>
                  </a:cubicBezTo>
                  <a:cubicBezTo>
                    <a:pt x="0" y="371"/>
                    <a:pt x="36" y="619"/>
                    <a:pt x="212" y="760"/>
                  </a:cubicBezTo>
                  <a:cubicBezTo>
                    <a:pt x="286" y="819"/>
                    <a:pt x="372" y="847"/>
                    <a:pt x="458" y="847"/>
                  </a:cubicBezTo>
                  <a:cubicBezTo>
                    <a:pt x="578" y="847"/>
                    <a:pt x="696" y="792"/>
                    <a:pt x="778" y="689"/>
                  </a:cubicBezTo>
                  <a:cubicBezTo>
                    <a:pt x="955" y="512"/>
                    <a:pt x="920" y="229"/>
                    <a:pt x="708" y="88"/>
                  </a:cubicBezTo>
                  <a:cubicBezTo>
                    <a:pt x="634" y="29"/>
                    <a:pt x="548" y="1"/>
                    <a:pt x="46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20"/>
            <p:cNvSpPr/>
            <p:nvPr/>
          </p:nvSpPr>
          <p:spPr>
            <a:xfrm>
              <a:off x="2436500" y="2033925"/>
              <a:ext cx="24000" cy="19675"/>
            </a:xfrm>
            <a:custGeom>
              <a:rect b="b" l="l" r="r" t="t"/>
              <a:pathLst>
                <a:path extrusionOk="0" h="787" w="960">
                  <a:moveTo>
                    <a:pt x="590" y="1"/>
                  </a:moveTo>
                  <a:cubicBezTo>
                    <a:pt x="243" y="1"/>
                    <a:pt x="1" y="391"/>
                    <a:pt x="217" y="699"/>
                  </a:cubicBezTo>
                  <a:cubicBezTo>
                    <a:pt x="305" y="758"/>
                    <a:pt x="400" y="787"/>
                    <a:pt x="491" y="787"/>
                  </a:cubicBezTo>
                  <a:cubicBezTo>
                    <a:pt x="617" y="787"/>
                    <a:pt x="736" y="732"/>
                    <a:pt x="818" y="629"/>
                  </a:cubicBezTo>
                  <a:cubicBezTo>
                    <a:pt x="960" y="452"/>
                    <a:pt x="924" y="169"/>
                    <a:pt x="747" y="27"/>
                  </a:cubicBezTo>
                  <a:cubicBezTo>
                    <a:pt x="693" y="9"/>
                    <a:pt x="640" y="1"/>
                    <a:pt x="59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20"/>
            <p:cNvSpPr/>
            <p:nvPr/>
          </p:nvSpPr>
          <p:spPr>
            <a:xfrm>
              <a:off x="2326050" y="1945750"/>
              <a:ext cx="23900" cy="21200"/>
            </a:xfrm>
            <a:custGeom>
              <a:rect b="b" l="l" r="r" t="t"/>
              <a:pathLst>
                <a:path extrusionOk="0" h="848" w="956">
                  <a:moveTo>
                    <a:pt x="485" y="0"/>
                  </a:moveTo>
                  <a:cubicBezTo>
                    <a:pt x="355" y="0"/>
                    <a:pt x="225" y="55"/>
                    <a:pt x="142" y="158"/>
                  </a:cubicBezTo>
                  <a:cubicBezTo>
                    <a:pt x="1" y="371"/>
                    <a:pt x="36" y="618"/>
                    <a:pt x="213" y="760"/>
                  </a:cubicBezTo>
                  <a:cubicBezTo>
                    <a:pt x="287" y="819"/>
                    <a:pt x="379" y="847"/>
                    <a:pt x="472" y="847"/>
                  </a:cubicBezTo>
                  <a:cubicBezTo>
                    <a:pt x="601" y="847"/>
                    <a:pt x="732" y="792"/>
                    <a:pt x="814" y="689"/>
                  </a:cubicBezTo>
                  <a:cubicBezTo>
                    <a:pt x="956" y="512"/>
                    <a:pt x="920" y="229"/>
                    <a:pt x="744" y="88"/>
                  </a:cubicBezTo>
                  <a:cubicBezTo>
                    <a:pt x="670" y="29"/>
                    <a:pt x="577" y="0"/>
                    <a:pt x="48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20"/>
            <p:cNvSpPr/>
            <p:nvPr/>
          </p:nvSpPr>
          <p:spPr>
            <a:xfrm>
              <a:off x="3733050" y="1329350"/>
              <a:ext cx="22125" cy="18125"/>
            </a:xfrm>
            <a:custGeom>
              <a:rect b="b" l="l" r="r" t="t"/>
              <a:pathLst>
                <a:path extrusionOk="0" h="725" w="885">
                  <a:moveTo>
                    <a:pt x="434" y="1"/>
                  </a:moveTo>
                  <a:cubicBezTo>
                    <a:pt x="307" y="1"/>
                    <a:pt x="189" y="56"/>
                    <a:pt x="107" y="159"/>
                  </a:cubicBezTo>
                  <a:cubicBezTo>
                    <a:pt x="0" y="336"/>
                    <a:pt x="0" y="583"/>
                    <a:pt x="142" y="725"/>
                  </a:cubicBezTo>
                  <a:cubicBezTo>
                    <a:pt x="390" y="654"/>
                    <a:pt x="637" y="583"/>
                    <a:pt x="849" y="477"/>
                  </a:cubicBezTo>
                  <a:cubicBezTo>
                    <a:pt x="885" y="336"/>
                    <a:pt x="814" y="194"/>
                    <a:pt x="708" y="88"/>
                  </a:cubicBezTo>
                  <a:cubicBezTo>
                    <a:pt x="619" y="29"/>
                    <a:pt x="525" y="1"/>
                    <a:pt x="43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20"/>
            <p:cNvSpPr/>
            <p:nvPr/>
          </p:nvSpPr>
          <p:spPr>
            <a:xfrm>
              <a:off x="3725875" y="1281350"/>
              <a:ext cx="24000" cy="19675"/>
            </a:xfrm>
            <a:custGeom>
              <a:rect b="b" l="l" r="r" t="t"/>
              <a:pathLst>
                <a:path extrusionOk="0" h="787" w="960">
                  <a:moveTo>
                    <a:pt x="590" y="1"/>
                  </a:moveTo>
                  <a:cubicBezTo>
                    <a:pt x="243" y="1"/>
                    <a:pt x="1" y="391"/>
                    <a:pt x="217" y="699"/>
                  </a:cubicBezTo>
                  <a:cubicBezTo>
                    <a:pt x="305" y="758"/>
                    <a:pt x="400" y="787"/>
                    <a:pt x="491" y="787"/>
                  </a:cubicBezTo>
                  <a:cubicBezTo>
                    <a:pt x="617" y="787"/>
                    <a:pt x="736" y="732"/>
                    <a:pt x="818" y="629"/>
                  </a:cubicBezTo>
                  <a:cubicBezTo>
                    <a:pt x="960" y="452"/>
                    <a:pt x="924" y="169"/>
                    <a:pt x="747" y="27"/>
                  </a:cubicBezTo>
                  <a:cubicBezTo>
                    <a:pt x="693" y="9"/>
                    <a:pt x="641" y="1"/>
                    <a:pt x="59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20"/>
            <p:cNvSpPr/>
            <p:nvPr/>
          </p:nvSpPr>
          <p:spPr>
            <a:xfrm>
              <a:off x="3572100" y="1248875"/>
              <a:ext cx="23900" cy="21200"/>
            </a:xfrm>
            <a:custGeom>
              <a:rect b="b" l="l" r="r" t="t"/>
              <a:pathLst>
                <a:path extrusionOk="0" h="848" w="956">
                  <a:moveTo>
                    <a:pt x="484" y="1"/>
                  </a:moveTo>
                  <a:cubicBezTo>
                    <a:pt x="355" y="1"/>
                    <a:pt x="224" y="56"/>
                    <a:pt x="142" y="159"/>
                  </a:cubicBezTo>
                  <a:cubicBezTo>
                    <a:pt x="0" y="371"/>
                    <a:pt x="36" y="619"/>
                    <a:pt x="213" y="760"/>
                  </a:cubicBezTo>
                  <a:cubicBezTo>
                    <a:pt x="301" y="819"/>
                    <a:pt x="396" y="848"/>
                    <a:pt x="487" y="848"/>
                  </a:cubicBezTo>
                  <a:cubicBezTo>
                    <a:pt x="613" y="848"/>
                    <a:pt x="732" y="793"/>
                    <a:pt x="814" y="689"/>
                  </a:cubicBezTo>
                  <a:cubicBezTo>
                    <a:pt x="956" y="513"/>
                    <a:pt x="920" y="230"/>
                    <a:pt x="743" y="88"/>
                  </a:cubicBezTo>
                  <a:cubicBezTo>
                    <a:pt x="669" y="29"/>
                    <a:pt x="577" y="1"/>
                    <a:pt x="48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20"/>
            <p:cNvSpPr/>
            <p:nvPr/>
          </p:nvSpPr>
          <p:spPr>
            <a:xfrm>
              <a:off x="3627175" y="1291925"/>
              <a:ext cx="23650" cy="21925"/>
            </a:xfrm>
            <a:custGeom>
              <a:rect b="b" l="l" r="r" t="t"/>
              <a:pathLst>
                <a:path extrusionOk="0" h="877" w="946">
                  <a:moveTo>
                    <a:pt x="471" y="0"/>
                  </a:moveTo>
                  <a:cubicBezTo>
                    <a:pt x="233" y="0"/>
                    <a:pt x="0" y="207"/>
                    <a:pt x="26" y="489"/>
                  </a:cubicBezTo>
                  <a:cubicBezTo>
                    <a:pt x="48" y="730"/>
                    <a:pt x="261" y="876"/>
                    <a:pt x="478" y="876"/>
                  </a:cubicBezTo>
                  <a:cubicBezTo>
                    <a:pt x="611" y="876"/>
                    <a:pt x="746" y="822"/>
                    <a:pt x="840" y="701"/>
                  </a:cubicBezTo>
                  <a:cubicBezTo>
                    <a:pt x="946" y="524"/>
                    <a:pt x="910" y="241"/>
                    <a:pt x="733" y="99"/>
                  </a:cubicBezTo>
                  <a:cubicBezTo>
                    <a:pt x="655" y="31"/>
                    <a:pt x="563" y="0"/>
                    <a:pt x="47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20"/>
            <p:cNvSpPr/>
            <p:nvPr/>
          </p:nvSpPr>
          <p:spPr>
            <a:xfrm>
              <a:off x="3579175" y="1298400"/>
              <a:ext cx="23025" cy="20775"/>
            </a:xfrm>
            <a:custGeom>
              <a:rect b="b" l="l" r="r" t="t"/>
              <a:pathLst>
                <a:path extrusionOk="0" h="831" w="921">
                  <a:moveTo>
                    <a:pt x="434" y="1"/>
                  </a:moveTo>
                  <a:cubicBezTo>
                    <a:pt x="307" y="1"/>
                    <a:pt x="189" y="56"/>
                    <a:pt x="107" y="159"/>
                  </a:cubicBezTo>
                  <a:cubicBezTo>
                    <a:pt x="36" y="265"/>
                    <a:pt x="0" y="406"/>
                    <a:pt x="36" y="513"/>
                  </a:cubicBezTo>
                  <a:lnTo>
                    <a:pt x="319" y="760"/>
                  </a:lnTo>
                  <a:lnTo>
                    <a:pt x="425" y="831"/>
                  </a:lnTo>
                  <a:cubicBezTo>
                    <a:pt x="566" y="831"/>
                    <a:pt x="673" y="796"/>
                    <a:pt x="779" y="689"/>
                  </a:cubicBezTo>
                  <a:cubicBezTo>
                    <a:pt x="920" y="477"/>
                    <a:pt x="885" y="230"/>
                    <a:pt x="708" y="88"/>
                  </a:cubicBezTo>
                  <a:cubicBezTo>
                    <a:pt x="619" y="29"/>
                    <a:pt x="525" y="1"/>
                    <a:pt x="43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20"/>
            <p:cNvSpPr/>
            <p:nvPr/>
          </p:nvSpPr>
          <p:spPr>
            <a:xfrm>
              <a:off x="3621625" y="1242375"/>
              <a:ext cx="29025" cy="21500"/>
            </a:xfrm>
            <a:custGeom>
              <a:rect b="b" l="l" r="r" t="t"/>
              <a:pathLst>
                <a:path extrusionOk="0" h="860" w="1161">
                  <a:moveTo>
                    <a:pt x="381" y="0"/>
                  </a:moveTo>
                  <a:cubicBezTo>
                    <a:pt x="276" y="0"/>
                    <a:pt x="185" y="49"/>
                    <a:pt x="142" y="171"/>
                  </a:cubicBezTo>
                  <a:cubicBezTo>
                    <a:pt x="0" y="383"/>
                    <a:pt x="36" y="631"/>
                    <a:pt x="213" y="773"/>
                  </a:cubicBezTo>
                  <a:cubicBezTo>
                    <a:pt x="286" y="832"/>
                    <a:pt x="379" y="860"/>
                    <a:pt x="472" y="860"/>
                  </a:cubicBezTo>
                  <a:cubicBezTo>
                    <a:pt x="601" y="860"/>
                    <a:pt x="732" y="805"/>
                    <a:pt x="814" y="702"/>
                  </a:cubicBezTo>
                  <a:cubicBezTo>
                    <a:pt x="1161" y="462"/>
                    <a:pt x="703" y="0"/>
                    <a:pt x="38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20"/>
            <p:cNvSpPr/>
            <p:nvPr/>
          </p:nvSpPr>
          <p:spPr>
            <a:xfrm>
              <a:off x="3638425" y="1341675"/>
              <a:ext cx="16825" cy="7575"/>
            </a:xfrm>
            <a:custGeom>
              <a:rect b="b" l="l" r="r" t="t"/>
              <a:pathLst>
                <a:path extrusionOk="0" h="303" w="673">
                  <a:moveTo>
                    <a:pt x="302" y="0"/>
                  </a:moveTo>
                  <a:cubicBezTo>
                    <a:pt x="193" y="0"/>
                    <a:pt x="80" y="46"/>
                    <a:pt x="0" y="126"/>
                  </a:cubicBezTo>
                  <a:cubicBezTo>
                    <a:pt x="213" y="196"/>
                    <a:pt x="460" y="267"/>
                    <a:pt x="673" y="303"/>
                  </a:cubicBezTo>
                  <a:cubicBezTo>
                    <a:pt x="673" y="232"/>
                    <a:pt x="602" y="126"/>
                    <a:pt x="531" y="90"/>
                  </a:cubicBezTo>
                  <a:cubicBezTo>
                    <a:pt x="469" y="28"/>
                    <a:pt x="387" y="0"/>
                    <a:pt x="302"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20"/>
            <p:cNvSpPr/>
            <p:nvPr/>
          </p:nvSpPr>
          <p:spPr>
            <a:xfrm>
              <a:off x="3677325" y="1288375"/>
              <a:ext cx="22300" cy="18850"/>
            </a:xfrm>
            <a:custGeom>
              <a:rect b="b" l="l" r="r" t="t"/>
              <a:pathLst>
                <a:path extrusionOk="0" h="754" w="892">
                  <a:moveTo>
                    <a:pt x="349" y="1"/>
                  </a:moveTo>
                  <a:cubicBezTo>
                    <a:pt x="270" y="1"/>
                    <a:pt x="188" y="20"/>
                    <a:pt x="107" y="65"/>
                  </a:cubicBezTo>
                  <a:cubicBezTo>
                    <a:pt x="1" y="277"/>
                    <a:pt x="36" y="524"/>
                    <a:pt x="213" y="666"/>
                  </a:cubicBezTo>
                  <a:cubicBezTo>
                    <a:pt x="287" y="725"/>
                    <a:pt x="373" y="753"/>
                    <a:pt x="459" y="753"/>
                  </a:cubicBezTo>
                  <a:cubicBezTo>
                    <a:pt x="578" y="753"/>
                    <a:pt x="697" y="698"/>
                    <a:pt x="779" y="595"/>
                  </a:cubicBezTo>
                  <a:cubicBezTo>
                    <a:pt x="891" y="287"/>
                    <a:pt x="648" y="1"/>
                    <a:pt x="349"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20"/>
            <p:cNvSpPr/>
            <p:nvPr/>
          </p:nvSpPr>
          <p:spPr>
            <a:xfrm>
              <a:off x="3615425" y="1194050"/>
              <a:ext cx="23900" cy="20950"/>
            </a:xfrm>
            <a:custGeom>
              <a:rect b="b" l="l" r="r" t="t"/>
              <a:pathLst>
                <a:path extrusionOk="0" h="838" w="956">
                  <a:moveTo>
                    <a:pt x="485" y="1"/>
                  </a:moveTo>
                  <a:cubicBezTo>
                    <a:pt x="355" y="1"/>
                    <a:pt x="225" y="56"/>
                    <a:pt x="142" y="159"/>
                  </a:cubicBezTo>
                  <a:cubicBezTo>
                    <a:pt x="1" y="336"/>
                    <a:pt x="36" y="583"/>
                    <a:pt x="213" y="725"/>
                  </a:cubicBezTo>
                  <a:cubicBezTo>
                    <a:pt x="289" y="801"/>
                    <a:pt x="386" y="838"/>
                    <a:pt x="482" y="838"/>
                  </a:cubicBezTo>
                  <a:cubicBezTo>
                    <a:pt x="608" y="838"/>
                    <a:pt x="734" y="774"/>
                    <a:pt x="814" y="654"/>
                  </a:cubicBezTo>
                  <a:cubicBezTo>
                    <a:pt x="956" y="477"/>
                    <a:pt x="920" y="229"/>
                    <a:pt x="744" y="88"/>
                  </a:cubicBezTo>
                  <a:cubicBezTo>
                    <a:pt x="670" y="29"/>
                    <a:pt x="577" y="1"/>
                    <a:pt x="48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20"/>
            <p:cNvSpPr/>
            <p:nvPr/>
          </p:nvSpPr>
          <p:spPr>
            <a:xfrm>
              <a:off x="3671200" y="1238600"/>
              <a:ext cx="22975" cy="19100"/>
            </a:xfrm>
            <a:custGeom>
              <a:rect b="b" l="l" r="r" t="t"/>
              <a:pathLst>
                <a:path extrusionOk="0" h="764" w="919">
                  <a:moveTo>
                    <a:pt x="532" y="0"/>
                  </a:moveTo>
                  <a:cubicBezTo>
                    <a:pt x="223" y="0"/>
                    <a:pt x="1" y="376"/>
                    <a:pt x="211" y="676"/>
                  </a:cubicBezTo>
                  <a:cubicBezTo>
                    <a:pt x="284" y="735"/>
                    <a:pt x="371" y="763"/>
                    <a:pt x="459" y="763"/>
                  </a:cubicBezTo>
                  <a:cubicBezTo>
                    <a:pt x="582" y="763"/>
                    <a:pt x="709" y="708"/>
                    <a:pt x="812" y="605"/>
                  </a:cubicBezTo>
                  <a:cubicBezTo>
                    <a:pt x="918" y="428"/>
                    <a:pt x="883" y="181"/>
                    <a:pt x="706" y="39"/>
                  </a:cubicBezTo>
                  <a:cubicBezTo>
                    <a:pt x="646" y="12"/>
                    <a:pt x="588" y="0"/>
                    <a:pt x="532"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20"/>
            <p:cNvSpPr/>
            <p:nvPr/>
          </p:nvSpPr>
          <p:spPr>
            <a:xfrm>
              <a:off x="3683525" y="1336375"/>
              <a:ext cx="22125" cy="17300"/>
            </a:xfrm>
            <a:custGeom>
              <a:rect b="b" l="l" r="r" t="t"/>
              <a:pathLst>
                <a:path extrusionOk="0" h="692" w="885">
                  <a:moveTo>
                    <a:pt x="447" y="0"/>
                  </a:moveTo>
                  <a:cubicBezTo>
                    <a:pt x="328" y="0"/>
                    <a:pt x="206" y="46"/>
                    <a:pt x="107" y="125"/>
                  </a:cubicBezTo>
                  <a:cubicBezTo>
                    <a:pt x="1" y="302"/>
                    <a:pt x="1" y="515"/>
                    <a:pt x="142" y="691"/>
                  </a:cubicBezTo>
                  <a:lnTo>
                    <a:pt x="779" y="691"/>
                  </a:lnTo>
                  <a:cubicBezTo>
                    <a:pt x="885" y="479"/>
                    <a:pt x="885" y="232"/>
                    <a:pt x="708" y="90"/>
                  </a:cubicBezTo>
                  <a:cubicBezTo>
                    <a:pt x="630" y="28"/>
                    <a:pt x="539" y="0"/>
                    <a:pt x="44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20"/>
            <p:cNvSpPr/>
            <p:nvPr/>
          </p:nvSpPr>
          <p:spPr>
            <a:xfrm>
              <a:off x="3523450" y="1205625"/>
              <a:ext cx="16825" cy="20925"/>
            </a:xfrm>
            <a:custGeom>
              <a:rect b="b" l="l" r="r" t="t"/>
              <a:pathLst>
                <a:path extrusionOk="0" h="837" w="673">
                  <a:moveTo>
                    <a:pt x="219" y="0"/>
                  </a:moveTo>
                  <a:cubicBezTo>
                    <a:pt x="142" y="0"/>
                    <a:pt x="64" y="18"/>
                    <a:pt x="1" y="49"/>
                  </a:cubicBezTo>
                  <a:cubicBezTo>
                    <a:pt x="36" y="332"/>
                    <a:pt x="107" y="580"/>
                    <a:pt x="178" y="828"/>
                  </a:cubicBezTo>
                  <a:cubicBezTo>
                    <a:pt x="203" y="834"/>
                    <a:pt x="228" y="837"/>
                    <a:pt x="253" y="837"/>
                  </a:cubicBezTo>
                  <a:cubicBezTo>
                    <a:pt x="368" y="837"/>
                    <a:pt x="480" y="773"/>
                    <a:pt x="567" y="686"/>
                  </a:cubicBezTo>
                  <a:cubicBezTo>
                    <a:pt x="673" y="509"/>
                    <a:pt x="638" y="226"/>
                    <a:pt x="461" y="85"/>
                  </a:cubicBezTo>
                  <a:cubicBezTo>
                    <a:pt x="402" y="26"/>
                    <a:pt x="312" y="0"/>
                    <a:pt x="21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20"/>
            <p:cNvSpPr/>
            <p:nvPr/>
          </p:nvSpPr>
          <p:spPr>
            <a:xfrm>
              <a:off x="3522575" y="1156450"/>
              <a:ext cx="11525" cy="21250"/>
            </a:xfrm>
            <a:custGeom>
              <a:rect b="b" l="l" r="r" t="t"/>
              <a:pathLst>
                <a:path extrusionOk="0" h="850" w="461">
                  <a:moveTo>
                    <a:pt x="71" y="0"/>
                  </a:moveTo>
                  <a:cubicBezTo>
                    <a:pt x="36" y="283"/>
                    <a:pt x="1" y="566"/>
                    <a:pt x="1" y="849"/>
                  </a:cubicBezTo>
                  <a:cubicBezTo>
                    <a:pt x="142" y="849"/>
                    <a:pt x="248" y="778"/>
                    <a:pt x="354" y="672"/>
                  </a:cubicBezTo>
                  <a:cubicBezTo>
                    <a:pt x="460" y="495"/>
                    <a:pt x="460" y="248"/>
                    <a:pt x="283" y="106"/>
                  </a:cubicBezTo>
                  <a:cubicBezTo>
                    <a:pt x="213" y="36"/>
                    <a:pt x="142" y="0"/>
                    <a:pt x="7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20"/>
            <p:cNvSpPr/>
            <p:nvPr/>
          </p:nvSpPr>
          <p:spPr>
            <a:xfrm>
              <a:off x="3537600" y="1255475"/>
              <a:ext cx="8875" cy="13300"/>
            </a:xfrm>
            <a:custGeom>
              <a:rect b="b" l="l" r="r" t="t"/>
              <a:pathLst>
                <a:path extrusionOk="0" h="532" w="355">
                  <a:moveTo>
                    <a:pt x="1" y="1"/>
                  </a:moveTo>
                  <a:cubicBezTo>
                    <a:pt x="107" y="178"/>
                    <a:pt x="178" y="355"/>
                    <a:pt x="284" y="532"/>
                  </a:cubicBezTo>
                  <a:cubicBezTo>
                    <a:pt x="355" y="355"/>
                    <a:pt x="284" y="178"/>
                    <a:pt x="142" y="72"/>
                  </a:cubicBezTo>
                  <a:cubicBezTo>
                    <a:pt x="107" y="36"/>
                    <a:pt x="72" y="1"/>
                    <a:pt x="1"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20"/>
            <p:cNvSpPr/>
            <p:nvPr/>
          </p:nvSpPr>
          <p:spPr>
            <a:xfrm>
              <a:off x="3566725" y="1201450"/>
              <a:ext cx="23075" cy="19100"/>
            </a:xfrm>
            <a:custGeom>
              <a:rect b="b" l="l" r="r" t="t"/>
              <a:pathLst>
                <a:path extrusionOk="0" h="764" w="923">
                  <a:moveTo>
                    <a:pt x="537" y="0"/>
                  </a:moveTo>
                  <a:cubicBezTo>
                    <a:pt x="227" y="0"/>
                    <a:pt x="0" y="376"/>
                    <a:pt x="180" y="676"/>
                  </a:cubicBezTo>
                  <a:cubicBezTo>
                    <a:pt x="269" y="735"/>
                    <a:pt x="363" y="764"/>
                    <a:pt x="454" y="764"/>
                  </a:cubicBezTo>
                  <a:cubicBezTo>
                    <a:pt x="581" y="764"/>
                    <a:pt x="699" y="709"/>
                    <a:pt x="781" y="606"/>
                  </a:cubicBezTo>
                  <a:cubicBezTo>
                    <a:pt x="923" y="429"/>
                    <a:pt x="888" y="181"/>
                    <a:pt x="711" y="40"/>
                  </a:cubicBezTo>
                  <a:cubicBezTo>
                    <a:pt x="651" y="13"/>
                    <a:pt x="593" y="0"/>
                    <a:pt x="5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20"/>
            <p:cNvSpPr/>
            <p:nvPr/>
          </p:nvSpPr>
          <p:spPr>
            <a:xfrm>
              <a:off x="3560625" y="1150725"/>
              <a:ext cx="23000" cy="18825"/>
            </a:xfrm>
            <a:custGeom>
              <a:rect b="b" l="l" r="r" t="t"/>
              <a:pathLst>
                <a:path extrusionOk="0" h="753" w="920">
                  <a:moveTo>
                    <a:pt x="461" y="0"/>
                  </a:moveTo>
                  <a:cubicBezTo>
                    <a:pt x="342" y="0"/>
                    <a:pt x="224" y="55"/>
                    <a:pt x="141" y="158"/>
                  </a:cubicBezTo>
                  <a:cubicBezTo>
                    <a:pt x="1" y="467"/>
                    <a:pt x="260" y="753"/>
                    <a:pt x="550" y="753"/>
                  </a:cubicBezTo>
                  <a:cubicBezTo>
                    <a:pt x="626" y="753"/>
                    <a:pt x="704" y="733"/>
                    <a:pt x="778" y="689"/>
                  </a:cubicBezTo>
                  <a:cubicBezTo>
                    <a:pt x="919" y="477"/>
                    <a:pt x="884" y="229"/>
                    <a:pt x="707" y="88"/>
                  </a:cubicBezTo>
                  <a:cubicBezTo>
                    <a:pt x="633" y="29"/>
                    <a:pt x="547" y="0"/>
                    <a:pt x="4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20"/>
            <p:cNvSpPr/>
            <p:nvPr/>
          </p:nvSpPr>
          <p:spPr>
            <a:xfrm>
              <a:off x="3769375" y="1226200"/>
              <a:ext cx="23825" cy="19175"/>
            </a:xfrm>
            <a:custGeom>
              <a:rect b="b" l="l" r="r" t="t"/>
              <a:pathLst>
                <a:path extrusionOk="0" h="767" w="953">
                  <a:moveTo>
                    <a:pt x="553" y="1"/>
                  </a:moveTo>
                  <a:cubicBezTo>
                    <a:pt x="222" y="1"/>
                    <a:pt x="0" y="377"/>
                    <a:pt x="210" y="677"/>
                  </a:cubicBezTo>
                  <a:cubicBezTo>
                    <a:pt x="288" y="739"/>
                    <a:pt x="386" y="767"/>
                    <a:pt x="483" y="767"/>
                  </a:cubicBezTo>
                  <a:cubicBezTo>
                    <a:pt x="608" y="767"/>
                    <a:pt x="732" y="721"/>
                    <a:pt x="811" y="641"/>
                  </a:cubicBezTo>
                  <a:cubicBezTo>
                    <a:pt x="953" y="429"/>
                    <a:pt x="918" y="182"/>
                    <a:pt x="741" y="40"/>
                  </a:cubicBezTo>
                  <a:cubicBezTo>
                    <a:pt x="676" y="13"/>
                    <a:pt x="613" y="1"/>
                    <a:pt x="55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20"/>
            <p:cNvSpPr/>
            <p:nvPr/>
          </p:nvSpPr>
          <p:spPr>
            <a:xfrm>
              <a:off x="3825900" y="1268425"/>
              <a:ext cx="13300" cy="16275"/>
            </a:xfrm>
            <a:custGeom>
              <a:rect b="b" l="l" r="r" t="t"/>
              <a:pathLst>
                <a:path extrusionOk="0" h="651" w="532">
                  <a:moveTo>
                    <a:pt x="412" y="1"/>
                  </a:moveTo>
                  <a:cubicBezTo>
                    <a:pt x="290" y="1"/>
                    <a:pt x="188" y="47"/>
                    <a:pt x="107" y="155"/>
                  </a:cubicBezTo>
                  <a:cubicBezTo>
                    <a:pt x="1" y="297"/>
                    <a:pt x="1" y="509"/>
                    <a:pt x="107" y="650"/>
                  </a:cubicBezTo>
                  <a:cubicBezTo>
                    <a:pt x="248" y="438"/>
                    <a:pt x="390" y="226"/>
                    <a:pt x="531" y="14"/>
                  </a:cubicBezTo>
                  <a:cubicBezTo>
                    <a:pt x="490" y="5"/>
                    <a:pt x="450" y="1"/>
                    <a:pt x="41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20"/>
            <p:cNvSpPr/>
            <p:nvPr/>
          </p:nvSpPr>
          <p:spPr>
            <a:xfrm>
              <a:off x="3775450" y="1276025"/>
              <a:ext cx="23075" cy="18875"/>
            </a:xfrm>
            <a:custGeom>
              <a:rect b="b" l="l" r="r" t="t"/>
              <a:pathLst>
                <a:path extrusionOk="0" h="755" w="923">
                  <a:moveTo>
                    <a:pt x="578" y="0"/>
                  </a:moveTo>
                  <a:cubicBezTo>
                    <a:pt x="236" y="0"/>
                    <a:pt x="1" y="359"/>
                    <a:pt x="215" y="665"/>
                  </a:cubicBezTo>
                  <a:cubicBezTo>
                    <a:pt x="292" y="727"/>
                    <a:pt x="390" y="755"/>
                    <a:pt x="488" y="755"/>
                  </a:cubicBezTo>
                  <a:cubicBezTo>
                    <a:pt x="612" y="755"/>
                    <a:pt x="737" y="709"/>
                    <a:pt x="816" y="629"/>
                  </a:cubicBezTo>
                  <a:cubicBezTo>
                    <a:pt x="922" y="417"/>
                    <a:pt x="922" y="169"/>
                    <a:pt x="745" y="28"/>
                  </a:cubicBezTo>
                  <a:cubicBezTo>
                    <a:pt x="688" y="9"/>
                    <a:pt x="632" y="0"/>
                    <a:pt x="57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20"/>
            <p:cNvSpPr/>
            <p:nvPr/>
          </p:nvSpPr>
          <p:spPr>
            <a:xfrm>
              <a:off x="3816175" y="1217400"/>
              <a:ext cx="28975" cy="22600"/>
            </a:xfrm>
            <a:custGeom>
              <a:rect b="b" l="l" r="r" t="t"/>
              <a:pathLst>
                <a:path extrusionOk="0" h="904" w="1159">
                  <a:moveTo>
                    <a:pt x="573" y="1"/>
                  </a:moveTo>
                  <a:cubicBezTo>
                    <a:pt x="560" y="1"/>
                    <a:pt x="545" y="2"/>
                    <a:pt x="531" y="3"/>
                  </a:cubicBezTo>
                  <a:cubicBezTo>
                    <a:pt x="107" y="74"/>
                    <a:pt x="1" y="569"/>
                    <a:pt x="319" y="817"/>
                  </a:cubicBezTo>
                  <a:cubicBezTo>
                    <a:pt x="393" y="876"/>
                    <a:pt x="479" y="904"/>
                    <a:pt x="567" y="904"/>
                  </a:cubicBezTo>
                  <a:cubicBezTo>
                    <a:pt x="690" y="904"/>
                    <a:pt x="817" y="849"/>
                    <a:pt x="920" y="746"/>
                  </a:cubicBezTo>
                  <a:cubicBezTo>
                    <a:pt x="1159" y="439"/>
                    <a:pt x="938" y="1"/>
                    <a:pt x="57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20"/>
            <p:cNvSpPr/>
            <p:nvPr/>
          </p:nvSpPr>
          <p:spPr>
            <a:xfrm>
              <a:off x="3812550" y="1170825"/>
              <a:ext cx="24000" cy="19650"/>
            </a:xfrm>
            <a:custGeom>
              <a:rect b="b" l="l" r="r" t="t"/>
              <a:pathLst>
                <a:path extrusionOk="0" h="786" w="960">
                  <a:moveTo>
                    <a:pt x="590" y="0"/>
                  </a:moveTo>
                  <a:cubicBezTo>
                    <a:pt x="242" y="0"/>
                    <a:pt x="0" y="390"/>
                    <a:pt x="216" y="699"/>
                  </a:cubicBezTo>
                  <a:cubicBezTo>
                    <a:pt x="290" y="758"/>
                    <a:pt x="383" y="786"/>
                    <a:pt x="475" y="786"/>
                  </a:cubicBezTo>
                  <a:cubicBezTo>
                    <a:pt x="605" y="786"/>
                    <a:pt x="735" y="731"/>
                    <a:pt x="818" y="628"/>
                  </a:cubicBezTo>
                  <a:cubicBezTo>
                    <a:pt x="959" y="451"/>
                    <a:pt x="924" y="168"/>
                    <a:pt x="747" y="26"/>
                  </a:cubicBezTo>
                  <a:cubicBezTo>
                    <a:pt x="693" y="8"/>
                    <a:pt x="640" y="0"/>
                    <a:pt x="59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20"/>
            <p:cNvSpPr/>
            <p:nvPr/>
          </p:nvSpPr>
          <p:spPr>
            <a:xfrm>
              <a:off x="3658775" y="1138350"/>
              <a:ext cx="23900" cy="21175"/>
            </a:xfrm>
            <a:custGeom>
              <a:rect b="b" l="l" r="r" t="t"/>
              <a:pathLst>
                <a:path extrusionOk="0" h="847" w="956">
                  <a:moveTo>
                    <a:pt x="484" y="0"/>
                  </a:moveTo>
                  <a:cubicBezTo>
                    <a:pt x="354" y="0"/>
                    <a:pt x="224" y="55"/>
                    <a:pt x="142" y="158"/>
                  </a:cubicBezTo>
                  <a:cubicBezTo>
                    <a:pt x="0" y="335"/>
                    <a:pt x="35" y="618"/>
                    <a:pt x="212" y="760"/>
                  </a:cubicBezTo>
                  <a:cubicBezTo>
                    <a:pt x="286" y="819"/>
                    <a:pt x="378" y="847"/>
                    <a:pt x="471" y="847"/>
                  </a:cubicBezTo>
                  <a:cubicBezTo>
                    <a:pt x="601" y="847"/>
                    <a:pt x="731" y="792"/>
                    <a:pt x="814" y="689"/>
                  </a:cubicBezTo>
                  <a:cubicBezTo>
                    <a:pt x="955" y="512"/>
                    <a:pt x="920" y="229"/>
                    <a:pt x="743" y="87"/>
                  </a:cubicBezTo>
                  <a:cubicBezTo>
                    <a:pt x="669" y="28"/>
                    <a:pt x="577" y="0"/>
                    <a:pt x="48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20"/>
            <p:cNvSpPr/>
            <p:nvPr/>
          </p:nvSpPr>
          <p:spPr>
            <a:xfrm>
              <a:off x="3714475" y="1183575"/>
              <a:ext cx="22900" cy="19300"/>
            </a:xfrm>
            <a:custGeom>
              <a:rect b="b" l="l" r="r" t="t"/>
              <a:pathLst>
                <a:path extrusionOk="0" h="772" w="916">
                  <a:moveTo>
                    <a:pt x="393" y="1"/>
                  </a:moveTo>
                  <a:cubicBezTo>
                    <a:pt x="310" y="1"/>
                    <a:pt x="223" y="26"/>
                    <a:pt x="142" y="82"/>
                  </a:cubicBezTo>
                  <a:cubicBezTo>
                    <a:pt x="1" y="259"/>
                    <a:pt x="36" y="542"/>
                    <a:pt x="213" y="684"/>
                  </a:cubicBezTo>
                  <a:cubicBezTo>
                    <a:pt x="287" y="743"/>
                    <a:pt x="373" y="771"/>
                    <a:pt x="458" y="771"/>
                  </a:cubicBezTo>
                  <a:cubicBezTo>
                    <a:pt x="578" y="771"/>
                    <a:pt x="696" y="716"/>
                    <a:pt x="779" y="613"/>
                  </a:cubicBezTo>
                  <a:cubicBezTo>
                    <a:pt x="915" y="286"/>
                    <a:pt x="673" y="1"/>
                    <a:pt x="39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20"/>
            <p:cNvSpPr/>
            <p:nvPr/>
          </p:nvSpPr>
          <p:spPr>
            <a:xfrm>
              <a:off x="3659600" y="1186875"/>
              <a:ext cx="28375" cy="22175"/>
            </a:xfrm>
            <a:custGeom>
              <a:rect b="b" l="l" r="r" t="t"/>
              <a:pathLst>
                <a:path extrusionOk="0" h="887" w="1135">
                  <a:moveTo>
                    <a:pt x="735" y="0"/>
                  </a:moveTo>
                  <a:cubicBezTo>
                    <a:pt x="397" y="0"/>
                    <a:pt x="0" y="629"/>
                    <a:pt x="427" y="799"/>
                  </a:cubicBezTo>
                  <a:cubicBezTo>
                    <a:pt x="501" y="858"/>
                    <a:pt x="593" y="887"/>
                    <a:pt x="686" y="887"/>
                  </a:cubicBezTo>
                  <a:cubicBezTo>
                    <a:pt x="815" y="887"/>
                    <a:pt x="946" y="832"/>
                    <a:pt x="1028" y="729"/>
                  </a:cubicBezTo>
                  <a:cubicBezTo>
                    <a:pt x="1134" y="516"/>
                    <a:pt x="1134" y="269"/>
                    <a:pt x="958" y="127"/>
                  </a:cubicBezTo>
                  <a:cubicBezTo>
                    <a:pt x="895" y="37"/>
                    <a:pt x="817" y="0"/>
                    <a:pt x="7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20"/>
            <p:cNvSpPr/>
            <p:nvPr/>
          </p:nvSpPr>
          <p:spPr>
            <a:xfrm>
              <a:off x="3708200" y="1133675"/>
              <a:ext cx="23100" cy="19675"/>
            </a:xfrm>
            <a:custGeom>
              <a:rect b="b" l="l" r="r" t="t"/>
              <a:pathLst>
                <a:path extrusionOk="0" h="787" w="924">
                  <a:moveTo>
                    <a:pt x="589" y="1"/>
                  </a:moveTo>
                  <a:cubicBezTo>
                    <a:pt x="242" y="1"/>
                    <a:pt x="0" y="390"/>
                    <a:pt x="216" y="699"/>
                  </a:cubicBezTo>
                  <a:cubicBezTo>
                    <a:pt x="290" y="758"/>
                    <a:pt x="376" y="786"/>
                    <a:pt x="464" y="786"/>
                  </a:cubicBezTo>
                  <a:cubicBezTo>
                    <a:pt x="588" y="786"/>
                    <a:pt x="715" y="731"/>
                    <a:pt x="818" y="628"/>
                  </a:cubicBezTo>
                  <a:cubicBezTo>
                    <a:pt x="924" y="451"/>
                    <a:pt x="888" y="204"/>
                    <a:pt x="747" y="27"/>
                  </a:cubicBezTo>
                  <a:cubicBezTo>
                    <a:pt x="693" y="9"/>
                    <a:pt x="640" y="1"/>
                    <a:pt x="589"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20"/>
            <p:cNvSpPr/>
            <p:nvPr/>
          </p:nvSpPr>
          <p:spPr>
            <a:xfrm>
              <a:off x="3719800" y="1232450"/>
              <a:ext cx="23875" cy="19950"/>
            </a:xfrm>
            <a:custGeom>
              <a:rect b="b" l="l" r="r" t="t"/>
              <a:pathLst>
                <a:path extrusionOk="0" h="798" w="955">
                  <a:moveTo>
                    <a:pt x="576" y="1"/>
                  </a:moveTo>
                  <a:cubicBezTo>
                    <a:pt x="255" y="1"/>
                    <a:pt x="0" y="407"/>
                    <a:pt x="212" y="710"/>
                  </a:cubicBezTo>
                  <a:cubicBezTo>
                    <a:pt x="301" y="769"/>
                    <a:pt x="395" y="797"/>
                    <a:pt x="486" y="797"/>
                  </a:cubicBezTo>
                  <a:cubicBezTo>
                    <a:pt x="613" y="797"/>
                    <a:pt x="731" y="742"/>
                    <a:pt x="813" y="639"/>
                  </a:cubicBezTo>
                  <a:cubicBezTo>
                    <a:pt x="955" y="427"/>
                    <a:pt x="920" y="179"/>
                    <a:pt x="743" y="38"/>
                  </a:cubicBezTo>
                  <a:cubicBezTo>
                    <a:pt x="687" y="12"/>
                    <a:pt x="631" y="1"/>
                    <a:pt x="57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20"/>
            <p:cNvSpPr/>
            <p:nvPr/>
          </p:nvSpPr>
          <p:spPr>
            <a:xfrm>
              <a:off x="3763800" y="1177000"/>
              <a:ext cx="23225" cy="19675"/>
            </a:xfrm>
            <a:custGeom>
              <a:rect b="b" l="l" r="r" t="t"/>
              <a:pathLst>
                <a:path extrusionOk="0" h="787" w="929">
                  <a:moveTo>
                    <a:pt x="570" y="1"/>
                  </a:moveTo>
                  <a:cubicBezTo>
                    <a:pt x="246" y="1"/>
                    <a:pt x="0" y="390"/>
                    <a:pt x="185" y="699"/>
                  </a:cubicBezTo>
                  <a:cubicBezTo>
                    <a:pt x="274" y="758"/>
                    <a:pt x="369" y="787"/>
                    <a:pt x="459" y="787"/>
                  </a:cubicBezTo>
                  <a:cubicBezTo>
                    <a:pt x="586" y="787"/>
                    <a:pt x="704" y="731"/>
                    <a:pt x="787" y="628"/>
                  </a:cubicBezTo>
                  <a:cubicBezTo>
                    <a:pt x="928" y="452"/>
                    <a:pt x="893" y="169"/>
                    <a:pt x="716" y="27"/>
                  </a:cubicBezTo>
                  <a:cubicBezTo>
                    <a:pt x="667" y="9"/>
                    <a:pt x="618" y="1"/>
                    <a:pt x="57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20"/>
            <p:cNvSpPr/>
            <p:nvPr/>
          </p:nvSpPr>
          <p:spPr>
            <a:xfrm>
              <a:off x="3696750" y="1082500"/>
              <a:ext cx="29250" cy="21600"/>
            </a:xfrm>
            <a:custGeom>
              <a:rect b="b" l="l" r="r" t="t"/>
              <a:pathLst>
                <a:path extrusionOk="0" h="864" w="1170">
                  <a:moveTo>
                    <a:pt x="734" y="1"/>
                  </a:moveTo>
                  <a:cubicBezTo>
                    <a:pt x="396" y="1"/>
                    <a:pt x="0" y="623"/>
                    <a:pt x="427" y="765"/>
                  </a:cubicBezTo>
                  <a:cubicBezTo>
                    <a:pt x="506" y="829"/>
                    <a:pt x="607" y="864"/>
                    <a:pt x="707" y="864"/>
                  </a:cubicBezTo>
                  <a:cubicBezTo>
                    <a:pt x="829" y="864"/>
                    <a:pt x="950" y="811"/>
                    <a:pt x="1028" y="694"/>
                  </a:cubicBezTo>
                  <a:cubicBezTo>
                    <a:pt x="1169" y="517"/>
                    <a:pt x="1134" y="270"/>
                    <a:pt x="957" y="128"/>
                  </a:cubicBezTo>
                  <a:cubicBezTo>
                    <a:pt x="895" y="38"/>
                    <a:pt x="816" y="1"/>
                    <a:pt x="73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20"/>
            <p:cNvSpPr/>
            <p:nvPr/>
          </p:nvSpPr>
          <p:spPr>
            <a:xfrm>
              <a:off x="3757800" y="1126850"/>
              <a:ext cx="23025" cy="20300"/>
            </a:xfrm>
            <a:custGeom>
              <a:rect b="b" l="l" r="r" t="t"/>
              <a:pathLst>
                <a:path extrusionOk="0" h="812" w="921">
                  <a:moveTo>
                    <a:pt x="463" y="0"/>
                  </a:moveTo>
                  <a:cubicBezTo>
                    <a:pt x="343" y="0"/>
                    <a:pt x="225" y="55"/>
                    <a:pt x="142" y="158"/>
                  </a:cubicBezTo>
                  <a:cubicBezTo>
                    <a:pt x="1" y="335"/>
                    <a:pt x="36" y="583"/>
                    <a:pt x="213" y="724"/>
                  </a:cubicBezTo>
                  <a:cubicBezTo>
                    <a:pt x="287" y="783"/>
                    <a:pt x="373" y="812"/>
                    <a:pt x="459" y="812"/>
                  </a:cubicBezTo>
                  <a:cubicBezTo>
                    <a:pt x="578" y="812"/>
                    <a:pt x="697" y="757"/>
                    <a:pt x="779" y="654"/>
                  </a:cubicBezTo>
                  <a:cubicBezTo>
                    <a:pt x="921" y="477"/>
                    <a:pt x="921" y="229"/>
                    <a:pt x="708" y="88"/>
                  </a:cubicBezTo>
                  <a:cubicBezTo>
                    <a:pt x="635" y="28"/>
                    <a:pt x="548" y="0"/>
                    <a:pt x="46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20"/>
            <p:cNvSpPr/>
            <p:nvPr/>
          </p:nvSpPr>
          <p:spPr>
            <a:xfrm>
              <a:off x="3564150" y="1065350"/>
              <a:ext cx="6200" cy="7100"/>
            </a:xfrm>
            <a:custGeom>
              <a:rect b="b" l="l" r="r" t="t"/>
              <a:pathLst>
                <a:path extrusionOk="0" h="284" w="248">
                  <a:moveTo>
                    <a:pt x="248" y="1"/>
                  </a:moveTo>
                  <a:lnTo>
                    <a:pt x="248" y="1"/>
                  </a:lnTo>
                  <a:cubicBezTo>
                    <a:pt x="142" y="107"/>
                    <a:pt x="71" y="178"/>
                    <a:pt x="0" y="284"/>
                  </a:cubicBezTo>
                  <a:cubicBezTo>
                    <a:pt x="71" y="248"/>
                    <a:pt x="142" y="213"/>
                    <a:pt x="177" y="142"/>
                  </a:cubicBezTo>
                  <a:cubicBezTo>
                    <a:pt x="212" y="107"/>
                    <a:pt x="212" y="71"/>
                    <a:pt x="24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20"/>
            <p:cNvSpPr/>
            <p:nvPr/>
          </p:nvSpPr>
          <p:spPr>
            <a:xfrm>
              <a:off x="3603925" y="1095000"/>
              <a:ext cx="23025" cy="21200"/>
            </a:xfrm>
            <a:custGeom>
              <a:rect b="b" l="l" r="r" t="t"/>
              <a:pathLst>
                <a:path extrusionOk="0" h="848" w="921">
                  <a:moveTo>
                    <a:pt x="463" y="1"/>
                  </a:moveTo>
                  <a:cubicBezTo>
                    <a:pt x="343" y="1"/>
                    <a:pt x="225" y="56"/>
                    <a:pt x="142" y="159"/>
                  </a:cubicBezTo>
                  <a:cubicBezTo>
                    <a:pt x="1" y="371"/>
                    <a:pt x="36" y="619"/>
                    <a:pt x="213" y="760"/>
                  </a:cubicBezTo>
                  <a:cubicBezTo>
                    <a:pt x="287" y="819"/>
                    <a:pt x="373" y="848"/>
                    <a:pt x="459" y="848"/>
                  </a:cubicBezTo>
                  <a:cubicBezTo>
                    <a:pt x="578" y="848"/>
                    <a:pt x="697" y="792"/>
                    <a:pt x="779" y="689"/>
                  </a:cubicBezTo>
                  <a:cubicBezTo>
                    <a:pt x="921" y="513"/>
                    <a:pt x="885" y="230"/>
                    <a:pt x="708" y="88"/>
                  </a:cubicBezTo>
                  <a:cubicBezTo>
                    <a:pt x="635" y="29"/>
                    <a:pt x="548" y="1"/>
                    <a:pt x="46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20"/>
            <p:cNvSpPr/>
            <p:nvPr/>
          </p:nvSpPr>
          <p:spPr>
            <a:xfrm>
              <a:off x="3554400" y="1101200"/>
              <a:ext cx="23025" cy="21200"/>
            </a:xfrm>
            <a:custGeom>
              <a:rect b="b" l="l" r="r" t="t"/>
              <a:pathLst>
                <a:path extrusionOk="0" h="848" w="921">
                  <a:moveTo>
                    <a:pt x="470" y="0"/>
                  </a:moveTo>
                  <a:cubicBezTo>
                    <a:pt x="343" y="0"/>
                    <a:pt x="225" y="55"/>
                    <a:pt x="142" y="158"/>
                  </a:cubicBezTo>
                  <a:cubicBezTo>
                    <a:pt x="1" y="335"/>
                    <a:pt x="36" y="618"/>
                    <a:pt x="213" y="760"/>
                  </a:cubicBezTo>
                  <a:cubicBezTo>
                    <a:pt x="287" y="819"/>
                    <a:pt x="373" y="847"/>
                    <a:pt x="461" y="847"/>
                  </a:cubicBezTo>
                  <a:cubicBezTo>
                    <a:pt x="584" y="847"/>
                    <a:pt x="712" y="792"/>
                    <a:pt x="815" y="689"/>
                  </a:cubicBezTo>
                  <a:cubicBezTo>
                    <a:pt x="921" y="477"/>
                    <a:pt x="921" y="229"/>
                    <a:pt x="744" y="88"/>
                  </a:cubicBezTo>
                  <a:cubicBezTo>
                    <a:pt x="655" y="29"/>
                    <a:pt x="560" y="0"/>
                    <a:pt x="47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20"/>
            <p:cNvSpPr/>
            <p:nvPr/>
          </p:nvSpPr>
          <p:spPr>
            <a:xfrm>
              <a:off x="3597750" y="1046375"/>
              <a:ext cx="23000" cy="20300"/>
            </a:xfrm>
            <a:custGeom>
              <a:rect b="b" l="l" r="r" t="t"/>
              <a:pathLst>
                <a:path extrusionOk="0" h="812" w="920">
                  <a:moveTo>
                    <a:pt x="469" y="0"/>
                  </a:moveTo>
                  <a:cubicBezTo>
                    <a:pt x="343" y="0"/>
                    <a:pt x="224" y="55"/>
                    <a:pt x="142" y="158"/>
                  </a:cubicBezTo>
                  <a:cubicBezTo>
                    <a:pt x="0" y="335"/>
                    <a:pt x="36" y="583"/>
                    <a:pt x="213" y="724"/>
                  </a:cubicBezTo>
                  <a:cubicBezTo>
                    <a:pt x="286" y="783"/>
                    <a:pt x="373" y="812"/>
                    <a:pt x="461" y="812"/>
                  </a:cubicBezTo>
                  <a:cubicBezTo>
                    <a:pt x="584" y="812"/>
                    <a:pt x="711" y="757"/>
                    <a:pt x="814" y="654"/>
                  </a:cubicBezTo>
                  <a:cubicBezTo>
                    <a:pt x="920" y="477"/>
                    <a:pt x="885" y="229"/>
                    <a:pt x="743" y="88"/>
                  </a:cubicBezTo>
                  <a:cubicBezTo>
                    <a:pt x="655" y="28"/>
                    <a:pt x="560" y="0"/>
                    <a:pt x="46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20"/>
            <p:cNvSpPr/>
            <p:nvPr/>
          </p:nvSpPr>
          <p:spPr>
            <a:xfrm>
              <a:off x="3610125" y="1144525"/>
              <a:ext cx="23025" cy="20825"/>
            </a:xfrm>
            <a:custGeom>
              <a:rect b="b" l="l" r="r" t="t"/>
              <a:pathLst>
                <a:path extrusionOk="0" h="833" w="921">
                  <a:moveTo>
                    <a:pt x="460" y="1"/>
                  </a:moveTo>
                  <a:cubicBezTo>
                    <a:pt x="337" y="1"/>
                    <a:pt x="210" y="56"/>
                    <a:pt x="107" y="159"/>
                  </a:cubicBezTo>
                  <a:cubicBezTo>
                    <a:pt x="1" y="336"/>
                    <a:pt x="1" y="619"/>
                    <a:pt x="177" y="760"/>
                  </a:cubicBezTo>
                  <a:cubicBezTo>
                    <a:pt x="270" y="806"/>
                    <a:pt x="369" y="833"/>
                    <a:pt x="464" y="833"/>
                  </a:cubicBezTo>
                  <a:cubicBezTo>
                    <a:pt x="586" y="833"/>
                    <a:pt x="699" y="789"/>
                    <a:pt x="779" y="689"/>
                  </a:cubicBezTo>
                  <a:cubicBezTo>
                    <a:pt x="920" y="477"/>
                    <a:pt x="885" y="230"/>
                    <a:pt x="708" y="88"/>
                  </a:cubicBezTo>
                  <a:cubicBezTo>
                    <a:pt x="634" y="29"/>
                    <a:pt x="548" y="1"/>
                    <a:pt x="46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20"/>
            <p:cNvSpPr/>
            <p:nvPr/>
          </p:nvSpPr>
          <p:spPr>
            <a:xfrm>
              <a:off x="3647775" y="1088225"/>
              <a:ext cx="28700" cy="21775"/>
            </a:xfrm>
            <a:custGeom>
              <a:rect b="b" l="l" r="r" t="t"/>
              <a:pathLst>
                <a:path extrusionOk="0" h="871" w="1148">
                  <a:moveTo>
                    <a:pt x="730" y="1"/>
                  </a:moveTo>
                  <a:cubicBezTo>
                    <a:pt x="397" y="1"/>
                    <a:pt x="1" y="639"/>
                    <a:pt x="405" y="784"/>
                  </a:cubicBezTo>
                  <a:cubicBezTo>
                    <a:pt x="493" y="843"/>
                    <a:pt x="588" y="871"/>
                    <a:pt x="679" y="871"/>
                  </a:cubicBezTo>
                  <a:cubicBezTo>
                    <a:pt x="805" y="871"/>
                    <a:pt x="924" y="816"/>
                    <a:pt x="1006" y="713"/>
                  </a:cubicBezTo>
                  <a:cubicBezTo>
                    <a:pt x="1148" y="536"/>
                    <a:pt x="1112" y="288"/>
                    <a:pt x="935" y="111"/>
                  </a:cubicBezTo>
                  <a:cubicBezTo>
                    <a:pt x="877" y="33"/>
                    <a:pt x="805" y="1"/>
                    <a:pt x="73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20"/>
            <p:cNvSpPr/>
            <p:nvPr/>
          </p:nvSpPr>
          <p:spPr>
            <a:xfrm>
              <a:off x="3647275" y="1040175"/>
              <a:ext cx="23000" cy="20500"/>
            </a:xfrm>
            <a:custGeom>
              <a:rect b="b" l="l" r="r" t="t"/>
              <a:pathLst>
                <a:path extrusionOk="0" h="820" w="920">
                  <a:moveTo>
                    <a:pt x="462" y="1"/>
                  </a:moveTo>
                  <a:cubicBezTo>
                    <a:pt x="343" y="1"/>
                    <a:pt x="224" y="56"/>
                    <a:pt x="142" y="159"/>
                  </a:cubicBezTo>
                  <a:cubicBezTo>
                    <a:pt x="0" y="336"/>
                    <a:pt x="36" y="583"/>
                    <a:pt x="212" y="760"/>
                  </a:cubicBezTo>
                  <a:cubicBezTo>
                    <a:pt x="279" y="800"/>
                    <a:pt x="355" y="820"/>
                    <a:pt x="432" y="820"/>
                  </a:cubicBezTo>
                  <a:cubicBezTo>
                    <a:pt x="560" y="820"/>
                    <a:pt x="690" y="764"/>
                    <a:pt x="778" y="654"/>
                  </a:cubicBezTo>
                  <a:cubicBezTo>
                    <a:pt x="920" y="477"/>
                    <a:pt x="885" y="229"/>
                    <a:pt x="708" y="88"/>
                  </a:cubicBezTo>
                  <a:cubicBezTo>
                    <a:pt x="634" y="29"/>
                    <a:pt x="548" y="1"/>
                    <a:pt x="46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20"/>
            <p:cNvSpPr/>
            <p:nvPr/>
          </p:nvSpPr>
          <p:spPr>
            <a:xfrm>
              <a:off x="3743650" y="1028200"/>
              <a:ext cx="24800" cy="20800"/>
            </a:xfrm>
            <a:custGeom>
              <a:rect b="b" l="l" r="r" t="t"/>
              <a:pathLst>
                <a:path extrusionOk="0" h="832" w="992">
                  <a:moveTo>
                    <a:pt x="602" y="1"/>
                  </a:moveTo>
                  <a:cubicBezTo>
                    <a:pt x="213" y="1"/>
                    <a:pt x="1" y="461"/>
                    <a:pt x="284" y="744"/>
                  </a:cubicBezTo>
                  <a:cubicBezTo>
                    <a:pt x="358" y="803"/>
                    <a:pt x="450" y="831"/>
                    <a:pt x="543" y="831"/>
                  </a:cubicBezTo>
                  <a:cubicBezTo>
                    <a:pt x="672" y="831"/>
                    <a:pt x="803" y="776"/>
                    <a:pt x="885" y="673"/>
                  </a:cubicBezTo>
                  <a:cubicBezTo>
                    <a:pt x="991" y="496"/>
                    <a:pt x="991" y="249"/>
                    <a:pt x="815" y="107"/>
                  </a:cubicBezTo>
                  <a:lnTo>
                    <a:pt x="602" y="1"/>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20"/>
            <p:cNvSpPr/>
            <p:nvPr/>
          </p:nvSpPr>
          <p:spPr>
            <a:xfrm>
              <a:off x="3801275" y="1071125"/>
              <a:ext cx="22875" cy="19300"/>
            </a:xfrm>
            <a:custGeom>
              <a:rect b="b" l="l" r="r" t="t"/>
              <a:pathLst>
                <a:path extrusionOk="0" h="772" w="915">
                  <a:moveTo>
                    <a:pt x="457" y="1"/>
                  </a:moveTo>
                  <a:cubicBezTo>
                    <a:pt x="338" y="1"/>
                    <a:pt x="219" y="56"/>
                    <a:pt x="137" y="159"/>
                  </a:cubicBezTo>
                  <a:cubicBezTo>
                    <a:pt x="0" y="486"/>
                    <a:pt x="243" y="771"/>
                    <a:pt x="523" y="771"/>
                  </a:cubicBezTo>
                  <a:cubicBezTo>
                    <a:pt x="606" y="771"/>
                    <a:pt x="692" y="746"/>
                    <a:pt x="773" y="689"/>
                  </a:cubicBezTo>
                  <a:cubicBezTo>
                    <a:pt x="915" y="477"/>
                    <a:pt x="880" y="229"/>
                    <a:pt x="703" y="88"/>
                  </a:cubicBezTo>
                  <a:cubicBezTo>
                    <a:pt x="629" y="29"/>
                    <a:pt x="543" y="1"/>
                    <a:pt x="45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20"/>
            <p:cNvSpPr/>
            <p:nvPr/>
          </p:nvSpPr>
          <p:spPr>
            <a:xfrm>
              <a:off x="3751625" y="1079225"/>
              <a:ext cx="23100" cy="18650"/>
            </a:xfrm>
            <a:custGeom>
              <a:rect b="b" l="l" r="r" t="t"/>
              <a:pathLst>
                <a:path extrusionOk="0" h="746" w="924">
                  <a:moveTo>
                    <a:pt x="393" y="0"/>
                  </a:moveTo>
                  <a:cubicBezTo>
                    <a:pt x="309" y="0"/>
                    <a:pt x="223" y="26"/>
                    <a:pt x="142" y="82"/>
                  </a:cubicBezTo>
                  <a:cubicBezTo>
                    <a:pt x="0" y="259"/>
                    <a:pt x="36" y="507"/>
                    <a:pt x="213" y="684"/>
                  </a:cubicBezTo>
                  <a:cubicBezTo>
                    <a:pt x="282" y="726"/>
                    <a:pt x="363" y="745"/>
                    <a:pt x="446" y="745"/>
                  </a:cubicBezTo>
                  <a:cubicBezTo>
                    <a:pt x="574" y="745"/>
                    <a:pt x="707" y="699"/>
                    <a:pt x="814" y="613"/>
                  </a:cubicBezTo>
                  <a:cubicBezTo>
                    <a:pt x="923" y="286"/>
                    <a:pt x="675" y="0"/>
                    <a:pt x="39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20"/>
            <p:cNvSpPr/>
            <p:nvPr/>
          </p:nvSpPr>
          <p:spPr>
            <a:xfrm>
              <a:off x="3803800" y="1119250"/>
              <a:ext cx="28975" cy="21950"/>
            </a:xfrm>
            <a:custGeom>
              <a:rect b="b" l="l" r="r" t="t"/>
              <a:pathLst>
                <a:path extrusionOk="0" h="878" w="1159">
                  <a:moveTo>
                    <a:pt x="573" y="1"/>
                  </a:moveTo>
                  <a:cubicBezTo>
                    <a:pt x="559" y="1"/>
                    <a:pt x="545" y="1"/>
                    <a:pt x="531" y="2"/>
                  </a:cubicBezTo>
                  <a:cubicBezTo>
                    <a:pt x="142" y="38"/>
                    <a:pt x="0" y="568"/>
                    <a:pt x="319" y="816"/>
                  </a:cubicBezTo>
                  <a:cubicBezTo>
                    <a:pt x="402" y="858"/>
                    <a:pt x="492" y="878"/>
                    <a:pt x="578" y="878"/>
                  </a:cubicBezTo>
                  <a:cubicBezTo>
                    <a:pt x="710" y="878"/>
                    <a:pt x="834" y="831"/>
                    <a:pt x="920" y="745"/>
                  </a:cubicBezTo>
                  <a:cubicBezTo>
                    <a:pt x="1159" y="439"/>
                    <a:pt x="938" y="1"/>
                    <a:pt x="57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20"/>
            <p:cNvSpPr/>
            <p:nvPr/>
          </p:nvSpPr>
          <p:spPr>
            <a:xfrm>
              <a:off x="3695900" y="1033975"/>
              <a:ext cx="23900" cy="20825"/>
            </a:xfrm>
            <a:custGeom>
              <a:rect b="b" l="l" r="r" t="t"/>
              <a:pathLst>
                <a:path extrusionOk="0" h="833" w="956">
                  <a:moveTo>
                    <a:pt x="485" y="1"/>
                  </a:moveTo>
                  <a:cubicBezTo>
                    <a:pt x="355" y="1"/>
                    <a:pt x="225" y="56"/>
                    <a:pt x="142" y="159"/>
                  </a:cubicBezTo>
                  <a:cubicBezTo>
                    <a:pt x="1" y="336"/>
                    <a:pt x="36" y="619"/>
                    <a:pt x="213" y="760"/>
                  </a:cubicBezTo>
                  <a:cubicBezTo>
                    <a:pt x="306" y="807"/>
                    <a:pt x="405" y="833"/>
                    <a:pt x="499" y="833"/>
                  </a:cubicBezTo>
                  <a:cubicBezTo>
                    <a:pt x="621" y="833"/>
                    <a:pt x="735" y="789"/>
                    <a:pt x="814" y="690"/>
                  </a:cubicBezTo>
                  <a:cubicBezTo>
                    <a:pt x="956" y="477"/>
                    <a:pt x="921" y="230"/>
                    <a:pt x="744" y="88"/>
                  </a:cubicBezTo>
                  <a:cubicBezTo>
                    <a:pt x="670" y="29"/>
                    <a:pt x="577" y="1"/>
                    <a:pt x="48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20"/>
            <p:cNvSpPr/>
            <p:nvPr/>
          </p:nvSpPr>
          <p:spPr>
            <a:xfrm>
              <a:off x="5960725" y="3505800"/>
              <a:ext cx="38900" cy="30425"/>
            </a:xfrm>
            <a:custGeom>
              <a:rect b="b" l="l" r="r" t="t"/>
              <a:pathLst>
                <a:path extrusionOk="0" h="1217" w="1556">
                  <a:moveTo>
                    <a:pt x="773" y="1"/>
                  </a:moveTo>
                  <a:cubicBezTo>
                    <a:pt x="567" y="1"/>
                    <a:pt x="358" y="90"/>
                    <a:pt x="212" y="297"/>
                  </a:cubicBezTo>
                  <a:cubicBezTo>
                    <a:pt x="0" y="545"/>
                    <a:pt x="0" y="969"/>
                    <a:pt x="248" y="1217"/>
                  </a:cubicBezTo>
                  <a:cubicBezTo>
                    <a:pt x="672" y="1111"/>
                    <a:pt x="1097" y="969"/>
                    <a:pt x="1486" y="792"/>
                  </a:cubicBezTo>
                  <a:cubicBezTo>
                    <a:pt x="1556" y="328"/>
                    <a:pt x="1168" y="1"/>
                    <a:pt x="77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20"/>
            <p:cNvSpPr/>
            <p:nvPr/>
          </p:nvSpPr>
          <p:spPr>
            <a:xfrm>
              <a:off x="5944000" y="3421725"/>
              <a:ext cx="45925" cy="36325"/>
            </a:xfrm>
            <a:custGeom>
              <a:rect b="b" l="l" r="r" t="t"/>
              <a:pathLst>
                <a:path extrusionOk="0" h="1453" w="1837">
                  <a:moveTo>
                    <a:pt x="1046" y="1"/>
                  </a:moveTo>
                  <a:cubicBezTo>
                    <a:pt x="457" y="1"/>
                    <a:pt x="0" y="806"/>
                    <a:pt x="598" y="1290"/>
                  </a:cubicBezTo>
                  <a:cubicBezTo>
                    <a:pt x="738" y="1398"/>
                    <a:pt x="897" y="1453"/>
                    <a:pt x="1054" y="1453"/>
                  </a:cubicBezTo>
                  <a:cubicBezTo>
                    <a:pt x="1254" y="1453"/>
                    <a:pt x="1450" y="1363"/>
                    <a:pt x="1589" y="1184"/>
                  </a:cubicBezTo>
                  <a:cubicBezTo>
                    <a:pt x="1837" y="866"/>
                    <a:pt x="1801" y="406"/>
                    <a:pt x="1483" y="158"/>
                  </a:cubicBezTo>
                  <a:cubicBezTo>
                    <a:pt x="1338" y="48"/>
                    <a:pt x="1188" y="1"/>
                    <a:pt x="104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20"/>
            <p:cNvSpPr/>
            <p:nvPr/>
          </p:nvSpPr>
          <p:spPr>
            <a:xfrm>
              <a:off x="5682225" y="3368675"/>
              <a:ext cx="45925" cy="36050"/>
            </a:xfrm>
            <a:custGeom>
              <a:rect b="b" l="l" r="r" t="t"/>
              <a:pathLst>
                <a:path extrusionOk="0" h="1442" w="1837">
                  <a:moveTo>
                    <a:pt x="1046" y="0"/>
                  </a:moveTo>
                  <a:cubicBezTo>
                    <a:pt x="457" y="0"/>
                    <a:pt x="1" y="805"/>
                    <a:pt x="599" y="1290"/>
                  </a:cubicBezTo>
                  <a:cubicBezTo>
                    <a:pt x="732" y="1393"/>
                    <a:pt x="890" y="1441"/>
                    <a:pt x="1046" y="1441"/>
                  </a:cubicBezTo>
                  <a:cubicBezTo>
                    <a:pt x="1265" y="1441"/>
                    <a:pt x="1481" y="1348"/>
                    <a:pt x="1625" y="1184"/>
                  </a:cubicBezTo>
                  <a:cubicBezTo>
                    <a:pt x="1837" y="865"/>
                    <a:pt x="1802" y="405"/>
                    <a:pt x="1483" y="158"/>
                  </a:cubicBezTo>
                  <a:cubicBezTo>
                    <a:pt x="1338" y="47"/>
                    <a:pt x="1188" y="0"/>
                    <a:pt x="104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20"/>
            <p:cNvSpPr/>
            <p:nvPr/>
          </p:nvSpPr>
          <p:spPr>
            <a:xfrm>
              <a:off x="5778550" y="3442350"/>
              <a:ext cx="47325" cy="36050"/>
            </a:xfrm>
            <a:custGeom>
              <a:rect b="b" l="l" r="r" t="t"/>
              <a:pathLst>
                <a:path extrusionOk="0" h="1442" w="1893">
                  <a:moveTo>
                    <a:pt x="933" y="1"/>
                  </a:moveTo>
                  <a:cubicBezTo>
                    <a:pt x="906" y="1"/>
                    <a:pt x="878" y="2"/>
                    <a:pt x="849" y="5"/>
                  </a:cubicBezTo>
                  <a:cubicBezTo>
                    <a:pt x="212" y="76"/>
                    <a:pt x="0" y="890"/>
                    <a:pt x="495" y="1279"/>
                  </a:cubicBezTo>
                  <a:cubicBezTo>
                    <a:pt x="635" y="1387"/>
                    <a:pt x="801" y="1441"/>
                    <a:pt x="965" y="1441"/>
                  </a:cubicBezTo>
                  <a:cubicBezTo>
                    <a:pt x="1176" y="1441"/>
                    <a:pt x="1382" y="1352"/>
                    <a:pt x="1521" y="1173"/>
                  </a:cubicBezTo>
                  <a:cubicBezTo>
                    <a:pt x="1893" y="700"/>
                    <a:pt x="1522" y="1"/>
                    <a:pt x="93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20"/>
            <p:cNvSpPr/>
            <p:nvPr/>
          </p:nvSpPr>
          <p:spPr>
            <a:xfrm>
              <a:off x="5699825" y="3452300"/>
              <a:ext cx="40550" cy="36225"/>
            </a:xfrm>
            <a:custGeom>
              <a:rect b="b" l="l" r="r" t="t"/>
              <a:pathLst>
                <a:path extrusionOk="0" h="1449" w="1622">
                  <a:moveTo>
                    <a:pt x="755" y="1"/>
                  </a:moveTo>
                  <a:cubicBezTo>
                    <a:pt x="546" y="1"/>
                    <a:pt x="334" y="91"/>
                    <a:pt x="178" y="279"/>
                  </a:cubicBezTo>
                  <a:cubicBezTo>
                    <a:pt x="36" y="456"/>
                    <a:pt x="1" y="704"/>
                    <a:pt x="72" y="916"/>
                  </a:cubicBezTo>
                  <a:cubicBezTo>
                    <a:pt x="213" y="1058"/>
                    <a:pt x="390" y="1199"/>
                    <a:pt x="532" y="1305"/>
                  </a:cubicBezTo>
                  <a:lnTo>
                    <a:pt x="744" y="1447"/>
                  </a:lnTo>
                  <a:cubicBezTo>
                    <a:pt x="760" y="1448"/>
                    <a:pt x="775" y="1448"/>
                    <a:pt x="791" y="1448"/>
                  </a:cubicBezTo>
                  <a:cubicBezTo>
                    <a:pt x="1295" y="1448"/>
                    <a:pt x="1622" y="901"/>
                    <a:pt x="1416" y="421"/>
                  </a:cubicBezTo>
                  <a:cubicBezTo>
                    <a:pt x="1278" y="145"/>
                    <a:pt x="1019" y="1"/>
                    <a:pt x="75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20"/>
            <p:cNvSpPr/>
            <p:nvPr/>
          </p:nvSpPr>
          <p:spPr>
            <a:xfrm>
              <a:off x="5768825" y="3358350"/>
              <a:ext cx="46450" cy="36200"/>
            </a:xfrm>
            <a:custGeom>
              <a:rect b="b" l="l" r="r" t="t"/>
              <a:pathLst>
                <a:path extrusionOk="0" h="1448" w="1858">
                  <a:moveTo>
                    <a:pt x="933" y="0"/>
                  </a:moveTo>
                  <a:cubicBezTo>
                    <a:pt x="906" y="0"/>
                    <a:pt x="878" y="2"/>
                    <a:pt x="849" y="5"/>
                  </a:cubicBezTo>
                  <a:cubicBezTo>
                    <a:pt x="212" y="111"/>
                    <a:pt x="0" y="889"/>
                    <a:pt x="495" y="1314"/>
                  </a:cubicBezTo>
                  <a:cubicBezTo>
                    <a:pt x="628" y="1402"/>
                    <a:pt x="779" y="1447"/>
                    <a:pt x="928" y="1447"/>
                  </a:cubicBezTo>
                  <a:cubicBezTo>
                    <a:pt x="1136" y="1447"/>
                    <a:pt x="1341" y="1358"/>
                    <a:pt x="1486" y="1172"/>
                  </a:cubicBezTo>
                  <a:cubicBezTo>
                    <a:pt x="1857" y="699"/>
                    <a:pt x="1519" y="0"/>
                    <a:pt x="93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20"/>
            <p:cNvSpPr/>
            <p:nvPr/>
          </p:nvSpPr>
          <p:spPr>
            <a:xfrm>
              <a:off x="5799775" y="3526525"/>
              <a:ext cx="30075" cy="13250"/>
            </a:xfrm>
            <a:custGeom>
              <a:rect b="b" l="l" r="r" t="t"/>
              <a:pathLst>
                <a:path extrusionOk="0" h="530" w="1203">
                  <a:moveTo>
                    <a:pt x="524" y="1"/>
                  </a:moveTo>
                  <a:cubicBezTo>
                    <a:pt x="331" y="1"/>
                    <a:pt x="138" y="73"/>
                    <a:pt x="0" y="211"/>
                  </a:cubicBezTo>
                  <a:cubicBezTo>
                    <a:pt x="389" y="317"/>
                    <a:pt x="814" y="459"/>
                    <a:pt x="1203" y="529"/>
                  </a:cubicBezTo>
                  <a:cubicBezTo>
                    <a:pt x="1168" y="388"/>
                    <a:pt x="1061" y="246"/>
                    <a:pt x="955" y="140"/>
                  </a:cubicBezTo>
                  <a:cubicBezTo>
                    <a:pt x="830" y="46"/>
                    <a:pt x="677" y="1"/>
                    <a:pt x="52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20"/>
            <p:cNvSpPr/>
            <p:nvPr/>
          </p:nvSpPr>
          <p:spPr>
            <a:xfrm>
              <a:off x="5862550" y="3432475"/>
              <a:ext cx="47150" cy="35850"/>
            </a:xfrm>
            <a:custGeom>
              <a:rect b="b" l="l" r="r" t="t"/>
              <a:pathLst>
                <a:path extrusionOk="0" h="1434" w="1886">
                  <a:moveTo>
                    <a:pt x="971" y="1"/>
                  </a:moveTo>
                  <a:cubicBezTo>
                    <a:pt x="932" y="1"/>
                    <a:pt x="891" y="4"/>
                    <a:pt x="850" y="11"/>
                  </a:cubicBezTo>
                  <a:cubicBezTo>
                    <a:pt x="213" y="82"/>
                    <a:pt x="1" y="895"/>
                    <a:pt x="496" y="1285"/>
                  </a:cubicBezTo>
                  <a:cubicBezTo>
                    <a:pt x="626" y="1385"/>
                    <a:pt x="779" y="1433"/>
                    <a:pt x="932" y="1433"/>
                  </a:cubicBezTo>
                  <a:cubicBezTo>
                    <a:pt x="1154" y="1433"/>
                    <a:pt x="1375" y="1332"/>
                    <a:pt x="1522" y="1143"/>
                  </a:cubicBezTo>
                  <a:cubicBezTo>
                    <a:pt x="1886" y="680"/>
                    <a:pt x="1538" y="1"/>
                    <a:pt x="971"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20"/>
            <p:cNvSpPr/>
            <p:nvPr/>
          </p:nvSpPr>
          <p:spPr>
            <a:xfrm>
              <a:off x="5755725" y="3274600"/>
              <a:ext cx="46725" cy="36300"/>
            </a:xfrm>
            <a:custGeom>
              <a:rect b="b" l="l" r="r" t="t"/>
              <a:pathLst>
                <a:path extrusionOk="0" h="1452" w="1869">
                  <a:moveTo>
                    <a:pt x="1032" y="0"/>
                  </a:moveTo>
                  <a:cubicBezTo>
                    <a:pt x="448" y="0"/>
                    <a:pt x="0" y="822"/>
                    <a:pt x="595" y="1303"/>
                  </a:cubicBezTo>
                  <a:cubicBezTo>
                    <a:pt x="725" y="1404"/>
                    <a:pt x="878" y="1452"/>
                    <a:pt x="1030" y="1452"/>
                  </a:cubicBezTo>
                  <a:cubicBezTo>
                    <a:pt x="1253" y="1452"/>
                    <a:pt x="1474" y="1350"/>
                    <a:pt x="1621" y="1162"/>
                  </a:cubicBezTo>
                  <a:cubicBezTo>
                    <a:pt x="1868" y="879"/>
                    <a:pt x="1798" y="419"/>
                    <a:pt x="1479" y="171"/>
                  </a:cubicBezTo>
                  <a:cubicBezTo>
                    <a:pt x="1331" y="51"/>
                    <a:pt x="1177" y="0"/>
                    <a:pt x="1032"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20"/>
            <p:cNvSpPr/>
            <p:nvPr/>
          </p:nvSpPr>
          <p:spPr>
            <a:xfrm>
              <a:off x="5851950" y="3348600"/>
              <a:ext cx="47325" cy="35775"/>
            </a:xfrm>
            <a:custGeom>
              <a:rect b="b" l="l" r="r" t="t"/>
              <a:pathLst>
                <a:path extrusionOk="0" h="1431" w="1893">
                  <a:moveTo>
                    <a:pt x="968" y="1"/>
                  </a:moveTo>
                  <a:cubicBezTo>
                    <a:pt x="940" y="1"/>
                    <a:pt x="913" y="2"/>
                    <a:pt x="885" y="6"/>
                  </a:cubicBezTo>
                  <a:cubicBezTo>
                    <a:pt x="248" y="76"/>
                    <a:pt x="0" y="890"/>
                    <a:pt x="531" y="1279"/>
                  </a:cubicBezTo>
                  <a:cubicBezTo>
                    <a:pt x="649" y="1383"/>
                    <a:pt x="798" y="1430"/>
                    <a:pt x="950" y="1430"/>
                  </a:cubicBezTo>
                  <a:cubicBezTo>
                    <a:pt x="1161" y="1430"/>
                    <a:pt x="1377" y="1338"/>
                    <a:pt x="1521" y="1173"/>
                  </a:cubicBezTo>
                  <a:cubicBezTo>
                    <a:pt x="1892" y="667"/>
                    <a:pt x="1524" y="1"/>
                    <a:pt x="96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20"/>
            <p:cNvSpPr/>
            <p:nvPr/>
          </p:nvSpPr>
          <p:spPr>
            <a:xfrm>
              <a:off x="5876700" y="3516225"/>
              <a:ext cx="39825" cy="29725"/>
            </a:xfrm>
            <a:custGeom>
              <a:rect b="b" l="l" r="r" t="t"/>
              <a:pathLst>
                <a:path extrusionOk="0" h="1189" w="1593">
                  <a:moveTo>
                    <a:pt x="769" y="1"/>
                  </a:moveTo>
                  <a:cubicBezTo>
                    <a:pt x="559" y="1"/>
                    <a:pt x="352" y="90"/>
                    <a:pt x="213" y="269"/>
                  </a:cubicBezTo>
                  <a:cubicBezTo>
                    <a:pt x="1" y="552"/>
                    <a:pt x="36" y="941"/>
                    <a:pt x="284" y="1189"/>
                  </a:cubicBezTo>
                  <a:lnTo>
                    <a:pt x="1310" y="1189"/>
                  </a:lnTo>
                  <a:lnTo>
                    <a:pt x="1345" y="1154"/>
                  </a:lnTo>
                  <a:cubicBezTo>
                    <a:pt x="1593" y="835"/>
                    <a:pt x="1522" y="375"/>
                    <a:pt x="1239" y="163"/>
                  </a:cubicBezTo>
                  <a:cubicBezTo>
                    <a:pt x="1100" y="55"/>
                    <a:pt x="933" y="1"/>
                    <a:pt x="769"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20"/>
            <p:cNvSpPr/>
            <p:nvPr/>
          </p:nvSpPr>
          <p:spPr>
            <a:xfrm>
              <a:off x="5605200" y="3295300"/>
              <a:ext cx="33325" cy="35925"/>
            </a:xfrm>
            <a:custGeom>
              <a:rect b="b" l="l" r="r" t="t"/>
              <a:pathLst>
                <a:path extrusionOk="0" h="1437" w="1333">
                  <a:moveTo>
                    <a:pt x="351" y="0"/>
                  </a:moveTo>
                  <a:cubicBezTo>
                    <a:pt x="238" y="0"/>
                    <a:pt x="120" y="27"/>
                    <a:pt x="1" y="86"/>
                  </a:cubicBezTo>
                  <a:cubicBezTo>
                    <a:pt x="72" y="546"/>
                    <a:pt x="178" y="1006"/>
                    <a:pt x="284" y="1430"/>
                  </a:cubicBezTo>
                  <a:cubicBezTo>
                    <a:pt x="316" y="1435"/>
                    <a:pt x="348" y="1437"/>
                    <a:pt x="380" y="1437"/>
                  </a:cubicBezTo>
                  <a:cubicBezTo>
                    <a:pt x="594" y="1437"/>
                    <a:pt x="797" y="1337"/>
                    <a:pt x="921" y="1183"/>
                  </a:cubicBezTo>
                  <a:cubicBezTo>
                    <a:pt x="1333" y="653"/>
                    <a:pt x="912" y="0"/>
                    <a:pt x="35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20"/>
            <p:cNvSpPr/>
            <p:nvPr/>
          </p:nvSpPr>
          <p:spPr>
            <a:xfrm>
              <a:off x="5603450" y="3211650"/>
              <a:ext cx="21250" cy="36275"/>
            </a:xfrm>
            <a:custGeom>
              <a:rect b="b" l="l" r="r" t="t"/>
              <a:pathLst>
                <a:path extrusionOk="0" h="1451" w="850">
                  <a:moveTo>
                    <a:pt x="106" y="1"/>
                  </a:moveTo>
                  <a:cubicBezTo>
                    <a:pt x="36" y="496"/>
                    <a:pt x="0" y="956"/>
                    <a:pt x="0" y="1451"/>
                  </a:cubicBezTo>
                  <a:cubicBezTo>
                    <a:pt x="212" y="1451"/>
                    <a:pt x="460" y="1345"/>
                    <a:pt x="602" y="1168"/>
                  </a:cubicBezTo>
                  <a:cubicBezTo>
                    <a:pt x="849" y="850"/>
                    <a:pt x="778" y="390"/>
                    <a:pt x="460" y="142"/>
                  </a:cubicBezTo>
                  <a:cubicBezTo>
                    <a:pt x="354" y="71"/>
                    <a:pt x="248" y="36"/>
                    <a:pt x="10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20"/>
            <p:cNvSpPr/>
            <p:nvPr/>
          </p:nvSpPr>
          <p:spPr>
            <a:xfrm>
              <a:off x="5629975" y="3379675"/>
              <a:ext cx="13275" cy="22150"/>
            </a:xfrm>
            <a:custGeom>
              <a:rect b="b" l="l" r="r" t="t"/>
              <a:pathLst>
                <a:path extrusionOk="0" h="886" w="531">
                  <a:moveTo>
                    <a:pt x="0" y="1"/>
                  </a:moveTo>
                  <a:lnTo>
                    <a:pt x="0" y="1"/>
                  </a:lnTo>
                  <a:cubicBezTo>
                    <a:pt x="142" y="319"/>
                    <a:pt x="283" y="637"/>
                    <a:pt x="460" y="885"/>
                  </a:cubicBezTo>
                  <a:cubicBezTo>
                    <a:pt x="531" y="602"/>
                    <a:pt x="460" y="319"/>
                    <a:pt x="213" y="142"/>
                  </a:cubicBezTo>
                  <a:cubicBezTo>
                    <a:pt x="142" y="71"/>
                    <a:pt x="71" y="36"/>
                    <a:pt x="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20"/>
            <p:cNvSpPr/>
            <p:nvPr/>
          </p:nvSpPr>
          <p:spPr>
            <a:xfrm>
              <a:off x="5674200" y="3284950"/>
              <a:ext cx="47325" cy="36025"/>
            </a:xfrm>
            <a:custGeom>
              <a:rect b="b" l="l" r="r" t="t"/>
              <a:pathLst>
                <a:path extrusionOk="0" h="1441" w="1893">
                  <a:moveTo>
                    <a:pt x="964" y="0"/>
                  </a:moveTo>
                  <a:cubicBezTo>
                    <a:pt x="938" y="0"/>
                    <a:pt x="911" y="2"/>
                    <a:pt x="884" y="5"/>
                  </a:cubicBezTo>
                  <a:cubicBezTo>
                    <a:pt x="248" y="111"/>
                    <a:pt x="0" y="889"/>
                    <a:pt x="531" y="1278"/>
                  </a:cubicBezTo>
                  <a:cubicBezTo>
                    <a:pt x="655" y="1386"/>
                    <a:pt x="812" y="1441"/>
                    <a:pt x="971" y="1441"/>
                  </a:cubicBezTo>
                  <a:cubicBezTo>
                    <a:pt x="1175" y="1441"/>
                    <a:pt x="1382" y="1351"/>
                    <a:pt x="1521" y="1172"/>
                  </a:cubicBezTo>
                  <a:cubicBezTo>
                    <a:pt x="1893" y="699"/>
                    <a:pt x="1522" y="0"/>
                    <a:pt x="96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20"/>
            <p:cNvSpPr/>
            <p:nvPr/>
          </p:nvSpPr>
          <p:spPr>
            <a:xfrm>
              <a:off x="5664450" y="3201675"/>
              <a:ext cx="47100" cy="35450"/>
            </a:xfrm>
            <a:custGeom>
              <a:rect b="b" l="l" r="r" t="t"/>
              <a:pathLst>
                <a:path extrusionOk="0" h="1418" w="1884">
                  <a:moveTo>
                    <a:pt x="972" y="0"/>
                  </a:moveTo>
                  <a:cubicBezTo>
                    <a:pt x="932" y="0"/>
                    <a:pt x="892" y="4"/>
                    <a:pt x="850" y="11"/>
                  </a:cubicBezTo>
                  <a:cubicBezTo>
                    <a:pt x="213" y="81"/>
                    <a:pt x="1" y="895"/>
                    <a:pt x="496" y="1284"/>
                  </a:cubicBezTo>
                  <a:cubicBezTo>
                    <a:pt x="629" y="1372"/>
                    <a:pt x="780" y="1418"/>
                    <a:pt x="928" y="1418"/>
                  </a:cubicBezTo>
                  <a:cubicBezTo>
                    <a:pt x="1137" y="1418"/>
                    <a:pt x="1342" y="1328"/>
                    <a:pt x="1487" y="1143"/>
                  </a:cubicBezTo>
                  <a:cubicBezTo>
                    <a:pt x="1883" y="680"/>
                    <a:pt x="1538" y="0"/>
                    <a:pt x="972"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20"/>
            <p:cNvSpPr/>
            <p:nvPr/>
          </p:nvSpPr>
          <p:spPr>
            <a:xfrm>
              <a:off x="6017475" y="3327650"/>
              <a:ext cx="45850" cy="36325"/>
            </a:xfrm>
            <a:custGeom>
              <a:rect b="b" l="l" r="r" t="t"/>
              <a:pathLst>
                <a:path extrusionOk="0" h="1453" w="1834">
                  <a:moveTo>
                    <a:pt x="1033" y="1"/>
                  </a:moveTo>
                  <a:cubicBezTo>
                    <a:pt x="449" y="1"/>
                    <a:pt x="1" y="822"/>
                    <a:pt x="596" y="1303"/>
                  </a:cubicBezTo>
                  <a:cubicBezTo>
                    <a:pt x="725" y="1404"/>
                    <a:pt x="878" y="1452"/>
                    <a:pt x="1029" y="1452"/>
                  </a:cubicBezTo>
                  <a:cubicBezTo>
                    <a:pt x="1247" y="1452"/>
                    <a:pt x="1460" y="1351"/>
                    <a:pt x="1586" y="1162"/>
                  </a:cubicBezTo>
                  <a:cubicBezTo>
                    <a:pt x="1834" y="879"/>
                    <a:pt x="1798" y="419"/>
                    <a:pt x="1480" y="172"/>
                  </a:cubicBezTo>
                  <a:cubicBezTo>
                    <a:pt x="1332" y="52"/>
                    <a:pt x="1178" y="1"/>
                    <a:pt x="103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20"/>
            <p:cNvSpPr/>
            <p:nvPr/>
          </p:nvSpPr>
          <p:spPr>
            <a:xfrm>
              <a:off x="6118125" y="3401625"/>
              <a:ext cx="23025" cy="27600"/>
            </a:xfrm>
            <a:custGeom>
              <a:rect b="b" l="l" r="r" t="t"/>
              <a:pathLst>
                <a:path extrusionOk="0" h="1104" w="921">
                  <a:moveTo>
                    <a:pt x="814" y="0"/>
                  </a:moveTo>
                  <a:cubicBezTo>
                    <a:pt x="576" y="0"/>
                    <a:pt x="367" y="105"/>
                    <a:pt x="213" y="290"/>
                  </a:cubicBezTo>
                  <a:cubicBezTo>
                    <a:pt x="1" y="502"/>
                    <a:pt x="1" y="856"/>
                    <a:pt x="178" y="1104"/>
                  </a:cubicBezTo>
                  <a:cubicBezTo>
                    <a:pt x="425" y="750"/>
                    <a:pt x="673" y="396"/>
                    <a:pt x="920" y="7"/>
                  </a:cubicBezTo>
                  <a:cubicBezTo>
                    <a:pt x="885" y="3"/>
                    <a:pt x="849" y="0"/>
                    <a:pt x="81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20"/>
            <p:cNvSpPr/>
            <p:nvPr/>
          </p:nvSpPr>
          <p:spPr>
            <a:xfrm>
              <a:off x="6029700" y="3412150"/>
              <a:ext cx="47150" cy="35825"/>
            </a:xfrm>
            <a:custGeom>
              <a:rect b="b" l="l" r="r" t="t"/>
              <a:pathLst>
                <a:path extrusionOk="0" h="1433" w="1886">
                  <a:moveTo>
                    <a:pt x="1000" y="0"/>
                  </a:moveTo>
                  <a:cubicBezTo>
                    <a:pt x="962" y="0"/>
                    <a:pt x="924" y="4"/>
                    <a:pt x="885" y="11"/>
                  </a:cubicBezTo>
                  <a:cubicBezTo>
                    <a:pt x="248" y="81"/>
                    <a:pt x="0" y="895"/>
                    <a:pt x="531" y="1284"/>
                  </a:cubicBezTo>
                  <a:cubicBezTo>
                    <a:pt x="646" y="1385"/>
                    <a:pt x="791" y="1433"/>
                    <a:pt x="939" y="1433"/>
                  </a:cubicBezTo>
                  <a:cubicBezTo>
                    <a:pt x="1153" y="1433"/>
                    <a:pt x="1375" y="1331"/>
                    <a:pt x="1521" y="1142"/>
                  </a:cubicBezTo>
                  <a:cubicBezTo>
                    <a:pt x="1885" y="680"/>
                    <a:pt x="1538" y="0"/>
                    <a:pt x="100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20"/>
            <p:cNvSpPr/>
            <p:nvPr/>
          </p:nvSpPr>
          <p:spPr>
            <a:xfrm>
              <a:off x="6103100" y="3317650"/>
              <a:ext cx="47350" cy="36050"/>
            </a:xfrm>
            <a:custGeom>
              <a:rect b="b" l="l" r="r" t="t"/>
              <a:pathLst>
                <a:path extrusionOk="0" h="1442" w="1894">
                  <a:moveTo>
                    <a:pt x="964" y="1"/>
                  </a:moveTo>
                  <a:cubicBezTo>
                    <a:pt x="938" y="1"/>
                    <a:pt x="912" y="2"/>
                    <a:pt x="885" y="6"/>
                  </a:cubicBezTo>
                  <a:cubicBezTo>
                    <a:pt x="248" y="112"/>
                    <a:pt x="0" y="890"/>
                    <a:pt x="531" y="1279"/>
                  </a:cubicBezTo>
                  <a:cubicBezTo>
                    <a:pt x="655" y="1387"/>
                    <a:pt x="812" y="1441"/>
                    <a:pt x="971" y="1441"/>
                  </a:cubicBezTo>
                  <a:cubicBezTo>
                    <a:pt x="1176" y="1441"/>
                    <a:pt x="1382" y="1352"/>
                    <a:pt x="1521" y="1173"/>
                  </a:cubicBezTo>
                  <a:cubicBezTo>
                    <a:pt x="1893" y="700"/>
                    <a:pt x="1523" y="1"/>
                    <a:pt x="96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20"/>
            <p:cNvSpPr/>
            <p:nvPr/>
          </p:nvSpPr>
          <p:spPr>
            <a:xfrm>
              <a:off x="6096900" y="3234125"/>
              <a:ext cx="40700" cy="35725"/>
            </a:xfrm>
            <a:custGeom>
              <a:rect b="b" l="l" r="r" t="t"/>
              <a:pathLst>
                <a:path extrusionOk="0" h="1429" w="1628">
                  <a:moveTo>
                    <a:pt x="784" y="0"/>
                  </a:moveTo>
                  <a:cubicBezTo>
                    <a:pt x="583" y="0"/>
                    <a:pt x="388" y="90"/>
                    <a:pt x="248" y="269"/>
                  </a:cubicBezTo>
                  <a:cubicBezTo>
                    <a:pt x="1" y="587"/>
                    <a:pt x="36" y="1047"/>
                    <a:pt x="355" y="1295"/>
                  </a:cubicBezTo>
                  <a:cubicBezTo>
                    <a:pt x="487" y="1383"/>
                    <a:pt x="644" y="1429"/>
                    <a:pt x="800" y="1429"/>
                  </a:cubicBezTo>
                  <a:cubicBezTo>
                    <a:pt x="1019" y="1429"/>
                    <a:pt x="1236" y="1339"/>
                    <a:pt x="1380" y="1153"/>
                  </a:cubicBezTo>
                  <a:cubicBezTo>
                    <a:pt x="1628" y="835"/>
                    <a:pt x="1557" y="411"/>
                    <a:pt x="1239" y="163"/>
                  </a:cubicBezTo>
                  <a:cubicBezTo>
                    <a:pt x="1100" y="55"/>
                    <a:pt x="940" y="0"/>
                    <a:pt x="78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20"/>
            <p:cNvSpPr/>
            <p:nvPr/>
          </p:nvSpPr>
          <p:spPr>
            <a:xfrm>
              <a:off x="5829125" y="3179975"/>
              <a:ext cx="46725" cy="36375"/>
            </a:xfrm>
            <a:custGeom>
              <a:rect b="b" l="l" r="r" t="t"/>
              <a:pathLst>
                <a:path extrusionOk="0" h="1455" w="1869">
                  <a:moveTo>
                    <a:pt x="1032" y="0"/>
                  </a:moveTo>
                  <a:cubicBezTo>
                    <a:pt x="448" y="0"/>
                    <a:pt x="0" y="822"/>
                    <a:pt x="595" y="1303"/>
                  </a:cubicBezTo>
                  <a:cubicBezTo>
                    <a:pt x="728" y="1407"/>
                    <a:pt x="886" y="1454"/>
                    <a:pt x="1042" y="1454"/>
                  </a:cubicBezTo>
                  <a:cubicBezTo>
                    <a:pt x="1261" y="1454"/>
                    <a:pt x="1477" y="1362"/>
                    <a:pt x="1621" y="1197"/>
                  </a:cubicBezTo>
                  <a:cubicBezTo>
                    <a:pt x="1868" y="879"/>
                    <a:pt x="1798" y="419"/>
                    <a:pt x="1479" y="171"/>
                  </a:cubicBezTo>
                  <a:cubicBezTo>
                    <a:pt x="1331" y="51"/>
                    <a:pt x="1177" y="0"/>
                    <a:pt x="1032"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20"/>
            <p:cNvSpPr/>
            <p:nvPr/>
          </p:nvSpPr>
          <p:spPr>
            <a:xfrm>
              <a:off x="5925350" y="3254725"/>
              <a:ext cx="47150" cy="35850"/>
            </a:xfrm>
            <a:custGeom>
              <a:rect b="b" l="l" r="r" t="t"/>
              <a:pathLst>
                <a:path extrusionOk="0" h="1434" w="1886">
                  <a:moveTo>
                    <a:pt x="1006" y="1"/>
                  </a:moveTo>
                  <a:cubicBezTo>
                    <a:pt x="967" y="1"/>
                    <a:pt x="926" y="4"/>
                    <a:pt x="885" y="11"/>
                  </a:cubicBezTo>
                  <a:cubicBezTo>
                    <a:pt x="248" y="82"/>
                    <a:pt x="0" y="895"/>
                    <a:pt x="531" y="1284"/>
                  </a:cubicBezTo>
                  <a:cubicBezTo>
                    <a:pt x="661" y="1385"/>
                    <a:pt x="808" y="1433"/>
                    <a:pt x="954" y="1433"/>
                  </a:cubicBezTo>
                  <a:cubicBezTo>
                    <a:pt x="1166" y="1433"/>
                    <a:pt x="1375" y="1332"/>
                    <a:pt x="1521" y="1143"/>
                  </a:cubicBezTo>
                  <a:cubicBezTo>
                    <a:pt x="1885" y="680"/>
                    <a:pt x="1569" y="1"/>
                    <a:pt x="100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20"/>
            <p:cNvSpPr/>
            <p:nvPr/>
          </p:nvSpPr>
          <p:spPr>
            <a:xfrm>
              <a:off x="5842225" y="3264600"/>
              <a:ext cx="47300" cy="36050"/>
            </a:xfrm>
            <a:custGeom>
              <a:rect b="b" l="l" r="r" t="t"/>
              <a:pathLst>
                <a:path extrusionOk="0" h="1442" w="1892">
                  <a:moveTo>
                    <a:pt x="933" y="0"/>
                  </a:moveTo>
                  <a:cubicBezTo>
                    <a:pt x="906" y="0"/>
                    <a:pt x="878" y="2"/>
                    <a:pt x="849" y="5"/>
                  </a:cubicBezTo>
                  <a:cubicBezTo>
                    <a:pt x="212" y="76"/>
                    <a:pt x="0" y="889"/>
                    <a:pt x="495" y="1279"/>
                  </a:cubicBezTo>
                  <a:cubicBezTo>
                    <a:pt x="635" y="1387"/>
                    <a:pt x="794" y="1441"/>
                    <a:pt x="950" y="1441"/>
                  </a:cubicBezTo>
                  <a:cubicBezTo>
                    <a:pt x="1151" y="1441"/>
                    <a:pt x="1347" y="1352"/>
                    <a:pt x="1486" y="1172"/>
                  </a:cubicBezTo>
                  <a:cubicBezTo>
                    <a:pt x="1891" y="699"/>
                    <a:pt x="1522" y="0"/>
                    <a:pt x="93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20"/>
            <p:cNvSpPr/>
            <p:nvPr/>
          </p:nvSpPr>
          <p:spPr>
            <a:xfrm>
              <a:off x="5915625" y="3170850"/>
              <a:ext cx="47325" cy="35775"/>
            </a:xfrm>
            <a:custGeom>
              <a:rect b="b" l="l" r="r" t="t"/>
              <a:pathLst>
                <a:path extrusionOk="0" h="1431" w="1893">
                  <a:moveTo>
                    <a:pt x="937" y="1"/>
                  </a:moveTo>
                  <a:cubicBezTo>
                    <a:pt x="908" y="1"/>
                    <a:pt x="879" y="2"/>
                    <a:pt x="849" y="5"/>
                  </a:cubicBezTo>
                  <a:cubicBezTo>
                    <a:pt x="212" y="76"/>
                    <a:pt x="0" y="890"/>
                    <a:pt x="495" y="1279"/>
                  </a:cubicBezTo>
                  <a:cubicBezTo>
                    <a:pt x="628" y="1382"/>
                    <a:pt x="786" y="1430"/>
                    <a:pt x="943" y="1430"/>
                  </a:cubicBezTo>
                  <a:cubicBezTo>
                    <a:pt x="1161" y="1430"/>
                    <a:pt x="1377" y="1338"/>
                    <a:pt x="1521" y="1173"/>
                  </a:cubicBezTo>
                  <a:cubicBezTo>
                    <a:pt x="1892" y="667"/>
                    <a:pt x="1524" y="1"/>
                    <a:pt x="93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20"/>
            <p:cNvSpPr/>
            <p:nvPr/>
          </p:nvSpPr>
          <p:spPr>
            <a:xfrm>
              <a:off x="5934675" y="3338175"/>
              <a:ext cx="49700" cy="36175"/>
            </a:xfrm>
            <a:custGeom>
              <a:rect b="b" l="l" r="r" t="t"/>
              <a:pathLst>
                <a:path extrusionOk="0" h="1447" w="1988">
                  <a:moveTo>
                    <a:pt x="987" y="0"/>
                  </a:moveTo>
                  <a:cubicBezTo>
                    <a:pt x="797" y="0"/>
                    <a:pt x="601" y="83"/>
                    <a:pt x="441" y="281"/>
                  </a:cubicBezTo>
                  <a:cubicBezTo>
                    <a:pt x="0" y="826"/>
                    <a:pt x="491" y="1446"/>
                    <a:pt x="1021" y="1446"/>
                  </a:cubicBezTo>
                  <a:cubicBezTo>
                    <a:pt x="1214" y="1446"/>
                    <a:pt x="1412" y="1364"/>
                    <a:pt x="1573" y="1165"/>
                  </a:cubicBezTo>
                  <a:cubicBezTo>
                    <a:pt x="1988" y="621"/>
                    <a:pt x="1509" y="0"/>
                    <a:pt x="98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20"/>
            <p:cNvSpPr/>
            <p:nvPr/>
          </p:nvSpPr>
          <p:spPr>
            <a:xfrm>
              <a:off x="6009350" y="3244250"/>
              <a:ext cx="47325" cy="35775"/>
            </a:xfrm>
            <a:custGeom>
              <a:rect b="b" l="l" r="r" t="t"/>
              <a:pathLst>
                <a:path extrusionOk="0" h="1431" w="1893">
                  <a:moveTo>
                    <a:pt x="938" y="1"/>
                  </a:moveTo>
                  <a:cubicBezTo>
                    <a:pt x="909" y="1"/>
                    <a:pt x="880" y="2"/>
                    <a:pt x="850" y="6"/>
                  </a:cubicBezTo>
                  <a:cubicBezTo>
                    <a:pt x="248" y="76"/>
                    <a:pt x="1" y="890"/>
                    <a:pt x="531" y="1279"/>
                  </a:cubicBezTo>
                  <a:cubicBezTo>
                    <a:pt x="650" y="1382"/>
                    <a:pt x="799" y="1430"/>
                    <a:pt x="951" y="1430"/>
                  </a:cubicBezTo>
                  <a:cubicBezTo>
                    <a:pt x="1162" y="1430"/>
                    <a:pt x="1378" y="1338"/>
                    <a:pt x="1522" y="1173"/>
                  </a:cubicBezTo>
                  <a:cubicBezTo>
                    <a:pt x="1893" y="667"/>
                    <a:pt x="1524" y="1"/>
                    <a:pt x="9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20"/>
            <p:cNvSpPr/>
            <p:nvPr/>
          </p:nvSpPr>
          <p:spPr>
            <a:xfrm>
              <a:off x="5902525" y="3086650"/>
              <a:ext cx="46725" cy="36225"/>
            </a:xfrm>
            <a:custGeom>
              <a:rect b="b" l="l" r="r" t="t"/>
              <a:pathLst>
                <a:path extrusionOk="0" h="1449" w="1869">
                  <a:moveTo>
                    <a:pt x="1069" y="0"/>
                  </a:moveTo>
                  <a:cubicBezTo>
                    <a:pt x="459" y="0"/>
                    <a:pt x="1" y="829"/>
                    <a:pt x="630" y="1286"/>
                  </a:cubicBezTo>
                  <a:cubicBezTo>
                    <a:pt x="754" y="1395"/>
                    <a:pt x="912" y="1449"/>
                    <a:pt x="1071" y="1449"/>
                  </a:cubicBezTo>
                  <a:cubicBezTo>
                    <a:pt x="1275" y="1449"/>
                    <a:pt x="1481" y="1359"/>
                    <a:pt x="1621" y="1180"/>
                  </a:cubicBezTo>
                  <a:cubicBezTo>
                    <a:pt x="1868" y="862"/>
                    <a:pt x="1798" y="402"/>
                    <a:pt x="1515" y="154"/>
                  </a:cubicBezTo>
                  <a:cubicBezTo>
                    <a:pt x="1366" y="46"/>
                    <a:pt x="1213" y="0"/>
                    <a:pt x="106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20"/>
            <p:cNvSpPr/>
            <p:nvPr/>
          </p:nvSpPr>
          <p:spPr>
            <a:xfrm>
              <a:off x="5999625" y="3160250"/>
              <a:ext cx="47300" cy="36025"/>
            </a:xfrm>
            <a:custGeom>
              <a:rect b="b" l="l" r="r" t="t"/>
              <a:pathLst>
                <a:path extrusionOk="0" h="1441" w="1892">
                  <a:moveTo>
                    <a:pt x="934" y="0"/>
                  </a:moveTo>
                  <a:cubicBezTo>
                    <a:pt x="906" y="0"/>
                    <a:pt x="878" y="2"/>
                    <a:pt x="850" y="5"/>
                  </a:cubicBezTo>
                  <a:cubicBezTo>
                    <a:pt x="213" y="111"/>
                    <a:pt x="1" y="889"/>
                    <a:pt x="496" y="1278"/>
                  </a:cubicBezTo>
                  <a:cubicBezTo>
                    <a:pt x="635" y="1387"/>
                    <a:pt x="795" y="1441"/>
                    <a:pt x="951" y="1441"/>
                  </a:cubicBezTo>
                  <a:cubicBezTo>
                    <a:pt x="1152" y="1441"/>
                    <a:pt x="1347" y="1351"/>
                    <a:pt x="1486" y="1172"/>
                  </a:cubicBezTo>
                  <a:cubicBezTo>
                    <a:pt x="1892" y="699"/>
                    <a:pt x="1523" y="0"/>
                    <a:pt x="93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20"/>
            <p:cNvSpPr/>
            <p:nvPr/>
          </p:nvSpPr>
          <p:spPr>
            <a:xfrm>
              <a:off x="5673300" y="3056900"/>
              <a:ext cx="11525" cy="11525"/>
            </a:xfrm>
            <a:custGeom>
              <a:rect b="b" l="l" r="r" t="t"/>
              <a:pathLst>
                <a:path extrusionOk="0" h="461" w="461">
                  <a:moveTo>
                    <a:pt x="461" y="0"/>
                  </a:moveTo>
                  <a:lnTo>
                    <a:pt x="461" y="0"/>
                  </a:lnTo>
                  <a:cubicBezTo>
                    <a:pt x="319" y="142"/>
                    <a:pt x="178" y="319"/>
                    <a:pt x="1" y="460"/>
                  </a:cubicBezTo>
                  <a:cubicBezTo>
                    <a:pt x="142" y="389"/>
                    <a:pt x="248" y="319"/>
                    <a:pt x="319" y="213"/>
                  </a:cubicBezTo>
                  <a:cubicBezTo>
                    <a:pt x="354" y="142"/>
                    <a:pt x="425" y="71"/>
                    <a:pt x="4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20"/>
            <p:cNvSpPr/>
            <p:nvPr/>
          </p:nvSpPr>
          <p:spPr>
            <a:xfrm>
              <a:off x="5737875" y="3107175"/>
              <a:ext cx="47325" cy="36050"/>
            </a:xfrm>
            <a:custGeom>
              <a:rect b="b" l="l" r="r" t="t"/>
              <a:pathLst>
                <a:path extrusionOk="0" h="1442" w="1893">
                  <a:moveTo>
                    <a:pt x="933" y="1"/>
                  </a:moveTo>
                  <a:cubicBezTo>
                    <a:pt x="906" y="1"/>
                    <a:pt x="878" y="2"/>
                    <a:pt x="849" y="6"/>
                  </a:cubicBezTo>
                  <a:cubicBezTo>
                    <a:pt x="212" y="112"/>
                    <a:pt x="0" y="890"/>
                    <a:pt x="495" y="1279"/>
                  </a:cubicBezTo>
                  <a:cubicBezTo>
                    <a:pt x="635" y="1387"/>
                    <a:pt x="801" y="1442"/>
                    <a:pt x="965" y="1442"/>
                  </a:cubicBezTo>
                  <a:cubicBezTo>
                    <a:pt x="1175" y="1442"/>
                    <a:pt x="1382" y="1352"/>
                    <a:pt x="1521" y="1173"/>
                  </a:cubicBezTo>
                  <a:cubicBezTo>
                    <a:pt x="1893" y="700"/>
                    <a:pt x="1522" y="1"/>
                    <a:pt x="93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20"/>
            <p:cNvSpPr/>
            <p:nvPr/>
          </p:nvSpPr>
          <p:spPr>
            <a:xfrm>
              <a:off x="5653850" y="3117800"/>
              <a:ext cx="47325" cy="35750"/>
            </a:xfrm>
            <a:custGeom>
              <a:rect b="b" l="l" r="r" t="t"/>
              <a:pathLst>
                <a:path extrusionOk="0" h="1430" w="1893">
                  <a:moveTo>
                    <a:pt x="968" y="0"/>
                  </a:moveTo>
                  <a:cubicBezTo>
                    <a:pt x="941" y="0"/>
                    <a:pt x="913" y="2"/>
                    <a:pt x="885" y="5"/>
                  </a:cubicBezTo>
                  <a:cubicBezTo>
                    <a:pt x="248" y="76"/>
                    <a:pt x="0" y="889"/>
                    <a:pt x="496" y="1279"/>
                  </a:cubicBezTo>
                  <a:cubicBezTo>
                    <a:pt x="629" y="1382"/>
                    <a:pt x="787" y="1430"/>
                    <a:pt x="943" y="1430"/>
                  </a:cubicBezTo>
                  <a:cubicBezTo>
                    <a:pt x="1161" y="1430"/>
                    <a:pt x="1377" y="1337"/>
                    <a:pt x="1522" y="1172"/>
                  </a:cubicBezTo>
                  <a:cubicBezTo>
                    <a:pt x="1892" y="667"/>
                    <a:pt x="1524" y="0"/>
                    <a:pt x="96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20"/>
            <p:cNvSpPr/>
            <p:nvPr/>
          </p:nvSpPr>
          <p:spPr>
            <a:xfrm>
              <a:off x="5727250" y="3023925"/>
              <a:ext cx="47150" cy="35825"/>
            </a:xfrm>
            <a:custGeom>
              <a:rect b="b" l="l" r="r" t="t"/>
              <a:pathLst>
                <a:path extrusionOk="0" h="1433" w="1886">
                  <a:moveTo>
                    <a:pt x="1000" y="0"/>
                  </a:moveTo>
                  <a:cubicBezTo>
                    <a:pt x="963" y="0"/>
                    <a:pt x="924" y="4"/>
                    <a:pt x="885" y="10"/>
                  </a:cubicBezTo>
                  <a:cubicBezTo>
                    <a:pt x="248" y="81"/>
                    <a:pt x="1" y="895"/>
                    <a:pt x="531" y="1284"/>
                  </a:cubicBezTo>
                  <a:cubicBezTo>
                    <a:pt x="646" y="1385"/>
                    <a:pt x="791" y="1433"/>
                    <a:pt x="939" y="1433"/>
                  </a:cubicBezTo>
                  <a:cubicBezTo>
                    <a:pt x="1154" y="1433"/>
                    <a:pt x="1375" y="1331"/>
                    <a:pt x="1522" y="1142"/>
                  </a:cubicBezTo>
                  <a:cubicBezTo>
                    <a:pt x="1885" y="679"/>
                    <a:pt x="1538" y="0"/>
                    <a:pt x="100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20"/>
            <p:cNvSpPr/>
            <p:nvPr/>
          </p:nvSpPr>
          <p:spPr>
            <a:xfrm>
              <a:off x="5747600" y="3191200"/>
              <a:ext cx="47325" cy="36200"/>
            </a:xfrm>
            <a:custGeom>
              <a:rect b="b" l="l" r="r" t="t"/>
              <a:pathLst>
                <a:path extrusionOk="0" h="1448" w="1893">
                  <a:moveTo>
                    <a:pt x="968" y="0"/>
                  </a:moveTo>
                  <a:cubicBezTo>
                    <a:pt x="941" y="0"/>
                    <a:pt x="913" y="2"/>
                    <a:pt x="884" y="5"/>
                  </a:cubicBezTo>
                  <a:cubicBezTo>
                    <a:pt x="248" y="111"/>
                    <a:pt x="0" y="889"/>
                    <a:pt x="531" y="1314"/>
                  </a:cubicBezTo>
                  <a:cubicBezTo>
                    <a:pt x="663" y="1402"/>
                    <a:pt x="814" y="1448"/>
                    <a:pt x="963" y="1448"/>
                  </a:cubicBezTo>
                  <a:cubicBezTo>
                    <a:pt x="1172" y="1448"/>
                    <a:pt x="1377" y="1358"/>
                    <a:pt x="1521" y="1172"/>
                  </a:cubicBezTo>
                  <a:cubicBezTo>
                    <a:pt x="1893" y="699"/>
                    <a:pt x="1554" y="0"/>
                    <a:pt x="96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20"/>
            <p:cNvSpPr/>
            <p:nvPr/>
          </p:nvSpPr>
          <p:spPr>
            <a:xfrm>
              <a:off x="5821875" y="3097450"/>
              <a:ext cx="46450" cy="35700"/>
            </a:xfrm>
            <a:custGeom>
              <a:rect b="b" l="l" r="r" t="t"/>
              <a:pathLst>
                <a:path extrusionOk="0" h="1428" w="1858">
                  <a:moveTo>
                    <a:pt x="937" y="1"/>
                  </a:moveTo>
                  <a:cubicBezTo>
                    <a:pt x="909" y="1"/>
                    <a:pt x="879" y="2"/>
                    <a:pt x="850" y="5"/>
                  </a:cubicBezTo>
                  <a:cubicBezTo>
                    <a:pt x="213" y="76"/>
                    <a:pt x="1" y="890"/>
                    <a:pt x="496" y="1279"/>
                  </a:cubicBezTo>
                  <a:cubicBezTo>
                    <a:pt x="625" y="1380"/>
                    <a:pt x="773" y="1428"/>
                    <a:pt x="918" y="1428"/>
                  </a:cubicBezTo>
                  <a:cubicBezTo>
                    <a:pt x="1131" y="1428"/>
                    <a:pt x="1339" y="1326"/>
                    <a:pt x="1486" y="1137"/>
                  </a:cubicBezTo>
                  <a:cubicBezTo>
                    <a:pt x="1857" y="665"/>
                    <a:pt x="1521" y="1"/>
                    <a:pt x="93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20"/>
            <p:cNvSpPr/>
            <p:nvPr/>
          </p:nvSpPr>
          <p:spPr>
            <a:xfrm>
              <a:off x="5811275" y="3013450"/>
              <a:ext cx="47325" cy="35750"/>
            </a:xfrm>
            <a:custGeom>
              <a:rect b="b" l="l" r="r" t="t"/>
              <a:pathLst>
                <a:path extrusionOk="0" h="1430" w="1893">
                  <a:moveTo>
                    <a:pt x="937" y="0"/>
                  </a:moveTo>
                  <a:cubicBezTo>
                    <a:pt x="908" y="0"/>
                    <a:pt x="879" y="2"/>
                    <a:pt x="849" y="5"/>
                  </a:cubicBezTo>
                  <a:cubicBezTo>
                    <a:pt x="212" y="76"/>
                    <a:pt x="0" y="889"/>
                    <a:pt x="495" y="1278"/>
                  </a:cubicBezTo>
                  <a:cubicBezTo>
                    <a:pt x="628" y="1382"/>
                    <a:pt x="786" y="1430"/>
                    <a:pt x="943" y="1430"/>
                  </a:cubicBezTo>
                  <a:cubicBezTo>
                    <a:pt x="1161" y="1430"/>
                    <a:pt x="1377" y="1337"/>
                    <a:pt x="1521" y="1172"/>
                  </a:cubicBezTo>
                  <a:cubicBezTo>
                    <a:pt x="1892" y="667"/>
                    <a:pt x="1524" y="0"/>
                    <a:pt x="9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20"/>
            <p:cNvSpPr/>
            <p:nvPr/>
          </p:nvSpPr>
          <p:spPr>
            <a:xfrm>
              <a:off x="5977450" y="2993000"/>
              <a:ext cx="45200" cy="35800"/>
            </a:xfrm>
            <a:custGeom>
              <a:rect b="b" l="l" r="r" t="t"/>
              <a:pathLst>
                <a:path extrusionOk="0" h="1432" w="1808">
                  <a:moveTo>
                    <a:pt x="988" y="1"/>
                  </a:moveTo>
                  <a:cubicBezTo>
                    <a:pt x="350" y="1"/>
                    <a:pt x="0" y="848"/>
                    <a:pt x="569" y="1283"/>
                  </a:cubicBezTo>
                  <a:cubicBezTo>
                    <a:pt x="699" y="1384"/>
                    <a:pt x="846" y="1432"/>
                    <a:pt x="992" y="1432"/>
                  </a:cubicBezTo>
                  <a:cubicBezTo>
                    <a:pt x="1204" y="1432"/>
                    <a:pt x="1413" y="1330"/>
                    <a:pt x="1560" y="1141"/>
                  </a:cubicBezTo>
                  <a:cubicBezTo>
                    <a:pt x="1807" y="858"/>
                    <a:pt x="1772" y="398"/>
                    <a:pt x="1489" y="151"/>
                  </a:cubicBezTo>
                  <a:lnTo>
                    <a:pt x="1418" y="151"/>
                  </a:lnTo>
                  <a:lnTo>
                    <a:pt x="1100" y="9"/>
                  </a:lnTo>
                  <a:cubicBezTo>
                    <a:pt x="1062" y="4"/>
                    <a:pt x="1025" y="1"/>
                    <a:pt x="98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20"/>
            <p:cNvSpPr/>
            <p:nvPr/>
          </p:nvSpPr>
          <p:spPr>
            <a:xfrm>
              <a:off x="6073025" y="3066500"/>
              <a:ext cx="47325" cy="35950"/>
            </a:xfrm>
            <a:custGeom>
              <a:rect b="b" l="l" r="r" t="t"/>
              <a:pathLst>
                <a:path extrusionOk="0" h="1438" w="1893">
                  <a:moveTo>
                    <a:pt x="938" y="0"/>
                  </a:moveTo>
                  <a:cubicBezTo>
                    <a:pt x="909" y="0"/>
                    <a:pt x="879" y="2"/>
                    <a:pt x="850" y="5"/>
                  </a:cubicBezTo>
                  <a:cubicBezTo>
                    <a:pt x="213" y="112"/>
                    <a:pt x="1" y="925"/>
                    <a:pt x="531" y="1314"/>
                  </a:cubicBezTo>
                  <a:cubicBezTo>
                    <a:pt x="643" y="1398"/>
                    <a:pt x="782" y="1438"/>
                    <a:pt x="925" y="1438"/>
                  </a:cubicBezTo>
                  <a:cubicBezTo>
                    <a:pt x="1144" y="1438"/>
                    <a:pt x="1372" y="1344"/>
                    <a:pt x="1522" y="1173"/>
                  </a:cubicBezTo>
                  <a:cubicBezTo>
                    <a:pt x="1893" y="667"/>
                    <a:pt x="1524" y="0"/>
                    <a:pt x="93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20"/>
            <p:cNvSpPr/>
            <p:nvPr/>
          </p:nvSpPr>
          <p:spPr>
            <a:xfrm>
              <a:off x="5989025" y="3076975"/>
              <a:ext cx="47125" cy="35850"/>
            </a:xfrm>
            <a:custGeom>
              <a:rect b="b" l="l" r="r" t="t"/>
              <a:pathLst>
                <a:path extrusionOk="0" h="1434" w="1885">
                  <a:moveTo>
                    <a:pt x="971" y="1"/>
                  </a:moveTo>
                  <a:cubicBezTo>
                    <a:pt x="931" y="1"/>
                    <a:pt x="891" y="4"/>
                    <a:pt x="849" y="11"/>
                  </a:cubicBezTo>
                  <a:cubicBezTo>
                    <a:pt x="212" y="82"/>
                    <a:pt x="0" y="895"/>
                    <a:pt x="495" y="1284"/>
                  </a:cubicBezTo>
                  <a:cubicBezTo>
                    <a:pt x="625" y="1385"/>
                    <a:pt x="778" y="1433"/>
                    <a:pt x="931" y="1433"/>
                  </a:cubicBezTo>
                  <a:cubicBezTo>
                    <a:pt x="1153" y="1433"/>
                    <a:pt x="1375" y="1332"/>
                    <a:pt x="1521" y="1143"/>
                  </a:cubicBezTo>
                  <a:cubicBezTo>
                    <a:pt x="1885" y="680"/>
                    <a:pt x="1538" y="1"/>
                    <a:pt x="971"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20"/>
            <p:cNvSpPr/>
            <p:nvPr/>
          </p:nvSpPr>
          <p:spPr>
            <a:xfrm>
              <a:off x="6082750" y="3150500"/>
              <a:ext cx="47325" cy="35725"/>
            </a:xfrm>
            <a:custGeom>
              <a:rect b="b" l="l" r="r" t="t"/>
              <a:pathLst>
                <a:path extrusionOk="0" h="1429" w="1893">
                  <a:moveTo>
                    <a:pt x="968" y="1"/>
                  </a:moveTo>
                  <a:cubicBezTo>
                    <a:pt x="941" y="1"/>
                    <a:pt x="913" y="3"/>
                    <a:pt x="885" y="6"/>
                  </a:cubicBezTo>
                  <a:cubicBezTo>
                    <a:pt x="248" y="77"/>
                    <a:pt x="1" y="890"/>
                    <a:pt x="531" y="1279"/>
                  </a:cubicBezTo>
                  <a:cubicBezTo>
                    <a:pt x="647" y="1380"/>
                    <a:pt x="791" y="1428"/>
                    <a:pt x="939" y="1428"/>
                  </a:cubicBezTo>
                  <a:cubicBezTo>
                    <a:pt x="1154" y="1428"/>
                    <a:pt x="1375" y="1327"/>
                    <a:pt x="1522" y="1138"/>
                  </a:cubicBezTo>
                  <a:cubicBezTo>
                    <a:pt x="1893" y="666"/>
                    <a:pt x="1525" y="1"/>
                    <a:pt x="96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20"/>
            <p:cNvSpPr/>
            <p:nvPr/>
          </p:nvSpPr>
          <p:spPr>
            <a:xfrm>
              <a:off x="5895275" y="3003700"/>
              <a:ext cx="47325" cy="35775"/>
            </a:xfrm>
            <a:custGeom>
              <a:rect b="b" l="l" r="r" t="t"/>
              <a:pathLst>
                <a:path extrusionOk="0" h="1431" w="1893">
                  <a:moveTo>
                    <a:pt x="937" y="1"/>
                  </a:moveTo>
                  <a:cubicBezTo>
                    <a:pt x="909" y="1"/>
                    <a:pt x="879" y="3"/>
                    <a:pt x="850" y="6"/>
                  </a:cubicBezTo>
                  <a:cubicBezTo>
                    <a:pt x="213" y="77"/>
                    <a:pt x="1" y="890"/>
                    <a:pt x="496" y="1279"/>
                  </a:cubicBezTo>
                  <a:cubicBezTo>
                    <a:pt x="629" y="1383"/>
                    <a:pt x="787" y="1431"/>
                    <a:pt x="943" y="1431"/>
                  </a:cubicBezTo>
                  <a:cubicBezTo>
                    <a:pt x="1162" y="1431"/>
                    <a:pt x="1378" y="1338"/>
                    <a:pt x="1522" y="1173"/>
                  </a:cubicBezTo>
                  <a:cubicBezTo>
                    <a:pt x="1893" y="667"/>
                    <a:pt x="1524" y="1"/>
                    <a:pt x="93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20"/>
            <p:cNvSpPr/>
            <p:nvPr/>
          </p:nvSpPr>
          <p:spPr>
            <a:xfrm>
              <a:off x="1661548" y="3264608"/>
              <a:ext cx="436900" cy="612875"/>
            </a:xfrm>
            <a:custGeom>
              <a:rect b="b" l="l" r="r" t="t"/>
              <a:pathLst>
                <a:path extrusionOk="0" h="24515" w="17476">
                  <a:moveTo>
                    <a:pt x="5155" y="8885"/>
                  </a:moveTo>
                  <a:cubicBezTo>
                    <a:pt x="7126" y="8885"/>
                    <a:pt x="9021" y="10413"/>
                    <a:pt x="9021" y="12735"/>
                  </a:cubicBezTo>
                  <a:cubicBezTo>
                    <a:pt x="9021" y="14857"/>
                    <a:pt x="7288" y="16591"/>
                    <a:pt x="5165" y="16591"/>
                  </a:cubicBezTo>
                  <a:cubicBezTo>
                    <a:pt x="1769" y="16591"/>
                    <a:pt x="36" y="12452"/>
                    <a:pt x="2477" y="10011"/>
                  </a:cubicBezTo>
                  <a:cubicBezTo>
                    <a:pt x="3255" y="9233"/>
                    <a:pt x="4213" y="8885"/>
                    <a:pt x="5155" y="8885"/>
                  </a:cubicBezTo>
                  <a:close/>
                  <a:moveTo>
                    <a:pt x="5165" y="0"/>
                  </a:moveTo>
                  <a:lnTo>
                    <a:pt x="2371" y="3361"/>
                  </a:lnTo>
                  <a:lnTo>
                    <a:pt x="3361" y="4174"/>
                  </a:lnTo>
                  <a:lnTo>
                    <a:pt x="4529" y="2759"/>
                  </a:lnTo>
                  <a:lnTo>
                    <a:pt x="4529" y="4917"/>
                  </a:lnTo>
                  <a:lnTo>
                    <a:pt x="3715" y="4917"/>
                  </a:lnTo>
                  <a:lnTo>
                    <a:pt x="3715" y="6191"/>
                  </a:lnTo>
                  <a:lnTo>
                    <a:pt x="4529" y="6191"/>
                  </a:lnTo>
                  <a:lnTo>
                    <a:pt x="4529" y="7641"/>
                  </a:lnTo>
                  <a:cubicBezTo>
                    <a:pt x="1946" y="7924"/>
                    <a:pt x="1" y="10117"/>
                    <a:pt x="1" y="12735"/>
                  </a:cubicBezTo>
                  <a:cubicBezTo>
                    <a:pt x="1" y="15352"/>
                    <a:pt x="1946" y="17546"/>
                    <a:pt x="4529" y="17829"/>
                  </a:cubicBezTo>
                  <a:lnTo>
                    <a:pt x="4529" y="21366"/>
                  </a:lnTo>
                  <a:lnTo>
                    <a:pt x="3078" y="21366"/>
                  </a:lnTo>
                  <a:lnTo>
                    <a:pt x="3078" y="22675"/>
                  </a:lnTo>
                  <a:lnTo>
                    <a:pt x="4529" y="22675"/>
                  </a:lnTo>
                  <a:lnTo>
                    <a:pt x="4529" y="24514"/>
                  </a:lnTo>
                  <a:lnTo>
                    <a:pt x="5802" y="24514"/>
                  </a:lnTo>
                  <a:lnTo>
                    <a:pt x="5802" y="22675"/>
                  </a:lnTo>
                  <a:lnTo>
                    <a:pt x="7288" y="22675"/>
                  </a:lnTo>
                  <a:lnTo>
                    <a:pt x="7288" y="21366"/>
                  </a:lnTo>
                  <a:lnTo>
                    <a:pt x="5802" y="21366"/>
                  </a:lnTo>
                  <a:lnTo>
                    <a:pt x="5802" y="17829"/>
                  </a:lnTo>
                  <a:cubicBezTo>
                    <a:pt x="8384" y="17510"/>
                    <a:pt x="10295" y="15317"/>
                    <a:pt x="10295" y="12735"/>
                  </a:cubicBezTo>
                  <a:lnTo>
                    <a:pt x="10295" y="12310"/>
                  </a:lnTo>
                  <a:lnTo>
                    <a:pt x="15035" y="10754"/>
                  </a:lnTo>
                  <a:lnTo>
                    <a:pt x="14044" y="12310"/>
                  </a:lnTo>
                  <a:lnTo>
                    <a:pt x="15141" y="13018"/>
                  </a:lnTo>
                  <a:lnTo>
                    <a:pt x="17475" y="9304"/>
                  </a:lnTo>
                  <a:lnTo>
                    <a:pt x="13372" y="7676"/>
                  </a:lnTo>
                  <a:lnTo>
                    <a:pt x="12912" y="8879"/>
                  </a:lnTo>
                  <a:lnTo>
                    <a:pt x="14610" y="9551"/>
                  </a:lnTo>
                  <a:lnTo>
                    <a:pt x="10012" y="11037"/>
                  </a:lnTo>
                  <a:cubicBezTo>
                    <a:pt x="9375" y="9197"/>
                    <a:pt x="7748" y="7889"/>
                    <a:pt x="5802" y="7676"/>
                  </a:cubicBezTo>
                  <a:lnTo>
                    <a:pt x="5802" y="6191"/>
                  </a:lnTo>
                  <a:lnTo>
                    <a:pt x="6651" y="6191"/>
                  </a:lnTo>
                  <a:lnTo>
                    <a:pt x="6651" y="4882"/>
                  </a:lnTo>
                  <a:lnTo>
                    <a:pt x="5802" y="4882"/>
                  </a:lnTo>
                  <a:lnTo>
                    <a:pt x="5802" y="2759"/>
                  </a:lnTo>
                  <a:lnTo>
                    <a:pt x="6969" y="4174"/>
                  </a:lnTo>
                  <a:lnTo>
                    <a:pt x="7960" y="3361"/>
                  </a:lnTo>
                  <a:lnTo>
                    <a:pt x="5165" y="0"/>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20"/>
            <p:cNvSpPr/>
            <p:nvPr/>
          </p:nvSpPr>
          <p:spPr>
            <a:xfrm>
              <a:off x="5796225" y="2467050"/>
              <a:ext cx="487300" cy="357750"/>
            </a:xfrm>
            <a:custGeom>
              <a:rect b="b" l="l" r="r" t="t"/>
              <a:pathLst>
                <a:path extrusionOk="0" h="14310" w="19492">
                  <a:moveTo>
                    <a:pt x="10048" y="7146"/>
                  </a:moveTo>
                  <a:cubicBezTo>
                    <a:pt x="10265" y="7146"/>
                    <a:pt x="10490" y="7169"/>
                    <a:pt x="10719" y="7216"/>
                  </a:cubicBezTo>
                  <a:cubicBezTo>
                    <a:pt x="12382" y="7570"/>
                    <a:pt x="13443" y="9197"/>
                    <a:pt x="13124" y="10860"/>
                  </a:cubicBezTo>
                  <a:cubicBezTo>
                    <a:pt x="12794" y="12451"/>
                    <a:pt x="11448" y="13342"/>
                    <a:pt x="10084" y="13342"/>
                  </a:cubicBezTo>
                  <a:cubicBezTo>
                    <a:pt x="9113" y="13342"/>
                    <a:pt x="8132" y="12891"/>
                    <a:pt x="7500" y="11921"/>
                  </a:cubicBezTo>
                  <a:cubicBezTo>
                    <a:pt x="6107" y="9815"/>
                    <a:pt x="7681" y="7146"/>
                    <a:pt x="10048" y="7146"/>
                  </a:cubicBezTo>
                  <a:close/>
                  <a:moveTo>
                    <a:pt x="9375" y="0"/>
                  </a:moveTo>
                  <a:lnTo>
                    <a:pt x="7429" y="2936"/>
                  </a:lnTo>
                  <a:lnTo>
                    <a:pt x="8314" y="3502"/>
                  </a:lnTo>
                  <a:lnTo>
                    <a:pt x="9092" y="2264"/>
                  </a:lnTo>
                  <a:lnTo>
                    <a:pt x="9552" y="6155"/>
                  </a:lnTo>
                  <a:cubicBezTo>
                    <a:pt x="7995" y="6367"/>
                    <a:pt x="6686" y="7428"/>
                    <a:pt x="6191" y="8914"/>
                  </a:cubicBezTo>
                  <a:lnTo>
                    <a:pt x="5024" y="8667"/>
                  </a:lnTo>
                  <a:lnTo>
                    <a:pt x="5165" y="8030"/>
                  </a:lnTo>
                  <a:lnTo>
                    <a:pt x="4139" y="7818"/>
                  </a:lnTo>
                  <a:lnTo>
                    <a:pt x="3998" y="8454"/>
                  </a:lnTo>
                  <a:lnTo>
                    <a:pt x="2335" y="8101"/>
                  </a:lnTo>
                  <a:lnTo>
                    <a:pt x="3609" y="7428"/>
                  </a:lnTo>
                  <a:lnTo>
                    <a:pt x="3149" y="6509"/>
                  </a:lnTo>
                  <a:lnTo>
                    <a:pt x="1" y="8171"/>
                  </a:lnTo>
                  <a:lnTo>
                    <a:pt x="2229" y="10930"/>
                  </a:lnTo>
                  <a:lnTo>
                    <a:pt x="3043" y="10294"/>
                  </a:lnTo>
                  <a:lnTo>
                    <a:pt x="2088" y="9126"/>
                  </a:lnTo>
                  <a:lnTo>
                    <a:pt x="3821" y="9480"/>
                  </a:lnTo>
                  <a:lnTo>
                    <a:pt x="3680" y="10117"/>
                  </a:lnTo>
                  <a:lnTo>
                    <a:pt x="4670" y="10329"/>
                  </a:lnTo>
                  <a:lnTo>
                    <a:pt x="4812" y="9692"/>
                  </a:lnTo>
                  <a:lnTo>
                    <a:pt x="5979" y="9905"/>
                  </a:lnTo>
                  <a:cubicBezTo>
                    <a:pt x="5837" y="11956"/>
                    <a:pt x="7252" y="13796"/>
                    <a:pt x="9269" y="14220"/>
                  </a:cubicBezTo>
                  <a:cubicBezTo>
                    <a:pt x="9553" y="14280"/>
                    <a:pt x="9838" y="14309"/>
                    <a:pt x="10118" y="14309"/>
                  </a:cubicBezTo>
                  <a:cubicBezTo>
                    <a:pt x="11827" y="14309"/>
                    <a:pt x="13396" y="13238"/>
                    <a:pt x="13973" y="11567"/>
                  </a:cubicBezTo>
                  <a:lnTo>
                    <a:pt x="16803" y="12133"/>
                  </a:lnTo>
                  <a:lnTo>
                    <a:pt x="16556" y="13301"/>
                  </a:lnTo>
                  <a:lnTo>
                    <a:pt x="17581" y="13513"/>
                  </a:lnTo>
                  <a:lnTo>
                    <a:pt x="17794" y="12345"/>
                  </a:lnTo>
                  <a:lnTo>
                    <a:pt x="19279" y="12664"/>
                  </a:lnTo>
                  <a:lnTo>
                    <a:pt x="19492" y="11638"/>
                  </a:lnTo>
                  <a:lnTo>
                    <a:pt x="18006" y="11355"/>
                  </a:lnTo>
                  <a:lnTo>
                    <a:pt x="18254" y="10188"/>
                  </a:lnTo>
                  <a:lnTo>
                    <a:pt x="17228" y="9975"/>
                  </a:lnTo>
                  <a:lnTo>
                    <a:pt x="17016" y="11143"/>
                  </a:lnTo>
                  <a:lnTo>
                    <a:pt x="14186" y="10541"/>
                  </a:lnTo>
                  <a:cubicBezTo>
                    <a:pt x="14362" y="8490"/>
                    <a:pt x="12948" y="6615"/>
                    <a:pt x="10931" y="6190"/>
                  </a:cubicBezTo>
                  <a:cubicBezTo>
                    <a:pt x="10790" y="6155"/>
                    <a:pt x="10684" y="6155"/>
                    <a:pt x="10577" y="6120"/>
                  </a:cubicBezTo>
                  <a:lnTo>
                    <a:pt x="10118" y="2122"/>
                  </a:lnTo>
                  <a:lnTo>
                    <a:pt x="11214" y="3184"/>
                  </a:lnTo>
                  <a:lnTo>
                    <a:pt x="11922" y="2441"/>
                  </a:lnTo>
                  <a:lnTo>
                    <a:pt x="9375" y="0"/>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20"/>
            <p:cNvSpPr/>
            <p:nvPr/>
          </p:nvSpPr>
          <p:spPr>
            <a:xfrm>
              <a:off x="5442490" y="959940"/>
              <a:ext cx="475800" cy="439525"/>
            </a:xfrm>
            <a:custGeom>
              <a:rect b="b" l="l" r="r" t="t"/>
              <a:pathLst>
                <a:path extrusionOk="0" h="17581" w="19032">
                  <a:moveTo>
                    <a:pt x="9280" y="3035"/>
                  </a:moveTo>
                  <a:cubicBezTo>
                    <a:pt x="10814" y="3035"/>
                    <a:pt x="12328" y="4028"/>
                    <a:pt x="12700" y="5801"/>
                  </a:cubicBezTo>
                  <a:cubicBezTo>
                    <a:pt x="13187" y="8129"/>
                    <a:pt x="11334" y="10022"/>
                    <a:pt x="9280" y="10022"/>
                  </a:cubicBezTo>
                  <a:cubicBezTo>
                    <a:pt x="8649" y="10022"/>
                    <a:pt x="8000" y="9844"/>
                    <a:pt x="7393" y="9445"/>
                  </a:cubicBezTo>
                  <a:cubicBezTo>
                    <a:pt x="5766" y="8384"/>
                    <a:pt x="5306" y="6226"/>
                    <a:pt x="6368" y="4634"/>
                  </a:cubicBezTo>
                  <a:cubicBezTo>
                    <a:pt x="7076" y="3543"/>
                    <a:pt x="8183" y="3035"/>
                    <a:pt x="9280" y="3035"/>
                  </a:cubicBezTo>
                  <a:close/>
                  <a:moveTo>
                    <a:pt x="2759" y="0"/>
                  </a:moveTo>
                  <a:lnTo>
                    <a:pt x="2052" y="1132"/>
                  </a:lnTo>
                  <a:lnTo>
                    <a:pt x="637" y="212"/>
                  </a:lnTo>
                  <a:lnTo>
                    <a:pt x="0" y="1167"/>
                  </a:lnTo>
                  <a:lnTo>
                    <a:pt x="1415" y="2087"/>
                  </a:lnTo>
                  <a:lnTo>
                    <a:pt x="672" y="3219"/>
                  </a:lnTo>
                  <a:lnTo>
                    <a:pt x="1663" y="3820"/>
                  </a:lnTo>
                  <a:lnTo>
                    <a:pt x="2406" y="2724"/>
                  </a:lnTo>
                  <a:lnTo>
                    <a:pt x="5094" y="4492"/>
                  </a:lnTo>
                  <a:cubicBezTo>
                    <a:pt x="4068" y="6580"/>
                    <a:pt x="4811" y="9126"/>
                    <a:pt x="6757" y="10400"/>
                  </a:cubicBezTo>
                  <a:cubicBezTo>
                    <a:pt x="6863" y="10471"/>
                    <a:pt x="7004" y="10541"/>
                    <a:pt x="7110" y="10612"/>
                  </a:cubicBezTo>
                  <a:lnTo>
                    <a:pt x="5943" y="14998"/>
                  </a:lnTo>
                  <a:lnTo>
                    <a:pt x="5236" y="13477"/>
                  </a:lnTo>
                  <a:lnTo>
                    <a:pt x="4174" y="13973"/>
                  </a:lnTo>
                  <a:lnTo>
                    <a:pt x="5837" y="17581"/>
                  </a:lnTo>
                  <a:lnTo>
                    <a:pt x="9091" y="15281"/>
                  </a:lnTo>
                  <a:lnTo>
                    <a:pt x="8419" y="14326"/>
                  </a:lnTo>
                  <a:lnTo>
                    <a:pt x="7075" y="15281"/>
                  </a:lnTo>
                  <a:lnTo>
                    <a:pt x="8207" y="11037"/>
                  </a:lnTo>
                  <a:cubicBezTo>
                    <a:pt x="8577" y="11127"/>
                    <a:pt x="8948" y="11171"/>
                    <a:pt x="9314" y="11171"/>
                  </a:cubicBezTo>
                  <a:cubicBezTo>
                    <a:pt x="10667" y="11171"/>
                    <a:pt x="11958" y="10573"/>
                    <a:pt x="12876" y="9516"/>
                  </a:cubicBezTo>
                  <a:lnTo>
                    <a:pt x="13973" y="10294"/>
                  </a:lnTo>
                  <a:lnTo>
                    <a:pt x="13584" y="10895"/>
                  </a:lnTo>
                  <a:lnTo>
                    <a:pt x="14539" y="11532"/>
                  </a:lnTo>
                  <a:lnTo>
                    <a:pt x="14963" y="10895"/>
                  </a:lnTo>
                  <a:lnTo>
                    <a:pt x="16555" y="11956"/>
                  </a:lnTo>
                  <a:lnTo>
                    <a:pt x="14928" y="12133"/>
                  </a:lnTo>
                  <a:lnTo>
                    <a:pt x="15070" y="13301"/>
                  </a:lnTo>
                  <a:lnTo>
                    <a:pt x="19031" y="12841"/>
                  </a:lnTo>
                  <a:lnTo>
                    <a:pt x="17864" y="9056"/>
                  </a:lnTo>
                  <a:lnTo>
                    <a:pt x="16732" y="9374"/>
                  </a:lnTo>
                  <a:lnTo>
                    <a:pt x="17263" y="11001"/>
                  </a:lnTo>
                  <a:lnTo>
                    <a:pt x="15600" y="9940"/>
                  </a:lnTo>
                  <a:lnTo>
                    <a:pt x="16025" y="9303"/>
                  </a:lnTo>
                  <a:lnTo>
                    <a:pt x="15034" y="8667"/>
                  </a:lnTo>
                  <a:lnTo>
                    <a:pt x="14610" y="9303"/>
                  </a:lnTo>
                  <a:lnTo>
                    <a:pt x="13513" y="8560"/>
                  </a:lnTo>
                  <a:cubicBezTo>
                    <a:pt x="14574" y="6438"/>
                    <a:pt x="13902" y="3856"/>
                    <a:pt x="11886" y="2547"/>
                  </a:cubicBezTo>
                  <a:cubicBezTo>
                    <a:pt x="11113" y="2037"/>
                    <a:pt x="10239" y="1790"/>
                    <a:pt x="9369" y="1790"/>
                  </a:cubicBezTo>
                  <a:cubicBezTo>
                    <a:pt x="8008" y="1790"/>
                    <a:pt x="6659" y="2394"/>
                    <a:pt x="5731" y="3537"/>
                  </a:cubicBezTo>
                  <a:lnTo>
                    <a:pt x="3007" y="1769"/>
                  </a:lnTo>
                  <a:lnTo>
                    <a:pt x="3750" y="637"/>
                  </a:lnTo>
                  <a:lnTo>
                    <a:pt x="2759" y="0"/>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20"/>
            <p:cNvSpPr/>
            <p:nvPr/>
          </p:nvSpPr>
          <p:spPr>
            <a:xfrm rot="-5785119">
              <a:off x="2254286" y="1241430"/>
              <a:ext cx="557213" cy="398127"/>
            </a:xfrm>
            <a:custGeom>
              <a:rect b="b" l="l" r="r" t="t"/>
              <a:pathLst>
                <a:path extrusionOk="0" h="15924" w="22287">
                  <a:moveTo>
                    <a:pt x="11502" y="7815"/>
                  </a:moveTo>
                  <a:cubicBezTo>
                    <a:pt x="11559" y="7815"/>
                    <a:pt x="11616" y="7816"/>
                    <a:pt x="11674" y="7818"/>
                  </a:cubicBezTo>
                  <a:cubicBezTo>
                    <a:pt x="13620" y="7889"/>
                    <a:pt x="15105" y="9516"/>
                    <a:pt x="15035" y="11462"/>
                  </a:cubicBezTo>
                  <a:cubicBezTo>
                    <a:pt x="14941" y="13513"/>
                    <a:pt x="13252" y="14811"/>
                    <a:pt x="11512" y="14811"/>
                  </a:cubicBezTo>
                  <a:cubicBezTo>
                    <a:pt x="10612" y="14811"/>
                    <a:pt x="9698" y="14463"/>
                    <a:pt x="8986" y="13690"/>
                  </a:cubicBezTo>
                  <a:cubicBezTo>
                    <a:pt x="6903" y="11434"/>
                    <a:pt x="8499" y="7815"/>
                    <a:pt x="11502" y="7815"/>
                  </a:cubicBezTo>
                  <a:close/>
                  <a:moveTo>
                    <a:pt x="8880" y="1"/>
                  </a:moveTo>
                  <a:lnTo>
                    <a:pt x="7252" y="3644"/>
                  </a:lnTo>
                  <a:lnTo>
                    <a:pt x="8314" y="4140"/>
                  </a:lnTo>
                  <a:lnTo>
                    <a:pt x="8986" y="2618"/>
                  </a:lnTo>
                  <a:lnTo>
                    <a:pt x="10188" y="6863"/>
                  </a:lnTo>
                  <a:cubicBezTo>
                    <a:pt x="8491" y="7359"/>
                    <a:pt x="7252" y="8809"/>
                    <a:pt x="6934" y="10542"/>
                  </a:cubicBezTo>
                  <a:lnTo>
                    <a:pt x="5625" y="10471"/>
                  </a:lnTo>
                  <a:lnTo>
                    <a:pt x="5661" y="9729"/>
                  </a:lnTo>
                  <a:lnTo>
                    <a:pt x="4493" y="9693"/>
                  </a:lnTo>
                  <a:lnTo>
                    <a:pt x="4458" y="10436"/>
                  </a:lnTo>
                  <a:lnTo>
                    <a:pt x="2512" y="10365"/>
                  </a:lnTo>
                  <a:lnTo>
                    <a:pt x="3857" y="9375"/>
                  </a:lnTo>
                  <a:lnTo>
                    <a:pt x="3149" y="8420"/>
                  </a:lnTo>
                  <a:lnTo>
                    <a:pt x="1" y="10861"/>
                  </a:lnTo>
                  <a:lnTo>
                    <a:pt x="2937" y="13514"/>
                  </a:lnTo>
                  <a:lnTo>
                    <a:pt x="3715" y="12629"/>
                  </a:lnTo>
                  <a:lnTo>
                    <a:pt x="2477" y="11497"/>
                  </a:lnTo>
                  <a:lnTo>
                    <a:pt x="2477" y="11497"/>
                  </a:lnTo>
                  <a:lnTo>
                    <a:pt x="4423" y="11568"/>
                  </a:lnTo>
                  <a:lnTo>
                    <a:pt x="4387" y="12311"/>
                  </a:lnTo>
                  <a:lnTo>
                    <a:pt x="5554" y="12382"/>
                  </a:lnTo>
                  <a:lnTo>
                    <a:pt x="5590" y="11603"/>
                  </a:lnTo>
                  <a:lnTo>
                    <a:pt x="6934" y="11674"/>
                  </a:lnTo>
                  <a:cubicBezTo>
                    <a:pt x="7111" y="14009"/>
                    <a:pt x="9021" y="15813"/>
                    <a:pt x="11356" y="15919"/>
                  </a:cubicBezTo>
                  <a:cubicBezTo>
                    <a:pt x="11428" y="15922"/>
                    <a:pt x="11499" y="15924"/>
                    <a:pt x="11570" y="15924"/>
                  </a:cubicBezTo>
                  <a:cubicBezTo>
                    <a:pt x="13847" y="15924"/>
                    <a:pt x="15754" y="14293"/>
                    <a:pt x="16131" y="12063"/>
                  </a:cubicBezTo>
                  <a:lnTo>
                    <a:pt x="19386" y="12169"/>
                  </a:lnTo>
                  <a:lnTo>
                    <a:pt x="19315" y="13514"/>
                  </a:lnTo>
                  <a:lnTo>
                    <a:pt x="20482" y="13549"/>
                  </a:lnTo>
                  <a:lnTo>
                    <a:pt x="20553" y="12240"/>
                  </a:lnTo>
                  <a:lnTo>
                    <a:pt x="22216" y="12311"/>
                  </a:lnTo>
                  <a:lnTo>
                    <a:pt x="22286" y="11144"/>
                  </a:lnTo>
                  <a:lnTo>
                    <a:pt x="20588" y="11073"/>
                  </a:lnTo>
                  <a:lnTo>
                    <a:pt x="20659" y="9729"/>
                  </a:lnTo>
                  <a:lnTo>
                    <a:pt x="19456" y="9729"/>
                  </a:lnTo>
                  <a:lnTo>
                    <a:pt x="19421" y="11073"/>
                  </a:lnTo>
                  <a:lnTo>
                    <a:pt x="16167" y="10931"/>
                  </a:lnTo>
                  <a:cubicBezTo>
                    <a:pt x="15990" y="8597"/>
                    <a:pt x="14080" y="6757"/>
                    <a:pt x="11745" y="6651"/>
                  </a:cubicBezTo>
                  <a:lnTo>
                    <a:pt x="11320" y="6651"/>
                  </a:lnTo>
                  <a:lnTo>
                    <a:pt x="10118" y="2300"/>
                  </a:lnTo>
                  <a:lnTo>
                    <a:pt x="11497" y="3255"/>
                  </a:lnTo>
                  <a:lnTo>
                    <a:pt x="12169" y="2300"/>
                  </a:lnTo>
                  <a:lnTo>
                    <a:pt x="8880" y="1"/>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20"/>
            <p:cNvSpPr/>
            <p:nvPr/>
          </p:nvSpPr>
          <p:spPr>
            <a:xfrm>
              <a:off x="3069800" y="1374875"/>
              <a:ext cx="298050" cy="65475"/>
            </a:xfrm>
            <a:custGeom>
              <a:rect b="b" l="l" r="r" t="t"/>
              <a:pathLst>
                <a:path extrusionOk="0" h="2619" w="11922">
                  <a:moveTo>
                    <a:pt x="1486" y="0"/>
                  </a:moveTo>
                  <a:lnTo>
                    <a:pt x="0" y="2618"/>
                  </a:lnTo>
                  <a:lnTo>
                    <a:pt x="11921" y="2618"/>
                  </a:lnTo>
                  <a:lnTo>
                    <a:pt x="10435" y="0"/>
                  </a:lnTo>
                  <a:lnTo>
                    <a:pt x="8950" y="2583"/>
                  </a:lnTo>
                  <a:lnTo>
                    <a:pt x="7464" y="0"/>
                  </a:lnTo>
                  <a:lnTo>
                    <a:pt x="5978" y="2583"/>
                  </a:lnTo>
                  <a:lnTo>
                    <a:pt x="4457" y="0"/>
                  </a:lnTo>
                  <a:lnTo>
                    <a:pt x="2971" y="2583"/>
                  </a:lnTo>
                  <a:lnTo>
                    <a:pt x="1486" y="0"/>
                  </a:lnTo>
                  <a:close/>
                </a:path>
              </a:pathLst>
            </a:custGeom>
            <a:solidFill>
              <a:srgbClr val="0C9F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20"/>
            <p:cNvSpPr/>
            <p:nvPr/>
          </p:nvSpPr>
          <p:spPr>
            <a:xfrm>
              <a:off x="5777650" y="2243300"/>
              <a:ext cx="427175" cy="92875"/>
            </a:xfrm>
            <a:custGeom>
              <a:rect b="b" l="l" r="r" t="t"/>
              <a:pathLst>
                <a:path extrusionOk="0" h="3715" w="17087">
                  <a:moveTo>
                    <a:pt x="2123" y="0"/>
                  </a:moveTo>
                  <a:lnTo>
                    <a:pt x="1" y="3715"/>
                  </a:lnTo>
                  <a:lnTo>
                    <a:pt x="17086" y="3715"/>
                  </a:lnTo>
                  <a:lnTo>
                    <a:pt x="14964" y="0"/>
                  </a:lnTo>
                  <a:lnTo>
                    <a:pt x="12806" y="3679"/>
                  </a:lnTo>
                  <a:lnTo>
                    <a:pt x="10684" y="0"/>
                  </a:lnTo>
                  <a:lnTo>
                    <a:pt x="8561" y="3679"/>
                  </a:lnTo>
                  <a:lnTo>
                    <a:pt x="6404" y="0"/>
                  </a:lnTo>
                  <a:lnTo>
                    <a:pt x="4281" y="3679"/>
                  </a:lnTo>
                  <a:lnTo>
                    <a:pt x="2123" y="0"/>
                  </a:lnTo>
                  <a:close/>
                </a:path>
              </a:pathLst>
            </a:custGeom>
            <a:solidFill>
              <a:srgbClr val="0C9F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20"/>
            <p:cNvSpPr/>
            <p:nvPr/>
          </p:nvSpPr>
          <p:spPr>
            <a:xfrm>
              <a:off x="1423125" y="1340375"/>
              <a:ext cx="428050" cy="92900"/>
            </a:xfrm>
            <a:custGeom>
              <a:rect b="b" l="l" r="r" t="t"/>
              <a:pathLst>
                <a:path extrusionOk="0" h="3716" w="17122">
                  <a:moveTo>
                    <a:pt x="2159" y="1"/>
                  </a:moveTo>
                  <a:lnTo>
                    <a:pt x="1" y="3715"/>
                  </a:lnTo>
                  <a:lnTo>
                    <a:pt x="17122" y="3715"/>
                  </a:lnTo>
                  <a:lnTo>
                    <a:pt x="14964" y="1"/>
                  </a:lnTo>
                  <a:lnTo>
                    <a:pt x="12842" y="3680"/>
                  </a:lnTo>
                  <a:lnTo>
                    <a:pt x="10684" y="1"/>
                  </a:lnTo>
                  <a:lnTo>
                    <a:pt x="8561" y="3680"/>
                  </a:lnTo>
                  <a:lnTo>
                    <a:pt x="6439" y="1"/>
                  </a:lnTo>
                  <a:lnTo>
                    <a:pt x="4281" y="3680"/>
                  </a:lnTo>
                  <a:lnTo>
                    <a:pt x="2159" y="1"/>
                  </a:lnTo>
                  <a:close/>
                </a:path>
              </a:pathLst>
            </a:custGeom>
            <a:solidFill>
              <a:srgbClr val="F266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20"/>
            <p:cNvSpPr/>
            <p:nvPr/>
          </p:nvSpPr>
          <p:spPr>
            <a:xfrm>
              <a:off x="3103171" y="3153351"/>
              <a:ext cx="326350" cy="70775"/>
            </a:xfrm>
            <a:custGeom>
              <a:rect b="b" l="l" r="r" t="t"/>
              <a:pathLst>
                <a:path extrusionOk="0" h="2831" w="13054">
                  <a:moveTo>
                    <a:pt x="1663" y="1"/>
                  </a:moveTo>
                  <a:lnTo>
                    <a:pt x="1" y="2831"/>
                  </a:lnTo>
                  <a:lnTo>
                    <a:pt x="13054" y="2831"/>
                  </a:lnTo>
                  <a:lnTo>
                    <a:pt x="11426" y="1"/>
                  </a:lnTo>
                  <a:lnTo>
                    <a:pt x="9799" y="2795"/>
                  </a:lnTo>
                  <a:lnTo>
                    <a:pt x="8172" y="1"/>
                  </a:lnTo>
                  <a:lnTo>
                    <a:pt x="6545" y="2795"/>
                  </a:lnTo>
                  <a:lnTo>
                    <a:pt x="4918" y="1"/>
                  </a:lnTo>
                  <a:lnTo>
                    <a:pt x="3290" y="2795"/>
                  </a:lnTo>
                  <a:lnTo>
                    <a:pt x="1663" y="1"/>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20"/>
            <p:cNvSpPr/>
            <p:nvPr/>
          </p:nvSpPr>
          <p:spPr>
            <a:xfrm>
              <a:off x="5123278" y="2989086"/>
              <a:ext cx="95525" cy="440425"/>
            </a:xfrm>
            <a:custGeom>
              <a:rect b="b" l="l" r="r" t="t"/>
              <a:pathLst>
                <a:path extrusionOk="0" h="17617" w="3821">
                  <a:moveTo>
                    <a:pt x="3821" y="1"/>
                  </a:moveTo>
                  <a:lnTo>
                    <a:pt x="1" y="2194"/>
                  </a:lnTo>
                  <a:lnTo>
                    <a:pt x="3821" y="4422"/>
                  </a:lnTo>
                  <a:lnTo>
                    <a:pt x="3821" y="4387"/>
                  </a:lnTo>
                  <a:lnTo>
                    <a:pt x="3821" y="1"/>
                  </a:lnTo>
                  <a:close/>
                  <a:moveTo>
                    <a:pt x="3821" y="4422"/>
                  </a:moveTo>
                  <a:lnTo>
                    <a:pt x="1" y="6616"/>
                  </a:lnTo>
                  <a:lnTo>
                    <a:pt x="3821" y="8809"/>
                  </a:lnTo>
                  <a:lnTo>
                    <a:pt x="3821" y="4422"/>
                  </a:lnTo>
                  <a:close/>
                  <a:moveTo>
                    <a:pt x="3821" y="8809"/>
                  </a:moveTo>
                  <a:lnTo>
                    <a:pt x="1" y="11002"/>
                  </a:lnTo>
                  <a:lnTo>
                    <a:pt x="3821" y="13195"/>
                  </a:lnTo>
                  <a:lnTo>
                    <a:pt x="3821" y="8809"/>
                  </a:lnTo>
                  <a:close/>
                  <a:moveTo>
                    <a:pt x="3821" y="13195"/>
                  </a:moveTo>
                  <a:lnTo>
                    <a:pt x="1" y="15424"/>
                  </a:lnTo>
                  <a:lnTo>
                    <a:pt x="3821" y="17617"/>
                  </a:lnTo>
                  <a:lnTo>
                    <a:pt x="3821" y="13231"/>
                  </a:lnTo>
                  <a:lnTo>
                    <a:pt x="3821" y="13195"/>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2" name="Google Shape;1332;p20"/>
          <p:cNvSpPr/>
          <p:nvPr/>
        </p:nvSpPr>
        <p:spPr>
          <a:xfrm>
            <a:off x="1745409" y="304050"/>
            <a:ext cx="5653182" cy="4535401"/>
          </a:xfrm>
          <a:custGeom>
            <a:rect b="b" l="l" r="r" t="t"/>
            <a:pathLst>
              <a:path extrusionOk="0" h="41036" w="43779">
                <a:moveTo>
                  <a:pt x="23705" y="1"/>
                </a:moveTo>
                <a:cubicBezTo>
                  <a:pt x="21073" y="1"/>
                  <a:pt x="18383" y="649"/>
                  <a:pt x="15663" y="1907"/>
                </a:cubicBezTo>
                <a:cubicBezTo>
                  <a:pt x="9437" y="4779"/>
                  <a:pt x="4356" y="10118"/>
                  <a:pt x="1936" y="16554"/>
                </a:cubicBezTo>
                <a:cubicBezTo>
                  <a:pt x="452" y="20522"/>
                  <a:pt x="1" y="25151"/>
                  <a:pt x="2049" y="28861"/>
                </a:cubicBezTo>
                <a:cubicBezTo>
                  <a:pt x="2936" y="30474"/>
                  <a:pt x="4243" y="31797"/>
                  <a:pt x="5630" y="33007"/>
                </a:cubicBezTo>
                <a:cubicBezTo>
                  <a:pt x="11074" y="37699"/>
                  <a:pt x="18532" y="41035"/>
                  <a:pt x="25741" y="41035"/>
                </a:cubicBezTo>
                <a:cubicBezTo>
                  <a:pt x="29982" y="41035"/>
                  <a:pt x="34137" y="39881"/>
                  <a:pt x="37746" y="37168"/>
                </a:cubicBezTo>
                <a:cubicBezTo>
                  <a:pt x="43149" y="33104"/>
                  <a:pt x="43778" y="24667"/>
                  <a:pt x="42730" y="18360"/>
                </a:cubicBezTo>
                <a:cubicBezTo>
                  <a:pt x="41827" y="12924"/>
                  <a:pt x="39052" y="7779"/>
                  <a:pt x="34794" y="4279"/>
                </a:cubicBezTo>
                <a:cubicBezTo>
                  <a:pt x="31279" y="1386"/>
                  <a:pt x="27553" y="1"/>
                  <a:pt x="237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20"/>
          <p:cNvSpPr txBox="1"/>
          <p:nvPr>
            <p:ph type="title"/>
          </p:nvPr>
        </p:nvSpPr>
        <p:spPr>
          <a:xfrm>
            <a:off x="1542975" y="1604550"/>
            <a:ext cx="6180900" cy="1934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accent3"/>
        </a:solidFill>
      </p:bgPr>
    </p:bg>
    <p:spTree>
      <p:nvGrpSpPr>
        <p:cNvPr id="245" name="Shape 245"/>
        <p:cNvGrpSpPr/>
        <p:nvPr/>
      </p:nvGrpSpPr>
      <p:grpSpPr>
        <a:xfrm>
          <a:off x="0" y="0"/>
          <a:ext cx="0" cy="0"/>
          <a:chOff x="0" y="0"/>
          <a:chExt cx="0" cy="0"/>
        </a:xfrm>
      </p:grpSpPr>
      <p:grpSp>
        <p:nvGrpSpPr>
          <p:cNvPr id="246" name="Google Shape;246;p3"/>
          <p:cNvGrpSpPr/>
          <p:nvPr/>
        </p:nvGrpSpPr>
        <p:grpSpPr>
          <a:xfrm>
            <a:off x="-3600137" y="-640702"/>
            <a:ext cx="13985943" cy="7482799"/>
            <a:chOff x="238125" y="635529"/>
            <a:chExt cx="6511450" cy="3483774"/>
          </a:xfrm>
        </p:grpSpPr>
        <p:sp>
          <p:nvSpPr>
            <p:cNvPr id="247" name="Google Shape;247;p3"/>
            <p:cNvSpPr/>
            <p:nvPr/>
          </p:nvSpPr>
          <p:spPr>
            <a:xfrm>
              <a:off x="2484350" y="810575"/>
              <a:ext cx="3602850" cy="1138950"/>
            </a:xfrm>
            <a:custGeom>
              <a:rect b="b" l="l" r="r" t="t"/>
              <a:pathLst>
                <a:path extrusionOk="0" h="45558" w="144114">
                  <a:moveTo>
                    <a:pt x="67308" y="0"/>
                  </a:moveTo>
                  <a:cubicBezTo>
                    <a:pt x="63973" y="0"/>
                    <a:pt x="59513" y="1500"/>
                    <a:pt x="53804" y="6336"/>
                  </a:cubicBezTo>
                  <a:cubicBezTo>
                    <a:pt x="49901" y="9642"/>
                    <a:pt x="46541" y="10647"/>
                    <a:pt x="43636" y="10647"/>
                  </a:cubicBezTo>
                  <a:cubicBezTo>
                    <a:pt x="39127" y="10647"/>
                    <a:pt x="35711" y="8227"/>
                    <a:pt x="33053" y="8227"/>
                  </a:cubicBezTo>
                  <a:cubicBezTo>
                    <a:pt x="30826" y="8227"/>
                    <a:pt x="29130" y="9926"/>
                    <a:pt x="27769" y="16170"/>
                  </a:cubicBezTo>
                  <a:cubicBezTo>
                    <a:pt x="23736" y="34670"/>
                    <a:pt x="1" y="35838"/>
                    <a:pt x="1" y="35838"/>
                  </a:cubicBezTo>
                  <a:cubicBezTo>
                    <a:pt x="1" y="35838"/>
                    <a:pt x="89806" y="45557"/>
                    <a:pt x="124422" y="45557"/>
                  </a:cubicBezTo>
                  <a:cubicBezTo>
                    <a:pt x="132039" y="45557"/>
                    <a:pt x="136984" y="45087"/>
                    <a:pt x="137711" y="43938"/>
                  </a:cubicBezTo>
                  <a:cubicBezTo>
                    <a:pt x="141779" y="37571"/>
                    <a:pt x="144114" y="30532"/>
                    <a:pt x="133112" y="28904"/>
                  </a:cubicBezTo>
                  <a:cubicBezTo>
                    <a:pt x="122076" y="27277"/>
                    <a:pt x="116345" y="21370"/>
                    <a:pt x="117477" y="16736"/>
                  </a:cubicBezTo>
                  <a:cubicBezTo>
                    <a:pt x="118364" y="13132"/>
                    <a:pt x="111820" y="7897"/>
                    <a:pt x="103379" y="7897"/>
                  </a:cubicBezTo>
                  <a:cubicBezTo>
                    <a:pt x="101050" y="7897"/>
                    <a:pt x="98577" y="8296"/>
                    <a:pt x="96076" y="9237"/>
                  </a:cubicBezTo>
                  <a:cubicBezTo>
                    <a:pt x="94187" y="9943"/>
                    <a:pt x="92011" y="10649"/>
                    <a:pt x="89427" y="10649"/>
                  </a:cubicBezTo>
                  <a:cubicBezTo>
                    <a:pt x="85670" y="10649"/>
                    <a:pt x="81052" y="9157"/>
                    <a:pt x="75205" y="4001"/>
                  </a:cubicBezTo>
                  <a:cubicBezTo>
                    <a:pt x="75205" y="4001"/>
                    <a:pt x="72756" y="0"/>
                    <a:pt x="67308" y="0"/>
                  </a:cubicBezTo>
                  <a:close/>
                </a:path>
              </a:pathLst>
            </a:custGeom>
            <a:solidFill>
              <a:srgbClr val="F266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3"/>
            <p:cNvSpPr/>
            <p:nvPr/>
          </p:nvSpPr>
          <p:spPr>
            <a:xfrm>
              <a:off x="1515100" y="1062000"/>
              <a:ext cx="3602850" cy="1138675"/>
            </a:xfrm>
            <a:custGeom>
              <a:rect b="b" l="l" r="r" t="t"/>
              <a:pathLst>
                <a:path extrusionOk="0" h="45547" w="144114">
                  <a:moveTo>
                    <a:pt x="67287" y="1"/>
                  </a:moveTo>
                  <a:cubicBezTo>
                    <a:pt x="63954" y="1"/>
                    <a:pt x="59502" y="1499"/>
                    <a:pt x="53804" y="6325"/>
                  </a:cubicBezTo>
                  <a:cubicBezTo>
                    <a:pt x="49901" y="9631"/>
                    <a:pt x="46544" y="10637"/>
                    <a:pt x="43641" y="10637"/>
                  </a:cubicBezTo>
                  <a:cubicBezTo>
                    <a:pt x="39137" y="10637"/>
                    <a:pt x="35727" y="8216"/>
                    <a:pt x="33069" y="8216"/>
                  </a:cubicBezTo>
                  <a:cubicBezTo>
                    <a:pt x="30842" y="8216"/>
                    <a:pt x="29142" y="9915"/>
                    <a:pt x="27769" y="16159"/>
                  </a:cubicBezTo>
                  <a:cubicBezTo>
                    <a:pt x="23737" y="34695"/>
                    <a:pt x="1" y="35827"/>
                    <a:pt x="1" y="35827"/>
                  </a:cubicBezTo>
                  <a:cubicBezTo>
                    <a:pt x="1" y="35827"/>
                    <a:pt x="89783" y="45546"/>
                    <a:pt x="124409" y="45546"/>
                  </a:cubicBezTo>
                  <a:cubicBezTo>
                    <a:pt x="132029" y="45546"/>
                    <a:pt x="136978" y="45076"/>
                    <a:pt x="137711" y="43927"/>
                  </a:cubicBezTo>
                  <a:cubicBezTo>
                    <a:pt x="141744" y="37560"/>
                    <a:pt x="144114" y="30521"/>
                    <a:pt x="133077" y="28893"/>
                  </a:cubicBezTo>
                  <a:cubicBezTo>
                    <a:pt x="122041" y="27266"/>
                    <a:pt x="116310" y="21359"/>
                    <a:pt x="117442" y="16725"/>
                  </a:cubicBezTo>
                  <a:cubicBezTo>
                    <a:pt x="118357" y="13121"/>
                    <a:pt x="111818" y="7887"/>
                    <a:pt x="103362" y="7887"/>
                  </a:cubicBezTo>
                  <a:cubicBezTo>
                    <a:pt x="101029" y="7887"/>
                    <a:pt x="98550" y="8285"/>
                    <a:pt x="96041" y="9226"/>
                  </a:cubicBezTo>
                  <a:cubicBezTo>
                    <a:pt x="94149" y="9933"/>
                    <a:pt x="91968" y="10641"/>
                    <a:pt x="89381" y="10641"/>
                  </a:cubicBezTo>
                  <a:cubicBezTo>
                    <a:pt x="85630" y="10641"/>
                    <a:pt x="81025" y="9154"/>
                    <a:pt x="75206" y="4026"/>
                  </a:cubicBezTo>
                  <a:cubicBezTo>
                    <a:pt x="75206" y="4026"/>
                    <a:pt x="72750" y="1"/>
                    <a:pt x="67287" y="1"/>
                  </a:cubicBezTo>
                  <a:close/>
                </a:path>
              </a:pathLst>
            </a:custGeom>
            <a:solidFill>
              <a:srgbClr val="FFDF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3"/>
            <p:cNvSpPr/>
            <p:nvPr/>
          </p:nvSpPr>
          <p:spPr>
            <a:xfrm>
              <a:off x="4452250" y="1076200"/>
              <a:ext cx="2109850" cy="2021800"/>
            </a:xfrm>
            <a:custGeom>
              <a:rect b="b" l="l" r="r" t="t"/>
              <a:pathLst>
                <a:path extrusionOk="0" h="80872" w="84394">
                  <a:moveTo>
                    <a:pt x="62447" y="0"/>
                  </a:moveTo>
                  <a:cubicBezTo>
                    <a:pt x="60002" y="0"/>
                    <a:pt x="57497" y="447"/>
                    <a:pt x="55033" y="1406"/>
                  </a:cubicBezTo>
                  <a:cubicBezTo>
                    <a:pt x="50088" y="3267"/>
                    <a:pt x="44876" y="4218"/>
                    <a:pt x="39647" y="4218"/>
                  </a:cubicBezTo>
                  <a:cubicBezTo>
                    <a:pt x="37023" y="4218"/>
                    <a:pt x="34394" y="3978"/>
                    <a:pt x="31793" y="3493"/>
                  </a:cubicBezTo>
                  <a:cubicBezTo>
                    <a:pt x="30519" y="3254"/>
                    <a:pt x="29226" y="3135"/>
                    <a:pt x="27927" y="3135"/>
                  </a:cubicBezTo>
                  <a:cubicBezTo>
                    <a:pt x="27495" y="3135"/>
                    <a:pt x="27061" y="3148"/>
                    <a:pt x="26628" y="3175"/>
                  </a:cubicBezTo>
                  <a:cubicBezTo>
                    <a:pt x="14884" y="3776"/>
                    <a:pt x="5439" y="13115"/>
                    <a:pt x="4732" y="24859"/>
                  </a:cubicBezTo>
                  <a:cubicBezTo>
                    <a:pt x="4661" y="26132"/>
                    <a:pt x="4696" y="27406"/>
                    <a:pt x="4802" y="28644"/>
                  </a:cubicBezTo>
                  <a:cubicBezTo>
                    <a:pt x="5616" y="35825"/>
                    <a:pt x="4519" y="43076"/>
                    <a:pt x="1619" y="49691"/>
                  </a:cubicBezTo>
                  <a:cubicBezTo>
                    <a:pt x="593" y="51955"/>
                    <a:pt x="62" y="54396"/>
                    <a:pt x="62" y="56872"/>
                  </a:cubicBezTo>
                  <a:cubicBezTo>
                    <a:pt x="0" y="66971"/>
                    <a:pt x="8243" y="74751"/>
                    <a:pt x="17823" y="74751"/>
                  </a:cubicBezTo>
                  <a:cubicBezTo>
                    <a:pt x="19216" y="74751"/>
                    <a:pt x="20637" y="74586"/>
                    <a:pt x="22065" y="74241"/>
                  </a:cubicBezTo>
                  <a:cubicBezTo>
                    <a:pt x="24014" y="73761"/>
                    <a:pt x="25994" y="73530"/>
                    <a:pt x="27969" y="73530"/>
                  </a:cubicBezTo>
                  <a:cubicBezTo>
                    <a:pt x="32697" y="73530"/>
                    <a:pt x="37399" y="74852"/>
                    <a:pt x="41591" y="77247"/>
                  </a:cubicBezTo>
                  <a:cubicBezTo>
                    <a:pt x="45828" y="79693"/>
                    <a:pt x="50485" y="80871"/>
                    <a:pt x="55098" y="80871"/>
                  </a:cubicBezTo>
                  <a:cubicBezTo>
                    <a:pt x="62964" y="80871"/>
                    <a:pt x="70703" y="77443"/>
                    <a:pt x="76010" y="71022"/>
                  </a:cubicBezTo>
                  <a:cubicBezTo>
                    <a:pt x="84393" y="60834"/>
                    <a:pt x="84217" y="46048"/>
                    <a:pt x="75550" y="36072"/>
                  </a:cubicBezTo>
                  <a:cubicBezTo>
                    <a:pt x="80502" y="31898"/>
                    <a:pt x="83191" y="25672"/>
                    <a:pt x="82802" y="19199"/>
                  </a:cubicBezTo>
                  <a:cubicBezTo>
                    <a:pt x="82115" y="8036"/>
                    <a:pt x="72812" y="0"/>
                    <a:pt x="62447" y="0"/>
                  </a:cubicBezTo>
                  <a:close/>
                </a:path>
              </a:pathLst>
            </a:custGeom>
            <a:solidFill>
              <a:srgbClr val="0C9F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3"/>
            <p:cNvSpPr/>
            <p:nvPr/>
          </p:nvSpPr>
          <p:spPr>
            <a:xfrm>
              <a:off x="2372050" y="1625950"/>
              <a:ext cx="3262350" cy="1713075"/>
            </a:xfrm>
            <a:custGeom>
              <a:rect b="b" l="l" r="r" t="t"/>
              <a:pathLst>
                <a:path extrusionOk="0" h="68523" w="130494">
                  <a:moveTo>
                    <a:pt x="91494" y="1"/>
                  </a:moveTo>
                  <a:cubicBezTo>
                    <a:pt x="87106" y="1"/>
                    <a:pt x="81803" y="1609"/>
                    <a:pt x="77469" y="5805"/>
                  </a:cubicBezTo>
                  <a:cubicBezTo>
                    <a:pt x="74949" y="8250"/>
                    <a:pt x="71654" y="11012"/>
                    <a:pt x="65549" y="11012"/>
                  </a:cubicBezTo>
                  <a:cubicBezTo>
                    <a:pt x="62999" y="11012"/>
                    <a:pt x="59959" y="10530"/>
                    <a:pt x="56280" y="9342"/>
                  </a:cubicBezTo>
                  <a:cubicBezTo>
                    <a:pt x="56280" y="9342"/>
                    <a:pt x="54331" y="7974"/>
                    <a:pt x="51402" y="7974"/>
                  </a:cubicBezTo>
                  <a:cubicBezTo>
                    <a:pt x="47704" y="7974"/>
                    <a:pt x="42443" y="10155"/>
                    <a:pt x="37567" y="20025"/>
                  </a:cubicBezTo>
                  <a:cubicBezTo>
                    <a:pt x="28830" y="37712"/>
                    <a:pt x="13937" y="20803"/>
                    <a:pt x="17616" y="39410"/>
                  </a:cubicBezTo>
                  <a:cubicBezTo>
                    <a:pt x="21295" y="58017"/>
                    <a:pt x="0" y="68523"/>
                    <a:pt x="0" y="68523"/>
                  </a:cubicBezTo>
                  <a:cubicBezTo>
                    <a:pt x="0" y="68523"/>
                    <a:pt x="128336" y="28444"/>
                    <a:pt x="129504" y="21016"/>
                  </a:cubicBezTo>
                  <a:cubicBezTo>
                    <a:pt x="130493" y="14720"/>
                    <a:pt x="130187" y="8449"/>
                    <a:pt x="123524" y="8449"/>
                  </a:cubicBezTo>
                  <a:cubicBezTo>
                    <a:pt x="122325" y="8449"/>
                    <a:pt x="120920" y="8652"/>
                    <a:pt x="119281" y="9095"/>
                  </a:cubicBezTo>
                  <a:cubicBezTo>
                    <a:pt x="116395" y="9870"/>
                    <a:pt x="113737" y="10216"/>
                    <a:pt x="111376" y="10216"/>
                  </a:cubicBezTo>
                  <a:cubicBezTo>
                    <a:pt x="104912" y="10216"/>
                    <a:pt x="100678" y="7624"/>
                    <a:pt x="100108" y="4178"/>
                  </a:cubicBezTo>
                  <a:cubicBezTo>
                    <a:pt x="99692" y="1769"/>
                    <a:pt x="96096" y="1"/>
                    <a:pt x="91494" y="1"/>
                  </a:cubicBezTo>
                  <a:close/>
                </a:path>
              </a:pathLst>
            </a:custGeom>
            <a:solidFill>
              <a:srgbClr val="8145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3"/>
            <p:cNvSpPr/>
            <p:nvPr/>
          </p:nvSpPr>
          <p:spPr>
            <a:xfrm>
              <a:off x="4375975" y="1437825"/>
              <a:ext cx="2235725" cy="2040050"/>
            </a:xfrm>
            <a:custGeom>
              <a:rect b="b" l="l" r="r" t="t"/>
              <a:pathLst>
                <a:path extrusionOk="0" h="81602" w="89429">
                  <a:moveTo>
                    <a:pt x="58371" y="1"/>
                  </a:moveTo>
                  <a:cubicBezTo>
                    <a:pt x="57311" y="1"/>
                    <a:pt x="56247" y="68"/>
                    <a:pt x="55183" y="206"/>
                  </a:cubicBezTo>
                  <a:cubicBezTo>
                    <a:pt x="53061" y="489"/>
                    <a:pt x="50974" y="1020"/>
                    <a:pt x="48993" y="1763"/>
                  </a:cubicBezTo>
                  <a:cubicBezTo>
                    <a:pt x="42871" y="4106"/>
                    <a:pt x="36385" y="5067"/>
                    <a:pt x="29877" y="5067"/>
                  </a:cubicBezTo>
                  <a:cubicBezTo>
                    <a:pt x="28526" y="5067"/>
                    <a:pt x="27173" y="5025"/>
                    <a:pt x="25823" y="4946"/>
                  </a:cubicBezTo>
                  <a:cubicBezTo>
                    <a:pt x="25337" y="4911"/>
                    <a:pt x="24853" y="4893"/>
                    <a:pt x="24370" y="4893"/>
                  </a:cubicBezTo>
                  <a:cubicBezTo>
                    <a:pt x="22923" y="4893"/>
                    <a:pt x="21490" y="5052"/>
                    <a:pt x="20057" y="5371"/>
                  </a:cubicBezTo>
                  <a:cubicBezTo>
                    <a:pt x="6651" y="8378"/>
                    <a:pt x="0" y="23553"/>
                    <a:pt x="6863" y="35509"/>
                  </a:cubicBezTo>
                  <a:cubicBezTo>
                    <a:pt x="10825" y="42301"/>
                    <a:pt x="13089" y="49977"/>
                    <a:pt x="12876" y="57830"/>
                  </a:cubicBezTo>
                  <a:cubicBezTo>
                    <a:pt x="12511" y="71196"/>
                    <a:pt x="23362" y="81601"/>
                    <a:pt x="35933" y="81601"/>
                  </a:cubicBezTo>
                  <a:cubicBezTo>
                    <a:pt x="37967" y="81601"/>
                    <a:pt x="40046" y="81329"/>
                    <a:pt x="42131" y="80752"/>
                  </a:cubicBezTo>
                  <a:cubicBezTo>
                    <a:pt x="45775" y="79711"/>
                    <a:pt x="49537" y="79188"/>
                    <a:pt x="53304" y="79188"/>
                  </a:cubicBezTo>
                  <a:cubicBezTo>
                    <a:pt x="56702" y="79188"/>
                    <a:pt x="60104" y="79614"/>
                    <a:pt x="63426" y="80469"/>
                  </a:cubicBezTo>
                  <a:cubicBezTo>
                    <a:pt x="64985" y="80875"/>
                    <a:pt x="66522" y="81065"/>
                    <a:pt x="68014" y="81065"/>
                  </a:cubicBezTo>
                  <a:cubicBezTo>
                    <a:pt x="80195" y="81065"/>
                    <a:pt x="89429" y="68375"/>
                    <a:pt x="84261" y="56274"/>
                  </a:cubicBezTo>
                  <a:cubicBezTo>
                    <a:pt x="81608" y="50083"/>
                    <a:pt x="81502" y="43115"/>
                    <a:pt x="83907" y="36818"/>
                  </a:cubicBezTo>
                  <a:cubicBezTo>
                    <a:pt x="85782" y="32043"/>
                    <a:pt x="86242" y="26807"/>
                    <a:pt x="85216" y="21784"/>
                  </a:cubicBezTo>
                  <a:cubicBezTo>
                    <a:pt x="82770" y="9359"/>
                    <a:pt x="70884" y="1"/>
                    <a:pt x="58371" y="1"/>
                  </a:cubicBezTo>
                  <a:close/>
                </a:path>
              </a:pathLst>
            </a:custGeom>
            <a:solidFill>
              <a:srgbClr val="2944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3"/>
            <p:cNvSpPr/>
            <p:nvPr/>
          </p:nvSpPr>
          <p:spPr>
            <a:xfrm>
              <a:off x="4601475" y="1898075"/>
              <a:ext cx="2148100" cy="2022600"/>
            </a:xfrm>
            <a:custGeom>
              <a:rect b="b" l="l" r="r" t="t"/>
              <a:pathLst>
                <a:path extrusionOk="0" h="80904" w="85924">
                  <a:moveTo>
                    <a:pt x="62386" y="1"/>
                  </a:moveTo>
                  <a:cubicBezTo>
                    <a:pt x="59950" y="1"/>
                    <a:pt x="57457" y="444"/>
                    <a:pt x="55007" y="1393"/>
                  </a:cubicBezTo>
                  <a:cubicBezTo>
                    <a:pt x="50078" y="3280"/>
                    <a:pt x="44851" y="4223"/>
                    <a:pt x="39608" y="4223"/>
                  </a:cubicBezTo>
                  <a:cubicBezTo>
                    <a:pt x="36986" y="4223"/>
                    <a:pt x="34360" y="3987"/>
                    <a:pt x="31766" y="3516"/>
                  </a:cubicBezTo>
                  <a:cubicBezTo>
                    <a:pt x="30401" y="3260"/>
                    <a:pt x="29014" y="3141"/>
                    <a:pt x="27621" y="3141"/>
                  </a:cubicBezTo>
                  <a:cubicBezTo>
                    <a:pt x="27282" y="3141"/>
                    <a:pt x="26942" y="3148"/>
                    <a:pt x="26602" y="3162"/>
                  </a:cubicBezTo>
                  <a:cubicBezTo>
                    <a:pt x="14858" y="3799"/>
                    <a:pt x="5448" y="13137"/>
                    <a:pt x="4705" y="24881"/>
                  </a:cubicBezTo>
                  <a:cubicBezTo>
                    <a:pt x="4635" y="26120"/>
                    <a:pt x="4670" y="27393"/>
                    <a:pt x="4776" y="28666"/>
                  </a:cubicBezTo>
                  <a:cubicBezTo>
                    <a:pt x="5590" y="35847"/>
                    <a:pt x="4493" y="43099"/>
                    <a:pt x="1592" y="49714"/>
                  </a:cubicBezTo>
                  <a:cubicBezTo>
                    <a:pt x="567" y="51942"/>
                    <a:pt x="36" y="54418"/>
                    <a:pt x="36" y="56895"/>
                  </a:cubicBezTo>
                  <a:cubicBezTo>
                    <a:pt x="1" y="64500"/>
                    <a:pt x="4811" y="71327"/>
                    <a:pt x="12028" y="73768"/>
                  </a:cubicBezTo>
                  <a:cubicBezTo>
                    <a:pt x="13923" y="74418"/>
                    <a:pt x="15872" y="74732"/>
                    <a:pt x="17800" y="74732"/>
                  </a:cubicBezTo>
                  <a:cubicBezTo>
                    <a:pt x="23214" y="74732"/>
                    <a:pt x="28465" y="72259"/>
                    <a:pt x="31908" y="67825"/>
                  </a:cubicBezTo>
                  <a:cubicBezTo>
                    <a:pt x="37027" y="76298"/>
                    <a:pt x="45985" y="80903"/>
                    <a:pt x="55118" y="80903"/>
                  </a:cubicBezTo>
                  <a:cubicBezTo>
                    <a:pt x="60627" y="80903"/>
                    <a:pt x="66200" y="79227"/>
                    <a:pt x="71031" y="75713"/>
                  </a:cubicBezTo>
                  <a:cubicBezTo>
                    <a:pt x="83837" y="66375"/>
                    <a:pt x="85924" y="48051"/>
                    <a:pt x="75524" y="36060"/>
                  </a:cubicBezTo>
                  <a:cubicBezTo>
                    <a:pt x="80476" y="31921"/>
                    <a:pt x="83165" y="25660"/>
                    <a:pt x="82775" y="19222"/>
                  </a:cubicBezTo>
                  <a:cubicBezTo>
                    <a:pt x="82088" y="8023"/>
                    <a:pt x="72750" y="1"/>
                    <a:pt x="62386" y="1"/>
                  </a:cubicBezTo>
                  <a:close/>
                </a:path>
              </a:pathLst>
            </a:custGeom>
            <a:solidFill>
              <a:srgbClr val="8145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3"/>
            <p:cNvSpPr/>
            <p:nvPr/>
          </p:nvSpPr>
          <p:spPr>
            <a:xfrm>
              <a:off x="1458500" y="1251775"/>
              <a:ext cx="3782375" cy="2551525"/>
            </a:xfrm>
            <a:custGeom>
              <a:rect b="b" l="l" r="r" t="t"/>
              <a:pathLst>
                <a:path extrusionOk="0" h="102061" w="151295">
                  <a:moveTo>
                    <a:pt x="1815" y="0"/>
                  </a:moveTo>
                  <a:cubicBezTo>
                    <a:pt x="920" y="0"/>
                    <a:pt x="425" y="7"/>
                    <a:pt x="425" y="7"/>
                  </a:cubicBezTo>
                  <a:lnTo>
                    <a:pt x="1" y="102061"/>
                  </a:lnTo>
                  <a:lnTo>
                    <a:pt x="148536" y="102061"/>
                  </a:lnTo>
                  <a:cubicBezTo>
                    <a:pt x="148536" y="100363"/>
                    <a:pt x="151295" y="48965"/>
                    <a:pt x="135200" y="43482"/>
                  </a:cubicBezTo>
                  <a:cubicBezTo>
                    <a:pt x="123280" y="39395"/>
                    <a:pt x="124495" y="35541"/>
                    <a:pt x="115595" y="35541"/>
                  </a:cubicBezTo>
                  <a:cubicBezTo>
                    <a:pt x="112479" y="35541"/>
                    <a:pt x="108121" y="36013"/>
                    <a:pt x="101524" y="37115"/>
                  </a:cubicBezTo>
                  <a:cubicBezTo>
                    <a:pt x="98524" y="37615"/>
                    <a:pt x="95659" y="37849"/>
                    <a:pt x="92932" y="37849"/>
                  </a:cubicBezTo>
                  <a:cubicBezTo>
                    <a:pt x="72538" y="37849"/>
                    <a:pt x="59833" y="24794"/>
                    <a:pt x="55715" y="12813"/>
                  </a:cubicBezTo>
                  <a:cubicBezTo>
                    <a:pt x="51507" y="604"/>
                    <a:pt x="9982" y="0"/>
                    <a:pt x="1815" y="0"/>
                  </a:cubicBezTo>
                  <a:close/>
                </a:path>
              </a:pathLst>
            </a:custGeom>
            <a:solidFill>
              <a:srgbClr val="0C9F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3"/>
            <p:cNvSpPr/>
            <p:nvPr/>
          </p:nvSpPr>
          <p:spPr>
            <a:xfrm>
              <a:off x="238125" y="1667275"/>
              <a:ext cx="3603725" cy="1138850"/>
            </a:xfrm>
            <a:custGeom>
              <a:rect b="b" l="l" r="r" t="t"/>
              <a:pathLst>
                <a:path extrusionOk="0" h="45554" w="144149">
                  <a:moveTo>
                    <a:pt x="67317" y="1"/>
                  </a:moveTo>
                  <a:cubicBezTo>
                    <a:pt x="63978" y="1"/>
                    <a:pt x="59516" y="1496"/>
                    <a:pt x="53804" y="6310"/>
                  </a:cubicBezTo>
                  <a:cubicBezTo>
                    <a:pt x="49899" y="9617"/>
                    <a:pt x="46541" y="10622"/>
                    <a:pt x="43638" y="10622"/>
                  </a:cubicBezTo>
                  <a:cubicBezTo>
                    <a:pt x="39141" y="10622"/>
                    <a:pt x="35734" y="8211"/>
                    <a:pt x="33078" y="8211"/>
                  </a:cubicBezTo>
                  <a:cubicBezTo>
                    <a:pt x="30846" y="8211"/>
                    <a:pt x="29144" y="9913"/>
                    <a:pt x="27768" y="16179"/>
                  </a:cubicBezTo>
                  <a:cubicBezTo>
                    <a:pt x="23736" y="34679"/>
                    <a:pt x="0" y="35847"/>
                    <a:pt x="0" y="35847"/>
                  </a:cubicBezTo>
                  <a:cubicBezTo>
                    <a:pt x="0" y="35847"/>
                    <a:pt x="89907" y="45554"/>
                    <a:pt x="124480" y="45554"/>
                  </a:cubicBezTo>
                  <a:cubicBezTo>
                    <a:pt x="132064" y="45554"/>
                    <a:pt x="136985" y="45086"/>
                    <a:pt x="137710" y="43947"/>
                  </a:cubicBezTo>
                  <a:cubicBezTo>
                    <a:pt x="141778" y="37580"/>
                    <a:pt x="144148" y="30541"/>
                    <a:pt x="133112" y="28913"/>
                  </a:cubicBezTo>
                  <a:cubicBezTo>
                    <a:pt x="122040" y="27251"/>
                    <a:pt x="116309" y="21379"/>
                    <a:pt x="117477" y="16745"/>
                  </a:cubicBezTo>
                  <a:cubicBezTo>
                    <a:pt x="118364" y="13112"/>
                    <a:pt x="111818" y="7872"/>
                    <a:pt x="103358" y="7872"/>
                  </a:cubicBezTo>
                  <a:cubicBezTo>
                    <a:pt x="101025" y="7872"/>
                    <a:pt x="98548" y="8270"/>
                    <a:pt x="96040" y="9210"/>
                  </a:cubicBezTo>
                  <a:cubicBezTo>
                    <a:pt x="94163" y="9918"/>
                    <a:pt x="91990" y="10626"/>
                    <a:pt x="89408" y="10626"/>
                  </a:cubicBezTo>
                  <a:cubicBezTo>
                    <a:pt x="85665" y="10626"/>
                    <a:pt x="81059" y="9139"/>
                    <a:pt x="75240" y="4010"/>
                  </a:cubicBezTo>
                  <a:cubicBezTo>
                    <a:pt x="75240" y="4010"/>
                    <a:pt x="72785" y="1"/>
                    <a:pt x="67317" y="1"/>
                  </a:cubicBezTo>
                  <a:close/>
                </a:path>
              </a:pathLst>
            </a:custGeom>
            <a:solidFill>
              <a:srgbClr val="8145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3"/>
            <p:cNvSpPr/>
            <p:nvPr/>
          </p:nvSpPr>
          <p:spPr>
            <a:xfrm>
              <a:off x="1382608" y="1185427"/>
              <a:ext cx="1946199" cy="2225225"/>
            </a:xfrm>
            <a:custGeom>
              <a:rect b="b" l="l" r="r" t="t"/>
              <a:pathLst>
                <a:path extrusionOk="0" h="89009" w="97031">
                  <a:moveTo>
                    <a:pt x="9226" y="0"/>
                  </a:moveTo>
                  <a:cubicBezTo>
                    <a:pt x="7084" y="0"/>
                    <a:pt x="5518" y="1282"/>
                    <a:pt x="5518" y="1282"/>
                  </a:cubicBezTo>
                  <a:lnTo>
                    <a:pt x="0" y="89009"/>
                  </a:lnTo>
                  <a:lnTo>
                    <a:pt x="97031" y="89009"/>
                  </a:lnTo>
                  <a:cubicBezTo>
                    <a:pt x="97031" y="87311"/>
                    <a:pt x="91512" y="47480"/>
                    <a:pt x="75417" y="41962"/>
                  </a:cubicBezTo>
                  <a:cubicBezTo>
                    <a:pt x="61780" y="37306"/>
                    <a:pt x="70410" y="28339"/>
                    <a:pt x="57751" y="28339"/>
                  </a:cubicBezTo>
                  <a:cubicBezTo>
                    <a:pt x="55502" y="28339"/>
                    <a:pt x="52582" y="28622"/>
                    <a:pt x="48745" y="29263"/>
                  </a:cubicBezTo>
                  <a:cubicBezTo>
                    <a:pt x="44980" y="29891"/>
                    <a:pt x="41744" y="30184"/>
                    <a:pt x="38948" y="30184"/>
                  </a:cubicBezTo>
                  <a:cubicBezTo>
                    <a:pt x="22860" y="30184"/>
                    <a:pt x="21347" y="20465"/>
                    <a:pt x="17369" y="8923"/>
                  </a:cubicBezTo>
                  <a:cubicBezTo>
                    <a:pt x="14893" y="1686"/>
                    <a:pt x="11681" y="0"/>
                    <a:pt x="9226" y="0"/>
                  </a:cubicBezTo>
                  <a:close/>
                </a:path>
              </a:pathLst>
            </a:custGeom>
            <a:solidFill>
              <a:srgbClr val="2944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3"/>
            <p:cNvSpPr/>
            <p:nvPr/>
          </p:nvSpPr>
          <p:spPr>
            <a:xfrm>
              <a:off x="1484150" y="1942800"/>
              <a:ext cx="5073525" cy="1836625"/>
            </a:xfrm>
            <a:custGeom>
              <a:rect b="b" l="l" r="r" t="t"/>
              <a:pathLst>
                <a:path extrusionOk="0" h="73465" w="202941">
                  <a:moveTo>
                    <a:pt x="189638" y="1"/>
                  </a:moveTo>
                  <a:cubicBezTo>
                    <a:pt x="184723" y="1"/>
                    <a:pt x="180074" y="2463"/>
                    <a:pt x="176269" y="6962"/>
                  </a:cubicBezTo>
                  <a:cubicBezTo>
                    <a:pt x="169280" y="15149"/>
                    <a:pt x="174633" y="21379"/>
                    <a:pt x="162642" y="21379"/>
                  </a:cubicBezTo>
                  <a:cubicBezTo>
                    <a:pt x="162251" y="21379"/>
                    <a:pt x="161841" y="21373"/>
                    <a:pt x="161412" y="21359"/>
                  </a:cubicBezTo>
                  <a:cubicBezTo>
                    <a:pt x="161262" y="21354"/>
                    <a:pt x="161115" y="21352"/>
                    <a:pt x="160971" y="21352"/>
                  </a:cubicBezTo>
                  <a:cubicBezTo>
                    <a:pt x="148389" y="21352"/>
                    <a:pt x="152118" y="38789"/>
                    <a:pt x="140627" y="38789"/>
                  </a:cubicBezTo>
                  <a:cubicBezTo>
                    <a:pt x="140239" y="38789"/>
                    <a:pt x="139833" y="38769"/>
                    <a:pt x="139409" y="38728"/>
                  </a:cubicBezTo>
                  <a:cubicBezTo>
                    <a:pt x="128808" y="37712"/>
                    <a:pt x="121391" y="29198"/>
                    <a:pt x="111806" y="29198"/>
                  </a:cubicBezTo>
                  <a:cubicBezTo>
                    <a:pt x="108373" y="29198"/>
                    <a:pt x="104662" y="30290"/>
                    <a:pt x="100427" y="33209"/>
                  </a:cubicBezTo>
                  <a:cubicBezTo>
                    <a:pt x="93459" y="38015"/>
                    <a:pt x="87953" y="40418"/>
                    <a:pt x="83281" y="40418"/>
                  </a:cubicBezTo>
                  <a:cubicBezTo>
                    <a:pt x="79698" y="40418"/>
                    <a:pt x="76606" y="39005"/>
                    <a:pt x="73720" y="36181"/>
                  </a:cubicBezTo>
                  <a:cubicBezTo>
                    <a:pt x="67742" y="30360"/>
                    <a:pt x="62578" y="29273"/>
                    <a:pt x="57820" y="29273"/>
                  </a:cubicBezTo>
                  <a:cubicBezTo>
                    <a:pt x="54985" y="29273"/>
                    <a:pt x="52294" y="29659"/>
                    <a:pt x="49659" y="29659"/>
                  </a:cubicBezTo>
                  <a:cubicBezTo>
                    <a:pt x="44813" y="29659"/>
                    <a:pt x="40161" y="28353"/>
                    <a:pt x="35162" y="20935"/>
                  </a:cubicBezTo>
                  <a:cubicBezTo>
                    <a:pt x="30940" y="14667"/>
                    <a:pt x="25461" y="12612"/>
                    <a:pt x="20090" y="12612"/>
                  </a:cubicBezTo>
                  <a:cubicBezTo>
                    <a:pt x="9849" y="12612"/>
                    <a:pt x="1" y="20086"/>
                    <a:pt x="1" y="20086"/>
                  </a:cubicBezTo>
                  <a:lnTo>
                    <a:pt x="425" y="73465"/>
                  </a:lnTo>
                  <a:lnTo>
                    <a:pt x="202941" y="73465"/>
                  </a:lnTo>
                  <a:lnTo>
                    <a:pt x="202941" y="6113"/>
                  </a:lnTo>
                  <a:cubicBezTo>
                    <a:pt x="198567" y="1939"/>
                    <a:pt x="193998" y="1"/>
                    <a:pt x="189638" y="1"/>
                  </a:cubicBezTo>
                  <a:close/>
                </a:path>
              </a:pathLst>
            </a:custGeom>
            <a:solidFill>
              <a:srgbClr val="EC1C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3"/>
            <p:cNvSpPr/>
            <p:nvPr/>
          </p:nvSpPr>
          <p:spPr>
            <a:xfrm>
              <a:off x="1125286" y="2723722"/>
              <a:ext cx="1569516" cy="1395555"/>
            </a:xfrm>
            <a:custGeom>
              <a:rect b="b" l="l" r="r" t="t"/>
              <a:pathLst>
                <a:path extrusionOk="0" h="80890" w="88237">
                  <a:moveTo>
                    <a:pt x="66277" y="0"/>
                  </a:moveTo>
                  <a:cubicBezTo>
                    <a:pt x="63834" y="0"/>
                    <a:pt x="61334" y="448"/>
                    <a:pt x="58876" y="1406"/>
                  </a:cubicBezTo>
                  <a:cubicBezTo>
                    <a:pt x="53903" y="3277"/>
                    <a:pt x="48661" y="4228"/>
                    <a:pt x="43404" y="4228"/>
                  </a:cubicBezTo>
                  <a:cubicBezTo>
                    <a:pt x="40808" y="4228"/>
                    <a:pt x="38208" y="3996"/>
                    <a:pt x="35636" y="3529"/>
                  </a:cubicBezTo>
                  <a:cubicBezTo>
                    <a:pt x="34269" y="3287"/>
                    <a:pt x="32911" y="3170"/>
                    <a:pt x="31573" y="3170"/>
                  </a:cubicBezTo>
                  <a:cubicBezTo>
                    <a:pt x="19623" y="3170"/>
                    <a:pt x="9306" y="12487"/>
                    <a:pt x="8575" y="24894"/>
                  </a:cubicBezTo>
                  <a:cubicBezTo>
                    <a:pt x="8504" y="26133"/>
                    <a:pt x="8504" y="27406"/>
                    <a:pt x="8645" y="28679"/>
                  </a:cubicBezTo>
                  <a:cubicBezTo>
                    <a:pt x="9459" y="35825"/>
                    <a:pt x="8327" y="43077"/>
                    <a:pt x="5462" y="49691"/>
                  </a:cubicBezTo>
                  <a:cubicBezTo>
                    <a:pt x="1" y="61820"/>
                    <a:pt x="9216" y="74804"/>
                    <a:pt x="21547" y="74804"/>
                  </a:cubicBezTo>
                  <a:cubicBezTo>
                    <a:pt x="22954" y="74804"/>
                    <a:pt x="24402" y="74635"/>
                    <a:pt x="25872" y="74276"/>
                  </a:cubicBezTo>
                  <a:cubicBezTo>
                    <a:pt x="27847" y="73793"/>
                    <a:pt x="29849" y="73560"/>
                    <a:pt x="31844" y="73560"/>
                  </a:cubicBezTo>
                  <a:cubicBezTo>
                    <a:pt x="36570" y="73560"/>
                    <a:pt x="41256" y="74870"/>
                    <a:pt x="45434" y="77283"/>
                  </a:cubicBezTo>
                  <a:cubicBezTo>
                    <a:pt x="49669" y="79714"/>
                    <a:pt x="54324" y="80890"/>
                    <a:pt x="58934" y="80890"/>
                  </a:cubicBezTo>
                  <a:cubicBezTo>
                    <a:pt x="66799" y="80890"/>
                    <a:pt x="74532" y="77467"/>
                    <a:pt x="79818" y="71022"/>
                  </a:cubicBezTo>
                  <a:cubicBezTo>
                    <a:pt x="88237" y="60834"/>
                    <a:pt x="88060" y="46048"/>
                    <a:pt x="79393" y="36073"/>
                  </a:cubicBezTo>
                  <a:cubicBezTo>
                    <a:pt x="84345" y="31934"/>
                    <a:pt x="87034" y="25673"/>
                    <a:pt x="86645" y="19199"/>
                  </a:cubicBezTo>
                  <a:cubicBezTo>
                    <a:pt x="85958" y="8037"/>
                    <a:pt x="76632" y="0"/>
                    <a:pt x="66277" y="0"/>
                  </a:cubicBezTo>
                  <a:close/>
                </a:path>
              </a:pathLst>
            </a:custGeom>
            <a:solidFill>
              <a:srgbClr val="0C9F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3"/>
            <p:cNvSpPr/>
            <p:nvPr/>
          </p:nvSpPr>
          <p:spPr>
            <a:xfrm>
              <a:off x="1423346" y="2877952"/>
              <a:ext cx="2109850" cy="1201413"/>
            </a:xfrm>
            <a:custGeom>
              <a:rect b="b" l="l" r="r" t="t"/>
              <a:pathLst>
                <a:path extrusionOk="0" h="80876" w="84394">
                  <a:moveTo>
                    <a:pt x="62426" y="0"/>
                  </a:moveTo>
                  <a:cubicBezTo>
                    <a:pt x="59988" y="0"/>
                    <a:pt x="57491" y="443"/>
                    <a:pt x="55034" y="1392"/>
                  </a:cubicBezTo>
                  <a:cubicBezTo>
                    <a:pt x="50109" y="3269"/>
                    <a:pt x="44919" y="4212"/>
                    <a:pt x="39713" y="4212"/>
                  </a:cubicBezTo>
                  <a:cubicBezTo>
                    <a:pt x="37066" y="4212"/>
                    <a:pt x="34416" y="3968"/>
                    <a:pt x="31793" y="3479"/>
                  </a:cubicBezTo>
                  <a:cubicBezTo>
                    <a:pt x="30435" y="3253"/>
                    <a:pt x="29054" y="3140"/>
                    <a:pt x="27668" y="3140"/>
                  </a:cubicBezTo>
                  <a:cubicBezTo>
                    <a:pt x="27322" y="3140"/>
                    <a:pt x="26975" y="3147"/>
                    <a:pt x="26628" y="3161"/>
                  </a:cubicBezTo>
                  <a:cubicBezTo>
                    <a:pt x="14884" y="3798"/>
                    <a:pt x="5440" y="13136"/>
                    <a:pt x="4732" y="24881"/>
                  </a:cubicBezTo>
                  <a:cubicBezTo>
                    <a:pt x="4661" y="26119"/>
                    <a:pt x="4697" y="27392"/>
                    <a:pt x="4803" y="28666"/>
                  </a:cubicBezTo>
                  <a:cubicBezTo>
                    <a:pt x="5616" y="35846"/>
                    <a:pt x="4520" y="43098"/>
                    <a:pt x="1619" y="49713"/>
                  </a:cubicBezTo>
                  <a:cubicBezTo>
                    <a:pt x="593" y="51941"/>
                    <a:pt x="63" y="54418"/>
                    <a:pt x="63" y="56894"/>
                  </a:cubicBezTo>
                  <a:cubicBezTo>
                    <a:pt x="1" y="66966"/>
                    <a:pt x="8250" y="74771"/>
                    <a:pt x="17835" y="74771"/>
                  </a:cubicBezTo>
                  <a:cubicBezTo>
                    <a:pt x="19224" y="74771"/>
                    <a:pt x="20641" y="74607"/>
                    <a:pt x="22065" y="74262"/>
                  </a:cubicBezTo>
                  <a:cubicBezTo>
                    <a:pt x="24029" y="73779"/>
                    <a:pt x="26024" y="73546"/>
                    <a:pt x="28014" y="73546"/>
                  </a:cubicBezTo>
                  <a:cubicBezTo>
                    <a:pt x="32727" y="73546"/>
                    <a:pt x="37413" y="74856"/>
                    <a:pt x="41592" y="77269"/>
                  </a:cubicBezTo>
                  <a:cubicBezTo>
                    <a:pt x="45827" y="79700"/>
                    <a:pt x="50482" y="80876"/>
                    <a:pt x="55093" y="80876"/>
                  </a:cubicBezTo>
                  <a:cubicBezTo>
                    <a:pt x="62961" y="80876"/>
                    <a:pt x="70702" y="77453"/>
                    <a:pt x="76010" y="71008"/>
                  </a:cubicBezTo>
                  <a:cubicBezTo>
                    <a:pt x="84394" y="60820"/>
                    <a:pt x="84217" y="46034"/>
                    <a:pt x="75551" y="36059"/>
                  </a:cubicBezTo>
                  <a:cubicBezTo>
                    <a:pt x="80503" y="31920"/>
                    <a:pt x="83191" y="25659"/>
                    <a:pt x="82802" y="19221"/>
                  </a:cubicBezTo>
                  <a:cubicBezTo>
                    <a:pt x="82115" y="8022"/>
                    <a:pt x="72800" y="0"/>
                    <a:pt x="62426" y="0"/>
                  </a:cubicBezTo>
                  <a:close/>
                </a:path>
              </a:pathLst>
            </a:custGeom>
            <a:solidFill>
              <a:srgbClr val="F266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3"/>
            <p:cNvSpPr/>
            <p:nvPr/>
          </p:nvSpPr>
          <p:spPr>
            <a:xfrm>
              <a:off x="2571025" y="2474300"/>
              <a:ext cx="3603725" cy="1138675"/>
            </a:xfrm>
            <a:custGeom>
              <a:rect b="b" l="l" r="r" t="t"/>
              <a:pathLst>
                <a:path extrusionOk="0" h="45547" w="144149">
                  <a:moveTo>
                    <a:pt x="67287" y="1"/>
                  </a:moveTo>
                  <a:cubicBezTo>
                    <a:pt x="63953" y="1"/>
                    <a:pt x="59501" y="1499"/>
                    <a:pt x="53804" y="6325"/>
                  </a:cubicBezTo>
                  <a:cubicBezTo>
                    <a:pt x="49901" y="9631"/>
                    <a:pt x="46541" y="10636"/>
                    <a:pt x="43635" y="10636"/>
                  </a:cubicBezTo>
                  <a:cubicBezTo>
                    <a:pt x="39127" y="10636"/>
                    <a:pt x="35711" y="8216"/>
                    <a:pt x="33052" y="8216"/>
                  </a:cubicBezTo>
                  <a:cubicBezTo>
                    <a:pt x="30825" y="8216"/>
                    <a:pt x="29130" y="9915"/>
                    <a:pt x="27769" y="16159"/>
                  </a:cubicBezTo>
                  <a:cubicBezTo>
                    <a:pt x="23701" y="34695"/>
                    <a:pt x="0" y="35827"/>
                    <a:pt x="0" y="35827"/>
                  </a:cubicBezTo>
                  <a:cubicBezTo>
                    <a:pt x="0" y="35827"/>
                    <a:pt x="89782" y="45546"/>
                    <a:pt x="124409" y="45546"/>
                  </a:cubicBezTo>
                  <a:cubicBezTo>
                    <a:pt x="132028" y="45546"/>
                    <a:pt x="136977" y="45076"/>
                    <a:pt x="137711" y="43927"/>
                  </a:cubicBezTo>
                  <a:cubicBezTo>
                    <a:pt x="141743" y="37560"/>
                    <a:pt x="144149" y="30521"/>
                    <a:pt x="133077" y="28893"/>
                  </a:cubicBezTo>
                  <a:cubicBezTo>
                    <a:pt x="122040" y="27266"/>
                    <a:pt x="116309" y="21359"/>
                    <a:pt x="117441" y="16725"/>
                  </a:cubicBezTo>
                  <a:cubicBezTo>
                    <a:pt x="118329" y="13120"/>
                    <a:pt x="111806" y="7886"/>
                    <a:pt x="103357" y="7886"/>
                  </a:cubicBezTo>
                  <a:cubicBezTo>
                    <a:pt x="101026" y="7886"/>
                    <a:pt x="98549" y="8285"/>
                    <a:pt x="96040" y="9226"/>
                  </a:cubicBezTo>
                  <a:cubicBezTo>
                    <a:pt x="94148" y="9933"/>
                    <a:pt x="91968" y="10641"/>
                    <a:pt x="89380" y="10641"/>
                  </a:cubicBezTo>
                  <a:cubicBezTo>
                    <a:pt x="85630" y="10641"/>
                    <a:pt x="81024" y="9154"/>
                    <a:pt x="75205" y="4026"/>
                  </a:cubicBezTo>
                  <a:cubicBezTo>
                    <a:pt x="75205" y="4026"/>
                    <a:pt x="72749" y="1"/>
                    <a:pt x="67287" y="1"/>
                  </a:cubicBezTo>
                  <a:close/>
                </a:path>
              </a:pathLst>
            </a:custGeom>
            <a:solidFill>
              <a:srgbClr val="FFDF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3"/>
            <p:cNvSpPr/>
            <p:nvPr/>
          </p:nvSpPr>
          <p:spPr>
            <a:xfrm>
              <a:off x="3402430" y="2867000"/>
              <a:ext cx="2109950" cy="1252303"/>
            </a:xfrm>
            <a:custGeom>
              <a:rect b="b" l="l" r="r" t="t"/>
              <a:pathLst>
                <a:path extrusionOk="0" h="80872" w="84398">
                  <a:moveTo>
                    <a:pt x="62419" y="0"/>
                  </a:moveTo>
                  <a:cubicBezTo>
                    <a:pt x="59972" y="0"/>
                    <a:pt x="57466" y="447"/>
                    <a:pt x="55002" y="1406"/>
                  </a:cubicBezTo>
                  <a:cubicBezTo>
                    <a:pt x="50080" y="3266"/>
                    <a:pt x="44876" y="4217"/>
                    <a:pt x="39650" y="4217"/>
                  </a:cubicBezTo>
                  <a:cubicBezTo>
                    <a:pt x="37027" y="4217"/>
                    <a:pt x="34398" y="3978"/>
                    <a:pt x="31797" y="3493"/>
                  </a:cubicBezTo>
                  <a:cubicBezTo>
                    <a:pt x="30497" y="3254"/>
                    <a:pt x="29197" y="3135"/>
                    <a:pt x="27897" y="3135"/>
                  </a:cubicBezTo>
                  <a:cubicBezTo>
                    <a:pt x="27463" y="3135"/>
                    <a:pt x="27030" y="3148"/>
                    <a:pt x="26597" y="3175"/>
                  </a:cubicBezTo>
                  <a:cubicBezTo>
                    <a:pt x="14853" y="3776"/>
                    <a:pt x="5443" y="13115"/>
                    <a:pt x="4700" y="24859"/>
                  </a:cubicBezTo>
                  <a:cubicBezTo>
                    <a:pt x="4630" y="26132"/>
                    <a:pt x="4665" y="27406"/>
                    <a:pt x="4807" y="28644"/>
                  </a:cubicBezTo>
                  <a:cubicBezTo>
                    <a:pt x="5585" y="35825"/>
                    <a:pt x="4488" y="43076"/>
                    <a:pt x="1587" y="49691"/>
                  </a:cubicBezTo>
                  <a:cubicBezTo>
                    <a:pt x="562" y="51955"/>
                    <a:pt x="66" y="54396"/>
                    <a:pt x="31" y="56872"/>
                  </a:cubicBezTo>
                  <a:cubicBezTo>
                    <a:pt x="0" y="66971"/>
                    <a:pt x="8220" y="74751"/>
                    <a:pt x="17793" y="74751"/>
                  </a:cubicBezTo>
                  <a:cubicBezTo>
                    <a:pt x="19185" y="74751"/>
                    <a:pt x="20606" y="74586"/>
                    <a:pt x="22034" y="74240"/>
                  </a:cubicBezTo>
                  <a:cubicBezTo>
                    <a:pt x="23993" y="73761"/>
                    <a:pt x="25981" y="73530"/>
                    <a:pt x="27961" y="73530"/>
                  </a:cubicBezTo>
                  <a:cubicBezTo>
                    <a:pt x="32702" y="73530"/>
                    <a:pt x="37404" y="74852"/>
                    <a:pt x="41595" y="77247"/>
                  </a:cubicBezTo>
                  <a:cubicBezTo>
                    <a:pt x="45819" y="79692"/>
                    <a:pt x="50468" y="80871"/>
                    <a:pt x="55076" y="80871"/>
                  </a:cubicBezTo>
                  <a:cubicBezTo>
                    <a:pt x="62933" y="80871"/>
                    <a:pt x="70672" y="77443"/>
                    <a:pt x="75979" y="71021"/>
                  </a:cubicBezTo>
                  <a:cubicBezTo>
                    <a:pt x="84398" y="60834"/>
                    <a:pt x="84185" y="46048"/>
                    <a:pt x="75554" y="36072"/>
                  </a:cubicBezTo>
                  <a:cubicBezTo>
                    <a:pt x="80471" y="31898"/>
                    <a:pt x="83160" y="25672"/>
                    <a:pt x="82770" y="19199"/>
                  </a:cubicBezTo>
                  <a:cubicBezTo>
                    <a:pt x="82112" y="8036"/>
                    <a:pt x="72792" y="0"/>
                    <a:pt x="62419" y="0"/>
                  </a:cubicBezTo>
                  <a:close/>
                </a:path>
              </a:pathLst>
            </a:custGeom>
            <a:solidFill>
              <a:srgbClr val="EC1C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3"/>
            <p:cNvSpPr/>
            <p:nvPr/>
          </p:nvSpPr>
          <p:spPr>
            <a:xfrm>
              <a:off x="2362325" y="2241725"/>
              <a:ext cx="22125" cy="17525"/>
            </a:xfrm>
            <a:custGeom>
              <a:rect b="b" l="l" r="r" t="t"/>
              <a:pathLst>
                <a:path extrusionOk="0" h="701" w="885">
                  <a:moveTo>
                    <a:pt x="448" y="0"/>
                  </a:moveTo>
                  <a:cubicBezTo>
                    <a:pt x="329" y="0"/>
                    <a:pt x="219" y="53"/>
                    <a:pt x="141" y="170"/>
                  </a:cubicBezTo>
                  <a:cubicBezTo>
                    <a:pt x="0" y="311"/>
                    <a:pt x="35" y="559"/>
                    <a:pt x="177" y="700"/>
                  </a:cubicBezTo>
                  <a:cubicBezTo>
                    <a:pt x="424" y="629"/>
                    <a:pt x="637" y="559"/>
                    <a:pt x="884" y="453"/>
                  </a:cubicBezTo>
                  <a:cubicBezTo>
                    <a:pt x="884" y="311"/>
                    <a:pt x="849" y="170"/>
                    <a:pt x="743" y="99"/>
                  </a:cubicBezTo>
                  <a:cubicBezTo>
                    <a:pt x="647" y="35"/>
                    <a:pt x="545" y="0"/>
                    <a:pt x="44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3"/>
            <p:cNvSpPr/>
            <p:nvPr/>
          </p:nvSpPr>
          <p:spPr>
            <a:xfrm>
              <a:off x="2351475" y="2191475"/>
              <a:ext cx="28550" cy="21825"/>
            </a:xfrm>
            <a:custGeom>
              <a:rect b="b" l="l" r="r" t="t"/>
              <a:pathLst>
                <a:path extrusionOk="0" h="873" w="1142">
                  <a:moveTo>
                    <a:pt x="710" y="1"/>
                  </a:moveTo>
                  <a:cubicBezTo>
                    <a:pt x="380" y="1"/>
                    <a:pt x="0" y="629"/>
                    <a:pt x="399" y="800"/>
                  </a:cubicBezTo>
                  <a:cubicBezTo>
                    <a:pt x="476" y="846"/>
                    <a:pt x="573" y="872"/>
                    <a:pt x="670" y="872"/>
                  </a:cubicBezTo>
                  <a:cubicBezTo>
                    <a:pt x="796" y="872"/>
                    <a:pt x="920" y="829"/>
                    <a:pt x="1000" y="729"/>
                  </a:cubicBezTo>
                  <a:cubicBezTo>
                    <a:pt x="1141" y="517"/>
                    <a:pt x="1106" y="269"/>
                    <a:pt x="929" y="128"/>
                  </a:cubicBezTo>
                  <a:cubicBezTo>
                    <a:pt x="867" y="38"/>
                    <a:pt x="790" y="1"/>
                    <a:pt x="71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3"/>
            <p:cNvSpPr/>
            <p:nvPr/>
          </p:nvSpPr>
          <p:spPr>
            <a:xfrm>
              <a:off x="2202250" y="2161525"/>
              <a:ext cx="23900" cy="20300"/>
            </a:xfrm>
            <a:custGeom>
              <a:rect b="b" l="l" r="r" t="t"/>
              <a:pathLst>
                <a:path extrusionOk="0" h="812" w="956">
                  <a:moveTo>
                    <a:pt x="484" y="1"/>
                  </a:moveTo>
                  <a:cubicBezTo>
                    <a:pt x="355" y="1"/>
                    <a:pt x="224" y="56"/>
                    <a:pt x="142" y="159"/>
                  </a:cubicBezTo>
                  <a:cubicBezTo>
                    <a:pt x="0" y="335"/>
                    <a:pt x="36" y="583"/>
                    <a:pt x="213" y="725"/>
                  </a:cubicBezTo>
                  <a:cubicBezTo>
                    <a:pt x="286" y="784"/>
                    <a:pt x="379" y="812"/>
                    <a:pt x="472" y="812"/>
                  </a:cubicBezTo>
                  <a:cubicBezTo>
                    <a:pt x="601" y="812"/>
                    <a:pt x="732" y="757"/>
                    <a:pt x="814" y="654"/>
                  </a:cubicBezTo>
                  <a:cubicBezTo>
                    <a:pt x="955" y="477"/>
                    <a:pt x="920" y="229"/>
                    <a:pt x="743" y="88"/>
                  </a:cubicBezTo>
                  <a:cubicBezTo>
                    <a:pt x="669" y="29"/>
                    <a:pt x="577" y="1"/>
                    <a:pt x="48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3"/>
            <p:cNvSpPr/>
            <p:nvPr/>
          </p:nvSpPr>
          <p:spPr>
            <a:xfrm>
              <a:off x="2254425" y="2203325"/>
              <a:ext cx="29650" cy="21850"/>
            </a:xfrm>
            <a:custGeom>
              <a:rect b="b" l="l" r="r" t="t"/>
              <a:pathLst>
                <a:path extrusionOk="0" h="874" w="1186">
                  <a:moveTo>
                    <a:pt x="617" y="0"/>
                  </a:moveTo>
                  <a:cubicBezTo>
                    <a:pt x="589" y="0"/>
                    <a:pt x="561" y="3"/>
                    <a:pt x="531" y="8"/>
                  </a:cubicBezTo>
                  <a:cubicBezTo>
                    <a:pt x="142" y="43"/>
                    <a:pt x="0" y="574"/>
                    <a:pt x="354" y="786"/>
                  </a:cubicBezTo>
                  <a:cubicBezTo>
                    <a:pt x="428" y="845"/>
                    <a:pt x="514" y="873"/>
                    <a:pt x="602" y="873"/>
                  </a:cubicBezTo>
                  <a:cubicBezTo>
                    <a:pt x="725" y="873"/>
                    <a:pt x="852" y="818"/>
                    <a:pt x="955" y="715"/>
                  </a:cubicBezTo>
                  <a:cubicBezTo>
                    <a:pt x="1186" y="419"/>
                    <a:pt x="988" y="0"/>
                    <a:pt x="61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3"/>
            <p:cNvSpPr/>
            <p:nvPr/>
          </p:nvSpPr>
          <p:spPr>
            <a:xfrm>
              <a:off x="2208050" y="2215275"/>
              <a:ext cx="27050" cy="16550"/>
            </a:xfrm>
            <a:custGeom>
              <a:rect b="b" l="l" r="r" t="t"/>
              <a:pathLst>
                <a:path extrusionOk="0" h="662" w="1082">
                  <a:moveTo>
                    <a:pt x="388" y="1"/>
                  </a:moveTo>
                  <a:cubicBezTo>
                    <a:pt x="177" y="1"/>
                    <a:pt x="1" y="99"/>
                    <a:pt x="87" y="343"/>
                  </a:cubicBezTo>
                  <a:cubicBezTo>
                    <a:pt x="193" y="414"/>
                    <a:pt x="264" y="485"/>
                    <a:pt x="370" y="555"/>
                  </a:cubicBezTo>
                  <a:lnTo>
                    <a:pt x="476" y="662"/>
                  </a:lnTo>
                  <a:cubicBezTo>
                    <a:pt x="617" y="662"/>
                    <a:pt x="723" y="591"/>
                    <a:pt x="830" y="485"/>
                  </a:cubicBezTo>
                  <a:cubicBezTo>
                    <a:pt x="1082" y="212"/>
                    <a:pt x="697" y="1"/>
                    <a:pt x="38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3"/>
            <p:cNvSpPr/>
            <p:nvPr/>
          </p:nvSpPr>
          <p:spPr>
            <a:xfrm>
              <a:off x="2247125" y="2154350"/>
              <a:ext cx="28550" cy="21525"/>
            </a:xfrm>
            <a:custGeom>
              <a:rect b="b" l="l" r="r" t="t"/>
              <a:pathLst>
                <a:path extrusionOk="0" h="861" w="1142">
                  <a:moveTo>
                    <a:pt x="710" y="0"/>
                  </a:moveTo>
                  <a:cubicBezTo>
                    <a:pt x="380" y="0"/>
                    <a:pt x="0" y="629"/>
                    <a:pt x="399" y="799"/>
                  </a:cubicBezTo>
                  <a:cubicBezTo>
                    <a:pt x="482" y="841"/>
                    <a:pt x="571" y="861"/>
                    <a:pt x="657" y="861"/>
                  </a:cubicBezTo>
                  <a:cubicBezTo>
                    <a:pt x="790" y="861"/>
                    <a:pt x="914" y="814"/>
                    <a:pt x="1000" y="729"/>
                  </a:cubicBezTo>
                  <a:cubicBezTo>
                    <a:pt x="1141" y="516"/>
                    <a:pt x="1106" y="269"/>
                    <a:pt x="929" y="127"/>
                  </a:cubicBezTo>
                  <a:cubicBezTo>
                    <a:pt x="867" y="37"/>
                    <a:pt x="790" y="0"/>
                    <a:pt x="71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3"/>
            <p:cNvSpPr/>
            <p:nvPr/>
          </p:nvSpPr>
          <p:spPr>
            <a:xfrm>
              <a:off x="2268575" y="2253425"/>
              <a:ext cx="16825" cy="8475"/>
            </a:xfrm>
            <a:custGeom>
              <a:rect b="b" l="l" r="r" t="t"/>
              <a:pathLst>
                <a:path extrusionOk="0" h="339" w="673">
                  <a:moveTo>
                    <a:pt x="302" y="1"/>
                  </a:moveTo>
                  <a:cubicBezTo>
                    <a:pt x="193" y="1"/>
                    <a:pt x="80" y="47"/>
                    <a:pt x="0" y="126"/>
                  </a:cubicBezTo>
                  <a:cubicBezTo>
                    <a:pt x="213" y="197"/>
                    <a:pt x="460" y="268"/>
                    <a:pt x="672" y="338"/>
                  </a:cubicBezTo>
                  <a:cubicBezTo>
                    <a:pt x="672" y="232"/>
                    <a:pt x="602" y="161"/>
                    <a:pt x="531" y="91"/>
                  </a:cubicBezTo>
                  <a:cubicBezTo>
                    <a:pt x="469" y="29"/>
                    <a:pt x="387" y="1"/>
                    <a:pt x="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3"/>
            <p:cNvSpPr/>
            <p:nvPr/>
          </p:nvSpPr>
          <p:spPr>
            <a:xfrm>
              <a:off x="2307475" y="2198675"/>
              <a:ext cx="23025" cy="20950"/>
            </a:xfrm>
            <a:custGeom>
              <a:rect b="b" l="l" r="r" t="t"/>
              <a:pathLst>
                <a:path extrusionOk="0" h="838" w="921">
                  <a:moveTo>
                    <a:pt x="470" y="0"/>
                  </a:moveTo>
                  <a:cubicBezTo>
                    <a:pt x="343" y="0"/>
                    <a:pt x="225" y="55"/>
                    <a:pt x="142" y="158"/>
                  </a:cubicBezTo>
                  <a:cubicBezTo>
                    <a:pt x="1" y="335"/>
                    <a:pt x="36" y="583"/>
                    <a:pt x="213" y="724"/>
                  </a:cubicBezTo>
                  <a:cubicBezTo>
                    <a:pt x="290" y="801"/>
                    <a:pt x="386" y="837"/>
                    <a:pt x="482" y="837"/>
                  </a:cubicBezTo>
                  <a:cubicBezTo>
                    <a:pt x="608" y="837"/>
                    <a:pt x="734" y="774"/>
                    <a:pt x="814" y="653"/>
                  </a:cubicBezTo>
                  <a:cubicBezTo>
                    <a:pt x="921" y="477"/>
                    <a:pt x="885" y="229"/>
                    <a:pt x="744" y="88"/>
                  </a:cubicBezTo>
                  <a:cubicBezTo>
                    <a:pt x="655" y="28"/>
                    <a:pt x="560" y="0"/>
                    <a:pt x="47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3"/>
            <p:cNvSpPr/>
            <p:nvPr/>
          </p:nvSpPr>
          <p:spPr>
            <a:xfrm>
              <a:off x="2240925" y="2104825"/>
              <a:ext cx="28550" cy="22175"/>
            </a:xfrm>
            <a:custGeom>
              <a:rect b="b" l="l" r="r" t="t"/>
              <a:pathLst>
                <a:path extrusionOk="0" h="887" w="1142">
                  <a:moveTo>
                    <a:pt x="710" y="0"/>
                  </a:moveTo>
                  <a:cubicBezTo>
                    <a:pt x="380" y="0"/>
                    <a:pt x="1" y="629"/>
                    <a:pt x="399" y="799"/>
                  </a:cubicBezTo>
                  <a:cubicBezTo>
                    <a:pt x="473" y="858"/>
                    <a:pt x="565" y="887"/>
                    <a:pt x="658" y="887"/>
                  </a:cubicBezTo>
                  <a:cubicBezTo>
                    <a:pt x="787" y="887"/>
                    <a:pt x="918" y="832"/>
                    <a:pt x="1000" y="729"/>
                  </a:cubicBezTo>
                  <a:cubicBezTo>
                    <a:pt x="1142" y="516"/>
                    <a:pt x="1106" y="269"/>
                    <a:pt x="930" y="127"/>
                  </a:cubicBezTo>
                  <a:cubicBezTo>
                    <a:pt x="867" y="37"/>
                    <a:pt x="790" y="0"/>
                    <a:pt x="71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3"/>
            <p:cNvSpPr/>
            <p:nvPr/>
          </p:nvSpPr>
          <p:spPr>
            <a:xfrm>
              <a:off x="2301300" y="2151050"/>
              <a:ext cx="22875" cy="18925"/>
            </a:xfrm>
            <a:custGeom>
              <a:rect b="b" l="l" r="r" t="t"/>
              <a:pathLst>
                <a:path extrusionOk="0" h="757" w="915">
                  <a:moveTo>
                    <a:pt x="393" y="0"/>
                  </a:moveTo>
                  <a:cubicBezTo>
                    <a:pt x="309" y="0"/>
                    <a:pt x="223" y="26"/>
                    <a:pt x="142" y="82"/>
                  </a:cubicBezTo>
                  <a:cubicBezTo>
                    <a:pt x="0" y="259"/>
                    <a:pt x="36" y="542"/>
                    <a:pt x="212" y="684"/>
                  </a:cubicBezTo>
                  <a:cubicBezTo>
                    <a:pt x="290" y="730"/>
                    <a:pt x="380" y="756"/>
                    <a:pt x="470" y="756"/>
                  </a:cubicBezTo>
                  <a:cubicBezTo>
                    <a:pt x="585" y="756"/>
                    <a:pt x="699" y="713"/>
                    <a:pt x="778" y="613"/>
                  </a:cubicBezTo>
                  <a:cubicBezTo>
                    <a:pt x="915" y="286"/>
                    <a:pt x="673" y="0"/>
                    <a:pt x="39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3"/>
            <p:cNvSpPr/>
            <p:nvPr/>
          </p:nvSpPr>
          <p:spPr>
            <a:xfrm>
              <a:off x="2312800" y="2248475"/>
              <a:ext cx="23000" cy="16950"/>
            </a:xfrm>
            <a:custGeom>
              <a:rect b="b" l="l" r="r" t="t"/>
              <a:pathLst>
                <a:path extrusionOk="0" h="678" w="920">
                  <a:moveTo>
                    <a:pt x="433" y="1"/>
                  </a:moveTo>
                  <a:cubicBezTo>
                    <a:pt x="324" y="1"/>
                    <a:pt x="217" y="36"/>
                    <a:pt x="142" y="112"/>
                  </a:cubicBezTo>
                  <a:cubicBezTo>
                    <a:pt x="0" y="289"/>
                    <a:pt x="35" y="536"/>
                    <a:pt x="177" y="678"/>
                  </a:cubicBezTo>
                  <a:lnTo>
                    <a:pt x="778" y="678"/>
                  </a:lnTo>
                  <a:cubicBezTo>
                    <a:pt x="920" y="501"/>
                    <a:pt x="884" y="218"/>
                    <a:pt x="708" y="76"/>
                  </a:cubicBezTo>
                  <a:cubicBezTo>
                    <a:pt x="625" y="27"/>
                    <a:pt x="528" y="1"/>
                    <a:pt x="43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3"/>
            <p:cNvSpPr/>
            <p:nvPr/>
          </p:nvSpPr>
          <p:spPr>
            <a:xfrm>
              <a:off x="2154500" y="2118250"/>
              <a:ext cx="15925" cy="20725"/>
            </a:xfrm>
            <a:custGeom>
              <a:rect b="b" l="l" r="r" t="t"/>
              <a:pathLst>
                <a:path extrusionOk="0" h="829" w="637">
                  <a:moveTo>
                    <a:pt x="203" y="1"/>
                  </a:moveTo>
                  <a:cubicBezTo>
                    <a:pt x="134" y="1"/>
                    <a:pt x="64" y="18"/>
                    <a:pt x="0" y="50"/>
                  </a:cubicBezTo>
                  <a:cubicBezTo>
                    <a:pt x="36" y="298"/>
                    <a:pt x="71" y="545"/>
                    <a:pt x="142" y="828"/>
                  </a:cubicBezTo>
                  <a:cubicBezTo>
                    <a:pt x="283" y="828"/>
                    <a:pt x="425" y="758"/>
                    <a:pt x="495" y="651"/>
                  </a:cubicBezTo>
                  <a:cubicBezTo>
                    <a:pt x="637" y="475"/>
                    <a:pt x="602" y="227"/>
                    <a:pt x="425" y="85"/>
                  </a:cubicBezTo>
                  <a:cubicBezTo>
                    <a:pt x="366" y="27"/>
                    <a:pt x="286" y="1"/>
                    <a:pt x="20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3"/>
            <p:cNvSpPr/>
            <p:nvPr/>
          </p:nvSpPr>
          <p:spPr>
            <a:xfrm>
              <a:off x="2152725" y="2069075"/>
              <a:ext cx="12400" cy="20375"/>
            </a:xfrm>
            <a:custGeom>
              <a:rect b="b" l="l" r="r" t="t"/>
              <a:pathLst>
                <a:path extrusionOk="0" h="815" w="496">
                  <a:moveTo>
                    <a:pt x="71" y="1"/>
                  </a:moveTo>
                  <a:cubicBezTo>
                    <a:pt x="36" y="248"/>
                    <a:pt x="0" y="531"/>
                    <a:pt x="0" y="814"/>
                  </a:cubicBezTo>
                  <a:cubicBezTo>
                    <a:pt x="142" y="814"/>
                    <a:pt x="283" y="779"/>
                    <a:pt x="354" y="673"/>
                  </a:cubicBezTo>
                  <a:cubicBezTo>
                    <a:pt x="496" y="461"/>
                    <a:pt x="460" y="213"/>
                    <a:pt x="283" y="72"/>
                  </a:cubicBezTo>
                  <a:cubicBezTo>
                    <a:pt x="213" y="36"/>
                    <a:pt x="142" y="1"/>
                    <a:pt x="71"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3"/>
            <p:cNvSpPr/>
            <p:nvPr/>
          </p:nvSpPr>
          <p:spPr>
            <a:xfrm>
              <a:off x="2167750" y="2167250"/>
              <a:ext cx="8875" cy="13275"/>
            </a:xfrm>
            <a:custGeom>
              <a:rect b="b" l="l" r="r" t="t"/>
              <a:pathLst>
                <a:path extrusionOk="0" h="531" w="355">
                  <a:moveTo>
                    <a:pt x="1" y="0"/>
                  </a:moveTo>
                  <a:cubicBezTo>
                    <a:pt x="107" y="213"/>
                    <a:pt x="178" y="389"/>
                    <a:pt x="284" y="531"/>
                  </a:cubicBezTo>
                  <a:cubicBezTo>
                    <a:pt x="354" y="389"/>
                    <a:pt x="284" y="177"/>
                    <a:pt x="142" y="71"/>
                  </a:cubicBezTo>
                  <a:cubicBezTo>
                    <a:pt x="107" y="36"/>
                    <a:pt x="72" y="36"/>
                    <a:pt x="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3"/>
            <p:cNvSpPr/>
            <p:nvPr/>
          </p:nvSpPr>
          <p:spPr>
            <a:xfrm>
              <a:off x="2196950" y="2113900"/>
              <a:ext cx="23075" cy="18650"/>
            </a:xfrm>
            <a:custGeom>
              <a:rect b="b" l="l" r="r" t="t"/>
              <a:pathLst>
                <a:path extrusionOk="0" h="746" w="923">
                  <a:moveTo>
                    <a:pt x="393" y="1"/>
                  </a:moveTo>
                  <a:cubicBezTo>
                    <a:pt x="309" y="1"/>
                    <a:pt x="223" y="26"/>
                    <a:pt x="142" y="83"/>
                  </a:cubicBezTo>
                  <a:cubicBezTo>
                    <a:pt x="0" y="259"/>
                    <a:pt x="35" y="507"/>
                    <a:pt x="212" y="684"/>
                  </a:cubicBezTo>
                  <a:cubicBezTo>
                    <a:pt x="282" y="726"/>
                    <a:pt x="363" y="746"/>
                    <a:pt x="446" y="746"/>
                  </a:cubicBezTo>
                  <a:cubicBezTo>
                    <a:pt x="574" y="746"/>
                    <a:pt x="707" y="699"/>
                    <a:pt x="814" y="613"/>
                  </a:cubicBezTo>
                  <a:cubicBezTo>
                    <a:pt x="923" y="286"/>
                    <a:pt x="674" y="1"/>
                    <a:pt x="39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3"/>
            <p:cNvSpPr/>
            <p:nvPr/>
          </p:nvSpPr>
          <p:spPr>
            <a:xfrm>
              <a:off x="2190750" y="2062475"/>
              <a:ext cx="23025" cy="21200"/>
            </a:xfrm>
            <a:custGeom>
              <a:rect b="b" l="l" r="r" t="t"/>
              <a:pathLst>
                <a:path extrusionOk="0" h="848" w="921">
                  <a:moveTo>
                    <a:pt x="462" y="1"/>
                  </a:moveTo>
                  <a:cubicBezTo>
                    <a:pt x="343" y="1"/>
                    <a:pt x="224" y="56"/>
                    <a:pt x="142" y="159"/>
                  </a:cubicBezTo>
                  <a:cubicBezTo>
                    <a:pt x="0" y="336"/>
                    <a:pt x="36" y="619"/>
                    <a:pt x="213" y="760"/>
                  </a:cubicBezTo>
                  <a:cubicBezTo>
                    <a:pt x="287" y="819"/>
                    <a:pt x="373" y="847"/>
                    <a:pt x="458" y="847"/>
                  </a:cubicBezTo>
                  <a:cubicBezTo>
                    <a:pt x="578" y="847"/>
                    <a:pt x="696" y="792"/>
                    <a:pt x="779" y="689"/>
                  </a:cubicBezTo>
                  <a:cubicBezTo>
                    <a:pt x="920" y="512"/>
                    <a:pt x="885" y="229"/>
                    <a:pt x="708" y="88"/>
                  </a:cubicBezTo>
                  <a:cubicBezTo>
                    <a:pt x="634" y="29"/>
                    <a:pt x="548" y="1"/>
                    <a:pt x="46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3"/>
            <p:cNvSpPr/>
            <p:nvPr/>
          </p:nvSpPr>
          <p:spPr>
            <a:xfrm>
              <a:off x="2399350" y="2138300"/>
              <a:ext cx="24000" cy="19650"/>
            </a:xfrm>
            <a:custGeom>
              <a:rect b="b" l="l" r="r" t="t"/>
              <a:pathLst>
                <a:path extrusionOk="0" h="786" w="960">
                  <a:moveTo>
                    <a:pt x="590" y="0"/>
                  </a:moveTo>
                  <a:cubicBezTo>
                    <a:pt x="243" y="0"/>
                    <a:pt x="1" y="390"/>
                    <a:pt x="217" y="698"/>
                  </a:cubicBezTo>
                  <a:cubicBezTo>
                    <a:pt x="291" y="758"/>
                    <a:pt x="383" y="786"/>
                    <a:pt x="476" y="786"/>
                  </a:cubicBezTo>
                  <a:cubicBezTo>
                    <a:pt x="605" y="786"/>
                    <a:pt x="736" y="731"/>
                    <a:pt x="818" y="628"/>
                  </a:cubicBezTo>
                  <a:cubicBezTo>
                    <a:pt x="960" y="451"/>
                    <a:pt x="924" y="203"/>
                    <a:pt x="748" y="26"/>
                  </a:cubicBezTo>
                  <a:cubicBezTo>
                    <a:pt x="694" y="8"/>
                    <a:pt x="641" y="0"/>
                    <a:pt x="59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3"/>
            <p:cNvSpPr/>
            <p:nvPr/>
          </p:nvSpPr>
          <p:spPr>
            <a:xfrm>
              <a:off x="2456050" y="2180275"/>
              <a:ext cx="13300" cy="16175"/>
            </a:xfrm>
            <a:custGeom>
              <a:rect b="b" l="l" r="r" t="t"/>
              <a:pathLst>
                <a:path extrusionOk="0" h="647" w="532">
                  <a:moveTo>
                    <a:pt x="441" y="1"/>
                  </a:moveTo>
                  <a:cubicBezTo>
                    <a:pt x="305" y="1"/>
                    <a:pt x="194" y="64"/>
                    <a:pt x="107" y="151"/>
                  </a:cubicBezTo>
                  <a:cubicBezTo>
                    <a:pt x="1" y="328"/>
                    <a:pt x="1" y="505"/>
                    <a:pt x="107" y="647"/>
                  </a:cubicBezTo>
                  <a:cubicBezTo>
                    <a:pt x="248" y="434"/>
                    <a:pt x="390" y="222"/>
                    <a:pt x="531" y="10"/>
                  </a:cubicBezTo>
                  <a:cubicBezTo>
                    <a:pt x="500" y="4"/>
                    <a:pt x="470" y="1"/>
                    <a:pt x="441"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3"/>
            <p:cNvSpPr/>
            <p:nvPr/>
          </p:nvSpPr>
          <p:spPr>
            <a:xfrm>
              <a:off x="2403000" y="2185625"/>
              <a:ext cx="28775" cy="21850"/>
            </a:xfrm>
            <a:custGeom>
              <a:rect b="b" l="l" r="r" t="t"/>
              <a:pathLst>
                <a:path extrusionOk="0" h="874" w="1151">
                  <a:moveTo>
                    <a:pt x="610" y="1"/>
                  </a:moveTo>
                  <a:cubicBezTo>
                    <a:pt x="584" y="1"/>
                    <a:pt x="558" y="3"/>
                    <a:pt x="531" y="8"/>
                  </a:cubicBezTo>
                  <a:cubicBezTo>
                    <a:pt x="106" y="44"/>
                    <a:pt x="0" y="574"/>
                    <a:pt x="319" y="786"/>
                  </a:cubicBezTo>
                  <a:cubicBezTo>
                    <a:pt x="392" y="845"/>
                    <a:pt x="479" y="874"/>
                    <a:pt x="567" y="874"/>
                  </a:cubicBezTo>
                  <a:cubicBezTo>
                    <a:pt x="690" y="874"/>
                    <a:pt x="817" y="819"/>
                    <a:pt x="920" y="716"/>
                  </a:cubicBezTo>
                  <a:cubicBezTo>
                    <a:pt x="1150" y="419"/>
                    <a:pt x="952" y="1"/>
                    <a:pt x="61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3"/>
            <p:cNvSpPr/>
            <p:nvPr/>
          </p:nvSpPr>
          <p:spPr>
            <a:xfrm>
              <a:off x="2445450" y="2130050"/>
              <a:ext cx="29850" cy="22600"/>
            </a:xfrm>
            <a:custGeom>
              <a:rect b="b" l="l" r="r" t="t"/>
              <a:pathLst>
                <a:path extrusionOk="0" h="904" w="1194">
                  <a:moveTo>
                    <a:pt x="577" y="1"/>
                  </a:moveTo>
                  <a:cubicBezTo>
                    <a:pt x="562" y="1"/>
                    <a:pt x="546" y="1"/>
                    <a:pt x="531" y="3"/>
                  </a:cubicBezTo>
                  <a:cubicBezTo>
                    <a:pt x="142" y="38"/>
                    <a:pt x="0" y="569"/>
                    <a:pt x="354" y="816"/>
                  </a:cubicBezTo>
                  <a:cubicBezTo>
                    <a:pt x="428" y="875"/>
                    <a:pt x="520" y="904"/>
                    <a:pt x="613" y="904"/>
                  </a:cubicBezTo>
                  <a:cubicBezTo>
                    <a:pt x="742" y="904"/>
                    <a:pt x="873" y="848"/>
                    <a:pt x="955" y="745"/>
                  </a:cubicBezTo>
                  <a:cubicBezTo>
                    <a:pt x="1194" y="439"/>
                    <a:pt x="973" y="1"/>
                    <a:pt x="57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3"/>
            <p:cNvSpPr/>
            <p:nvPr/>
          </p:nvSpPr>
          <p:spPr>
            <a:xfrm>
              <a:off x="2442800" y="2081925"/>
              <a:ext cx="23000" cy="20550"/>
            </a:xfrm>
            <a:custGeom>
              <a:rect b="b" l="l" r="r" t="t"/>
              <a:pathLst>
                <a:path extrusionOk="0" h="822" w="920">
                  <a:moveTo>
                    <a:pt x="469" y="1"/>
                  </a:moveTo>
                  <a:cubicBezTo>
                    <a:pt x="342" y="1"/>
                    <a:pt x="224" y="56"/>
                    <a:pt x="142" y="159"/>
                  </a:cubicBezTo>
                  <a:cubicBezTo>
                    <a:pt x="0" y="336"/>
                    <a:pt x="35" y="583"/>
                    <a:pt x="212" y="760"/>
                  </a:cubicBezTo>
                  <a:cubicBezTo>
                    <a:pt x="282" y="802"/>
                    <a:pt x="368" y="822"/>
                    <a:pt x="456" y="822"/>
                  </a:cubicBezTo>
                  <a:cubicBezTo>
                    <a:pt x="590" y="822"/>
                    <a:pt x="728" y="775"/>
                    <a:pt x="814" y="690"/>
                  </a:cubicBezTo>
                  <a:cubicBezTo>
                    <a:pt x="920" y="477"/>
                    <a:pt x="920" y="230"/>
                    <a:pt x="743" y="88"/>
                  </a:cubicBezTo>
                  <a:cubicBezTo>
                    <a:pt x="654" y="29"/>
                    <a:pt x="560" y="1"/>
                    <a:pt x="469"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3"/>
            <p:cNvSpPr/>
            <p:nvPr/>
          </p:nvSpPr>
          <p:spPr>
            <a:xfrm>
              <a:off x="2283625" y="2049650"/>
              <a:ext cx="29200" cy="21650"/>
            </a:xfrm>
            <a:custGeom>
              <a:rect b="b" l="l" r="r" t="t"/>
              <a:pathLst>
                <a:path extrusionOk="0" h="866" w="1168">
                  <a:moveTo>
                    <a:pt x="724" y="0"/>
                  </a:moveTo>
                  <a:cubicBezTo>
                    <a:pt x="388" y="0"/>
                    <a:pt x="1" y="637"/>
                    <a:pt x="424" y="778"/>
                  </a:cubicBezTo>
                  <a:cubicBezTo>
                    <a:pt x="498" y="837"/>
                    <a:pt x="590" y="865"/>
                    <a:pt x="683" y="865"/>
                  </a:cubicBezTo>
                  <a:cubicBezTo>
                    <a:pt x="813" y="865"/>
                    <a:pt x="943" y="810"/>
                    <a:pt x="1026" y="707"/>
                  </a:cubicBezTo>
                  <a:cubicBezTo>
                    <a:pt x="1167" y="530"/>
                    <a:pt x="1132" y="283"/>
                    <a:pt x="955" y="141"/>
                  </a:cubicBezTo>
                  <a:cubicBezTo>
                    <a:pt x="890" y="41"/>
                    <a:pt x="809" y="0"/>
                    <a:pt x="72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3"/>
            <p:cNvSpPr/>
            <p:nvPr/>
          </p:nvSpPr>
          <p:spPr>
            <a:xfrm>
              <a:off x="2343750" y="2094125"/>
              <a:ext cx="23900" cy="20500"/>
            </a:xfrm>
            <a:custGeom>
              <a:rect b="b" l="l" r="r" t="t"/>
              <a:pathLst>
                <a:path extrusionOk="0" h="820" w="956">
                  <a:moveTo>
                    <a:pt x="524" y="0"/>
                  </a:moveTo>
                  <a:cubicBezTo>
                    <a:pt x="395" y="0"/>
                    <a:pt x="265" y="56"/>
                    <a:pt x="177" y="166"/>
                  </a:cubicBezTo>
                  <a:cubicBezTo>
                    <a:pt x="0" y="343"/>
                    <a:pt x="36" y="591"/>
                    <a:pt x="248" y="732"/>
                  </a:cubicBezTo>
                  <a:cubicBezTo>
                    <a:pt x="322" y="791"/>
                    <a:pt x="408" y="819"/>
                    <a:pt x="493" y="819"/>
                  </a:cubicBezTo>
                  <a:cubicBezTo>
                    <a:pt x="613" y="819"/>
                    <a:pt x="731" y="764"/>
                    <a:pt x="814" y="661"/>
                  </a:cubicBezTo>
                  <a:cubicBezTo>
                    <a:pt x="955" y="485"/>
                    <a:pt x="920" y="237"/>
                    <a:pt x="743" y="60"/>
                  </a:cubicBezTo>
                  <a:cubicBezTo>
                    <a:pt x="677" y="20"/>
                    <a:pt x="600" y="0"/>
                    <a:pt x="52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3"/>
            <p:cNvSpPr/>
            <p:nvPr/>
          </p:nvSpPr>
          <p:spPr>
            <a:xfrm>
              <a:off x="2295000" y="2101150"/>
              <a:ext cx="23125" cy="19675"/>
            </a:xfrm>
            <a:custGeom>
              <a:rect b="b" l="l" r="r" t="t"/>
              <a:pathLst>
                <a:path extrusionOk="0" h="787" w="925">
                  <a:moveTo>
                    <a:pt x="590" y="0"/>
                  </a:moveTo>
                  <a:cubicBezTo>
                    <a:pt x="243" y="0"/>
                    <a:pt x="1" y="390"/>
                    <a:pt x="217" y="699"/>
                  </a:cubicBezTo>
                  <a:cubicBezTo>
                    <a:pt x="291" y="758"/>
                    <a:pt x="377" y="786"/>
                    <a:pt x="465" y="786"/>
                  </a:cubicBezTo>
                  <a:cubicBezTo>
                    <a:pt x="588" y="786"/>
                    <a:pt x="715" y="731"/>
                    <a:pt x="818" y="628"/>
                  </a:cubicBezTo>
                  <a:cubicBezTo>
                    <a:pt x="924" y="451"/>
                    <a:pt x="889" y="168"/>
                    <a:pt x="747" y="27"/>
                  </a:cubicBezTo>
                  <a:cubicBezTo>
                    <a:pt x="693" y="9"/>
                    <a:pt x="641" y="0"/>
                    <a:pt x="59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3"/>
            <p:cNvSpPr/>
            <p:nvPr/>
          </p:nvSpPr>
          <p:spPr>
            <a:xfrm>
              <a:off x="2338425" y="2046675"/>
              <a:ext cx="23100" cy="18625"/>
            </a:xfrm>
            <a:custGeom>
              <a:rect b="b" l="l" r="r" t="t"/>
              <a:pathLst>
                <a:path extrusionOk="0" h="745" w="924">
                  <a:moveTo>
                    <a:pt x="396" y="1"/>
                  </a:moveTo>
                  <a:cubicBezTo>
                    <a:pt x="311" y="1"/>
                    <a:pt x="224" y="26"/>
                    <a:pt x="142" y="83"/>
                  </a:cubicBezTo>
                  <a:cubicBezTo>
                    <a:pt x="1" y="260"/>
                    <a:pt x="36" y="508"/>
                    <a:pt x="213" y="685"/>
                  </a:cubicBezTo>
                  <a:cubicBezTo>
                    <a:pt x="279" y="724"/>
                    <a:pt x="356" y="744"/>
                    <a:pt x="435" y="744"/>
                  </a:cubicBezTo>
                  <a:cubicBezTo>
                    <a:pt x="566" y="744"/>
                    <a:pt x="704" y="689"/>
                    <a:pt x="815" y="578"/>
                  </a:cubicBezTo>
                  <a:cubicBezTo>
                    <a:pt x="923" y="279"/>
                    <a:pt x="677" y="1"/>
                    <a:pt x="39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3"/>
            <p:cNvSpPr/>
            <p:nvPr/>
          </p:nvSpPr>
          <p:spPr>
            <a:xfrm>
              <a:off x="2350600" y="2144475"/>
              <a:ext cx="23225" cy="19675"/>
            </a:xfrm>
            <a:custGeom>
              <a:rect b="b" l="l" r="r" t="t"/>
              <a:pathLst>
                <a:path extrusionOk="0" h="787" w="929">
                  <a:moveTo>
                    <a:pt x="571" y="1"/>
                  </a:moveTo>
                  <a:cubicBezTo>
                    <a:pt x="247" y="1"/>
                    <a:pt x="1" y="390"/>
                    <a:pt x="186" y="699"/>
                  </a:cubicBezTo>
                  <a:cubicBezTo>
                    <a:pt x="275" y="758"/>
                    <a:pt x="369" y="786"/>
                    <a:pt x="460" y="786"/>
                  </a:cubicBezTo>
                  <a:cubicBezTo>
                    <a:pt x="586" y="786"/>
                    <a:pt x="705" y="731"/>
                    <a:pt x="787" y="628"/>
                  </a:cubicBezTo>
                  <a:cubicBezTo>
                    <a:pt x="929" y="451"/>
                    <a:pt x="893" y="168"/>
                    <a:pt x="717" y="27"/>
                  </a:cubicBezTo>
                  <a:cubicBezTo>
                    <a:pt x="667" y="9"/>
                    <a:pt x="618" y="1"/>
                    <a:pt x="571"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3"/>
            <p:cNvSpPr/>
            <p:nvPr/>
          </p:nvSpPr>
          <p:spPr>
            <a:xfrm>
              <a:off x="2390600" y="2086600"/>
              <a:ext cx="28825" cy="21825"/>
            </a:xfrm>
            <a:custGeom>
              <a:rect b="b" l="l" r="r" t="t"/>
              <a:pathLst>
                <a:path extrusionOk="0" h="873" w="1153">
                  <a:moveTo>
                    <a:pt x="606" y="0"/>
                  </a:moveTo>
                  <a:cubicBezTo>
                    <a:pt x="582" y="0"/>
                    <a:pt x="557" y="3"/>
                    <a:pt x="532" y="7"/>
                  </a:cubicBezTo>
                  <a:cubicBezTo>
                    <a:pt x="142" y="43"/>
                    <a:pt x="1" y="573"/>
                    <a:pt x="319" y="786"/>
                  </a:cubicBezTo>
                  <a:cubicBezTo>
                    <a:pt x="408" y="845"/>
                    <a:pt x="503" y="873"/>
                    <a:pt x="593" y="873"/>
                  </a:cubicBezTo>
                  <a:cubicBezTo>
                    <a:pt x="720" y="873"/>
                    <a:pt x="838" y="818"/>
                    <a:pt x="921" y="715"/>
                  </a:cubicBezTo>
                  <a:cubicBezTo>
                    <a:pt x="1152" y="450"/>
                    <a:pt x="951" y="0"/>
                    <a:pt x="60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3"/>
            <p:cNvSpPr/>
            <p:nvPr/>
          </p:nvSpPr>
          <p:spPr>
            <a:xfrm>
              <a:off x="2332150" y="1996800"/>
              <a:ext cx="23125" cy="19650"/>
            </a:xfrm>
            <a:custGeom>
              <a:rect b="b" l="l" r="r" t="t"/>
              <a:pathLst>
                <a:path extrusionOk="0" h="786" w="925">
                  <a:moveTo>
                    <a:pt x="590" y="0"/>
                  </a:moveTo>
                  <a:cubicBezTo>
                    <a:pt x="242" y="0"/>
                    <a:pt x="0" y="390"/>
                    <a:pt x="217" y="699"/>
                  </a:cubicBezTo>
                  <a:cubicBezTo>
                    <a:pt x="290" y="758"/>
                    <a:pt x="383" y="786"/>
                    <a:pt x="475" y="786"/>
                  </a:cubicBezTo>
                  <a:cubicBezTo>
                    <a:pt x="605" y="786"/>
                    <a:pt x="735" y="731"/>
                    <a:pt x="818" y="628"/>
                  </a:cubicBezTo>
                  <a:cubicBezTo>
                    <a:pt x="924" y="416"/>
                    <a:pt x="924" y="168"/>
                    <a:pt x="747" y="27"/>
                  </a:cubicBezTo>
                  <a:cubicBezTo>
                    <a:pt x="693" y="9"/>
                    <a:pt x="640" y="0"/>
                    <a:pt x="59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3"/>
            <p:cNvSpPr/>
            <p:nvPr/>
          </p:nvSpPr>
          <p:spPr>
            <a:xfrm>
              <a:off x="2387075" y="2038600"/>
              <a:ext cx="23900" cy="20825"/>
            </a:xfrm>
            <a:custGeom>
              <a:rect b="b" l="l" r="r" t="t"/>
              <a:pathLst>
                <a:path extrusionOk="0" h="833" w="956">
                  <a:moveTo>
                    <a:pt x="498" y="1"/>
                  </a:moveTo>
                  <a:cubicBezTo>
                    <a:pt x="378" y="1"/>
                    <a:pt x="260" y="56"/>
                    <a:pt x="177" y="159"/>
                  </a:cubicBezTo>
                  <a:cubicBezTo>
                    <a:pt x="0" y="335"/>
                    <a:pt x="36" y="618"/>
                    <a:pt x="248" y="760"/>
                  </a:cubicBezTo>
                  <a:cubicBezTo>
                    <a:pt x="325" y="806"/>
                    <a:pt x="416" y="832"/>
                    <a:pt x="505" y="832"/>
                  </a:cubicBezTo>
                  <a:cubicBezTo>
                    <a:pt x="621" y="832"/>
                    <a:pt x="734" y="789"/>
                    <a:pt x="814" y="689"/>
                  </a:cubicBezTo>
                  <a:cubicBezTo>
                    <a:pt x="956" y="477"/>
                    <a:pt x="920" y="229"/>
                    <a:pt x="743" y="88"/>
                  </a:cubicBezTo>
                  <a:cubicBezTo>
                    <a:pt x="669" y="29"/>
                    <a:pt x="583" y="1"/>
                    <a:pt x="49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3"/>
            <p:cNvSpPr/>
            <p:nvPr/>
          </p:nvSpPr>
          <p:spPr>
            <a:xfrm>
              <a:off x="2194275" y="1977100"/>
              <a:ext cx="6225" cy="7100"/>
            </a:xfrm>
            <a:custGeom>
              <a:rect b="b" l="l" r="r" t="t"/>
              <a:pathLst>
                <a:path extrusionOk="0" h="284" w="249">
                  <a:moveTo>
                    <a:pt x="249" y="1"/>
                  </a:moveTo>
                  <a:lnTo>
                    <a:pt x="249" y="1"/>
                  </a:lnTo>
                  <a:cubicBezTo>
                    <a:pt x="142" y="107"/>
                    <a:pt x="72" y="213"/>
                    <a:pt x="1" y="284"/>
                  </a:cubicBezTo>
                  <a:cubicBezTo>
                    <a:pt x="72" y="249"/>
                    <a:pt x="107" y="213"/>
                    <a:pt x="178" y="142"/>
                  </a:cubicBezTo>
                  <a:cubicBezTo>
                    <a:pt x="213" y="107"/>
                    <a:pt x="213" y="72"/>
                    <a:pt x="249"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3"/>
            <p:cNvSpPr/>
            <p:nvPr/>
          </p:nvSpPr>
          <p:spPr>
            <a:xfrm>
              <a:off x="2233200" y="2007650"/>
              <a:ext cx="23900" cy="20900"/>
            </a:xfrm>
            <a:custGeom>
              <a:rect b="b" l="l" r="r" t="t"/>
              <a:pathLst>
                <a:path extrusionOk="0" h="836" w="956">
                  <a:moveTo>
                    <a:pt x="498" y="0"/>
                  </a:moveTo>
                  <a:cubicBezTo>
                    <a:pt x="378" y="0"/>
                    <a:pt x="260" y="55"/>
                    <a:pt x="177" y="159"/>
                  </a:cubicBezTo>
                  <a:cubicBezTo>
                    <a:pt x="0" y="335"/>
                    <a:pt x="36" y="618"/>
                    <a:pt x="248" y="760"/>
                  </a:cubicBezTo>
                  <a:cubicBezTo>
                    <a:pt x="313" y="812"/>
                    <a:pt x="387" y="835"/>
                    <a:pt x="463" y="835"/>
                  </a:cubicBezTo>
                  <a:cubicBezTo>
                    <a:pt x="592" y="835"/>
                    <a:pt x="724" y="766"/>
                    <a:pt x="814" y="654"/>
                  </a:cubicBezTo>
                  <a:cubicBezTo>
                    <a:pt x="956" y="477"/>
                    <a:pt x="920" y="229"/>
                    <a:pt x="743" y="88"/>
                  </a:cubicBezTo>
                  <a:cubicBezTo>
                    <a:pt x="669" y="29"/>
                    <a:pt x="583" y="0"/>
                    <a:pt x="49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3"/>
            <p:cNvSpPr/>
            <p:nvPr/>
          </p:nvSpPr>
          <p:spPr>
            <a:xfrm>
              <a:off x="2184675" y="2013325"/>
              <a:ext cx="22900" cy="18925"/>
            </a:xfrm>
            <a:custGeom>
              <a:rect b="b" l="l" r="r" t="t"/>
              <a:pathLst>
                <a:path extrusionOk="0" h="757" w="916">
                  <a:moveTo>
                    <a:pt x="452" y="1"/>
                  </a:moveTo>
                  <a:cubicBezTo>
                    <a:pt x="331" y="1"/>
                    <a:pt x="217" y="44"/>
                    <a:pt x="137" y="144"/>
                  </a:cubicBezTo>
                  <a:cubicBezTo>
                    <a:pt x="1" y="471"/>
                    <a:pt x="243" y="756"/>
                    <a:pt x="539" y="756"/>
                  </a:cubicBezTo>
                  <a:cubicBezTo>
                    <a:pt x="628" y="756"/>
                    <a:pt x="720" y="731"/>
                    <a:pt x="809" y="674"/>
                  </a:cubicBezTo>
                  <a:cubicBezTo>
                    <a:pt x="916" y="498"/>
                    <a:pt x="880" y="250"/>
                    <a:pt x="739" y="73"/>
                  </a:cubicBezTo>
                  <a:cubicBezTo>
                    <a:pt x="646" y="27"/>
                    <a:pt x="547" y="1"/>
                    <a:pt x="45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3"/>
            <p:cNvSpPr/>
            <p:nvPr/>
          </p:nvSpPr>
          <p:spPr>
            <a:xfrm>
              <a:off x="2227900" y="1958125"/>
              <a:ext cx="23000" cy="20825"/>
            </a:xfrm>
            <a:custGeom>
              <a:rect b="b" l="l" r="r" t="t"/>
              <a:pathLst>
                <a:path extrusionOk="0" h="833" w="920">
                  <a:moveTo>
                    <a:pt x="462" y="1"/>
                  </a:moveTo>
                  <a:cubicBezTo>
                    <a:pt x="343" y="1"/>
                    <a:pt x="224" y="56"/>
                    <a:pt x="142" y="159"/>
                  </a:cubicBezTo>
                  <a:cubicBezTo>
                    <a:pt x="0" y="335"/>
                    <a:pt x="36" y="583"/>
                    <a:pt x="212" y="760"/>
                  </a:cubicBezTo>
                  <a:cubicBezTo>
                    <a:pt x="290" y="806"/>
                    <a:pt x="380" y="832"/>
                    <a:pt x="473" y="832"/>
                  </a:cubicBezTo>
                  <a:cubicBezTo>
                    <a:pt x="592" y="832"/>
                    <a:pt x="714" y="789"/>
                    <a:pt x="814" y="689"/>
                  </a:cubicBezTo>
                  <a:cubicBezTo>
                    <a:pt x="920" y="477"/>
                    <a:pt x="885" y="229"/>
                    <a:pt x="708" y="88"/>
                  </a:cubicBezTo>
                  <a:cubicBezTo>
                    <a:pt x="634" y="29"/>
                    <a:pt x="548" y="1"/>
                    <a:pt x="46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3"/>
            <p:cNvSpPr/>
            <p:nvPr/>
          </p:nvSpPr>
          <p:spPr>
            <a:xfrm>
              <a:off x="2240200" y="2055975"/>
              <a:ext cx="28225" cy="19600"/>
            </a:xfrm>
            <a:custGeom>
              <a:rect b="b" l="l" r="r" t="t"/>
              <a:pathLst>
                <a:path extrusionOk="0" h="784" w="1129">
                  <a:moveTo>
                    <a:pt x="363" y="0"/>
                  </a:moveTo>
                  <a:cubicBezTo>
                    <a:pt x="257" y="0"/>
                    <a:pt x="162" y="49"/>
                    <a:pt x="110" y="171"/>
                  </a:cubicBezTo>
                  <a:cubicBezTo>
                    <a:pt x="0" y="498"/>
                    <a:pt x="249" y="784"/>
                    <a:pt x="530" y="784"/>
                  </a:cubicBezTo>
                  <a:cubicBezTo>
                    <a:pt x="614" y="784"/>
                    <a:pt x="701" y="758"/>
                    <a:pt x="782" y="702"/>
                  </a:cubicBezTo>
                  <a:cubicBezTo>
                    <a:pt x="1128" y="462"/>
                    <a:pt x="691" y="0"/>
                    <a:pt x="36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3"/>
            <p:cNvSpPr/>
            <p:nvPr/>
          </p:nvSpPr>
          <p:spPr>
            <a:xfrm>
              <a:off x="2282725" y="2001450"/>
              <a:ext cx="23900" cy="20550"/>
            </a:xfrm>
            <a:custGeom>
              <a:rect b="b" l="l" r="r" t="t"/>
              <a:pathLst>
                <a:path extrusionOk="0" h="822" w="956">
                  <a:moveTo>
                    <a:pt x="484" y="1"/>
                  </a:moveTo>
                  <a:cubicBezTo>
                    <a:pt x="355" y="1"/>
                    <a:pt x="224" y="56"/>
                    <a:pt x="142" y="159"/>
                  </a:cubicBezTo>
                  <a:cubicBezTo>
                    <a:pt x="0" y="336"/>
                    <a:pt x="36" y="583"/>
                    <a:pt x="213" y="760"/>
                  </a:cubicBezTo>
                  <a:cubicBezTo>
                    <a:pt x="296" y="802"/>
                    <a:pt x="386" y="822"/>
                    <a:pt x="472" y="822"/>
                  </a:cubicBezTo>
                  <a:cubicBezTo>
                    <a:pt x="604" y="822"/>
                    <a:pt x="728" y="775"/>
                    <a:pt x="814" y="690"/>
                  </a:cubicBezTo>
                  <a:cubicBezTo>
                    <a:pt x="955" y="477"/>
                    <a:pt x="920" y="230"/>
                    <a:pt x="743" y="88"/>
                  </a:cubicBezTo>
                  <a:cubicBezTo>
                    <a:pt x="669" y="29"/>
                    <a:pt x="577" y="1"/>
                    <a:pt x="48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3"/>
            <p:cNvSpPr/>
            <p:nvPr/>
          </p:nvSpPr>
          <p:spPr>
            <a:xfrm>
              <a:off x="2273875" y="1950525"/>
              <a:ext cx="29825" cy="22600"/>
            </a:xfrm>
            <a:custGeom>
              <a:rect b="b" l="l" r="r" t="t"/>
              <a:pathLst>
                <a:path extrusionOk="0" h="904" w="1193">
                  <a:moveTo>
                    <a:pt x="573" y="1"/>
                  </a:moveTo>
                  <a:cubicBezTo>
                    <a:pt x="560" y="1"/>
                    <a:pt x="545" y="1"/>
                    <a:pt x="531" y="3"/>
                  </a:cubicBezTo>
                  <a:cubicBezTo>
                    <a:pt x="142" y="73"/>
                    <a:pt x="1" y="569"/>
                    <a:pt x="354" y="816"/>
                  </a:cubicBezTo>
                  <a:cubicBezTo>
                    <a:pt x="428" y="875"/>
                    <a:pt x="514" y="904"/>
                    <a:pt x="600" y="904"/>
                  </a:cubicBezTo>
                  <a:cubicBezTo>
                    <a:pt x="719" y="904"/>
                    <a:pt x="838" y="849"/>
                    <a:pt x="920" y="746"/>
                  </a:cubicBezTo>
                  <a:cubicBezTo>
                    <a:pt x="1193" y="439"/>
                    <a:pt x="940" y="1"/>
                    <a:pt x="57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3"/>
            <p:cNvSpPr/>
            <p:nvPr/>
          </p:nvSpPr>
          <p:spPr>
            <a:xfrm>
              <a:off x="2375575" y="1939975"/>
              <a:ext cx="23025" cy="20975"/>
            </a:xfrm>
            <a:custGeom>
              <a:rect b="b" l="l" r="r" t="t"/>
              <a:pathLst>
                <a:path extrusionOk="0" h="839" w="921">
                  <a:moveTo>
                    <a:pt x="531" y="0"/>
                  </a:moveTo>
                  <a:cubicBezTo>
                    <a:pt x="390" y="0"/>
                    <a:pt x="213" y="36"/>
                    <a:pt x="142" y="177"/>
                  </a:cubicBezTo>
                  <a:cubicBezTo>
                    <a:pt x="1" y="354"/>
                    <a:pt x="36" y="602"/>
                    <a:pt x="213" y="778"/>
                  </a:cubicBezTo>
                  <a:cubicBezTo>
                    <a:pt x="279" y="818"/>
                    <a:pt x="360" y="838"/>
                    <a:pt x="444" y="838"/>
                  </a:cubicBezTo>
                  <a:cubicBezTo>
                    <a:pt x="582" y="838"/>
                    <a:pt x="726" y="783"/>
                    <a:pt x="814" y="672"/>
                  </a:cubicBezTo>
                  <a:cubicBezTo>
                    <a:pt x="920" y="495"/>
                    <a:pt x="920" y="248"/>
                    <a:pt x="743" y="106"/>
                  </a:cubicBezTo>
                  <a:lnTo>
                    <a:pt x="708" y="106"/>
                  </a:lnTo>
                  <a:lnTo>
                    <a:pt x="531" y="0"/>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3"/>
            <p:cNvSpPr/>
            <p:nvPr/>
          </p:nvSpPr>
          <p:spPr>
            <a:xfrm>
              <a:off x="2427750" y="1981475"/>
              <a:ext cx="29850" cy="22600"/>
            </a:xfrm>
            <a:custGeom>
              <a:rect b="b" l="l" r="r" t="t"/>
              <a:pathLst>
                <a:path extrusionOk="0" h="904" w="1194">
                  <a:moveTo>
                    <a:pt x="577" y="1"/>
                  </a:moveTo>
                  <a:cubicBezTo>
                    <a:pt x="562" y="1"/>
                    <a:pt x="547" y="2"/>
                    <a:pt x="531" y="3"/>
                  </a:cubicBezTo>
                  <a:cubicBezTo>
                    <a:pt x="142" y="74"/>
                    <a:pt x="1" y="604"/>
                    <a:pt x="319" y="816"/>
                  </a:cubicBezTo>
                  <a:cubicBezTo>
                    <a:pt x="408" y="875"/>
                    <a:pt x="502" y="904"/>
                    <a:pt x="593" y="904"/>
                  </a:cubicBezTo>
                  <a:cubicBezTo>
                    <a:pt x="720" y="904"/>
                    <a:pt x="838" y="849"/>
                    <a:pt x="920" y="746"/>
                  </a:cubicBezTo>
                  <a:cubicBezTo>
                    <a:pt x="1193" y="439"/>
                    <a:pt x="973" y="1"/>
                    <a:pt x="57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3"/>
            <p:cNvSpPr/>
            <p:nvPr/>
          </p:nvSpPr>
          <p:spPr>
            <a:xfrm>
              <a:off x="2381775" y="1989075"/>
              <a:ext cx="23900" cy="21200"/>
            </a:xfrm>
            <a:custGeom>
              <a:rect b="b" l="l" r="r" t="t"/>
              <a:pathLst>
                <a:path extrusionOk="0" h="848" w="956">
                  <a:moveTo>
                    <a:pt x="462" y="1"/>
                  </a:moveTo>
                  <a:cubicBezTo>
                    <a:pt x="343" y="1"/>
                    <a:pt x="224" y="56"/>
                    <a:pt x="142" y="159"/>
                  </a:cubicBezTo>
                  <a:cubicBezTo>
                    <a:pt x="0" y="371"/>
                    <a:pt x="36" y="619"/>
                    <a:pt x="212" y="760"/>
                  </a:cubicBezTo>
                  <a:cubicBezTo>
                    <a:pt x="286" y="819"/>
                    <a:pt x="372" y="847"/>
                    <a:pt x="458" y="847"/>
                  </a:cubicBezTo>
                  <a:cubicBezTo>
                    <a:pt x="578" y="847"/>
                    <a:pt x="696" y="792"/>
                    <a:pt x="778" y="689"/>
                  </a:cubicBezTo>
                  <a:cubicBezTo>
                    <a:pt x="955" y="512"/>
                    <a:pt x="920" y="229"/>
                    <a:pt x="708" y="88"/>
                  </a:cubicBezTo>
                  <a:cubicBezTo>
                    <a:pt x="634" y="29"/>
                    <a:pt x="548" y="1"/>
                    <a:pt x="46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3"/>
            <p:cNvSpPr/>
            <p:nvPr/>
          </p:nvSpPr>
          <p:spPr>
            <a:xfrm>
              <a:off x="2436500" y="2033925"/>
              <a:ext cx="24000" cy="19675"/>
            </a:xfrm>
            <a:custGeom>
              <a:rect b="b" l="l" r="r" t="t"/>
              <a:pathLst>
                <a:path extrusionOk="0" h="787" w="960">
                  <a:moveTo>
                    <a:pt x="590" y="1"/>
                  </a:moveTo>
                  <a:cubicBezTo>
                    <a:pt x="243" y="1"/>
                    <a:pt x="1" y="391"/>
                    <a:pt x="217" y="699"/>
                  </a:cubicBezTo>
                  <a:cubicBezTo>
                    <a:pt x="305" y="758"/>
                    <a:pt x="400" y="787"/>
                    <a:pt x="491" y="787"/>
                  </a:cubicBezTo>
                  <a:cubicBezTo>
                    <a:pt x="617" y="787"/>
                    <a:pt x="736" y="732"/>
                    <a:pt x="818" y="629"/>
                  </a:cubicBezTo>
                  <a:cubicBezTo>
                    <a:pt x="960" y="452"/>
                    <a:pt x="924" y="169"/>
                    <a:pt x="747" y="27"/>
                  </a:cubicBezTo>
                  <a:cubicBezTo>
                    <a:pt x="693" y="9"/>
                    <a:pt x="640" y="1"/>
                    <a:pt x="59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3"/>
            <p:cNvSpPr/>
            <p:nvPr/>
          </p:nvSpPr>
          <p:spPr>
            <a:xfrm>
              <a:off x="2326050" y="1945750"/>
              <a:ext cx="23900" cy="21200"/>
            </a:xfrm>
            <a:custGeom>
              <a:rect b="b" l="l" r="r" t="t"/>
              <a:pathLst>
                <a:path extrusionOk="0" h="848" w="956">
                  <a:moveTo>
                    <a:pt x="485" y="0"/>
                  </a:moveTo>
                  <a:cubicBezTo>
                    <a:pt x="355" y="0"/>
                    <a:pt x="225" y="55"/>
                    <a:pt x="142" y="158"/>
                  </a:cubicBezTo>
                  <a:cubicBezTo>
                    <a:pt x="1" y="371"/>
                    <a:pt x="36" y="618"/>
                    <a:pt x="213" y="760"/>
                  </a:cubicBezTo>
                  <a:cubicBezTo>
                    <a:pt x="287" y="819"/>
                    <a:pt x="379" y="847"/>
                    <a:pt x="472" y="847"/>
                  </a:cubicBezTo>
                  <a:cubicBezTo>
                    <a:pt x="601" y="847"/>
                    <a:pt x="732" y="792"/>
                    <a:pt x="814" y="689"/>
                  </a:cubicBezTo>
                  <a:cubicBezTo>
                    <a:pt x="956" y="512"/>
                    <a:pt x="920" y="229"/>
                    <a:pt x="744" y="88"/>
                  </a:cubicBezTo>
                  <a:cubicBezTo>
                    <a:pt x="670" y="29"/>
                    <a:pt x="577" y="0"/>
                    <a:pt x="48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3"/>
            <p:cNvSpPr/>
            <p:nvPr/>
          </p:nvSpPr>
          <p:spPr>
            <a:xfrm>
              <a:off x="3733050" y="1329350"/>
              <a:ext cx="22125" cy="18125"/>
            </a:xfrm>
            <a:custGeom>
              <a:rect b="b" l="l" r="r" t="t"/>
              <a:pathLst>
                <a:path extrusionOk="0" h="725" w="885">
                  <a:moveTo>
                    <a:pt x="434" y="1"/>
                  </a:moveTo>
                  <a:cubicBezTo>
                    <a:pt x="307" y="1"/>
                    <a:pt x="189" y="56"/>
                    <a:pt x="107" y="159"/>
                  </a:cubicBezTo>
                  <a:cubicBezTo>
                    <a:pt x="0" y="336"/>
                    <a:pt x="0" y="583"/>
                    <a:pt x="142" y="725"/>
                  </a:cubicBezTo>
                  <a:cubicBezTo>
                    <a:pt x="390" y="654"/>
                    <a:pt x="637" y="583"/>
                    <a:pt x="849" y="477"/>
                  </a:cubicBezTo>
                  <a:cubicBezTo>
                    <a:pt x="885" y="336"/>
                    <a:pt x="814" y="194"/>
                    <a:pt x="708" y="88"/>
                  </a:cubicBezTo>
                  <a:cubicBezTo>
                    <a:pt x="619" y="29"/>
                    <a:pt x="525" y="1"/>
                    <a:pt x="43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3"/>
            <p:cNvSpPr/>
            <p:nvPr/>
          </p:nvSpPr>
          <p:spPr>
            <a:xfrm>
              <a:off x="3725875" y="1281350"/>
              <a:ext cx="24000" cy="19675"/>
            </a:xfrm>
            <a:custGeom>
              <a:rect b="b" l="l" r="r" t="t"/>
              <a:pathLst>
                <a:path extrusionOk="0" h="787" w="960">
                  <a:moveTo>
                    <a:pt x="590" y="1"/>
                  </a:moveTo>
                  <a:cubicBezTo>
                    <a:pt x="243" y="1"/>
                    <a:pt x="1" y="391"/>
                    <a:pt x="217" y="699"/>
                  </a:cubicBezTo>
                  <a:cubicBezTo>
                    <a:pt x="305" y="758"/>
                    <a:pt x="400" y="787"/>
                    <a:pt x="491" y="787"/>
                  </a:cubicBezTo>
                  <a:cubicBezTo>
                    <a:pt x="617" y="787"/>
                    <a:pt x="736" y="732"/>
                    <a:pt x="818" y="629"/>
                  </a:cubicBezTo>
                  <a:cubicBezTo>
                    <a:pt x="960" y="452"/>
                    <a:pt x="924" y="169"/>
                    <a:pt x="747" y="27"/>
                  </a:cubicBezTo>
                  <a:cubicBezTo>
                    <a:pt x="693" y="9"/>
                    <a:pt x="641" y="1"/>
                    <a:pt x="59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3"/>
            <p:cNvSpPr/>
            <p:nvPr/>
          </p:nvSpPr>
          <p:spPr>
            <a:xfrm>
              <a:off x="3572100" y="1248875"/>
              <a:ext cx="23900" cy="21200"/>
            </a:xfrm>
            <a:custGeom>
              <a:rect b="b" l="l" r="r" t="t"/>
              <a:pathLst>
                <a:path extrusionOk="0" h="848" w="956">
                  <a:moveTo>
                    <a:pt x="484" y="1"/>
                  </a:moveTo>
                  <a:cubicBezTo>
                    <a:pt x="355" y="1"/>
                    <a:pt x="224" y="56"/>
                    <a:pt x="142" y="159"/>
                  </a:cubicBezTo>
                  <a:cubicBezTo>
                    <a:pt x="0" y="371"/>
                    <a:pt x="36" y="619"/>
                    <a:pt x="213" y="760"/>
                  </a:cubicBezTo>
                  <a:cubicBezTo>
                    <a:pt x="301" y="819"/>
                    <a:pt x="396" y="848"/>
                    <a:pt x="487" y="848"/>
                  </a:cubicBezTo>
                  <a:cubicBezTo>
                    <a:pt x="613" y="848"/>
                    <a:pt x="732" y="793"/>
                    <a:pt x="814" y="689"/>
                  </a:cubicBezTo>
                  <a:cubicBezTo>
                    <a:pt x="956" y="513"/>
                    <a:pt x="920" y="230"/>
                    <a:pt x="743" y="88"/>
                  </a:cubicBezTo>
                  <a:cubicBezTo>
                    <a:pt x="669" y="29"/>
                    <a:pt x="577" y="1"/>
                    <a:pt x="48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3"/>
            <p:cNvSpPr/>
            <p:nvPr/>
          </p:nvSpPr>
          <p:spPr>
            <a:xfrm>
              <a:off x="3627175" y="1291925"/>
              <a:ext cx="23650" cy="21925"/>
            </a:xfrm>
            <a:custGeom>
              <a:rect b="b" l="l" r="r" t="t"/>
              <a:pathLst>
                <a:path extrusionOk="0" h="877" w="946">
                  <a:moveTo>
                    <a:pt x="471" y="0"/>
                  </a:moveTo>
                  <a:cubicBezTo>
                    <a:pt x="233" y="0"/>
                    <a:pt x="0" y="207"/>
                    <a:pt x="26" y="489"/>
                  </a:cubicBezTo>
                  <a:cubicBezTo>
                    <a:pt x="48" y="730"/>
                    <a:pt x="261" y="876"/>
                    <a:pt x="478" y="876"/>
                  </a:cubicBezTo>
                  <a:cubicBezTo>
                    <a:pt x="611" y="876"/>
                    <a:pt x="746" y="822"/>
                    <a:pt x="840" y="701"/>
                  </a:cubicBezTo>
                  <a:cubicBezTo>
                    <a:pt x="946" y="524"/>
                    <a:pt x="910" y="241"/>
                    <a:pt x="733" y="99"/>
                  </a:cubicBezTo>
                  <a:cubicBezTo>
                    <a:pt x="655" y="31"/>
                    <a:pt x="563" y="0"/>
                    <a:pt x="47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3"/>
            <p:cNvSpPr/>
            <p:nvPr/>
          </p:nvSpPr>
          <p:spPr>
            <a:xfrm>
              <a:off x="3579175" y="1298400"/>
              <a:ext cx="23025" cy="20775"/>
            </a:xfrm>
            <a:custGeom>
              <a:rect b="b" l="l" r="r" t="t"/>
              <a:pathLst>
                <a:path extrusionOk="0" h="831" w="921">
                  <a:moveTo>
                    <a:pt x="434" y="1"/>
                  </a:moveTo>
                  <a:cubicBezTo>
                    <a:pt x="307" y="1"/>
                    <a:pt x="189" y="56"/>
                    <a:pt x="107" y="159"/>
                  </a:cubicBezTo>
                  <a:cubicBezTo>
                    <a:pt x="36" y="265"/>
                    <a:pt x="0" y="406"/>
                    <a:pt x="36" y="513"/>
                  </a:cubicBezTo>
                  <a:lnTo>
                    <a:pt x="319" y="760"/>
                  </a:lnTo>
                  <a:lnTo>
                    <a:pt x="425" y="831"/>
                  </a:lnTo>
                  <a:cubicBezTo>
                    <a:pt x="566" y="831"/>
                    <a:pt x="673" y="796"/>
                    <a:pt x="779" y="689"/>
                  </a:cubicBezTo>
                  <a:cubicBezTo>
                    <a:pt x="920" y="477"/>
                    <a:pt x="885" y="230"/>
                    <a:pt x="708" y="88"/>
                  </a:cubicBezTo>
                  <a:cubicBezTo>
                    <a:pt x="619" y="29"/>
                    <a:pt x="525" y="1"/>
                    <a:pt x="43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3"/>
            <p:cNvSpPr/>
            <p:nvPr/>
          </p:nvSpPr>
          <p:spPr>
            <a:xfrm>
              <a:off x="3621625" y="1242375"/>
              <a:ext cx="29025" cy="21500"/>
            </a:xfrm>
            <a:custGeom>
              <a:rect b="b" l="l" r="r" t="t"/>
              <a:pathLst>
                <a:path extrusionOk="0" h="860" w="1161">
                  <a:moveTo>
                    <a:pt x="381" y="0"/>
                  </a:moveTo>
                  <a:cubicBezTo>
                    <a:pt x="276" y="0"/>
                    <a:pt x="185" y="49"/>
                    <a:pt x="142" y="171"/>
                  </a:cubicBezTo>
                  <a:cubicBezTo>
                    <a:pt x="0" y="383"/>
                    <a:pt x="36" y="631"/>
                    <a:pt x="213" y="773"/>
                  </a:cubicBezTo>
                  <a:cubicBezTo>
                    <a:pt x="286" y="832"/>
                    <a:pt x="379" y="860"/>
                    <a:pt x="472" y="860"/>
                  </a:cubicBezTo>
                  <a:cubicBezTo>
                    <a:pt x="601" y="860"/>
                    <a:pt x="732" y="805"/>
                    <a:pt x="814" y="702"/>
                  </a:cubicBezTo>
                  <a:cubicBezTo>
                    <a:pt x="1161" y="462"/>
                    <a:pt x="703" y="0"/>
                    <a:pt x="38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3"/>
            <p:cNvSpPr/>
            <p:nvPr/>
          </p:nvSpPr>
          <p:spPr>
            <a:xfrm>
              <a:off x="3638425" y="1341675"/>
              <a:ext cx="16825" cy="7575"/>
            </a:xfrm>
            <a:custGeom>
              <a:rect b="b" l="l" r="r" t="t"/>
              <a:pathLst>
                <a:path extrusionOk="0" h="303" w="673">
                  <a:moveTo>
                    <a:pt x="302" y="0"/>
                  </a:moveTo>
                  <a:cubicBezTo>
                    <a:pt x="193" y="0"/>
                    <a:pt x="80" y="46"/>
                    <a:pt x="0" y="126"/>
                  </a:cubicBezTo>
                  <a:cubicBezTo>
                    <a:pt x="213" y="196"/>
                    <a:pt x="460" y="267"/>
                    <a:pt x="673" y="303"/>
                  </a:cubicBezTo>
                  <a:cubicBezTo>
                    <a:pt x="673" y="232"/>
                    <a:pt x="602" y="126"/>
                    <a:pt x="531" y="90"/>
                  </a:cubicBezTo>
                  <a:cubicBezTo>
                    <a:pt x="469" y="28"/>
                    <a:pt x="387" y="0"/>
                    <a:pt x="302"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3"/>
            <p:cNvSpPr/>
            <p:nvPr/>
          </p:nvSpPr>
          <p:spPr>
            <a:xfrm>
              <a:off x="3677325" y="1288375"/>
              <a:ext cx="22300" cy="18850"/>
            </a:xfrm>
            <a:custGeom>
              <a:rect b="b" l="l" r="r" t="t"/>
              <a:pathLst>
                <a:path extrusionOk="0" h="754" w="892">
                  <a:moveTo>
                    <a:pt x="349" y="1"/>
                  </a:moveTo>
                  <a:cubicBezTo>
                    <a:pt x="270" y="1"/>
                    <a:pt x="188" y="20"/>
                    <a:pt x="107" y="65"/>
                  </a:cubicBezTo>
                  <a:cubicBezTo>
                    <a:pt x="1" y="277"/>
                    <a:pt x="36" y="524"/>
                    <a:pt x="213" y="666"/>
                  </a:cubicBezTo>
                  <a:cubicBezTo>
                    <a:pt x="287" y="725"/>
                    <a:pt x="373" y="753"/>
                    <a:pt x="459" y="753"/>
                  </a:cubicBezTo>
                  <a:cubicBezTo>
                    <a:pt x="578" y="753"/>
                    <a:pt x="697" y="698"/>
                    <a:pt x="779" y="595"/>
                  </a:cubicBezTo>
                  <a:cubicBezTo>
                    <a:pt x="891" y="287"/>
                    <a:pt x="648" y="1"/>
                    <a:pt x="349"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3"/>
            <p:cNvSpPr/>
            <p:nvPr/>
          </p:nvSpPr>
          <p:spPr>
            <a:xfrm>
              <a:off x="3615425" y="1194050"/>
              <a:ext cx="23900" cy="20950"/>
            </a:xfrm>
            <a:custGeom>
              <a:rect b="b" l="l" r="r" t="t"/>
              <a:pathLst>
                <a:path extrusionOk="0" h="838" w="956">
                  <a:moveTo>
                    <a:pt x="485" y="1"/>
                  </a:moveTo>
                  <a:cubicBezTo>
                    <a:pt x="355" y="1"/>
                    <a:pt x="225" y="56"/>
                    <a:pt x="142" y="159"/>
                  </a:cubicBezTo>
                  <a:cubicBezTo>
                    <a:pt x="1" y="336"/>
                    <a:pt x="36" y="583"/>
                    <a:pt x="213" y="725"/>
                  </a:cubicBezTo>
                  <a:cubicBezTo>
                    <a:pt x="289" y="801"/>
                    <a:pt x="386" y="838"/>
                    <a:pt x="482" y="838"/>
                  </a:cubicBezTo>
                  <a:cubicBezTo>
                    <a:pt x="608" y="838"/>
                    <a:pt x="734" y="774"/>
                    <a:pt x="814" y="654"/>
                  </a:cubicBezTo>
                  <a:cubicBezTo>
                    <a:pt x="956" y="477"/>
                    <a:pt x="920" y="229"/>
                    <a:pt x="744" y="88"/>
                  </a:cubicBezTo>
                  <a:cubicBezTo>
                    <a:pt x="670" y="29"/>
                    <a:pt x="577" y="1"/>
                    <a:pt x="48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3"/>
            <p:cNvSpPr/>
            <p:nvPr/>
          </p:nvSpPr>
          <p:spPr>
            <a:xfrm>
              <a:off x="3671200" y="1238600"/>
              <a:ext cx="22975" cy="19100"/>
            </a:xfrm>
            <a:custGeom>
              <a:rect b="b" l="l" r="r" t="t"/>
              <a:pathLst>
                <a:path extrusionOk="0" h="764" w="919">
                  <a:moveTo>
                    <a:pt x="532" y="0"/>
                  </a:moveTo>
                  <a:cubicBezTo>
                    <a:pt x="223" y="0"/>
                    <a:pt x="1" y="376"/>
                    <a:pt x="211" y="676"/>
                  </a:cubicBezTo>
                  <a:cubicBezTo>
                    <a:pt x="284" y="735"/>
                    <a:pt x="371" y="763"/>
                    <a:pt x="459" y="763"/>
                  </a:cubicBezTo>
                  <a:cubicBezTo>
                    <a:pt x="582" y="763"/>
                    <a:pt x="709" y="708"/>
                    <a:pt x="812" y="605"/>
                  </a:cubicBezTo>
                  <a:cubicBezTo>
                    <a:pt x="918" y="428"/>
                    <a:pt x="883" y="181"/>
                    <a:pt x="706" y="39"/>
                  </a:cubicBezTo>
                  <a:cubicBezTo>
                    <a:pt x="646" y="12"/>
                    <a:pt x="588" y="0"/>
                    <a:pt x="532"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
            <p:cNvSpPr/>
            <p:nvPr/>
          </p:nvSpPr>
          <p:spPr>
            <a:xfrm>
              <a:off x="3683525" y="1336375"/>
              <a:ext cx="22125" cy="17300"/>
            </a:xfrm>
            <a:custGeom>
              <a:rect b="b" l="l" r="r" t="t"/>
              <a:pathLst>
                <a:path extrusionOk="0" h="692" w="885">
                  <a:moveTo>
                    <a:pt x="447" y="0"/>
                  </a:moveTo>
                  <a:cubicBezTo>
                    <a:pt x="328" y="0"/>
                    <a:pt x="206" y="46"/>
                    <a:pt x="107" y="125"/>
                  </a:cubicBezTo>
                  <a:cubicBezTo>
                    <a:pt x="1" y="302"/>
                    <a:pt x="1" y="515"/>
                    <a:pt x="142" y="691"/>
                  </a:cubicBezTo>
                  <a:lnTo>
                    <a:pt x="779" y="691"/>
                  </a:lnTo>
                  <a:cubicBezTo>
                    <a:pt x="885" y="479"/>
                    <a:pt x="885" y="232"/>
                    <a:pt x="708" y="90"/>
                  </a:cubicBezTo>
                  <a:cubicBezTo>
                    <a:pt x="630" y="28"/>
                    <a:pt x="539" y="0"/>
                    <a:pt x="44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3"/>
            <p:cNvSpPr/>
            <p:nvPr/>
          </p:nvSpPr>
          <p:spPr>
            <a:xfrm>
              <a:off x="3523450" y="1205625"/>
              <a:ext cx="16825" cy="20925"/>
            </a:xfrm>
            <a:custGeom>
              <a:rect b="b" l="l" r="r" t="t"/>
              <a:pathLst>
                <a:path extrusionOk="0" h="837" w="673">
                  <a:moveTo>
                    <a:pt x="219" y="0"/>
                  </a:moveTo>
                  <a:cubicBezTo>
                    <a:pt x="142" y="0"/>
                    <a:pt x="64" y="18"/>
                    <a:pt x="1" y="49"/>
                  </a:cubicBezTo>
                  <a:cubicBezTo>
                    <a:pt x="36" y="332"/>
                    <a:pt x="107" y="580"/>
                    <a:pt x="178" y="828"/>
                  </a:cubicBezTo>
                  <a:cubicBezTo>
                    <a:pt x="203" y="834"/>
                    <a:pt x="228" y="837"/>
                    <a:pt x="253" y="837"/>
                  </a:cubicBezTo>
                  <a:cubicBezTo>
                    <a:pt x="368" y="837"/>
                    <a:pt x="480" y="773"/>
                    <a:pt x="567" y="686"/>
                  </a:cubicBezTo>
                  <a:cubicBezTo>
                    <a:pt x="673" y="509"/>
                    <a:pt x="638" y="226"/>
                    <a:pt x="461" y="85"/>
                  </a:cubicBezTo>
                  <a:cubicBezTo>
                    <a:pt x="402" y="26"/>
                    <a:pt x="312" y="0"/>
                    <a:pt x="21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3"/>
            <p:cNvSpPr/>
            <p:nvPr/>
          </p:nvSpPr>
          <p:spPr>
            <a:xfrm>
              <a:off x="3522575" y="1156450"/>
              <a:ext cx="11525" cy="21250"/>
            </a:xfrm>
            <a:custGeom>
              <a:rect b="b" l="l" r="r" t="t"/>
              <a:pathLst>
                <a:path extrusionOk="0" h="850" w="461">
                  <a:moveTo>
                    <a:pt x="71" y="0"/>
                  </a:moveTo>
                  <a:cubicBezTo>
                    <a:pt x="36" y="283"/>
                    <a:pt x="1" y="566"/>
                    <a:pt x="1" y="849"/>
                  </a:cubicBezTo>
                  <a:cubicBezTo>
                    <a:pt x="142" y="849"/>
                    <a:pt x="248" y="778"/>
                    <a:pt x="354" y="672"/>
                  </a:cubicBezTo>
                  <a:cubicBezTo>
                    <a:pt x="460" y="495"/>
                    <a:pt x="460" y="248"/>
                    <a:pt x="283" y="106"/>
                  </a:cubicBezTo>
                  <a:cubicBezTo>
                    <a:pt x="213" y="36"/>
                    <a:pt x="142" y="0"/>
                    <a:pt x="7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3"/>
            <p:cNvSpPr/>
            <p:nvPr/>
          </p:nvSpPr>
          <p:spPr>
            <a:xfrm>
              <a:off x="3537600" y="1255475"/>
              <a:ext cx="8875" cy="13300"/>
            </a:xfrm>
            <a:custGeom>
              <a:rect b="b" l="l" r="r" t="t"/>
              <a:pathLst>
                <a:path extrusionOk="0" h="532" w="355">
                  <a:moveTo>
                    <a:pt x="1" y="1"/>
                  </a:moveTo>
                  <a:cubicBezTo>
                    <a:pt x="107" y="178"/>
                    <a:pt x="178" y="355"/>
                    <a:pt x="284" y="532"/>
                  </a:cubicBezTo>
                  <a:cubicBezTo>
                    <a:pt x="355" y="355"/>
                    <a:pt x="284" y="178"/>
                    <a:pt x="142" y="72"/>
                  </a:cubicBezTo>
                  <a:cubicBezTo>
                    <a:pt x="107" y="36"/>
                    <a:pt x="72" y="1"/>
                    <a:pt x="1"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3"/>
            <p:cNvSpPr/>
            <p:nvPr/>
          </p:nvSpPr>
          <p:spPr>
            <a:xfrm>
              <a:off x="3566725" y="1201450"/>
              <a:ext cx="23075" cy="19100"/>
            </a:xfrm>
            <a:custGeom>
              <a:rect b="b" l="l" r="r" t="t"/>
              <a:pathLst>
                <a:path extrusionOk="0" h="764" w="923">
                  <a:moveTo>
                    <a:pt x="537" y="0"/>
                  </a:moveTo>
                  <a:cubicBezTo>
                    <a:pt x="227" y="0"/>
                    <a:pt x="0" y="376"/>
                    <a:pt x="180" y="676"/>
                  </a:cubicBezTo>
                  <a:cubicBezTo>
                    <a:pt x="269" y="735"/>
                    <a:pt x="363" y="764"/>
                    <a:pt x="454" y="764"/>
                  </a:cubicBezTo>
                  <a:cubicBezTo>
                    <a:pt x="581" y="764"/>
                    <a:pt x="699" y="709"/>
                    <a:pt x="781" y="606"/>
                  </a:cubicBezTo>
                  <a:cubicBezTo>
                    <a:pt x="923" y="429"/>
                    <a:pt x="888" y="181"/>
                    <a:pt x="711" y="40"/>
                  </a:cubicBezTo>
                  <a:cubicBezTo>
                    <a:pt x="651" y="13"/>
                    <a:pt x="593" y="0"/>
                    <a:pt x="5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3"/>
            <p:cNvSpPr/>
            <p:nvPr/>
          </p:nvSpPr>
          <p:spPr>
            <a:xfrm>
              <a:off x="3560625" y="1150725"/>
              <a:ext cx="23000" cy="18825"/>
            </a:xfrm>
            <a:custGeom>
              <a:rect b="b" l="l" r="r" t="t"/>
              <a:pathLst>
                <a:path extrusionOk="0" h="753" w="920">
                  <a:moveTo>
                    <a:pt x="461" y="0"/>
                  </a:moveTo>
                  <a:cubicBezTo>
                    <a:pt x="342" y="0"/>
                    <a:pt x="224" y="55"/>
                    <a:pt x="141" y="158"/>
                  </a:cubicBezTo>
                  <a:cubicBezTo>
                    <a:pt x="1" y="467"/>
                    <a:pt x="260" y="753"/>
                    <a:pt x="550" y="753"/>
                  </a:cubicBezTo>
                  <a:cubicBezTo>
                    <a:pt x="626" y="753"/>
                    <a:pt x="704" y="733"/>
                    <a:pt x="778" y="689"/>
                  </a:cubicBezTo>
                  <a:cubicBezTo>
                    <a:pt x="919" y="477"/>
                    <a:pt x="884" y="229"/>
                    <a:pt x="707" y="88"/>
                  </a:cubicBezTo>
                  <a:cubicBezTo>
                    <a:pt x="633" y="29"/>
                    <a:pt x="547" y="0"/>
                    <a:pt x="4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3"/>
            <p:cNvSpPr/>
            <p:nvPr/>
          </p:nvSpPr>
          <p:spPr>
            <a:xfrm>
              <a:off x="3769375" y="1226200"/>
              <a:ext cx="23825" cy="19175"/>
            </a:xfrm>
            <a:custGeom>
              <a:rect b="b" l="l" r="r" t="t"/>
              <a:pathLst>
                <a:path extrusionOk="0" h="767" w="953">
                  <a:moveTo>
                    <a:pt x="553" y="1"/>
                  </a:moveTo>
                  <a:cubicBezTo>
                    <a:pt x="222" y="1"/>
                    <a:pt x="0" y="377"/>
                    <a:pt x="210" y="677"/>
                  </a:cubicBezTo>
                  <a:cubicBezTo>
                    <a:pt x="288" y="739"/>
                    <a:pt x="386" y="767"/>
                    <a:pt x="483" y="767"/>
                  </a:cubicBezTo>
                  <a:cubicBezTo>
                    <a:pt x="608" y="767"/>
                    <a:pt x="732" y="721"/>
                    <a:pt x="811" y="641"/>
                  </a:cubicBezTo>
                  <a:cubicBezTo>
                    <a:pt x="953" y="429"/>
                    <a:pt x="918" y="182"/>
                    <a:pt x="741" y="40"/>
                  </a:cubicBezTo>
                  <a:cubicBezTo>
                    <a:pt x="676" y="13"/>
                    <a:pt x="613" y="1"/>
                    <a:pt x="55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3"/>
            <p:cNvSpPr/>
            <p:nvPr/>
          </p:nvSpPr>
          <p:spPr>
            <a:xfrm>
              <a:off x="3825900" y="1268425"/>
              <a:ext cx="13300" cy="16275"/>
            </a:xfrm>
            <a:custGeom>
              <a:rect b="b" l="l" r="r" t="t"/>
              <a:pathLst>
                <a:path extrusionOk="0" h="651" w="532">
                  <a:moveTo>
                    <a:pt x="412" y="1"/>
                  </a:moveTo>
                  <a:cubicBezTo>
                    <a:pt x="290" y="1"/>
                    <a:pt x="188" y="47"/>
                    <a:pt x="107" y="155"/>
                  </a:cubicBezTo>
                  <a:cubicBezTo>
                    <a:pt x="1" y="297"/>
                    <a:pt x="1" y="509"/>
                    <a:pt x="107" y="650"/>
                  </a:cubicBezTo>
                  <a:cubicBezTo>
                    <a:pt x="248" y="438"/>
                    <a:pt x="390" y="226"/>
                    <a:pt x="531" y="14"/>
                  </a:cubicBezTo>
                  <a:cubicBezTo>
                    <a:pt x="490" y="5"/>
                    <a:pt x="450" y="1"/>
                    <a:pt x="41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3"/>
            <p:cNvSpPr/>
            <p:nvPr/>
          </p:nvSpPr>
          <p:spPr>
            <a:xfrm>
              <a:off x="3775450" y="1276025"/>
              <a:ext cx="23075" cy="18875"/>
            </a:xfrm>
            <a:custGeom>
              <a:rect b="b" l="l" r="r" t="t"/>
              <a:pathLst>
                <a:path extrusionOk="0" h="755" w="923">
                  <a:moveTo>
                    <a:pt x="578" y="0"/>
                  </a:moveTo>
                  <a:cubicBezTo>
                    <a:pt x="236" y="0"/>
                    <a:pt x="1" y="359"/>
                    <a:pt x="215" y="665"/>
                  </a:cubicBezTo>
                  <a:cubicBezTo>
                    <a:pt x="292" y="727"/>
                    <a:pt x="390" y="755"/>
                    <a:pt x="488" y="755"/>
                  </a:cubicBezTo>
                  <a:cubicBezTo>
                    <a:pt x="612" y="755"/>
                    <a:pt x="737" y="709"/>
                    <a:pt x="816" y="629"/>
                  </a:cubicBezTo>
                  <a:cubicBezTo>
                    <a:pt x="922" y="417"/>
                    <a:pt x="922" y="169"/>
                    <a:pt x="745" y="28"/>
                  </a:cubicBezTo>
                  <a:cubicBezTo>
                    <a:pt x="688" y="9"/>
                    <a:pt x="632" y="0"/>
                    <a:pt x="57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
            <p:cNvSpPr/>
            <p:nvPr/>
          </p:nvSpPr>
          <p:spPr>
            <a:xfrm>
              <a:off x="3816175" y="1217400"/>
              <a:ext cx="28975" cy="22600"/>
            </a:xfrm>
            <a:custGeom>
              <a:rect b="b" l="l" r="r" t="t"/>
              <a:pathLst>
                <a:path extrusionOk="0" h="904" w="1159">
                  <a:moveTo>
                    <a:pt x="573" y="1"/>
                  </a:moveTo>
                  <a:cubicBezTo>
                    <a:pt x="560" y="1"/>
                    <a:pt x="545" y="2"/>
                    <a:pt x="531" y="3"/>
                  </a:cubicBezTo>
                  <a:cubicBezTo>
                    <a:pt x="107" y="74"/>
                    <a:pt x="1" y="569"/>
                    <a:pt x="319" y="817"/>
                  </a:cubicBezTo>
                  <a:cubicBezTo>
                    <a:pt x="393" y="876"/>
                    <a:pt x="479" y="904"/>
                    <a:pt x="567" y="904"/>
                  </a:cubicBezTo>
                  <a:cubicBezTo>
                    <a:pt x="690" y="904"/>
                    <a:pt x="817" y="849"/>
                    <a:pt x="920" y="746"/>
                  </a:cubicBezTo>
                  <a:cubicBezTo>
                    <a:pt x="1159" y="439"/>
                    <a:pt x="938" y="1"/>
                    <a:pt x="57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
            <p:cNvSpPr/>
            <p:nvPr/>
          </p:nvSpPr>
          <p:spPr>
            <a:xfrm>
              <a:off x="3812550" y="1170825"/>
              <a:ext cx="24000" cy="19650"/>
            </a:xfrm>
            <a:custGeom>
              <a:rect b="b" l="l" r="r" t="t"/>
              <a:pathLst>
                <a:path extrusionOk="0" h="786" w="960">
                  <a:moveTo>
                    <a:pt x="590" y="0"/>
                  </a:moveTo>
                  <a:cubicBezTo>
                    <a:pt x="242" y="0"/>
                    <a:pt x="0" y="390"/>
                    <a:pt x="216" y="699"/>
                  </a:cubicBezTo>
                  <a:cubicBezTo>
                    <a:pt x="290" y="758"/>
                    <a:pt x="383" y="786"/>
                    <a:pt x="475" y="786"/>
                  </a:cubicBezTo>
                  <a:cubicBezTo>
                    <a:pt x="605" y="786"/>
                    <a:pt x="735" y="731"/>
                    <a:pt x="818" y="628"/>
                  </a:cubicBezTo>
                  <a:cubicBezTo>
                    <a:pt x="959" y="451"/>
                    <a:pt x="924" y="168"/>
                    <a:pt x="747" y="26"/>
                  </a:cubicBezTo>
                  <a:cubicBezTo>
                    <a:pt x="693" y="8"/>
                    <a:pt x="640" y="0"/>
                    <a:pt x="59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
            <p:cNvSpPr/>
            <p:nvPr/>
          </p:nvSpPr>
          <p:spPr>
            <a:xfrm>
              <a:off x="3658775" y="1138350"/>
              <a:ext cx="23900" cy="21175"/>
            </a:xfrm>
            <a:custGeom>
              <a:rect b="b" l="l" r="r" t="t"/>
              <a:pathLst>
                <a:path extrusionOk="0" h="847" w="956">
                  <a:moveTo>
                    <a:pt x="484" y="0"/>
                  </a:moveTo>
                  <a:cubicBezTo>
                    <a:pt x="354" y="0"/>
                    <a:pt x="224" y="55"/>
                    <a:pt x="142" y="158"/>
                  </a:cubicBezTo>
                  <a:cubicBezTo>
                    <a:pt x="0" y="335"/>
                    <a:pt x="35" y="618"/>
                    <a:pt x="212" y="760"/>
                  </a:cubicBezTo>
                  <a:cubicBezTo>
                    <a:pt x="286" y="819"/>
                    <a:pt x="378" y="847"/>
                    <a:pt x="471" y="847"/>
                  </a:cubicBezTo>
                  <a:cubicBezTo>
                    <a:pt x="601" y="847"/>
                    <a:pt x="731" y="792"/>
                    <a:pt x="814" y="689"/>
                  </a:cubicBezTo>
                  <a:cubicBezTo>
                    <a:pt x="955" y="512"/>
                    <a:pt x="920" y="229"/>
                    <a:pt x="743" y="87"/>
                  </a:cubicBezTo>
                  <a:cubicBezTo>
                    <a:pt x="669" y="28"/>
                    <a:pt x="577" y="0"/>
                    <a:pt x="48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
            <p:cNvSpPr/>
            <p:nvPr/>
          </p:nvSpPr>
          <p:spPr>
            <a:xfrm>
              <a:off x="3714475" y="1183575"/>
              <a:ext cx="22900" cy="19300"/>
            </a:xfrm>
            <a:custGeom>
              <a:rect b="b" l="l" r="r" t="t"/>
              <a:pathLst>
                <a:path extrusionOk="0" h="772" w="916">
                  <a:moveTo>
                    <a:pt x="393" y="1"/>
                  </a:moveTo>
                  <a:cubicBezTo>
                    <a:pt x="310" y="1"/>
                    <a:pt x="223" y="26"/>
                    <a:pt x="142" y="82"/>
                  </a:cubicBezTo>
                  <a:cubicBezTo>
                    <a:pt x="1" y="259"/>
                    <a:pt x="36" y="542"/>
                    <a:pt x="213" y="684"/>
                  </a:cubicBezTo>
                  <a:cubicBezTo>
                    <a:pt x="287" y="743"/>
                    <a:pt x="373" y="771"/>
                    <a:pt x="458" y="771"/>
                  </a:cubicBezTo>
                  <a:cubicBezTo>
                    <a:pt x="578" y="771"/>
                    <a:pt x="696" y="716"/>
                    <a:pt x="779" y="613"/>
                  </a:cubicBezTo>
                  <a:cubicBezTo>
                    <a:pt x="915" y="286"/>
                    <a:pt x="673" y="1"/>
                    <a:pt x="39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
            <p:cNvSpPr/>
            <p:nvPr/>
          </p:nvSpPr>
          <p:spPr>
            <a:xfrm>
              <a:off x="3659600" y="1186875"/>
              <a:ext cx="28375" cy="22175"/>
            </a:xfrm>
            <a:custGeom>
              <a:rect b="b" l="l" r="r" t="t"/>
              <a:pathLst>
                <a:path extrusionOk="0" h="887" w="1135">
                  <a:moveTo>
                    <a:pt x="735" y="0"/>
                  </a:moveTo>
                  <a:cubicBezTo>
                    <a:pt x="397" y="0"/>
                    <a:pt x="0" y="629"/>
                    <a:pt x="427" y="799"/>
                  </a:cubicBezTo>
                  <a:cubicBezTo>
                    <a:pt x="501" y="858"/>
                    <a:pt x="593" y="887"/>
                    <a:pt x="686" y="887"/>
                  </a:cubicBezTo>
                  <a:cubicBezTo>
                    <a:pt x="815" y="887"/>
                    <a:pt x="946" y="832"/>
                    <a:pt x="1028" y="729"/>
                  </a:cubicBezTo>
                  <a:cubicBezTo>
                    <a:pt x="1134" y="516"/>
                    <a:pt x="1134" y="269"/>
                    <a:pt x="958" y="127"/>
                  </a:cubicBezTo>
                  <a:cubicBezTo>
                    <a:pt x="895" y="37"/>
                    <a:pt x="817" y="0"/>
                    <a:pt x="7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
            <p:cNvSpPr/>
            <p:nvPr/>
          </p:nvSpPr>
          <p:spPr>
            <a:xfrm>
              <a:off x="3708200" y="1133675"/>
              <a:ext cx="23100" cy="19675"/>
            </a:xfrm>
            <a:custGeom>
              <a:rect b="b" l="l" r="r" t="t"/>
              <a:pathLst>
                <a:path extrusionOk="0" h="787" w="924">
                  <a:moveTo>
                    <a:pt x="589" y="1"/>
                  </a:moveTo>
                  <a:cubicBezTo>
                    <a:pt x="242" y="1"/>
                    <a:pt x="0" y="390"/>
                    <a:pt x="216" y="699"/>
                  </a:cubicBezTo>
                  <a:cubicBezTo>
                    <a:pt x="290" y="758"/>
                    <a:pt x="376" y="786"/>
                    <a:pt x="464" y="786"/>
                  </a:cubicBezTo>
                  <a:cubicBezTo>
                    <a:pt x="588" y="786"/>
                    <a:pt x="715" y="731"/>
                    <a:pt x="818" y="628"/>
                  </a:cubicBezTo>
                  <a:cubicBezTo>
                    <a:pt x="924" y="451"/>
                    <a:pt x="888" y="204"/>
                    <a:pt x="747" y="27"/>
                  </a:cubicBezTo>
                  <a:cubicBezTo>
                    <a:pt x="693" y="9"/>
                    <a:pt x="640" y="1"/>
                    <a:pt x="589"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
            <p:cNvSpPr/>
            <p:nvPr/>
          </p:nvSpPr>
          <p:spPr>
            <a:xfrm>
              <a:off x="3719800" y="1232450"/>
              <a:ext cx="23875" cy="19950"/>
            </a:xfrm>
            <a:custGeom>
              <a:rect b="b" l="l" r="r" t="t"/>
              <a:pathLst>
                <a:path extrusionOk="0" h="798" w="955">
                  <a:moveTo>
                    <a:pt x="576" y="1"/>
                  </a:moveTo>
                  <a:cubicBezTo>
                    <a:pt x="255" y="1"/>
                    <a:pt x="0" y="407"/>
                    <a:pt x="212" y="710"/>
                  </a:cubicBezTo>
                  <a:cubicBezTo>
                    <a:pt x="301" y="769"/>
                    <a:pt x="395" y="797"/>
                    <a:pt x="486" y="797"/>
                  </a:cubicBezTo>
                  <a:cubicBezTo>
                    <a:pt x="613" y="797"/>
                    <a:pt x="731" y="742"/>
                    <a:pt x="813" y="639"/>
                  </a:cubicBezTo>
                  <a:cubicBezTo>
                    <a:pt x="955" y="427"/>
                    <a:pt x="920" y="179"/>
                    <a:pt x="743" y="38"/>
                  </a:cubicBezTo>
                  <a:cubicBezTo>
                    <a:pt x="687" y="12"/>
                    <a:pt x="631" y="1"/>
                    <a:pt x="57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3"/>
            <p:cNvSpPr/>
            <p:nvPr/>
          </p:nvSpPr>
          <p:spPr>
            <a:xfrm>
              <a:off x="3763800" y="1177000"/>
              <a:ext cx="23225" cy="19675"/>
            </a:xfrm>
            <a:custGeom>
              <a:rect b="b" l="l" r="r" t="t"/>
              <a:pathLst>
                <a:path extrusionOk="0" h="787" w="929">
                  <a:moveTo>
                    <a:pt x="570" y="1"/>
                  </a:moveTo>
                  <a:cubicBezTo>
                    <a:pt x="246" y="1"/>
                    <a:pt x="0" y="390"/>
                    <a:pt x="185" y="699"/>
                  </a:cubicBezTo>
                  <a:cubicBezTo>
                    <a:pt x="274" y="758"/>
                    <a:pt x="369" y="787"/>
                    <a:pt x="459" y="787"/>
                  </a:cubicBezTo>
                  <a:cubicBezTo>
                    <a:pt x="586" y="787"/>
                    <a:pt x="704" y="731"/>
                    <a:pt x="787" y="628"/>
                  </a:cubicBezTo>
                  <a:cubicBezTo>
                    <a:pt x="928" y="452"/>
                    <a:pt x="893" y="169"/>
                    <a:pt x="716" y="27"/>
                  </a:cubicBezTo>
                  <a:cubicBezTo>
                    <a:pt x="667" y="9"/>
                    <a:pt x="618" y="1"/>
                    <a:pt x="57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3"/>
            <p:cNvSpPr/>
            <p:nvPr/>
          </p:nvSpPr>
          <p:spPr>
            <a:xfrm>
              <a:off x="3696750" y="1082500"/>
              <a:ext cx="29250" cy="21600"/>
            </a:xfrm>
            <a:custGeom>
              <a:rect b="b" l="l" r="r" t="t"/>
              <a:pathLst>
                <a:path extrusionOk="0" h="864" w="1170">
                  <a:moveTo>
                    <a:pt x="734" y="1"/>
                  </a:moveTo>
                  <a:cubicBezTo>
                    <a:pt x="396" y="1"/>
                    <a:pt x="0" y="623"/>
                    <a:pt x="427" y="765"/>
                  </a:cubicBezTo>
                  <a:cubicBezTo>
                    <a:pt x="506" y="829"/>
                    <a:pt x="607" y="864"/>
                    <a:pt x="707" y="864"/>
                  </a:cubicBezTo>
                  <a:cubicBezTo>
                    <a:pt x="829" y="864"/>
                    <a:pt x="950" y="811"/>
                    <a:pt x="1028" y="694"/>
                  </a:cubicBezTo>
                  <a:cubicBezTo>
                    <a:pt x="1169" y="517"/>
                    <a:pt x="1134" y="270"/>
                    <a:pt x="957" y="128"/>
                  </a:cubicBezTo>
                  <a:cubicBezTo>
                    <a:pt x="895" y="38"/>
                    <a:pt x="816" y="1"/>
                    <a:pt x="73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3"/>
            <p:cNvSpPr/>
            <p:nvPr/>
          </p:nvSpPr>
          <p:spPr>
            <a:xfrm>
              <a:off x="3757800" y="1126850"/>
              <a:ext cx="23025" cy="20300"/>
            </a:xfrm>
            <a:custGeom>
              <a:rect b="b" l="l" r="r" t="t"/>
              <a:pathLst>
                <a:path extrusionOk="0" h="812" w="921">
                  <a:moveTo>
                    <a:pt x="463" y="0"/>
                  </a:moveTo>
                  <a:cubicBezTo>
                    <a:pt x="343" y="0"/>
                    <a:pt x="225" y="55"/>
                    <a:pt x="142" y="158"/>
                  </a:cubicBezTo>
                  <a:cubicBezTo>
                    <a:pt x="1" y="335"/>
                    <a:pt x="36" y="583"/>
                    <a:pt x="213" y="724"/>
                  </a:cubicBezTo>
                  <a:cubicBezTo>
                    <a:pt x="287" y="783"/>
                    <a:pt x="373" y="812"/>
                    <a:pt x="459" y="812"/>
                  </a:cubicBezTo>
                  <a:cubicBezTo>
                    <a:pt x="578" y="812"/>
                    <a:pt x="697" y="757"/>
                    <a:pt x="779" y="654"/>
                  </a:cubicBezTo>
                  <a:cubicBezTo>
                    <a:pt x="921" y="477"/>
                    <a:pt x="921" y="229"/>
                    <a:pt x="708" y="88"/>
                  </a:cubicBezTo>
                  <a:cubicBezTo>
                    <a:pt x="635" y="28"/>
                    <a:pt x="548" y="0"/>
                    <a:pt x="46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3"/>
            <p:cNvSpPr/>
            <p:nvPr/>
          </p:nvSpPr>
          <p:spPr>
            <a:xfrm>
              <a:off x="3564150" y="1065350"/>
              <a:ext cx="6200" cy="7100"/>
            </a:xfrm>
            <a:custGeom>
              <a:rect b="b" l="l" r="r" t="t"/>
              <a:pathLst>
                <a:path extrusionOk="0" h="284" w="248">
                  <a:moveTo>
                    <a:pt x="248" y="1"/>
                  </a:moveTo>
                  <a:lnTo>
                    <a:pt x="248" y="1"/>
                  </a:lnTo>
                  <a:cubicBezTo>
                    <a:pt x="142" y="107"/>
                    <a:pt x="71" y="178"/>
                    <a:pt x="0" y="284"/>
                  </a:cubicBezTo>
                  <a:cubicBezTo>
                    <a:pt x="71" y="248"/>
                    <a:pt x="142" y="213"/>
                    <a:pt x="177" y="142"/>
                  </a:cubicBezTo>
                  <a:cubicBezTo>
                    <a:pt x="212" y="107"/>
                    <a:pt x="212" y="71"/>
                    <a:pt x="24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3"/>
            <p:cNvSpPr/>
            <p:nvPr/>
          </p:nvSpPr>
          <p:spPr>
            <a:xfrm>
              <a:off x="3603925" y="1095000"/>
              <a:ext cx="23025" cy="21200"/>
            </a:xfrm>
            <a:custGeom>
              <a:rect b="b" l="l" r="r" t="t"/>
              <a:pathLst>
                <a:path extrusionOk="0" h="848" w="921">
                  <a:moveTo>
                    <a:pt x="463" y="1"/>
                  </a:moveTo>
                  <a:cubicBezTo>
                    <a:pt x="343" y="1"/>
                    <a:pt x="225" y="56"/>
                    <a:pt x="142" y="159"/>
                  </a:cubicBezTo>
                  <a:cubicBezTo>
                    <a:pt x="1" y="371"/>
                    <a:pt x="36" y="619"/>
                    <a:pt x="213" y="760"/>
                  </a:cubicBezTo>
                  <a:cubicBezTo>
                    <a:pt x="287" y="819"/>
                    <a:pt x="373" y="848"/>
                    <a:pt x="459" y="848"/>
                  </a:cubicBezTo>
                  <a:cubicBezTo>
                    <a:pt x="578" y="848"/>
                    <a:pt x="697" y="792"/>
                    <a:pt x="779" y="689"/>
                  </a:cubicBezTo>
                  <a:cubicBezTo>
                    <a:pt x="921" y="513"/>
                    <a:pt x="885" y="230"/>
                    <a:pt x="708" y="88"/>
                  </a:cubicBezTo>
                  <a:cubicBezTo>
                    <a:pt x="635" y="29"/>
                    <a:pt x="548" y="1"/>
                    <a:pt x="46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3"/>
            <p:cNvSpPr/>
            <p:nvPr/>
          </p:nvSpPr>
          <p:spPr>
            <a:xfrm>
              <a:off x="3554400" y="1101200"/>
              <a:ext cx="23025" cy="21200"/>
            </a:xfrm>
            <a:custGeom>
              <a:rect b="b" l="l" r="r" t="t"/>
              <a:pathLst>
                <a:path extrusionOk="0" h="848" w="921">
                  <a:moveTo>
                    <a:pt x="470" y="0"/>
                  </a:moveTo>
                  <a:cubicBezTo>
                    <a:pt x="343" y="0"/>
                    <a:pt x="225" y="55"/>
                    <a:pt x="142" y="158"/>
                  </a:cubicBezTo>
                  <a:cubicBezTo>
                    <a:pt x="1" y="335"/>
                    <a:pt x="36" y="618"/>
                    <a:pt x="213" y="760"/>
                  </a:cubicBezTo>
                  <a:cubicBezTo>
                    <a:pt x="287" y="819"/>
                    <a:pt x="373" y="847"/>
                    <a:pt x="461" y="847"/>
                  </a:cubicBezTo>
                  <a:cubicBezTo>
                    <a:pt x="584" y="847"/>
                    <a:pt x="712" y="792"/>
                    <a:pt x="815" y="689"/>
                  </a:cubicBezTo>
                  <a:cubicBezTo>
                    <a:pt x="921" y="477"/>
                    <a:pt x="921" y="229"/>
                    <a:pt x="744" y="88"/>
                  </a:cubicBezTo>
                  <a:cubicBezTo>
                    <a:pt x="655" y="29"/>
                    <a:pt x="560" y="0"/>
                    <a:pt x="47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3"/>
            <p:cNvSpPr/>
            <p:nvPr/>
          </p:nvSpPr>
          <p:spPr>
            <a:xfrm>
              <a:off x="3597750" y="1046375"/>
              <a:ext cx="23000" cy="20300"/>
            </a:xfrm>
            <a:custGeom>
              <a:rect b="b" l="l" r="r" t="t"/>
              <a:pathLst>
                <a:path extrusionOk="0" h="812" w="920">
                  <a:moveTo>
                    <a:pt x="469" y="0"/>
                  </a:moveTo>
                  <a:cubicBezTo>
                    <a:pt x="343" y="0"/>
                    <a:pt x="224" y="55"/>
                    <a:pt x="142" y="158"/>
                  </a:cubicBezTo>
                  <a:cubicBezTo>
                    <a:pt x="0" y="335"/>
                    <a:pt x="36" y="583"/>
                    <a:pt x="213" y="724"/>
                  </a:cubicBezTo>
                  <a:cubicBezTo>
                    <a:pt x="286" y="783"/>
                    <a:pt x="373" y="812"/>
                    <a:pt x="461" y="812"/>
                  </a:cubicBezTo>
                  <a:cubicBezTo>
                    <a:pt x="584" y="812"/>
                    <a:pt x="711" y="757"/>
                    <a:pt x="814" y="654"/>
                  </a:cubicBezTo>
                  <a:cubicBezTo>
                    <a:pt x="920" y="477"/>
                    <a:pt x="885" y="229"/>
                    <a:pt x="743" y="88"/>
                  </a:cubicBezTo>
                  <a:cubicBezTo>
                    <a:pt x="655" y="28"/>
                    <a:pt x="560" y="0"/>
                    <a:pt x="46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3"/>
            <p:cNvSpPr/>
            <p:nvPr/>
          </p:nvSpPr>
          <p:spPr>
            <a:xfrm>
              <a:off x="3610125" y="1144525"/>
              <a:ext cx="23025" cy="20825"/>
            </a:xfrm>
            <a:custGeom>
              <a:rect b="b" l="l" r="r" t="t"/>
              <a:pathLst>
                <a:path extrusionOk="0" h="833" w="921">
                  <a:moveTo>
                    <a:pt x="460" y="1"/>
                  </a:moveTo>
                  <a:cubicBezTo>
                    <a:pt x="337" y="1"/>
                    <a:pt x="210" y="56"/>
                    <a:pt x="107" y="159"/>
                  </a:cubicBezTo>
                  <a:cubicBezTo>
                    <a:pt x="1" y="336"/>
                    <a:pt x="1" y="619"/>
                    <a:pt x="177" y="760"/>
                  </a:cubicBezTo>
                  <a:cubicBezTo>
                    <a:pt x="270" y="806"/>
                    <a:pt x="369" y="833"/>
                    <a:pt x="464" y="833"/>
                  </a:cubicBezTo>
                  <a:cubicBezTo>
                    <a:pt x="586" y="833"/>
                    <a:pt x="699" y="789"/>
                    <a:pt x="779" y="689"/>
                  </a:cubicBezTo>
                  <a:cubicBezTo>
                    <a:pt x="920" y="477"/>
                    <a:pt x="885" y="230"/>
                    <a:pt x="708" y="88"/>
                  </a:cubicBezTo>
                  <a:cubicBezTo>
                    <a:pt x="634" y="29"/>
                    <a:pt x="548" y="1"/>
                    <a:pt x="46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3"/>
            <p:cNvSpPr/>
            <p:nvPr/>
          </p:nvSpPr>
          <p:spPr>
            <a:xfrm>
              <a:off x="3647775" y="1088225"/>
              <a:ext cx="28700" cy="21775"/>
            </a:xfrm>
            <a:custGeom>
              <a:rect b="b" l="l" r="r" t="t"/>
              <a:pathLst>
                <a:path extrusionOk="0" h="871" w="1148">
                  <a:moveTo>
                    <a:pt x="730" y="1"/>
                  </a:moveTo>
                  <a:cubicBezTo>
                    <a:pt x="397" y="1"/>
                    <a:pt x="1" y="639"/>
                    <a:pt x="405" y="784"/>
                  </a:cubicBezTo>
                  <a:cubicBezTo>
                    <a:pt x="493" y="843"/>
                    <a:pt x="588" y="871"/>
                    <a:pt x="679" y="871"/>
                  </a:cubicBezTo>
                  <a:cubicBezTo>
                    <a:pt x="805" y="871"/>
                    <a:pt x="924" y="816"/>
                    <a:pt x="1006" y="713"/>
                  </a:cubicBezTo>
                  <a:cubicBezTo>
                    <a:pt x="1148" y="536"/>
                    <a:pt x="1112" y="288"/>
                    <a:pt x="935" y="111"/>
                  </a:cubicBezTo>
                  <a:cubicBezTo>
                    <a:pt x="877" y="33"/>
                    <a:pt x="805" y="1"/>
                    <a:pt x="73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3"/>
            <p:cNvSpPr/>
            <p:nvPr/>
          </p:nvSpPr>
          <p:spPr>
            <a:xfrm>
              <a:off x="3647275" y="1040175"/>
              <a:ext cx="23000" cy="20500"/>
            </a:xfrm>
            <a:custGeom>
              <a:rect b="b" l="l" r="r" t="t"/>
              <a:pathLst>
                <a:path extrusionOk="0" h="820" w="920">
                  <a:moveTo>
                    <a:pt x="462" y="1"/>
                  </a:moveTo>
                  <a:cubicBezTo>
                    <a:pt x="343" y="1"/>
                    <a:pt x="224" y="56"/>
                    <a:pt x="142" y="159"/>
                  </a:cubicBezTo>
                  <a:cubicBezTo>
                    <a:pt x="0" y="336"/>
                    <a:pt x="36" y="583"/>
                    <a:pt x="212" y="760"/>
                  </a:cubicBezTo>
                  <a:cubicBezTo>
                    <a:pt x="279" y="800"/>
                    <a:pt x="355" y="820"/>
                    <a:pt x="432" y="820"/>
                  </a:cubicBezTo>
                  <a:cubicBezTo>
                    <a:pt x="560" y="820"/>
                    <a:pt x="690" y="764"/>
                    <a:pt x="778" y="654"/>
                  </a:cubicBezTo>
                  <a:cubicBezTo>
                    <a:pt x="920" y="477"/>
                    <a:pt x="885" y="229"/>
                    <a:pt x="708" y="88"/>
                  </a:cubicBezTo>
                  <a:cubicBezTo>
                    <a:pt x="634" y="29"/>
                    <a:pt x="548" y="1"/>
                    <a:pt x="46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
            <p:cNvSpPr/>
            <p:nvPr/>
          </p:nvSpPr>
          <p:spPr>
            <a:xfrm>
              <a:off x="3743650" y="1028200"/>
              <a:ext cx="24800" cy="20800"/>
            </a:xfrm>
            <a:custGeom>
              <a:rect b="b" l="l" r="r" t="t"/>
              <a:pathLst>
                <a:path extrusionOk="0" h="832" w="992">
                  <a:moveTo>
                    <a:pt x="602" y="1"/>
                  </a:moveTo>
                  <a:cubicBezTo>
                    <a:pt x="213" y="1"/>
                    <a:pt x="1" y="461"/>
                    <a:pt x="284" y="744"/>
                  </a:cubicBezTo>
                  <a:cubicBezTo>
                    <a:pt x="358" y="803"/>
                    <a:pt x="450" y="831"/>
                    <a:pt x="543" y="831"/>
                  </a:cubicBezTo>
                  <a:cubicBezTo>
                    <a:pt x="672" y="831"/>
                    <a:pt x="803" y="776"/>
                    <a:pt x="885" y="673"/>
                  </a:cubicBezTo>
                  <a:cubicBezTo>
                    <a:pt x="991" y="496"/>
                    <a:pt x="991" y="249"/>
                    <a:pt x="815" y="107"/>
                  </a:cubicBezTo>
                  <a:lnTo>
                    <a:pt x="602" y="1"/>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3"/>
            <p:cNvSpPr/>
            <p:nvPr/>
          </p:nvSpPr>
          <p:spPr>
            <a:xfrm>
              <a:off x="3801275" y="1071125"/>
              <a:ext cx="22875" cy="19300"/>
            </a:xfrm>
            <a:custGeom>
              <a:rect b="b" l="l" r="r" t="t"/>
              <a:pathLst>
                <a:path extrusionOk="0" h="772" w="915">
                  <a:moveTo>
                    <a:pt x="457" y="1"/>
                  </a:moveTo>
                  <a:cubicBezTo>
                    <a:pt x="338" y="1"/>
                    <a:pt x="219" y="56"/>
                    <a:pt x="137" y="159"/>
                  </a:cubicBezTo>
                  <a:cubicBezTo>
                    <a:pt x="0" y="486"/>
                    <a:pt x="243" y="771"/>
                    <a:pt x="523" y="771"/>
                  </a:cubicBezTo>
                  <a:cubicBezTo>
                    <a:pt x="606" y="771"/>
                    <a:pt x="692" y="746"/>
                    <a:pt x="773" y="689"/>
                  </a:cubicBezTo>
                  <a:cubicBezTo>
                    <a:pt x="915" y="477"/>
                    <a:pt x="880" y="229"/>
                    <a:pt x="703" y="88"/>
                  </a:cubicBezTo>
                  <a:cubicBezTo>
                    <a:pt x="629" y="29"/>
                    <a:pt x="543" y="1"/>
                    <a:pt x="45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3"/>
            <p:cNvSpPr/>
            <p:nvPr/>
          </p:nvSpPr>
          <p:spPr>
            <a:xfrm>
              <a:off x="3751625" y="1079225"/>
              <a:ext cx="23100" cy="18650"/>
            </a:xfrm>
            <a:custGeom>
              <a:rect b="b" l="l" r="r" t="t"/>
              <a:pathLst>
                <a:path extrusionOk="0" h="746" w="924">
                  <a:moveTo>
                    <a:pt x="393" y="0"/>
                  </a:moveTo>
                  <a:cubicBezTo>
                    <a:pt x="309" y="0"/>
                    <a:pt x="223" y="26"/>
                    <a:pt x="142" y="82"/>
                  </a:cubicBezTo>
                  <a:cubicBezTo>
                    <a:pt x="0" y="259"/>
                    <a:pt x="36" y="507"/>
                    <a:pt x="213" y="684"/>
                  </a:cubicBezTo>
                  <a:cubicBezTo>
                    <a:pt x="282" y="726"/>
                    <a:pt x="363" y="745"/>
                    <a:pt x="446" y="745"/>
                  </a:cubicBezTo>
                  <a:cubicBezTo>
                    <a:pt x="574" y="745"/>
                    <a:pt x="707" y="699"/>
                    <a:pt x="814" y="613"/>
                  </a:cubicBezTo>
                  <a:cubicBezTo>
                    <a:pt x="923" y="286"/>
                    <a:pt x="675" y="0"/>
                    <a:pt x="39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
            <p:cNvSpPr/>
            <p:nvPr/>
          </p:nvSpPr>
          <p:spPr>
            <a:xfrm>
              <a:off x="3803800" y="1119250"/>
              <a:ext cx="28975" cy="21950"/>
            </a:xfrm>
            <a:custGeom>
              <a:rect b="b" l="l" r="r" t="t"/>
              <a:pathLst>
                <a:path extrusionOk="0" h="878" w="1159">
                  <a:moveTo>
                    <a:pt x="573" y="1"/>
                  </a:moveTo>
                  <a:cubicBezTo>
                    <a:pt x="559" y="1"/>
                    <a:pt x="545" y="1"/>
                    <a:pt x="531" y="2"/>
                  </a:cubicBezTo>
                  <a:cubicBezTo>
                    <a:pt x="142" y="38"/>
                    <a:pt x="0" y="568"/>
                    <a:pt x="319" y="816"/>
                  </a:cubicBezTo>
                  <a:cubicBezTo>
                    <a:pt x="402" y="858"/>
                    <a:pt x="492" y="878"/>
                    <a:pt x="578" y="878"/>
                  </a:cubicBezTo>
                  <a:cubicBezTo>
                    <a:pt x="710" y="878"/>
                    <a:pt x="834" y="831"/>
                    <a:pt x="920" y="745"/>
                  </a:cubicBezTo>
                  <a:cubicBezTo>
                    <a:pt x="1159" y="439"/>
                    <a:pt x="938" y="1"/>
                    <a:pt x="57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
            <p:cNvSpPr/>
            <p:nvPr/>
          </p:nvSpPr>
          <p:spPr>
            <a:xfrm>
              <a:off x="3695900" y="1033975"/>
              <a:ext cx="23900" cy="20825"/>
            </a:xfrm>
            <a:custGeom>
              <a:rect b="b" l="l" r="r" t="t"/>
              <a:pathLst>
                <a:path extrusionOk="0" h="833" w="956">
                  <a:moveTo>
                    <a:pt x="485" y="1"/>
                  </a:moveTo>
                  <a:cubicBezTo>
                    <a:pt x="355" y="1"/>
                    <a:pt x="225" y="56"/>
                    <a:pt x="142" y="159"/>
                  </a:cubicBezTo>
                  <a:cubicBezTo>
                    <a:pt x="1" y="336"/>
                    <a:pt x="36" y="619"/>
                    <a:pt x="213" y="760"/>
                  </a:cubicBezTo>
                  <a:cubicBezTo>
                    <a:pt x="306" y="807"/>
                    <a:pt x="405" y="833"/>
                    <a:pt x="499" y="833"/>
                  </a:cubicBezTo>
                  <a:cubicBezTo>
                    <a:pt x="621" y="833"/>
                    <a:pt x="735" y="789"/>
                    <a:pt x="814" y="690"/>
                  </a:cubicBezTo>
                  <a:cubicBezTo>
                    <a:pt x="956" y="477"/>
                    <a:pt x="921" y="230"/>
                    <a:pt x="744" y="88"/>
                  </a:cubicBezTo>
                  <a:cubicBezTo>
                    <a:pt x="670" y="29"/>
                    <a:pt x="577" y="1"/>
                    <a:pt x="48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
            <p:cNvSpPr/>
            <p:nvPr/>
          </p:nvSpPr>
          <p:spPr>
            <a:xfrm>
              <a:off x="5960725" y="3505800"/>
              <a:ext cx="38900" cy="30425"/>
            </a:xfrm>
            <a:custGeom>
              <a:rect b="b" l="l" r="r" t="t"/>
              <a:pathLst>
                <a:path extrusionOk="0" h="1217" w="1556">
                  <a:moveTo>
                    <a:pt x="773" y="1"/>
                  </a:moveTo>
                  <a:cubicBezTo>
                    <a:pt x="567" y="1"/>
                    <a:pt x="358" y="90"/>
                    <a:pt x="212" y="297"/>
                  </a:cubicBezTo>
                  <a:cubicBezTo>
                    <a:pt x="0" y="545"/>
                    <a:pt x="0" y="969"/>
                    <a:pt x="248" y="1217"/>
                  </a:cubicBezTo>
                  <a:cubicBezTo>
                    <a:pt x="672" y="1111"/>
                    <a:pt x="1097" y="969"/>
                    <a:pt x="1486" y="792"/>
                  </a:cubicBezTo>
                  <a:cubicBezTo>
                    <a:pt x="1556" y="328"/>
                    <a:pt x="1168" y="1"/>
                    <a:pt x="77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
            <p:cNvSpPr/>
            <p:nvPr/>
          </p:nvSpPr>
          <p:spPr>
            <a:xfrm>
              <a:off x="5944000" y="3421725"/>
              <a:ext cx="45925" cy="36325"/>
            </a:xfrm>
            <a:custGeom>
              <a:rect b="b" l="l" r="r" t="t"/>
              <a:pathLst>
                <a:path extrusionOk="0" h="1453" w="1837">
                  <a:moveTo>
                    <a:pt x="1046" y="1"/>
                  </a:moveTo>
                  <a:cubicBezTo>
                    <a:pt x="457" y="1"/>
                    <a:pt x="0" y="806"/>
                    <a:pt x="598" y="1290"/>
                  </a:cubicBezTo>
                  <a:cubicBezTo>
                    <a:pt x="738" y="1398"/>
                    <a:pt x="897" y="1453"/>
                    <a:pt x="1054" y="1453"/>
                  </a:cubicBezTo>
                  <a:cubicBezTo>
                    <a:pt x="1254" y="1453"/>
                    <a:pt x="1450" y="1363"/>
                    <a:pt x="1589" y="1184"/>
                  </a:cubicBezTo>
                  <a:cubicBezTo>
                    <a:pt x="1837" y="866"/>
                    <a:pt x="1801" y="406"/>
                    <a:pt x="1483" y="158"/>
                  </a:cubicBezTo>
                  <a:cubicBezTo>
                    <a:pt x="1338" y="48"/>
                    <a:pt x="1188" y="1"/>
                    <a:pt x="104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
            <p:cNvSpPr/>
            <p:nvPr/>
          </p:nvSpPr>
          <p:spPr>
            <a:xfrm>
              <a:off x="5682225" y="3368675"/>
              <a:ext cx="45925" cy="36050"/>
            </a:xfrm>
            <a:custGeom>
              <a:rect b="b" l="l" r="r" t="t"/>
              <a:pathLst>
                <a:path extrusionOk="0" h="1442" w="1837">
                  <a:moveTo>
                    <a:pt x="1046" y="0"/>
                  </a:moveTo>
                  <a:cubicBezTo>
                    <a:pt x="457" y="0"/>
                    <a:pt x="1" y="805"/>
                    <a:pt x="599" y="1290"/>
                  </a:cubicBezTo>
                  <a:cubicBezTo>
                    <a:pt x="732" y="1393"/>
                    <a:pt x="890" y="1441"/>
                    <a:pt x="1046" y="1441"/>
                  </a:cubicBezTo>
                  <a:cubicBezTo>
                    <a:pt x="1265" y="1441"/>
                    <a:pt x="1481" y="1348"/>
                    <a:pt x="1625" y="1184"/>
                  </a:cubicBezTo>
                  <a:cubicBezTo>
                    <a:pt x="1837" y="865"/>
                    <a:pt x="1802" y="405"/>
                    <a:pt x="1483" y="158"/>
                  </a:cubicBezTo>
                  <a:cubicBezTo>
                    <a:pt x="1338" y="47"/>
                    <a:pt x="1188" y="0"/>
                    <a:pt x="104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
            <p:cNvSpPr/>
            <p:nvPr/>
          </p:nvSpPr>
          <p:spPr>
            <a:xfrm>
              <a:off x="5778550" y="3442350"/>
              <a:ext cx="47325" cy="36050"/>
            </a:xfrm>
            <a:custGeom>
              <a:rect b="b" l="l" r="r" t="t"/>
              <a:pathLst>
                <a:path extrusionOk="0" h="1442" w="1893">
                  <a:moveTo>
                    <a:pt x="933" y="1"/>
                  </a:moveTo>
                  <a:cubicBezTo>
                    <a:pt x="906" y="1"/>
                    <a:pt x="878" y="2"/>
                    <a:pt x="849" y="5"/>
                  </a:cubicBezTo>
                  <a:cubicBezTo>
                    <a:pt x="212" y="76"/>
                    <a:pt x="0" y="890"/>
                    <a:pt x="495" y="1279"/>
                  </a:cubicBezTo>
                  <a:cubicBezTo>
                    <a:pt x="635" y="1387"/>
                    <a:pt x="801" y="1441"/>
                    <a:pt x="965" y="1441"/>
                  </a:cubicBezTo>
                  <a:cubicBezTo>
                    <a:pt x="1176" y="1441"/>
                    <a:pt x="1382" y="1352"/>
                    <a:pt x="1521" y="1173"/>
                  </a:cubicBezTo>
                  <a:cubicBezTo>
                    <a:pt x="1893" y="700"/>
                    <a:pt x="1522" y="1"/>
                    <a:pt x="93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3"/>
            <p:cNvSpPr/>
            <p:nvPr/>
          </p:nvSpPr>
          <p:spPr>
            <a:xfrm>
              <a:off x="5699825" y="3452300"/>
              <a:ext cx="40550" cy="36225"/>
            </a:xfrm>
            <a:custGeom>
              <a:rect b="b" l="l" r="r" t="t"/>
              <a:pathLst>
                <a:path extrusionOk="0" h="1449" w="1622">
                  <a:moveTo>
                    <a:pt x="755" y="1"/>
                  </a:moveTo>
                  <a:cubicBezTo>
                    <a:pt x="546" y="1"/>
                    <a:pt x="334" y="91"/>
                    <a:pt x="178" y="279"/>
                  </a:cubicBezTo>
                  <a:cubicBezTo>
                    <a:pt x="36" y="456"/>
                    <a:pt x="1" y="704"/>
                    <a:pt x="72" y="916"/>
                  </a:cubicBezTo>
                  <a:cubicBezTo>
                    <a:pt x="213" y="1058"/>
                    <a:pt x="390" y="1199"/>
                    <a:pt x="532" y="1305"/>
                  </a:cubicBezTo>
                  <a:lnTo>
                    <a:pt x="744" y="1447"/>
                  </a:lnTo>
                  <a:cubicBezTo>
                    <a:pt x="760" y="1448"/>
                    <a:pt x="775" y="1448"/>
                    <a:pt x="791" y="1448"/>
                  </a:cubicBezTo>
                  <a:cubicBezTo>
                    <a:pt x="1295" y="1448"/>
                    <a:pt x="1622" y="901"/>
                    <a:pt x="1416" y="421"/>
                  </a:cubicBezTo>
                  <a:cubicBezTo>
                    <a:pt x="1278" y="145"/>
                    <a:pt x="1019" y="1"/>
                    <a:pt x="75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3"/>
            <p:cNvSpPr/>
            <p:nvPr/>
          </p:nvSpPr>
          <p:spPr>
            <a:xfrm>
              <a:off x="5768825" y="3358350"/>
              <a:ext cx="46450" cy="36200"/>
            </a:xfrm>
            <a:custGeom>
              <a:rect b="b" l="l" r="r" t="t"/>
              <a:pathLst>
                <a:path extrusionOk="0" h="1448" w="1858">
                  <a:moveTo>
                    <a:pt x="933" y="0"/>
                  </a:moveTo>
                  <a:cubicBezTo>
                    <a:pt x="906" y="0"/>
                    <a:pt x="878" y="2"/>
                    <a:pt x="849" y="5"/>
                  </a:cubicBezTo>
                  <a:cubicBezTo>
                    <a:pt x="212" y="111"/>
                    <a:pt x="0" y="889"/>
                    <a:pt x="495" y="1314"/>
                  </a:cubicBezTo>
                  <a:cubicBezTo>
                    <a:pt x="628" y="1402"/>
                    <a:pt x="779" y="1447"/>
                    <a:pt x="928" y="1447"/>
                  </a:cubicBezTo>
                  <a:cubicBezTo>
                    <a:pt x="1136" y="1447"/>
                    <a:pt x="1341" y="1358"/>
                    <a:pt x="1486" y="1172"/>
                  </a:cubicBezTo>
                  <a:cubicBezTo>
                    <a:pt x="1857" y="699"/>
                    <a:pt x="1519" y="0"/>
                    <a:pt x="93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
            <p:cNvSpPr/>
            <p:nvPr/>
          </p:nvSpPr>
          <p:spPr>
            <a:xfrm>
              <a:off x="5799775" y="3526525"/>
              <a:ext cx="30075" cy="13250"/>
            </a:xfrm>
            <a:custGeom>
              <a:rect b="b" l="l" r="r" t="t"/>
              <a:pathLst>
                <a:path extrusionOk="0" h="530" w="1203">
                  <a:moveTo>
                    <a:pt x="524" y="1"/>
                  </a:moveTo>
                  <a:cubicBezTo>
                    <a:pt x="331" y="1"/>
                    <a:pt x="138" y="73"/>
                    <a:pt x="0" y="211"/>
                  </a:cubicBezTo>
                  <a:cubicBezTo>
                    <a:pt x="389" y="317"/>
                    <a:pt x="814" y="459"/>
                    <a:pt x="1203" y="529"/>
                  </a:cubicBezTo>
                  <a:cubicBezTo>
                    <a:pt x="1168" y="388"/>
                    <a:pt x="1061" y="246"/>
                    <a:pt x="955" y="140"/>
                  </a:cubicBezTo>
                  <a:cubicBezTo>
                    <a:pt x="830" y="46"/>
                    <a:pt x="677" y="1"/>
                    <a:pt x="52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3"/>
            <p:cNvSpPr/>
            <p:nvPr/>
          </p:nvSpPr>
          <p:spPr>
            <a:xfrm>
              <a:off x="5862550" y="3432475"/>
              <a:ext cx="47150" cy="35850"/>
            </a:xfrm>
            <a:custGeom>
              <a:rect b="b" l="l" r="r" t="t"/>
              <a:pathLst>
                <a:path extrusionOk="0" h="1434" w="1886">
                  <a:moveTo>
                    <a:pt x="971" y="1"/>
                  </a:moveTo>
                  <a:cubicBezTo>
                    <a:pt x="932" y="1"/>
                    <a:pt x="891" y="4"/>
                    <a:pt x="850" y="11"/>
                  </a:cubicBezTo>
                  <a:cubicBezTo>
                    <a:pt x="213" y="82"/>
                    <a:pt x="1" y="895"/>
                    <a:pt x="496" y="1285"/>
                  </a:cubicBezTo>
                  <a:cubicBezTo>
                    <a:pt x="626" y="1385"/>
                    <a:pt x="779" y="1433"/>
                    <a:pt x="932" y="1433"/>
                  </a:cubicBezTo>
                  <a:cubicBezTo>
                    <a:pt x="1154" y="1433"/>
                    <a:pt x="1375" y="1332"/>
                    <a:pt x="1522" y="1143"/>
                  </a:cubicBezTo>
                  <a:cubicBezTo>
                    <a:pt x="1886" y="680"/>
                    <a:pt x="1538" y="1"/>
                    <a:pt x="971"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3"/>
            <p:cNvSpPr/>
            <p:nvPr/>
          </p:nvSpPr>
          <p:spPr>
            <a:xfrm>
              <a:off x="5755725" y="3274600"/>
              <a:ext cx="46725" cy="36300"/>
            </a:xfrm>
            <a:custGeom>
              <a:rect b="b" l="l" r="r" t="t"/>
              <a:pathLst>
                <a:path extrusionOk="0" h="1452" w="1869">
                  <a:moveTo>
                    <a:pt x="1032" y="0"/>
                  </a:moveTo>
                  <a:cubicBezTo>
                    <a:pt x="448" y="0"/>
                    <a:pt x="0" y="822"/>
                    <a:pt x="595" y="1303"/>
                  </a:cubicBezTo>
                  <a:cubicBezTo>
                    <a:pt x="725" y="1404"/>
                    <a:pt x="878" y="1452"/>
                    <a:pt x="1030" y="1452"/>
                  </a:cubicBezTo>
                  <a:cubicBezTo>
                    <a:pt x="1253" y="1452"/>
                    <a:pt x="1474" y="1350"/>
                    <a:pt x="1621" y="1162"/>
                  </a:cubicBezTo>
                  <a:cubicBezTo>
                    <a:pt x="1868" y="879"/>
                    <a:pt x="1798" y="419"/>
                    <a:pt x="1479" y="171"/>
                  </a:cubicBezTo>
                  <a:cubicBezTo>
                    <a:pt x="1331" y="51"/>
                    <a:pt x="1177" y="0"/>
                    <a:pt x="1032"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3"/>
            <p:cNvSpPr/>
            <p:nvPr/>
          </p:nvSpPr>
          <p:spPr>
            <a:xfrm>
              <a:off x="5851950" y="3348600"/>
              <a:ext cx="47325" cy="35775"/>
            </a:xfrm>
            <a:custGeom>
              <a:rect b="b" l="l" r="r" t="t"/>
              <a:pathLst>
                <a:path extrusionOk="0" h="1431" w="1893">
                  <a:moveTo>
                    <a:pt x="968" y="1"/>
                  </a:moveTo>
                  <a:cubicBezTo>
                    <a:pt x="940" y="1"/>
                    <a:pt x="913" y="2"/>
                    <a:pt x="885" y="6"/>
                  </a:cubicBezTo>
                  <a:cubicBezTo>
                    <a:pt x="248" y="76"/>
                    <a:pt x="0" y="890"/>
                    <a:pt x="531" y="1279"/>
                  </a:cubicBezTo>
                  <a:cubicBezTo>
                    <a:pt x="649" y="1383"/>
                    <a:pt x="798" y="1430"/>
                    <a:pt x="950" y="1430"/>
                  </a:cubicBezTo>
                  <a:cubicBezTo>
                    <a:pt x="1161" y="1430"/>
                    <a:pt x="1377" y="1338"/>
                    <a:pt x="1521" y="1173"/>
                  </a:cubicBezTo>
                  <a:cubicBezTo>
                    <a:pt x="1892" y="667"/>
                    <a:pt x="1524" y="1"/>
                    <a:pt x="96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3"/>
            <p:cNvSpPr/>
            <p:nvPr/>
          </p:nvSpPr>
          <p:spPr>
            <a:xfrm>
              <a:off x="5876700" y="3516225"/>
              <a:ext cx="39825" cy="29725"/>
            </a:xfrm>
            <a:custGeom>
              <a:rect b="b" l="l" r="r" t="t"/>
              <a:pathLst>
                <a:path extrusionOk="0" h="1189" w="1593">
                  <a:moveTo>
                    <a:pt x="769" y="1"/>
                  </a:moveTo>
                  <a:cubicBezTo>
                    <a:pt x="559" y="1"/>
                    <a:pt x="352" y="90"/>
                    <a:pt x="213" y="269"/>
                  </a:cubicBezTo>
                  <a:cubicBezTo>
                    <a:pt x="1" y="552"/>
                    <a:pt x="36" y="941"/>
                    <a:pt x="284" y="1189"/>
                  </a:cubicBezTo>
                  <a:lnTo>
                    <a:pt x="1310" y="1189"/>
                  </a:lnTo>
                  <a:lnTo>
                    <a:pt x="1345" y="1154"/>
                  </a:lnTo>
                  <a:cubicBezTo>
                    <a:pt x="1593" y="835"/>
                    <a:pt x="1522" y="375"/>
                    <a:pt x="1239" y="163"/>
                  </a:cubicBezTo>
                  <a:cubicBezTo>
                    <a:pt x="1100" y="55"/>
                    <a:pt x="933" y="1"/>
                    <a:pt x="769"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3"/>
            <p:cNvSpPr/>
            <p:nvPr/>
          </p:nvSpPr>
          <p:spPr>
            <a:xfrm>
              <a:off x="5605200" y="3295300"/>
              <a:ext cx="33325" cy="35925"/>
            </a:xfrm>
            <a:custGeom>
              <a:rect b="b" l="l" r="r" t="t"/>
              <a:pathLst>
                <a:path extrusionOk="0" h="1437" w="1333">
                  <a:moveTo>
                    <a:pt x="351" y="0"/>
                  </a:moveTo>
                  <a:cubicBezTo>
                    <a:pt x="238" y="0"/>
                    <a:pt x="120" y="27"/>
                    <a:pt x="1" y="86"/>
                  </a:cubicBezTo>
                  <a:cubicBezTo>
                    <a:pt x="72" y="546"/>
                    <a:pt x="178" y="1006"/>
                    <a:pt x="284" y="1430"/>
                  </a:cubicBezTo>
                  <a:cubicBezTo>
                    <a:pt x="316" y="1435"/>
                    <a:pt x="348" y="1437"/>
                    <a:pt x="380" y="1437"/>
                  </a:cubicBezTo>
                  <a:cubicBezTo>
                    <a:pt x="594" y="1437"/>
                    <a:pt x="797" y="1337"/>
                    <a:pt x="921" y="1183"/>
                  </a:cubicBezTo>
                  <a:cubicBezTo>
                    <a:pt x="1333" y="653"/>
                    <a:pt x="912" y="0"/>
                    <a:pt x="35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3"/>
            <p:cNvSpPr/>
            <p:nvPr/>
          </p:nvSpPr>
          <p:spPr>
            <a:xfrm>
              <a:off x="5603450" y="3211650"/>
              <a:ext cx="21250" cy="36275"/>
            </a:xfrm>
            <a:custGeom>
              <a:rect b="b" l="l" r="r" t="t"/>
              <a:pathLst>
                <a:path extrusionOk="0" h="1451" w="850">
                  <a:moveTo>
                    <a:pt x="106" y="1"/>
                  </a:moveTo>
                  <a:cubicBezTo>
                    <a:pt x="36" y="496"/>
                    <a:pt x="0" y="956"/>
                    <a:pt x="0" y="1451"/>
                  </a:cubicBezTo>
                  <a:cubicBezTo>
                    <a:pt x="212" y="1451"/>
                    <a:pt x="460" y="1345"/>
                    <a:pt x="602" y="1168"/>
                  </a:cubicBezTo>
                  <a:cubicBezTo>
                    <a:pt x="849" y="850"/>
                    <a:pt x="778" y="390"/>
                    <a:pt x="460" y="142"/>
                  </a:cubicBezTo>
                  <a:cubicBezTo>
                    <a:pt x="354" y="71"/>
                    <a:pt x="248" y="36"/>
                    <a:pt x="10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3"/>
            <p:cNvSpPr/>
            <p:nvPr/>
          </p:nvSpPr>
          <p:spPr>
            <a:xfrm>
              <a:off x="5629975" y="3379675"/>
              <a:ext cx="13275" cy="22150"/>
            </a:xfrm>
            <a:custGeom>
              <a:rect b="b" l="l" r="r" t="t"/>
              <a:pathLst>
                <a:path extrusionOk="0" h="886" w="531">
                  <a:moveTo>
                    <a:pt x="0" y="1"/>
                  </a:moveTo>
                  <a:lnTo>
                    <a:pt x="0" y="1"/>
                  </a:lnTo>
                  <a:cubicBezTo>
                    <a:pt x="142" y="319"/>
                    <a:pt x="283" y="637"/>
                    <a:pt x="460" y="885"/>
                  </a:cubicBezTo>
                  <a:cubicBezTo>
                    <a:pt x="531" y="602"/>
                    <a:pt x="460" y="319"/>
                    <a:pt x="213" y="142"/>
                  </a:cubicBezTo>
                  <a:cubicBezTo>
                    <a:pt x="142" y="71"/>
                    <a:pt x="71" y="36"/>
                    <a:pt x="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3"/>
            <p:cNvSpPr/>
            <p:nvPr/>
          </p:nvSpPr>
          <p:spPr>
            <a:xfrm>
              <a:off x="5674200" y="3284950"/>
              <a:ext cx="47325" cy="36025"/>
            </a:xfrm>
            <a:custGeom>
              <a:rect b="b" l="l" r="r" t="t"/>
              <a:pathLst>
                <a:path extrusionOk="0" h="1441" w="1893">
                  <a:moveTo>
                    <a:pt x="964" y="0"/>
                  </a:moveTo>
                  <a:cubicBezTo>
                    <a:pt x="938" y="0"/>
                    <a:pt x="911" y="2"/>
                    <a:pt x="884" y="5"/>
                  </a:cubicBezTo>
                  <a:cubicBezTo>
                    <a:pt x="248" y="111"/>
                    <a:pt x="0" y="889"/>
                    <a:pt x="531" y="1278"/>
                  </a:cubicBezTo>
                  <a:cubicBezTo>
                    <a:pt x="655" y="1386"/>
                    <a:pt x="812" y="1441"/>
                    <a:pt x="971" y="1441"/>
                  </a:cubicBezTo>
                  <a:cubicBezTo>
                    <a:pt x="1175" y="1441"/>
                    <a:pt x="1382" y="1351"/>
                    <a:pt x="1521" y="1172"/>
                  </a:cubicBezTo>
                  <a:cubicBezTo>
                    <a:pt x="1893" y="699"/>
                    <a:pt x="1522" y="0"/>
                    <a:pt x="96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3"/>
            <p:cNvSpPr/>
            <p:nvPr/>
          </p:nvSpPr>
          <p:spPr>
            <a:xfrm>
              <a:off x="5664450" y="3201675"/>
              <a:ext cx="47100" cy="35450"/>
            </a:xfrm>
            <a:custGeom>
              <a:rect b="b" l="l" r="r" t="t"/>
              <a:pathLst>
                <a:path extrusionOk="0" h="1418" w="1884">
                  <a:moveTo>
                    <a:pt x="972" y="0"/>
                  </a:moveTo>
                  <a:cubicBezTo>
                    <a:pt x="932" y="0"/>
                    <a:pt x="892" y="4"/>
                    <a:pt x="850" y="11"/>
                  </a:cubicBezTo>
                  <a:cubicBezTo>
                    <a:pt x="213" y="81"/>
                    <a:pt x="1" y="895"/>
                    <a:pt x="496" y="1284"/>
                  </a:cubicBezTo>
                  <a:cubicBezTo>
                    <a:pt x="629" y="1372"/>
                    <a:pt x="780" y="1418"/>
                    <a:pt x="928" y="1418"/>
                  </a:cubicBezTo>
                  <a:cubicBezTo>
                    <a:pt x="1137" y="1418"/>
                    <a:pt x="1342" y="1328"/>
                    <a:pt x="1487" y="1143"/>
                  </a:cubicBezTo>
                  <a:cubicBezTo>
                    <a:pt x="1883" y="680"/>
                    <a:pt x="1538" y="0"/>
                    <a:pt x="972"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3"/>
            <p:cNvSpPr/>
            <p:nvPr/>
          </p:nvSpPr>
          <p:spPr>
            <a:xfrm>
              <a:off x="6017475" y="3327650"/>
              <a:ext cx="45850" cy="36325"/>
            </a:xfrm>
            <a:custGeom>
              <a:rect b="b" l="l" r="r" t="t"/>
              <a:pathLst>
                <a:path extrusionOk="0" h="1453" w="1834">
                  <a:moveTo>
                    <a:pt x="1033" y="1"/>
                  </a:moveTo>
                  <a:cubicBezTo>
                    <a:pt x="449" y="1"/>
                    <a:pt x="1" y="822"/>
                    <a:pt x="596" y="1303"/>
                  </a:cubicBezTo>
                  <a:cubicBezTo>
                    <a:pt x="725" y="1404"/>
                    <a:pt x="878" y="1452"/>
                    <a:pt x="1029" y="1452"/>
                  </a:cubicBezTo>
                  <a:cubicBezTo>
                    <a:pt x="1247" y="1452"/>
                    <a:pt x="1460" y="1351"/>
                    <a:pt x="1586" y="1162"/>
                  </a:cubicBezTo>
                  <a:cubicBezTo>
                    <a:pt x="1834" y="879"/>
                    <a:pt x="1798" y="419"/>
                    <a:pt x="1480" y="172"/>
                  </a:cubicBezTo>
                  <a:cubicBezTo>
                    <a:pt x="1332" y="52"/>
                    <a:pt x="1178" y="1"/>
                    <a:pt x="103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3"/>
            <p:cNvSpPr/>
            <p:nvPr/>
          </p:nvSpPr>
          <p:spPr>
            <a:xfrm>
              <a:off x="6118125" y="3401625"/>
              <a:ext cx="23025" cy="27600"/>
            </a:xfrm>
            <a:custGeom>
              <a:rect b="b" l="l" r="r" t="t"/>
              <a:pathLst>
                <a:path extrusionOk="0" h="1104" w="921">
                  <a:moveTo>
                    <a:pt x="814" y="0"/>
                  </a:moveTo>
                  <a:cubicBezTo>
                    <a:pt x="576" y="0"/>
                    <a:pt x="367" y="105"/>
                    <a:pt x="213" y="290"/>
                  </a:cubicBezTo>
                  <a:cubicBezTo>
                    <a:pt x="1" y="502"/>
                    <a:pt x="1" y="856"/>
                    <a:pt x="178" y="1104"/>
                  </a:cubicBezTo>
                  <a:cubicBezTo>
                    <a:pt x="425" y="750"/>
                    <a:pt x="673" y="396"/>
                    <a:pt x="920" y="7"/>
                  </a:cubicBezTo>
                  <a:cubicBezTo>
                    <a:pt x="885" y="3"/>
                    <a:pt x="849" y="0"/>
                    <a:pt x="81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3"/>
            <p:cNvSpPr/>
            <p:nvPr/>
          </p:nvSpPr>
          <p:spPr>
            <a:xfrm>
              <a:off x="6029700" y="3412150"/>
              <a:ext cx="47150" cy="35825"/>
            </a:xfrm>
            <a:custGeom>
              <a:rect b="b" l="l" r="r" t="t"/>
              <a:pathLst>
                <a:path extrusionOk="0" h="1433" w="1886">
                  <a:moveTo>
                    <a:pt x="1000" y="0"/>
                  </a:moveTo>
                  <a:cubicBezTo>
                    <a:pt x="962" y="0"/>
                    <a:pt x="924" y="4"/>
                    <a:pt x="885" y="11"/>
                  </a:cubicBezTo>
                  <a:cubicBezTo>
                    <a:pt x="248" y="81"/>
                    <a:pt x="0" y="895"/>
                    <a:pt x="531" y="1284"/>
                  </a:cubicBezTo>
                  <a:cubicBezTo>
                    <a:pt x="646" y="1385"/>
                    <a:pt x="791" y="1433"/>
                    <a:pt x="939" y="1433"/>
                  </a:cubicBezTo>
                  <a:cubicBezTo>
                    <a:pt x="1153" y="1433"/>
                    <a:pt x="1375" y="1331"/>
                    <a:pt x="1521" y="1142"/>
                  </a:cubicBezTo>
                  <a:cubicBezTo>
                    <a:pt x="1885" y="680"/>
                    <a:pt x="1538" y="0"/>
                    <a:pt x="100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3"/>
            <p:cNvSpPr/>
            <p:nvPr/>
          </p:nvSpPr>
          <p:spPr>
            <a:xfrm>
              <a:off x="6103100" y="3317650"/>
              <a:ext cx="47350" cy="36050"/>
            </a:xfrm>
            <a:custGeom>
              <a:rect b="b" l="l" r="r" t="t"/>
              <a:pathLst>
                <a:path extrusionOk="0" h="1442" w="1894">
                  <a:moveTo>
                    <a:pt x="964" y="1"/>
                  </a:moveTo>
                  <a:cubicBezTo>
                    <a:pt x="938" y="1"/>
                    <a:pt x="912" y="2"/>
                    <a:pt x="885" y="6"/>
                  </a:cubicBezTo>
                  <a:cubicBezTo>
                    <a:pt x="248" y="112"/>
                    <a:pt x="0" y="890"/>
                    <a:pt x="531" y="1279"/>
                  </a:cubicBezTo>
                  <a:cubicBezTo>
                    <a:pt x="655" y="1387"/>
                    <a:pt x="812" y="1441"/>
                    <a:pt x="971" y="1441"/>
                  </a:cubicBezTo>
                  <a:cubicBezTo>
                    <a:pt x="1176" y="1441"/>
                    <a:pt x="1382" y="1352"/>
                    <a:pt x="1521" y="1173"/>
                  </a:cubicBezTo>
                  <a:cubicBezTo>
                    <a:pt x="1893" y="700"/>
                    <a:pt x="1523" y="1"/>
                    <a:pt x="96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3"/>
            <p:cNvSpPr/>
            <p:nvPr/>
          </p:nvSpPr>
          <p:spPr>
            <a:xfrm>
              <a:off x="6096900" y="3234125"/>
              <a:ext cx="40700" cy="35725"/>
            </a:xfrm>
            <a:custGeom>
              <a:rect b="b" l="l" r="r" t="t"/>
              <a:pathLst>
                <a:path extrusionOk="0" h="1429" w="1628">
                  <a:moveTo>
                    <a:pt x="784" y="0"/>
                  </a:moveTo>
                  <a:cubicBezTo>
                    <a:pt x="583" y="0"/>
                    <a:pt x="388" y="90"/>
                    <a:pt x="248" y="269"/>
                  </a:cubicBezTo>
                  <a:cubicBezTo>
                    <a:pt x="1" y="587"/>
                    <a:pt x="36" y="1047"/>
                    <a:pt x="355" y="1295"/>
                  </a:cubicBezTo>
                  <a:cubicBezTo>
                    <a:pt x="487" y="1383"/>
                    <a:pt x="644" y="1429"/>
                    <a:pt x="800" y="1429"/>
                  </a:cubicBezTo>
                  <a:cubicBezTo>
                    <a:pt x="1019" y="1429"/>
                    <a:pt x="1236" y="1339"/>
                    <a:pt x="1380" y="1153"/>
                  </a:cubicBezTo>
                  <a:cubicBezTo>
                    <a:pt x="1628" y="835"/>
                    <a:pt x="1557" y="411"/>
                    <a:pt x="1239" y="163"/>
                  </a:cubicBezTo>
                  <a:cubicBezTo>
                    <a:pt x="1100" y="55"/>
                    <a:pt x="940" y="0"/>
                    <a:pt x="78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3"/>
            <p:cNvSpPr/>
            <p:nvPr/>
          </p:nvSpPr>
          <p:spPr>
            <a:xfrm>
              <a:off x="5829125" y="3179975"/>
              <a:ext cx="46725" cy="36375"/>
            </a:xfrm>
            <a:custGeom>
              <a:rect b="b" l="l" r="r" t="t"/>
              <a:pathLst>
                <a:path extrusionOk="0" h="1455" w="1869">
                  <a:moveTo>
                    <a:pt x="1032" y="0"/>
                  </a:moveTo>
                  <a:cubicBezTo>
                    <a:pt x="448" y="0"/>
                    <a:pt x="0" y="822"/>
                    <a:pt x="595" y="1303"/>
                  </a:cubicBezTo>
                  <a:cubicBezTo>
                    <a:pt x="728" y="1407"/>
                    <a:pt x="886" y="1454"/>
                    <a:pt x="1042" y="1454"/>
                  </a:cubicBezTo>
                  <a:cubicBezTo>
                    <a:pt x="1261" y="1454"/>
                    <a:pt x="1477" y="1362"/>
                    <a:pt x="1621" y="1197"/>
                  </a:cubicBezTo>
                  <a:cubicBezTo>
                    <a:pt x="1868" y="879"/>
                    <a:pt x="1798" y="419"/>
                    <a:pt x="1479" y="171"/>
                  </a:cubicBezTo>
                  <a:cubicBezTo>
                    <a:pt x="1331" y="51"/>
                    <a:pt x="1177" y="0"/>
                    <a:pt x="1032"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3"/>
            <p:cNvSpPr/>
            <p:nvPr/>
          </p:nvSpPr>
          <p:spPr>
            <a:xfrm>
              <a:off x="5925350" y="3254725"/>
              <a:ext cx="47150" cy="35850"/>
            </a:xfrm>
            <a:custGeom>
              <a:rect b="b" l="l" r="r" t="t"/>
              <a:pathLst>
                <a:path extrusionOk="0" h="1434" w="1886">
                  <a:moveTo>
                    <a:pt x="1006" y="1"/>
                  </a:moveTo>
                  <a:cubicBezTo>
                    <a:pt x="967" y="1"/>
                    <a:pt x="926" y="4"/>
                    <a:pt x="885" y="11"/>
                  </a:cubicBezTo>
                  <a:cubicBezTo>
                    <a:pt x="248" y="82"/>
                    <a:pt x="0" y="895"/>
                    <a:pt x="531" y="1284"/>
                  </a:cubicBezTo>
                  <a:cubicBezTo>
                    <a:pt x="661" y="1385"/>
                    <a:pt x="808" y="1433"/>
                    <a:pt x="954" y="1433"/>
                  </a:cubicBezTo>
                  <a:cubicBezTo>
                    <a:pt x="1166" y="1433"/>
                    <a:pt x="1375" y="1332"/>
                    <a:pt x="1521" y="1143"/>
                  </a:cubicBezTo>
                  <a:cubicBezTo>
                    <a:pt x="1885" y="680"/>
                    <a:pt x="1569" y="1"/>
                    <a:pt x="100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3"/>
            <p:cNvSpPr/>
            <p:nvPr/>
          </p:nvSpPr>
          <p:spPr>
            <a:xfrm>
              <a:off x="5842225" y="3264600"/>
              <a:ext cx="47300" cy="36050"/>
            </a:xfrm>
            <a:custGeom>
              <a:rect b="b" l="l" r="r" t="t"/>
              <a:pathLst>
                <a:path extrusionOk="0" h="1442" w="1892">
                  <a:moveTo>
                    <a:pt x="933" y="0"/>
                  </a:moveTo>
                  <a:cubicBezTo>
                    <a:pt x="906" y="0"/>
                    <a:pt x="878" y="2"/>
                    <a:pt x="849" y="5"/>
                  </a:cubicBezTo>
                  <a:cubicBezTo>
                    <a:pt x="212" y="76"/>
                    <a:pt x="0" y="889"/>
                    <a:pt x="495" y="1279"/>
                  </a:cubicBezTo>
                  <a:cubicBezTo>
                    <a:pt x="635" y="1387"/>
                    <a:pt x="794" y="1441"/>
                    <a:pt x="950" y="1441"/>
                  </a:cubicBezTo>
                  <a:cubicBezTo>
                    <a:pt x="1151" y="1441"/>
                    <a:pt x="1347" y="1352"/>
                    <a:pt x="1486" y="1172"/>
                  </a:cubicBezTo>
                  <a:cubicBezTo>
                    <a:pt x="1891" y="699"/>
                    <a:pt x="1522" y="0"/>
                    <a:pt x="93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3"/>
            <p:cNvSpPr/>
            <p:nvPr/>
          </p:nvSpPr>
          <p:spPr>
            <a:xfrm>
              <a:off x="5915625" y="3170850"/>
              <a:ext cx="47325" cy="35775"/>
            </a:xfrm>
            <a:custGeom>
              <a:rect b="b" l="l" r="r" t="t"/>
              <a:pathLst>
                <a:path extrusionOk="0" h="1431" w="1893">
                  <a:moveTo>
                    <a:pt x="937" y="1"/>
                  </a:moveTo>
                  <a:cubicBezTo>
                    <a:pt x="908" y="1"/>
                    <a:pt x="879" y="2"/>
                    <a:pt x="849" y="5"/>
                  </a:cubicBezTo>
                  <a:cubicBezTo>
                    <a:pt x="212" y="76"/>
                    <a:pt x="0" y="890"/>
                    <a:pt x="495" y="1279"/>
                  </a:cubicBezTo>
                  <a:cubicBezTo>
                    <a:pt x="628" y="1382"/>
                    <a:pt x="786" y="1430"/>
                    <a:pt x="943" y="1430"/>
                  </a:cubicBezTo>
                  <a:cubicBezTo>
                    <a:pt x="1161" y="1430"/>
                    <a:pt x="1377" y="1338"/>
                    <a:pt x="1521" y="1173"/>
                  </a:cubicBezTo>
                  <a:cubicBezTo>
                    <a:pt x="1892" y="667"/>
                    <a:pt x="1524" y="1"/>
                    <a:pt x="93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3"/>
            <p:cNvSpPr/>
            <p:nvPr/>
          </p:nvSpPr>
          <p:spPr>
            <a:xfrm>
              <a:off x="5934675" y="3338175"/>
              <a:ext cx="49700" cy="36175"/>
            </a:xfrm>
            <a:custGeom>
              <a:rect b="b" l="l" r="r" t="t"/>
              <a:pathLst>
                <a:path extrusionOk="0" h="1447" w="1988">
                  <a:moveTo>
                    <a:pt x="987" y="0"/>
                  </a:moveTo>
                  <a:cubicBezTo>
                    <a:pt x="797" y="0"/>
                    <a:pt x="601" y="83"/>
                    <a:pt x="441" y="281"/>
                  </a:cubicBezTo>
                  <a:cubicBezTo>
                    <a:pt x="0" y="826"/>
                    <a:pt x="491" y="1446"/>
                    <a:pt x="1021" y="1446"/>
                  </a:cubicBezTo>
                  <a:cubicBezTo>
                    <a:pt x="1214" y="1446"/>
                    <a:pt x="1412" y="1364"/>
                    <a:pt x="1573" y="1165"/>
                  </a:cubicBezTo>
                  <a:cubicBezTo>
                    <a:pt x="1988" y="621"/>
                    <a:pt x="1509" y="0"/>
                    <a:pt x="98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
            <p:cNvSpPr/>
            <p:nvPr/>
          </p:nvSpPr>
          <p:spPr>
            <a:xfrm>
              <a:off x="6009350" y="3244250"/>
              <a:ext cx="47325" cy="35775"/>
            </a:xfrm>
            <a:custGeom>
              <a:rect b="b" l="l" r="r" t="t"/>
              <a:pathLst>
                <a:path extrusionOk="0" h="1431" w="1893">
                  <a:moveTo>
                    <a:pt x="938" y="1"/>
                  </a:moveTo>
                  <a:cubicBezTo>
                    <a:pt x="909" y="1"/>
                    <a:pt x="880" y="2"/>
                    <a:pt x="850" y="6"/>
                  </a:cubicBezTo>
                  <a:cubicBezTo>
                    <a:pt x="248" y="76"/>
                    <a:pt x="1" y="890"/>
                    <a:pt x="531" y="1279"/>
                  </a:cubicBezTo>
                  <a:cubicBezTo>
                    <a:pt x="650" y="1382"/>
                    <a:pt x="799" y="1430"/>
                    <a:pt x="951" y="1430"/>
                  </a:cubicBezTo>
                  <a:cubicBezTo>
                    <a:pt x="1162" y="1430"/>
                    <a:pt x="1378" y="1338"/>
                    <a:pt x="1522" y="1173"/>
                  </a:cubicBezTo>
                  <a:cubicBezTo>
                    <a:pt x="1893" y="667"/>
                    <a:pt x="1524" y="1"/>
                    <a:pt x="9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3"/>
            <p:cNvSpPr/>
            <p:nvPr/>
          </p:nvSpPr>
          <p:spPr>
            <a:xfrm>
              <a:off x="5902525" y="3086650"/>
              <a:ext cx="46725" cy="36225"/>
            </a:xfrm>
            <a:custGeom>
              <a:rect b="b" l="l" r="r" t="t"/>
              <a:pathLst>
                <a:path extrusionOk="0" h="1449" w="1869">
                  <a:moveTo>
                    <a:pt x="1069" y="0"/>
                  </a:moveTo>
                  <a:cubicBezTo>
                    <a:pt x="459" y="0"/>
                    <a:pt x="1" y="829"/>
                    <a:pt x="630" y="1286"/>
                  </a:cubicBezTo>
                  <a:cubicBezTo>
                    <a:pt x="754" y="1395"/>
                    <a:pt x="912" y="1449"/>
                    <a:pt x="1071" y="1449"/>
                  </a:cubicBezTo>
                  <a:cubicBezTo>
                    <a:pt x="1275" y="1449"/>
                    <a:pt x="1481" y="1359"/>
                    <a:pt x="1621" y="1180"/>
                  </a:cubicBezTo>
                  <a:cubicBezTo>
                    <a:pt x="1868" y="862"/>
                    <a:pt x="1798" y="402"/>
                    <a:pt x="1515" y="154"/>
                  </a:cubicBezTo>
                  <a:cubicBezTo>
                    <a:pt x="1366" y="46"/>
                    <a:pt x="1213" y="0"/>
                    <a:pt x="106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3"/>
            <p:cNvSpPr/>
            <p:nvPr/>
          </p:nvSpPr>
          <p:spPr>
            <a:xfrm>
              <a:off x="5999625" y="3160250"/>
              <a:ext cx="47300" cy="36025"/>
            </a:xfrm>
            <a:custGeom>
              <a:rect b="b" l="l" r="r" t="t"/>
              <a:pathLst>
                <a:path extrusionOk="0" h="1441" w="1892">
                  <a:moveTo>
                    <a:pt x="934" y="0"/>
                  </a:moveTo>
                  <a:cubicBezTo>
                    <a:pt x="906" y="0"/>
                    <a:pt x="878" y="2"/>
                    <a:pt x="850" y="5"/>
                  </a:cubicBezTo>
                  <a:cubicBezTo>
                    <a:pt x="213" y="111"/>
                    <a:pt x="1" y="889"/>
                    <a:pt x="496" y="1278"/>
                  </a:cubicBezTo>
                  <a:cubicBezTo>
                    <a:pt x="635" y="1387"/>
                    <a:pt x="795" y="1441"/>
                    <a:pt x="951" y="1441"/>
                  </a:cubicBezTo>
                  <a:cubicBezTo>
                    <a:pt x="1152" y="1441"/>
                    <a:pt x="1347" y="1351"/>
                    <a:pt x="1486" y="1172"/>
                  </a:cubicBezTo>
                  <a:cubicBezTo>
                    <a:pt x="1892" y="699"/>
                    <a:pt x="1523" y="0"/>
                    <a:pt x="93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3"/>
            <p:cNvSpPr/>
            <p:nvPr/>
          </p:nvSpPr>
          <p:spPr>
            <a:xfrm>
              <a:off x="5673300" y="3056900"/>
              <a:ext cx="11525" cy="11525"/>
            </a:xfrm>
            <a:custGeom>
              <a:rect b="b" l="l" r="r" t="t"/>
              <a:pathLst>
                <a:path extrusionOk="0" h="461" w="461">
                  <a:moveTo>
                    <a:pt x="461" y="0"/>
                  </a:moveTo>
                  <a:lnTo>
                    <a:pt x="461" y="0"/>
                  </a:lnTo>
                  <a:cubicBezTo>
                    <a:pt x="319" y="142"/>
                    <a:pt x="178" y="319"/>
                    <a:pt x="1" y="460"/>
                  </a:cubicBezTo>
                  <a:cubicBezTo>
                    <a:pt x="142" y="389"/>
                    <a:pt x="248" y="319"/>
                    <a:pt x="319" y="213"/>
                  </a:cubicBezTo>
                  <a:cubicBezTo>
                    <a:pt x="354" y="142"/>
                    <a:pt x="425" y="71"/>
                    <a:pt x="4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3"/>
            <p:cNvSpPr/>
            <p:nvPr/>
          </p:nvSpPr>
          <p:spPr>
            <a:xfrm>
              <a:off x="5737875" y="3107175"/>
              <a:ext cx="47325" cy="36050"/>
            </a:xfrm>
            <a:custGeom>
              <a:rect b="b" l="l" r="r" t="t"/>
              <a:pathLst>
                <a:path extrusionOk="0" h="1442" w="1893">
                  <a:moveTo>
                    <a:pt x="933" y="1"/>
                  </a:moveTo>
                  <a:cubicBezTo>
                    <a:pt x="906" y="1"/>
                    <a:pt x="878" y="2"/>
                    <a:pt x="849" y="6"/>
                  </a:cubicBezTo>
                  <a:cubicBezTo>
                    <a:pt x="212" y="112"/>
                    <a:pt x="0" y="890"/>
                    <a:pt x="495" y="1279"/>
                  </a:cubicBezTo>
                  <a:cubicBezTo>
                    <a:pt x="635" y="1387"/>
                    <a:pt x="801" y="1442"/>
                    <a:pt x="965" y="1442"/>
                  </a:cubicBezTo>
                  <a:cubicBezTo>
                    <a:pt x="1175" y="1442"/>
                    <a:pt x="1382" y="1352"/>
                    <a:pt x="1521" y="1173"/>
                  </a:cubicBezTo>
                  <a:cubicBezTo>
                    <a:pt x="1893" y="700"/>
                    <a:pt x="1522" y="1"/>
                    <a:pt x="93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
            <p:cNvSpPr/>
            <p:nvPr/>
          </p:nvSpPr>
          <p:spPr>
            <a:xfrm>
              <a:off x="5653850" y="3117800"/>
              <a:ext cx="47325" cy="35750"/>
            </a:xfrm>
            <a:custGeom>
              <a:rect b="b" l="l" r="r" t="t"/>
              <a:pathLst>
                <a:path extrusionOk="0" h="1430" w="1893">
                  <a:moveTo>
                    <a:pt x="968" y="0"/>
                  </a:moveTo>
                  <a:cubicBezTo>
                    <a:pt x="941" y="0"/>
                    <a:pt x="913" y="2"/>
                    <a:pt x="885" y="5"/>
                  </a:cubicBezTo>
                  <a:cubicBezTo>
                    <a:pt x="248" y="76"/>
                    <a:pt x="0" y="889"/>
                    <a:pt x="496" y="1279"/>
                  </a:cubicBezTo>
                  <a:cubicBezTo>
                    <a:pt x="629" y="1382"/>
                    <a:pt x="787" y="1430"/>
                    <a:pt x="943" y="1430"/>
                  </a:cubicBezTo>
                  <a:cubicBezTo>
                    <a:pt x="1161" y="1430"/>
                    <a:pt x="1377" y="1337"/>
                    <a:pt x="1522" y="1172"/>
                  </a:cubicBezTo>
                  <a:cubicBezTo>
                    <a:pt x="1892" y="667"/>
                    <a:pt x="1524" y="0"/>
                    <a:pt x="96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3"/>
            <p:cNvSpPr/>
            <p:nvPr/>
          </p:nvSpPr>
          <p:spPr>
            <a:xfrm>
              <a:off x="5727250" y="3023925"/>
              <a:ext cx="47150" cy="35825"/>
            </a:xfrm>
            <a:custGeom>
              <a:rect b="b" l="l" r="r" t="t"/>
              <a:pathLst>
                <a:path extrusionOk="0" h="1433" w="1886">
                  <a:moveTo>
                    <a:pt x="1000" y="0"/>
                  </a:moveTo>
                  <a:cubicBezTo>
                    <a:pt x="963" y="0"/>
                    <a:pt x="924" y="4"/>
                    <a:pt x="885" y="10"/>
                  </a:cubicBezTo>
                  <a:cubicBezTo>
                    <a:pt x="248" y="81"/>
                    <a:pt x="1" y="895"/>
                    <a:pt x="531" y="1284"/>
                  </a:cubicBezTo>
                  <a:cubicBezTo>
                    <a:pt x="646" y="1385"/>
                    <a:pt x="791" y="1433"/>
                    <a:pt x="939" y="1433"/>
                  </a:cubicBezTo>
                  <a:cubicBezTo>
                    <a:pt x="1154" y="1433"/>
                    <a:pt x="1375" y="1331"/>
                    <a:pt x="1522" y="1142"/>
                  </a:cubicBezTo>
                  <a:cubicBezTo>
                    <a:pt x="1885" y="679"/>
                    <a:pt x="1538" y="0"/>
                    <a:pt x="100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3"/>
            <p:cNvSpPr/>
            <p:nvPr/>
          </p:nvSpPr>
          <p:spPr>
            <a:xfrm>
              <a:off x="5747600" y="3191200"/>
              <a:ext cx="47325" cy="36200"/>
            </a:xfrm>
            <a:custGeom>
              <a:rect b="b" l="l" r="r" t="t"/>
              <a:pathLst>
                <a:path extrusionOk="0" h="1448" w="1893">
                  <a:moveTo>
                    <a:pt x="968" y="0"/>
                  </a:moveTo>
                  <a:cubicBezTo>
                    <a:pt x="941" y="0"/>
                    <a:pt x="913" y="2"/>
                    <a:pt x="884" y="5"/>
                  </a:cubicBezTo>
                  <a:cubicBezTo>
                    <a:pt x="248" y="111"/>
                    <a:pt x="0" y="889"/>
                    <a:pt x="531" y="1314"/>
                  </a:cubicBezTo>
                  <a:cubicBezTo>
                    <a:pt x="663" y="1402"/>
                    <a:pt x="814" y="1448"/>
                    <a:pt x="963" y="1448"/>
                  </a:cubicBezTo>
                  <a:cubicBezTo>
                    <a:pt x="1172" y="1448"/>
                    <a:pt x="1377" y="1358"/>
                    <a:pt x="1521" y="1172"/>
                  </a:cubicBezTo>
                  <a:cubicBezTo>
                    <a:pt x="1893" y="699"/>
                    <a:pt x="1554" y="0"/>
                    <a:pt x="96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3"/>
            <p:cNvSpPr/>
            <p:nvPr/>
          </p:nvSpPr>
          <p:spPr>
            <a:xfrm>
              <a:off x="5821875" y="3097450"/>
              <a:ext cx="46450" cy="35700"/>
            </a:xfrm>
            <a:custGeom>
              <a:rect b="b" l="l" r="r" t="t"/>
              <a:pathLst>
                <a:path extrusionOk="0" h="1428" w="1858">
                  <a:moveTo>
                    <a:pt x="937" y="1"/>
                  </a:moveTo>
                  <a:cubicBezTo>
                    <a:pt x="909" y="1"/>
                    <a:pt x="879" y="2"/>
                    <a:pt x="850" y="5"/>
                  </a:cubicBezTo>
                  <a:cubicBezTo>
                    <a:pt x="213" y="76"/>
                    <a:pt x="1" y="890"/>
                    <a:pt x="496" y="1279"/>
                  </a:cubicBezTo>
                  <a:cubicBezTo>
                    <a:pt x="625" y="1380"/>
                    <a:pt x="773" y="1428"/>
                    <a:pt x="918" y="1428"/>
                  </a:cubicBezTo>
                  <a:cubicBezTo>
                    <a:pt x="1131" y="1428"/>
                    <a:pt x="1339" y="1326"/>
                    <a:pt x="1486" y="1137"/>
                  </a:cubicBezTo>
                  <a:cubicBezTo>
                    <a:pt x="1857" y="665"/>
                    <a:pt x="1521" y="1"/>
                    <a:pt x="93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3"/>
            <p:cNvSpPr/>
            <p:nvPr/>
          </p:nvSpPr>
          <p:spPr>
            <a:xfrm>
              <a:off x="5811275" y="3013450"/>
              <a:ext cx="47325" cy="35750"/>
            </a:xfrm>
            <a:custGeom>
              <a:rect b="b" l="l" r="r" t="t"/>
              <a:pathLst>
                <a:path extrusionOk="0" h="1430" w="1893">
                  <a:moveTo>
                    <a:pt x="937" y="0"/>
                  </a:moveTo>
                  <a:cubicBezTo>
                    <a:pt x="908" y="0"/>
                    <a:pt x="879" y="2"/>
                    <a:pt x="849" y="5"/>
                  </a:cubicBezTo>
                  <a:cubicBezTo>
                    <a:pt x="212" y="76"/>
                    <a:pt x="0" y="889"/>
                    <a:pt x="495" y="1278"/>
                  </a:cubicBezTo>
                  <a:cubicBezTo>
                    <a:pt x="628" y="1382"/>
                    <a:pt x="786" y="1430"/>
                    <a:pt x="943" y="1430"/>
                  </a:cubicBezTo>
                  <a:cubicBezTo>
                    <a:pt x="1161" y="1430"/>
                    <a:pt x="1377" y="1337"/>
                    <a:pt x="1521" y="1172"/>
                  </a:cubicBezTo>
                  <a:cubicBezTo>
                    <a:pt x="1892" y="667"/>
                    <a:pt x="1524" y="0"/>
                    <a:pt x="9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
            <p:cNvSpPr/>
            <p:nvPr/>
          </p:nvSpPr>
          <p:spPr>
            <a:xfrm>
              <a:off x="5977450" y="2993000"/>
              <a:ext cx="45200" cy="35800"/>
            </a:xfrm>
            <a:custGeom>
              <a:rect b="b" l="l" r="r" t="t"/>
              <a:pathLst>
                <a:path extrusionOk="0" h="1432" w="1808">
                  <a:moveTo>
                    <a:pt x="988" y="1"/>
                  </a:moveTo>
                  <a:cubicBezTo>
                    <a:pt x="350" y="1"/>
                    <a:pt x="0" y="848"/>
                    <a:pt x="569" y="1283"/>
                  </a:cubicBezTo>
                  <a:cubicBezTo>
                    <a:pt x="699" y="1384"/>
                    <a:pt x="846" y="1432"/>
                    <a:pt x="992" y="1432"/>
                  </a:cubicBezTo>
                  <a:cubicBezTo>
                    <a:pt x="1204" y="1432"/>
                    <a:pt x="1413" y="1330"/>
                    <a:pt x="1560" y="1141"/>
                  </a:cubicBezTo>
                  <a:cubicBezTo>
                    <a:pt x="1807" y="858"/>
                    <a:pt x="1772" y="398"/>
                    <a:pt x="1489" y="151"/>
                  </a:cubicBezTo>
                  <a:lnTo>
                    <a:pt x="1418" y="151"/>
                  </a:lnTo>
                  <a:lnTo>
                    <a:pt x="1100" y="9"/>
                  </a:lnTo>
                  <a:cubicBezTo>
                    <a:pt x="1062" y="4"/>
                    <a:pt x="1025" y="1"/>
                    <a:pt x="98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
            <p:cNvSpPr/>
            <p:nvPr/>
          </p:nvSpPr>
          <p:spPr>
            <a:xfrm>
              <a:off x="6073025" y="3066500"/>
              <a:ext cx="47325" cy="35950"/>
            </a:xfrm>
            <a:custGeom>
              <a:rect b="b" l="l" r="r" t="t"/>
              <a:pathLst>
                <a:path extrusionOk="0" h="1438" w="1893">
                  <a:moveTo>
                    <a:pt x="938" y="0"/>
                  </a:moveTo>
                  <a:cubicBezTo>
                    <a:pt x="909" y="0"/>
                    <a:pt x="879" y="2"/>
                    <a:pt x="850" y="5"/>
                  </a:cubicBezTo>
                  <a:cubicBezTo>
                    <a:pt x="213" y="112"/>
                    <a:pt x="1" y="925"/>
                    <a:pt x="531" y="1314"/>
                  </a:cubicBezTo>
                  <a:cubicBezTo>
                    <a:pt x="643" y="1398"/>
                    <a:pt x="782" y="1438"/>
                    <a:pt x="925" y="1438"/>
                  </a:cubicBezTo>
                  <a:cubicBezTo>
                    <a:pt x="1144" y="1438"/>
                    <a:pt x="1372" y="1344"/>
                    <a:pt x="1522" y="1173"/>
                  </a:cubicBezTo>
                  <a:cubicBezTo>
                    <a:pt x="1893" y="667"/>
                    <a:pt x="1524" y="0"/>
                    <a:pt x="93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
            <p:cNvSpPr/>
            <p:nvPr/>
          </p:nvSpPr>
          <p:spPr>
            <a:xfrm>
              <a:off x="5989025" y="3076975"/>
              <a:ext cx="47125" cy="35850"/>
            </a:xfrm>
            <a:custGeom>
              <a:rect b="b" l="l" r="r" t="t"/>
              <a:pathLst>
                <a:path extrusionOk="0" h="1434" w="1885">
                  <a:moveTo>
                    <a:pt x="971" y="1"/>
                  </a:moveTo>
                  <a:cubicBezTo>
                    <a:pt x="931" y="1"/>
                    <a:pt x="891" y="4"/>
                    <a:pt x="849" y="11"/>
                  </a:cubicBezTo>
                  <a:cubicBezTo>
                    <a:pt x="212" y="82"/>
                    <a:pt x="0" y="895"/>
                    <a:pt x="495" y="1284"/>
                  </a:cubicBezTo>
                  <a:cubicBezTo>
                    <a:pt x="625" y="1385"/>
                    <a:pt x="778" y="1433"/>
                    <a:pt x="931" y="1433"/>
                  </a:cubicBezTo>
                  <a:cubicBezTo>
                    <a:pt x="1153" y="1433"/>
                    <a:pt x="1375" y="1332"/>
                    <a:pt x="1521" y="1143"/>
                  </a:cubicBezTo>
                  <a:cubicBezTo>
                    <a:pt x="1885" y="680"/>
                    <a:pt x="1538" y="1"/>
                    <a:pt x="971"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
            <p:cNvSpPr/>
            <p:nvPr/>
          </p:nvSpPr>
          <p:spPr>
            <a:xfrm>
              <a:off x="6082750" y="3150500"/>
              <a:ext cx="47325" cy="35725"/>
            </a:xfrm>
            <a:custGeom>
              <a:rect b="b" l="l" r="r" t="t"/>
              <a:pathLst>
                <a:path extrusionOk="0" h="1429" w="1893">
                  <a:moveTo>
                    <a:pt x="968" y="1"/>
                  </a:moveTo>
                  <a:cubicBezTo>
                    <a:pt x="941" y="1"/>
                    <a:pt x="913" y="3"/>
                    <a:pt x="885" y="6"/>
                  </a:cubicBezTo>
                  <a:cubicBezTo>
                    <a:pt x="248" y="77"/>
                    <a:pt x="1" y="890"/>
                    <a:pt x="531" y="1279"/>
                  </a:cubicBezTo>
                  <a:cubicBezTo>
                    <a:pt x="647" y="1380"/>
                    <a:pt x="791" y="1428"/>
                    <a:pt x="939" y="1428"/>
                  </a:cubicBezTo>
                  <a:cubicBezTo>
                    <a:pt x="1154" y="1428"/>
                    <a:pt x="1375" y="1327"/>
                    <a:pt x="1522" y="1138"/>
                  </a:cubicBezTo>
                  <a:cubicBezTo>
                    <a:pt x="1893" y="666"/>
                    <a:pt x="1525" y="1"/>
                    <a:pt x="96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3"/>
            <p:cNvSpPr/>
            <p:nvPr/>
          </p:nvSpPr>
          <p:spPr>
            <a:xfrm>
              <a:off x="5895275" y="3003700"/>
              <a:ext cx="47325" cy="35775"/>
            </a:xfrm>
            <a:custGeom>
              <a:rect b="b" l="l" r="r" t="t"/>
              <a:pathLst>
                <a:path extrusionOk="0" h="1431" w="1893">
                  <a:moveTo>
                    <a:pt x="937" y="1"/>
                  </a:moveTo>
                  <a:cubicBezTo>
                    <a:pt x="909" y="1"/>
                    <a:pt x="879" y="3"/>
                    <a:pt x="850" y="6"/>
                  </a:cubicBezTo>
                  <a:cubicBezTo>
                    <a:pt x="213" y="77"/>
                    <a:pt x="1" y="890"/>
                    <a:pt x="496" y="1279"/>
                  </a:cubicBezTo>
                  <a:cubicBezTo>
                    <a:pt x="629" y="1383"/>
                    <a:pt x="787" y="1431"/>
                    <a:pt x="943" y="1431"/>
                  </a:cubicBezTo>
                  <a:cubicBezTo>
                    <a:pt x="1162" y="1431"/>
                    <a:pt x="1378" y="1338"/>
                    <a:pt x="1522" y="1173"/>
                  </a:cubicBezTo>
                  <a:cubicBezTo>
                    <a:pt x="1893" y="667"/>
                    <a:pt x="1524" y="1"/>
                    <a:pt x="93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3"/>
            <p:cNvSpPr/>
            <p:nvPr/>
          </p:nvSpPr>
          <p:spPr>
            <a:xfrm>
              <a:off x="1978939" y="635529"/>
              <a:ext cx="436900" cy="612875"/>
            </a:xfrm>
            <a:custGeom>
              <a:rect b="b" l="l" r="r" t="t"/>
              <a:pathLst>
                <a:path extrusionOk="0" h="24515" w="17476">
                  <a:moveTo>
                    <a:pt x="5155" y="8885"/>
                  </a:moveTo>
                  <a:cubicBezTo>
                    <a:pt x="7126" y="8885"/>
                    <a:pt x="9021" y="10413"/>
                    <a:pt x="9021" y="12735"/>
                  </a:cubicBezTo>
                  <a:cubicBezTo>
                    <a:pt x="9021" y="14857"/>
                    <a:pt x="7288" y="16591"/>
                    <a:pt x="5165" y="16591"/>
                  </a:cubicBezTo>
                  <a:cubicBezTo>
                    <a:pt x="1769" y="16591"/>
                    <a:pt x="36" y="12452"/>
                    <a:pt x="2477" y="10011"/>
                  </a:cubicBezTo>
                  <a:cubicBezTo>
                    <a:pt x="3255" y="9233"/>
                    <a:pt x="4213" y="8885"/>
                    <a:pt x="5155" y="8885"/>
                  </a:cubicBezTo>
                  <a:close/>
                  <a:moveTo>
                    <a:pt x="5165" y="0"/>
                  </a:moveTo>
                  <a:lnTo>
                    <a:pt x="2371" y="3361"/>
                  </a:lnTo>
                  <a:lnTo>
                    <a:pt x="3361" y="4174"/>
                  </a:lnTo>
                  <a:lnTo>
                    <a:pt x="4529" y="2759"/>
                  </a:lnTo>
                  <a:lnTo>
                    <a:pt x="4529" y="4917"/>
                  </a:lnTo>
                  <a:lnTo>
                    <a:pt x="3715" y="4917"/>
                  </a:lnTo>
                  <a:lnTo>
                    <a:pt x="3715" y="6191"/>
                  </a:lnTo>
                  <a:lnTo>
                    <a:pt x="4529" y="6191"/>
                  </a:lnTo>
                  <a:lnTo>
                    <a:pt x="4529" y="7641"/>
                  </a:lnTo>
                  <a:cubicBezTo>
                    <a:pt x="1946" y="7924"/>
                    <a:pt x="1" y="10117"/>
                    <a:pt x="1" y="12735"/>
                  </a:cubicBezTo>
                  <a:cubicBezTo>
                    <a:pt x="1" y="15352"/>
                    <a:pt x="1946" y="17546"/>
                    <a:pt x="4529" y="17829"/>
                  </a:cubicBezTo>
                  <a:lnTo>
                    <a:pt x="4529" y="21366"/>
                  </a:lnTo>
                  <a:lnTo>
                    <a:pt x="3078" y="21366"/>
                  </a:lnTo>
                  <a:lnTo>
                    <a:pt x="3078" y="22675"/>
                  </a:lnTo>
                  <a:lnTo>
                    <a:pt x="4529" y="22675"/>
                  </a:lnTo>
                  <a:lnTo>
                    <a:pt x="4529" y="24514"/>
                  </a:lnTo>
                  <a:lnTo>
                    <a:pt x="5802" y="24514"/>
                  </a:lnTo>
                  <a:lnTo>
                    <a:pt x="5802" y="22675"/>
                  </a:lnTo>
                  <a:lnTo>
                    <a:pt x="7288" y="22675"/>
                  </a:lnTo>
                  <a:lnTo>
                    <a:pt x="7288" y="21366"/>
                  </a:lnTo>
                  <a:lnTo>
                    <a:pt x="5802" y="21366"/>
                  </a:lnTo>
                  <a:lnTo>
                    <a:pt x="5802" y="17829"/>
                  </a:lnTo>
                  <a:cubicBezTo>
                    <a:pt x="8384" y="17510"/>
                    <a:pt x="10295" y="15317"/>
                    <a:pt x="10295" y="12735"/>
                  </a:cubicBezTo>
                  <a:lnTo>
                    <a:pt x="10295" y="12310"/>
                  </a:lnTo>
                  <a:lnTo>
                    <a:pt x="15035" y="10754"/>
                  </a:lnTo>
                  <a:lnTo>
                    <a:pt x="14044" y="12310"/>
                  </a:lnTo>
                  <a:lnTo>
                    <a:pt x="15141" y="13018"/>
                  </a:lnTo>
                  <a:lnTo>
                    <a:pt x="17475" y="9304"/>
                  </a:lnTo>
                  <a:lnTo>
                    <a:pt x="13372" y="7676"/>
                  </a:lnTo>
                  <a:lnTo>
                    <a:pt x="12912" y="8879"/>
                  </a:lnTo>
                  <a:lnTo>
                    <a:pt x="14610" y="9551"/>
                  </a:lnTo>
                  <a:lnTo>
                    <a:pt x="10012" y="11037"/>
                  </a:lnTo>
                  <a:cubicBezTo>
                    <a:pt x="9375" y="9197"/>
                    <a:pt x="7748" y="7889"/>
                    <a:pt x="5802" y="7676"/>
                  </a:cubicBezTo>
                  <a:lnTo>
                    <a:pt x="5802" y="6191"/>
                  </a:lnTo>
                  <a:lnTo>
                    <a:pt x="6651" y="6191"/>
                  </a:lnTo>
                  <a:lnTo>
                    <a:pt x="6651" y="4882"/>
                  </a:lnTo>
                  <a:lnTo>
                    <a:pt x="5802" y="4882"/>
                  </a:lnTo>
                  <a:lnTo>
                    <a:pt x="5802" y="2759"/>
                  </a:lnTo>
                  <a:lnTo>
                    <a:pt x="6969" y="4174"/>
                  </a:lnTo>
                  <a:lnTo>
                    <a:pt x="7960" y="3361"/>
                  </a:lnTo>
                  <a:lnTo>
                    <a:pt x="5165" y="0"/>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3"/>
            <p:cNvSpPr/>
            <p:nvPr/>
          </p:nvSpPr>
          <p:spPr>
            <a:xfrm>
              <a:off x="5796225" y="2467050"/>
              <a:ext cx="487300" cy="357750"/>
            </a:xfrm>
            <a:custGeom>
              <a:rect b="b" l="l" r="r" t="t"/>
              <a:pathLst>
                <a:path extrusionOk="0" h="14310" w="19492">
                  <a:moveTo>
                    <a:pt x="10048" y="7146"/>
                  </a:moveTo>
                  <a:cubicBezTo>
                    <a:pt x="10265" y="7146"/>
                    <a:pt x="10490" y="7169"/>
                    <a:pt x="10719" y="7216"/>
                  </a:cubicBezTo>
                  <a:cubicBezTo>
                    <a:pt x="12382" y="7570"/>
                    <a:pt x="13443" y="9197"/>
                    <a:pt x="13124" y="10860"/>
                  </a:cubicBezTo>
                  <a:cubicBezTo>
                    <a:pt x="12794" y="12451"/>
                    <a:pt x="11448" y="13342"/>
                    <a:pt x="10084" y="13342"/>
                  </a:cubicBezTo>
                  <a:cubicBezTo>
                    <a:pt x="9113" y="13342"/>
                    <a:pt x="8132" y="12891"/>
                    <a:pt x="7500" y="11921"/>
                  </a:cubicBezTo>
                  <a:cubicBezTo>
                    <a:pt x="6107" y="9815"/>
                    <a:pt x="7681" y="7146"/>
                    <a:pt x="10048" y="7146"/>
                  </a:cubicBezTo>
                  <a:close/>
                  <a:moveTo>
                    <a:pt x="9375" y="0"/>
                  </a:moveTo>
                  <a:lnTo>
                    <a:pt x="7429" y="2936"/>
                  </a:lnTo>
                  <a:lnTo>
                    <a:pt x="8314" y="3502"/>
                  </a:lnTo>
                  <a:lnTo>
                    <a:pt x="9092" y="2264"/>
                  </a:lnTo>
                  <a:lnTo>
                    <a:pt x="9552" y="6155"/>
                  </a:lnTo>
                  <a:cubicBezTo>
                    <a:pt x="7995" y="6367"/>
                    <a:pt x="6686" y="7428"/>
                    <a:pt x="6191" y="8914"/>
                  </a:cubicBezTo>
                  <a:lnTo>
                    <a:pt x="5024" y="8667"/>
                  </a:lnTo>
                  <a:lnTo>
                    <a:pt x="5165" y="8030"/>
                  </a:lnTo>
                  <a:lnTo>
                    <a:pt x="4139" y="7818"/>
                  </a:lnTo>
                  <a:lnTo>
                    <a:pt x="3998" y="8454"/>
                  </a:lnTo>
                  <a:lnTo>
                    <a:pt x="2335" y="8101"/>
                  </a:lnTo>
                  <a:lnTo>
                    <a:pt x="3609" y="7428"/>
                  </a:lnTo>
                  <a:lnTo>
                    <a:pt x="3149" y="6509"/>
                  </a:lnTo>
                  <a:lnTo>
                    <a:pt x="1" y="8171"/>
                  </a:lnTo>
                  <a:lnTo>
                    <a:pt x="2229" y="10930"/>
                  </a:lnTo>
                  <a:lnTo>
                    <a:pt x="3043" y="10294"/>
                  </a:lnTo>
                  <a:lnTo>
                    <a:pt x="2088" y="9126"/>
                  </a:lnTo>
                  <a:lnTo>
                    <a:pt x="3821" y="9480"/>
                  </a:lnTo>
                  <a:lnTo>
                    <a:pt x="3680" y="10117"/>
                  </a:lnTo>
                  <a:lnTo>
                    <a:pt x="4670" y="10329"/>
                  </a:lnTo>
                  <a:lnTo>
                    <a:pt x="4812" y="9692"/>
                  </a:lnTo>
                  <a:lnTo>
                    <a:pt x="5979" y="9905"/>
                  </a:lnTo>
                  <a:cubicBezTo>
                    <a:pt x="5837" y="11956"/>
                    <a:pt x="7252" y="13796"/>
                    <a:pt x="9269" y="14220"/>
                  </a:cubicBezTo>
                  <a:cubicBezTo>
                    <a:pt x="9553" y="14280"/>
                    <a:pt x="9838" y="14309"/>
                    <a:pt x="10118" y="14309"/>
                  </a:cubicBezTo>
                  <a:cubicBezTo>
                    <a:pt x="11827" y="14309"/>
                    <a:pt x="13396" y="13238"/>
                    <a:pt x="13973" y="11567"/>
                  </a:cubicBezTo>
                  <a:lnTo>
                    <a:pt x="16803" y="12133"/>
                  </a:lnTo>
                  <a:lnTo>
                    <a:pt x="16556" y="13301"/>
                  </a:lnTo>
                  <a:lnTo>
                    <a:pt x="17581" y="13513"/>
                  </a:lnTo>
                  <a:lnTo>
                    <a:pt x="17794" y="12345"/>
                  </a:lnTo>
                  <a:lnTo>
                    <a:pt x="19279" y="12664"/>
                  </a:lnTo>
                  <a:lnTo>
                    <a:pt x="19492" y="11638"/>
                  </a:lnTo>
                  <a:lnTo>
                    <a:pt x="18006" y="11355"/>
                  </a:lnTo>
                  <a:lnTo>
                    <a:pt x="18254" y="10188"/>
                  </a:lnTo>
                  <a:lnTo>
                    <a:pt x="17228" y="9975"/>
                  </a:lnTo>
                  <a:lnTo>
                    <a:pt x="17016" y="11143"/>
                  </a:lnTo>
                  <a:lnTo>
                    <a:pt x="14186" y="10541"/>
                  </a:lnTo>
                  <a:cubicBezTo>
                    <a:pt x="14362" y="8490"/>
                    <a:pt x="12948" y="6615"/>
                    <a:pt x="10931" y="6190"/>
                  </a:cubicBezTo>
                  <a:cubicBezTo>
                    <a:pt x="10790" y="6155"/>
                    <a:pt x="10684" y="6155"/>
                    <a:pt x="10577" y="6120"/>
                  </a:cubicBezTo>
                  <a:lnTo>
                    <a:pt x="10118" y="2122"/>
                  </a:lnTo>
                  <a:lnTo>
                    <a:pt x="11214" y="3184"/>
                  </a:lnTo>
                  <a:lnTo>
                    <a:pt x="11922" y="2441"/>
                  </a:lnTo>
                  <a:lnTo>
                    <a:pt x="9375" y="0"/>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3"/>
            <p:cNvSpPr/>
            <p:nvPr/>
          </p:nvSpPr>
          <p:spPr>
            <a:xfrm>
              <a:off x="5591950" y="1139650"/>
              <a:ext cx="475800" cy="439525"/>
            </a:xfrm>
            <a:custGeom>
              <a:rect b="b" l="l" r="r" t="t"/>
              <a:pathLst>
                <a:path extrusionOk="0" h="17581" w="19032">
                  <a:moveTo>
                    <a:pt x="9280" y="3035"/>
                  </a:moveTo>
                  <a:cubicBezTo>
                    <a:pt x="10814" y="3035"/>
                    <a:pt x="12328" y="4028"/>
                    <a:pt x="12700" y="5801"/>
                  </a:cubicBezTo>
                  <a:cubicBezTo>
                    <a:pt x="13187" y="8129"/>
                    <a:pt x="11334" y="10022"/>
                    <a:pt x="9280" y="10022"/>
                  </a:cubicBezTo>
                  <a:cubicBezTo>
                    <a:pt x="8649" y="10022"/>
                    <a:pt x="8000" y="9844"/>
                    <a:pt x="7393" y="9445"/>
                  </a:cubicBezTo>
                  <a:cubicBezTo>
                    <a:pt x="5766" y="8384"/>
                    <a:pt x="5306" y="6226"/>
                    <a:pt x="6368" y="4634"/>
                  </a:cubicBezTo>
                  <a:cubicBezTo>
                    <a:pt x="7076" y="3543"/>
                    <a:pt x="8183" y="3035"/>
                    <a:pt x="9280" y="3035"/>
                  </a:cubicBezTo>
                  <a:close/>
                  <a:moveTo>
                    <a:pt x="2759" y="0"/>
                  </a:moveTo>
                  <a:lnTo>
                    <a:pt x="2052" y="1132"/>
                  </a:lnTo>
                  <a:lnTo>
                    <a:pt x="637" y="212"/>
                  </a:lnTo>
                  <a:lnTo>
                    <a:pt x="0" y="1167"/>
                  </a:lnTo>
                  <a:lnTo>
                    <a:pt x="1415" y="2087"/>
                  </a:lnTo>
                  <a:lnTo>
                    <a:pt x="672" y="3219"/>
                  </a:lnTo>
                  <a:lnTo>
                    <a:pt x="1663" y="3820"/>
                  </a:lnTo>
                  <a:lnTo>
                    <a:pt x="2406" y="2724"/>
                  </a:lnTo>
                  <a:lnTo>
                    <a:pt x="5094" y="4492"/>
                  </a:lnTo>
                  <a:cubicBezTo>
                    <a:pt x="4068" y="6580"/>
                    <a:pt x="4811" y="9126"/>
                    <a:pt x="6757" y="10400"/>
                  </a:cubicBezTo>
                  <a:cubicBezTo>
                    <a:pt x="6863" y="10471"/>
                    <a:pt x="7004" y="10541"/>
                    <a:pt x="7110" y="10612"/>
                  </a:cubicBezTo>
                  <a:lnTo>
                    <a:pt x="5943" y="14998"/>
                  </a:lnTo>
                  <a:lnTo>
                    <a:pt x="5236" y="13477"/>
                  </a:lnTo>
                  <a:lnTo>
                    <a:pt x="4174" y="13973"/>
                  </a:lnTo>
                  <a:lnTo>
                    <a:pt x="5837" y="17581"/>
                  </a:lnTo>
                  <a:lnTo>
                    <a:pt x="9091" y="15281"/>
                  </a:lnTo>
                  <a:lnTo>
                    <a:pt x="8419" y="14326"/>
                  </a:lnTo>
                  <a:lnTo>
                    <a:pt x="7075" y="15281"/>
                  </a:lnTo>
                  <a:lnTo>
                    <a:pt x="8207" y="11037"/>
                  </a:lnTo>
                  <a:cubicBezTo>
                    <a:pt x="8577" y="11127"/>
                    <a:pt x="8948" y="11171"/>
                    <a:pt x="9314" y="11171"/>
                  </a:cubicBezTo>
                  <a:cubicBezTo>
                    <a:pt x="10667" y="11171"/>
                    <a:pt x="11958" y="10573"/>
                    <a:pt x="12876" y="9516"/>
                  </a:cubicBezTo>
                  <a:lnTo>
                    <a:pt x="13973" y="10294"/>
                  </a:lnTo>
                  <a:lnTo>
                    <a:pt x="13584" y="10895"/>
                  </a:lnTo>
                  <a:lnTo>
                    <a:pt x="14539" y="11532"/>
                  </a:lnTo>
                  <a:lnTo>
                    <a:pt x="14963" y="10895"/>
                  </a:lnTo>
                  <a:lnTo>
                    <a:pt x="16555" y="11956"/>
                  </a:lnTo>
                  <a:lnTo>
                    <a:pt x="14928" y="12133"/>
                  </a:lnTo>
                  <a:lnTo>
                    <a:pt x="15070" y="13301"/>
                  </a:lnTo>
                  <a:lnTo>
                    <a:pt x="19031" y="12841"/>
                  </a:lnTo>
                  <a:lnTo>
                    <a:pt x="17864" y="9056"/>
                  </a:lnTo>
                  <a:lnTo>
                    <a:pt x="16732" y="9374"/>
                  </a:lnTo>
                  <a:lnTo>
                    <a:pt x="17263" y="11001"/>
                  </a:lnTo>
                  <a:lnTo>
                    <a:pt x="15600" y="9940"/>
                  </a:lnTo>
                  <a:lnTo>
                    <a:pt x="16025" y="9303"/>
                  </a:lnTo>
                  <a:lnTo>
                    <a:pt x="15034" y="8667"/>
                  </a:lnTo>
                  <a:lnTo>
                    <a:pt x="14610" y="9303"/>
                  </a:lnTo>
                  <a:lnTo>
                    <a:pt x="13513" y="8560"/>
                  </a:lnTo>
                  <a:cubicBezTo>
                    <a:pt x="14574" y="6438"/>
                    <a:pt x="13902" y="3856"/>
                    <a:pt x="11886" y="2547"/>
                  </a:cubicBezTo>
                  <a:cubicBezTo>
                    <a:pt x="11113" y="2037"/>
                    <a:pt x="10239" y="1790"/>
                    <a:pt x="9369" y="1790"/>
                  </a:cubicBezTo>
                  <a:cubicBezTo>
                    <a:pt x="8008" y="1790"/>
                    <a:pt x="6659" y="2394"/>
                    <a:pt x="5731" y="3537"/>
                  </a:cubicBezTo>
                  <a:lnTo>
                    <a:pt x="3007" y="1769"/>
                  </a:lnTo>
                  <a:lnTo>
                    <a:pt x="3750" y="637"/>
                  </a:lnTo>
                  <a:lnTo>
                    <a:pt x="2759" y="0"/>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3"/>
            <p:cNvSpPr/>
            <p:nvPr/>
          </p:nvSpPr>
          <p:spPr>
            <a:xfrm>
              <a:off x="2630387" y="2710331"/>
              <a:ext cx="557175" cy="398100"/>
            </a:xfrm>
            <a:custGeom>
              <a:rect b="b" l="l" r="r" t="t"/>
              <a:pathLst>
                <a:path extrusionOk="0" h="15924" w="22287">
                  <a:moveTo>
                    <a:pt x="11502" y="7815"/>
                  </a:moveTo>
                  <a:cubicBezTo>
                    <a:pt x="11559" y="7815"/>
                    <a:pt x="11616" y="7816"/>
                    <a:pt x="11674" y="7818"/>
                  </a:cubicBezTo>
                  <a:cubicBezTo>
                    <a:pt x="13620" y="7889"/>
                    <a:pt x="15105" y="9516"/>
                    <a:pt x="15035" y="11462"/>
                  </a:cubicBezTo>
                  <a:cubicBezTo>
                    <a:pt x="14941" y="13513"/>
                    <a:pt x="13252" y="14811"/>
                    <a:pt x="11512" y="14811"/>
                  </a:cubicBezTo>
                  <a:cubicBezTo>
                    <a:pt x="10612" y="14811"/>
                    <a:pt x="9698" y="14463"/>
                    <a:pt x="8986" y="13690"/>
                  </a:cubicBezTo>
                  <a:cubicBezTo>
                    <a:pt x="6903" y="11434"/>
                    <a:pt x="8499" y="7815"/>
                    <a:pt x="11502" y="7815"/>
                  </a:cubicBezTo>
                  <a:close/>
                  <a:moveTo>
                    <a:pt x="8880" y="1"/>
                  </a:moveTo>
                  <a:lnTo>
                    <a:pt x="7252" y="3644"/>
                  </a:lnTo>
                  <a:lnTo>
                    <a:pt x="8314" y="4140"/>
                  </a:lnTo>
                  <a:lnTo>
                    <a:pt x="8986" y="2618"/>
                  </a:lnTo>
                  <a:lnTo>
                    <a:pt x="10188" y="6863"/>
                  </a:lnTo>
                  <a:cubicBezTo>
                    <a:pt x="8491" y="7359"/>
                    <a:pt x="7252" y="8809"/>
                    <a:pt x="6934" y="10542"/>
                  </a:cubicBezTo>
                  <a:lnTo>
                    <a:pt x="5625" y="10471"/>
                  </a:lnTo>
                  <a:lnTo>
                    <a:pt x="5661" y="9729"/>
                  </a:lnTo>
                  <a:lnTo>
                    <a:pt x="4493" y="9693"/>
                  </a:lnTo>
                  <a:lnTo>
                    <a:pt x="4458" y="10436"/>
                  </a:lnTo>
                  <a:lnTo>
                    <a:pt x="2512" y="10365"/>
                  </a:lnTo>
                  <a:lnTo>
                    <a:pt x="3857" y="9375"/>
                  </a:lnTo>
                  <a:lnTo>
                    <a:pt x="3149" y="8420"/>
                  </a:lnTo>
                  <a:lnTo>
                    <a:pt x="1" y="10861"/>
                  </a:lnTo>
                  <a:lnTo>
                    <a:pt x="2937" y="13514"/>
                  </a:lnTo>
                  <a:lnTo>
                    <a:pt x="3715" y="12629"/>
                  </a:lnTo>
                  <a:lnTo>
                    <a:pt x="2477" y="11497"/>
                  </a:lnTo>
                  <a:lnTo>
                    <a:pt x="2477" y="11497"/>
                  </a:lnTo>
                  <a:lnTo>
                    <a:pt x="4423" y="11568"/>
                  </a:lnTo>
                  <a:lnTo>
                    <a:pt x="4387" y="12311"/>
                  </a:lnTo>
                  <a:lnTo>
                    <a:pt x="5554" y="12382"/>
                  </a:lnTo>
                  <a:lnTo>
                    <a:pt x="5590" y="11603"/>
                  </a:lnTo>
                  <a:lnTo>
                    <a:pt x="6934" y="11674"/>
                  </a:lnTo>
                  <a:cubicBezTo>
                    <a:pt x="7111" y="14009"/>
                    <a:pt x="9021" y="15813"/>
                    <a:pt x="11356" y="15919"/>
                  </a:cubicBezTo>
                  <a:cubicBezTo>
                    <a:pt x="11428" y="15922"/>
                    <a:pt x="11499" y="15924"/>
                    <a:pt x="11570" y="15924"/>
                  </a:cubicBezTo>
                  <a:cubicBezTo>
                    <a:pt x="13847" y="15924"/>
                    <a:pt x="15754" y="14293"/>
                    <a:pt x="16131" y="12063"/>
                  </a:cubicBezTo>
                  <a:lnTo>
                    <a:pt x="19386" y="12169"/>
                  </a:lnTo>
                  <a:lnTo>
                    <a:pt x="19315" y="13514"/>
                  </a:lnTo>
                  <a:lnTo>
                    <a:pt x="20482" y="13549"/>
                  </a:lnTo>
                  <a:lnTo>
                    <a:pt x="20553" y="12240"/>
                  </a:lnTo>
                  <a:lnTo>
                    <a:pt x="22216" y="12311"/>
                  </a:lnTo>
                  <a:lnTo>
                    <a:pt x="22286" y="11144"/>
                  </a:lnTo>
                  <a:lnTo>
                    <a:pt x="20588" y="11073"/>
                  </a:lnTo>
                  <a:lnTo>
                    <a:pt x="20659" y="9729"/>
                  </a:lnTo>
                  <a:lnTo>
                    <a:pt x="19456" y="9729"/>
                  </a:lnTo>
                  <a:lnTo>
                    <a:pt x="19421" y="11073"/>
                  </a:lnTo>
                  <a:lnTo>
                    <a:pt x="16167" y="10931"/>
                  </a:lnTo>
                  <a:cubicBezTo>
                    <a:pt x="15990" y="8597"/>
                    <a:pt x="14080" y="6757"/>
                    <a:pt x="11745" y="6651"/>
                  </a:cubicBezTo>
                  <a:lnTo>
                    <a:pt x="11320" y="6651"/>
                  </a:lnTo>
                  <a:lnTo>
                    <a:pt x="10118" y="2300"/>
                  </a:lnTo>
                  <a:lnTo>
                    <a:pt x="11497" y="3255"/>
                  </a:lnTo>
                  <a:lnTo>
                    <a:pt x="12169" y="2300"/>
                  </a:lnTo>
                  <a:lnTo>
                    <a:pt x="8880" y="1"/>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3"/>
            <p:cNvSpPr/>
            <p:nvPr/>
          </p:nvSpPr>
          <p:spPr>
            <a:xfrm>
              <a:off x="3069800" y="1374875"/>
              <a:ext cx="298050" cy="65475"/>
            </a:xfrm>
            <a:custGeom>
              <a:rect b="b" l="l" r="r" t="t"/>
              <a:pathLst>
                <a:path extrusionOk="0" h="2619" w="11922">
                  <a:moveTo>
                    <a:pt x="1486" y="0"/>
                  </a:moveTo>
                  <a:lnTo>
                    <a:pt x="0" y="2618"/>
                  </a:lnTo>
                  <a:lnTo>
                    <a:pt x="11921" y="2618"/>
                  </a:lnTo>
                  <a:lnTo>
                    <a:pt x="10435" y="0"/>
                  </a:lnTo>
                  <a:lnTo>
                    <a:pt x="8950" y="2583"/>
                  </a:lnTo>
                  <a:lnTo>
                    <a:pt x="7464" y="0"/>
                  </a:lnTo>
                  <a:lnTo>
                    <a:pt x="5978" y="2583"/>
                  </a:lnTo>
                  <a:lnTo>
                    <a:pt x="4457" y="0"/>
                  </a:lnTo>
                  <a:lnTo>
                    <a:pt x="2971" y="2583"/>
                  </a:lnTo>
                  <a:lnTo>
                    <a:pt x="1486" y="0"/>
                  </a:lnTo>
                  <a:close/>
                </a:path>
              </a:pathLst>
            </a:custGeom>
            <a:solidFill>
              <a:srgbClr val="0C9F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3"/>
            <p:cNvSpPr/>
            <p:nvPr/>
          </p:nvSpPr>
          <p:spPr>
            <a:xfrm>
              <a:off x="5777650" y="2243300"/>
              <a:ext cx="427175" cy="92875"/>
            </a:xfrm>
            <a:custGeom>
              <a:rect b="b" l="l" r="r" t="t"/>
              <a:pathLst>
                <a:path extrusionOk="0" h="3715" w="17087">
                  <a:moveTo>
                    <a:pt x="2123" y="0"/>
                  </a:moveTo>
                  <a:lnTo>
                    <a:pt x="1" y="3715"/>
                  </a:lnTo>
                  <a:lnTo>
                    <a:pt x="17086" y="3715"/>
                  </a:lnTo>
                  <a:lnTo>
                    <a:pt x="14964" y="0"/>
                  </a:lnTo>
                  <a:lnTo>
                    <a:pt x="12806" y="3679"/>
                  </a:lnTo>
                  <a:lnTo>
                    <a:pt x="10684" y="0"/>
                  </a:lnTo>
                  <a:lnTo>
                    <a:pt x="8561" y="3679"/>
                  </a:lnTo>
                  <a:lnTo>
                    <a:pt x="6404" y="0"/>
                  </a:lnTo>
                  <a:lnTo>
                    <a:pt x="4281" y="3679"/>
                  </a:lnTo>
                  <a:lnTo>
                    <a:pt x="2123" y="0"/>
                  </a:lnTo>
                  <a:close/>
                </a:path>
              </a:pathLst>
            </a:custGeom>
            <a:solidFill>
              <a:srgbClr val="0C9F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
            <p:cNvSpPr/>
            <p:nvPr/>
          </p:nvSpPr>
          <p:spPr>
            <a:xfrm>
              <a:off x="2040292" y="1566305"/>
              <a:ext cx="428050" cy="92900"/>
            </a:xfrm>
            <a:custGeom>
              <a:rect b="b" l="l" r="r" t="t"/>
              <a:pathLst>
                <a:path extrusionOk="0" h="3716" w="17122">
                  <a:moveTo>
                    <a:pt x="2159" y="1"/>
                  </a:moveTo>
                  <a:lnTo>
                    <a:pt x="1" y="3715"/>
                  </a:lnTo>
                  <a:lnTo>
                    <a:pt x="17122" y="3715"/>
                  </a:lnTo>
                  <a:lnTo>
                    <a:pt x="14964" y="1"/>
                  </a:lnTo>
                  <a:lnTo>
                    <a:pt x="12842" y="3680"/>
                  </a:lnTo>
                  <a:lnTo>
                    <a:pt x="10684" y="1"/>
                  </a:lnTo>
                  <a:lnTo>
                    <a:pt x="8561" y="3680"/>
                  </a:lnTo>
                  <a:lnTo>
                    <a:pt x="6439" y="1"/>
                  </a:lnTo>
                  <a:lnTo>
                    <a:pt x="4281" y="3680"/>
                  </a:lnTo>
                  <a:lnTo>
                    <a:pt x="2159" y="1"/>
                  </a:lnTo>
                  <a:close/>
                </a:path>
              </a:pathLst>
            </a:custGeom>
            <a:solidFill>
              <a:srgbClr val="F266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3"/>
            <p:cNvSpPr/>
            <p:nvPr/>
          </p:nvSpPr>
          <p:spPr>
            <a:xfrm>
              <a:off x="2568986" y="1193315"/>
              <a:ext cx="326350" cy="70775"/>
            </a:xfrm>
            <a:custGeom>
              <a:rect b="b" l="l" r="r" t="t"/>
              <a:pathLst>
                <a:path extrusionOk="0" h="2831" w="13054">
                  <a:moveTo>
                    <a:pt x="1663" y="1"/>
                  </a:moveTo>
                  <a:lnTo>
                    <a:pt x="1" y="2831"/>
                  </a:lnTo>
                  <a:lnTo>
                    <a:pt x="13054" y="2831"/>
                  </a:lnTo>
                  <a:lnTo>
                    <a:pt x="11426" y="1"/>
                  </a:lnTo>
                  <a:lnTo>
                    <a:pt x="9799" y="2795"/>
                  </a:lnTo>
                  <a:lnTo>
                    <a:pt x="8172" y="1"/>
                  </a:lnTo>
                  <a:lnTo>
                    <a:pt x="6545" y="2795"/>
                  </a:lnTo>
                  <a:lnTo>
                    <a:pt x="4918" y="1"/>
                  </a:lnTo>
                  <a:lnTo>
                    <a:pt x="3290" y="2795"/>
                  </a:lnTo>
                  <a:lnTo>
                    <a:pt x="1663" y="1"/>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3"/>
            <p:cNvSpPr/>
            <p:nvPr/>
          </p:nvSpPr>
          <p:spPr>
            <a:xfrm>
              <a:off x="4891331" y="3031819"/>
              <a:ext cx="95525" cy="440425"/>
            </a:xfrm>
            <a:custGeom>
              <a:rect b="b" l="l" r="r" t="t"/>
              <a:pathLst>
                <a:path extrusionOk="0" h="17617" w="3821">
                  <a:moveTo>
                    <a:pt x="3821" y="1"/>
                  </a:moveTo>
                  <a:lnTo>
                    <a:pt x="1" y="2194"/>
                  </a:lnTo>
                  <a:lnTo>
                    <a:pt x="3821" y="4422"/>
                  </a:lnTo>
                  <a:lnTo>
                    <a:pt x="3821" y="4387"/>
                  </a:lnTo>
                  <a:lnTo>
                    <a:pt x="3821" y="1"/>
                  </a:lnTo>
                  <a:close/>
                  <a:moveTo>
                    <a:pt x="3821" y="4422"/>
                  </a:moveTo>
                  <a:lnTo>
                    <a:pt x="1" y="6616"/>
                  </a:lnTo>
                  <a:lnTo>
                    <a:pt x="3821" y="8809"/>
                  </a:lnTo>
                  <a:lnTo>
                    <a:pt x="3821" y="4422"/>
                  </a:lnTo>
                  <a:close/>
                  <a:moveTo>
                    <a:pt x="3821" y="8809"/>
                  </a:moveTo>
                  <a:lnTo>
                    <a:pt x="1" y="11002"/>
                  </a:lnTo>
                  <a:lnTo>
                    <a:pt x="3821" y="13195"/>
                  </a:lnTo>
                  <a:lnTo>
                    <a:pt x="3821" y="8809"/>
                  </a:lnTo>
                  <a:close/>
                  <a:moveTo>
                    <a:pt x="3821" y="13195"/>
                  </a:moveTo>
                  <a:lnTo>
                    <a:pt x="1" y="15424"/>
                  </a:lnTo>
                  <a:lnTo>
                    <a:pt x="3821" y="17617"/>
                  </a:lnTo>
                  <a:lnTo>
                    <a:pt x="3821" y="13231"/>
                  </a:lnTo>
                  <a:lnTo>
                    <a:pt x="3821" y="13195"/>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3" name="Google Shape;393;p3"/>
          <p:cNvSpPr/>
          <p:nvPr/>
        </p:nvSpPr>
        <p:spPr>
          <a:xfrm>
            <a:off x="3402475" y="-966650"/>
            <a:ext cx="7295539" cy="7870212"/>
          </a:xfrm>
          <a:custGeom>
            <a:rect b="b" l="l" r="r" t="t"/>
            <a:pathLst>
              <a:path extrusionOk="0" h="67069" w="67070">
                <a:moveTo>
                  <a:pt x="33535" y="0"/>
                </a:moveTo>
                <a:cubicBezTo>
                  <a:pt x="14999" y="0"/>
                  <a:pt x="1" y="14999"/>
                  <a:pt x="1" y="33534"/>
                </a:cubicBezTo>
                <a:cubicBezTo>
                  <a:pt x="1" y="52035"/>
                  <a:pt x="14999" y="67069"/>
                  <a:pt x="33535" y="67069"/>
                </a:cubicBezTo>
                <a:cubicBezTo>
                  <a:pt x="52071" y="67069"/>
                  <a:pt x="67069" y="52035"/>
                  <a:pt x="67069" y="33534"/>
                </a:cubicBezTo>
                <a:cubicBezTo>
                  <a:pt x="67069" y="14999"/>
                  <a:pt x="52071" y="0"/>
                  <a:pt x="33535" y="0"/>
                </a:cubicBezTo>
                <a:close/>
              </a:path>
            </a:pathLst>
          </a:custGeom>
          <a:solidFill>
            <a:srgbClr val="021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3"/>
          <p:cNvSpPr txBox="1"/>
          <p:nvPr>
            <p:ph type="title"/>
          </p:nvPr>
        </p:nvSpPr>
        <p:spPr>
          <a:xfrm>
            <a:off x="4960675" y="2227088"/>
            <a:ext cx="2917200" cy="841800"/>
          </a:xfrm>
          <a:prstGeom prst="rect">
            <a:avLst/>
          </a:prstGeom>
        </p:spPr>
        <p:txBody>
          <a:bodyPr anchorCtr="0" anchor="b" bIns="91425" lIns="91425" spcFirstLastPara="1" rIns="91425" wrap="square" tIns="91425">
            <a:noAutofit/>
          </a:bodyPr>
          <a:lstStyle>
            <a:lvl1pPr lvl="0">
              <a:spcBef>
                <a:spcPts val="0"/>
              </a:spcBef>
              <a:spcAft>
                <a:spcPts val="0"/>
              </a:spcAft>
              <a:buSzPts val="3600"/>
              <a:buNone/>
              <a:defRPr sz="3600"/>
            </a:lvl1pPr>
            <a:lvl2pPr lvl="1">
              <a:spcBef>
                <a:spcPts val="0"/>
              </a:spcBef>
              <a:spcAft>
                <a:spcPts val="0"/>
              </a:spcAft>
              <a:buSzPts val="3600"/>
              <a:buNone/>
              <a:defRPr sz="3600"/>
            </a:lvl2pPr>
            <a:lvl3pPr lvl="2">
              <a:spcBef>
                <a:spcPts val="0"/>
              </a:spcBef>
              <a:spcAft>
                <a:spcPts val="0"/>
              </a:spcAft>
              <a:buSzPts val="3600"/>
              <a:buNone/>
              <a:defRPr sz="3600"/>
            </a:lvl3pPr>
            <a:lvl4pPr lvl="3">
              <a:spcBef>
                <a:spcPts val="0"/>
              </a:spcBef>
              <a:spcAft>
                <a:spcPts val="0"/>
              </a:spcAft>
              <a:buSzPts val="3600"/>
              <a:buNone/>
              <a:defRPr sz="3600"/>
            </a:lvl4pPr>
            <a:lvl5pPr lvl="4">
              <a:spcBef>
                <a:spcPts val="0"/>
              </a:spcBef>
              <a:spcAft>
                <a:spcPts val="0"/>
              </a:spcAft>
              <a:buSzPts val="3600"/>
              <a:buNone/>
              <a:defRPr sz="3600"/>
            </a:lvl5pPr>
            <a:lvl6pPr lvl="5">
              <a:spcBef>
                <a:spcPts val="0"/>
              </a:spcBef>
              <a:spcAft>
                <a:spcPts val="0"/>
              </a:spcAft>
              <a:buSzPts val="3600"/>
              <a:buNone/>
              <a:defRPr sz="3600"/>
            </a:lvl6pPr>
            <a:lvl7pPr lvl="6">
              <a:spcBef>
                <a:spcPts val="0"/>
              </a:spcBef>
              <a:spcAft>
                <a:spcPts val="0"/>
              </a:spcAft>
              <a:buSzPts val="3600"/>
              <a:buNone/>
              <a:defRPr sz="3600"/>
            </a:lvl7pPr>
            <a:lvl8pPr lvl="7">
              <a:spcBef>
                <a:spcPts val="0"/>
              </a:spcBef>
              <a:spcAft>
                <a:spcPts val="0"/>
              </a:spcAft>
              <a:buSzPts val="3600"/>
              <a:buNone/>
              <a:defRPr sz="3600"/>
            </a:lvl8pPr>
            <a:lvl9pPr lvl="8">
              <a:spcBef>
                <a:spcPts val="0"/>
              </a:spcBef>
              <a:spcAft>
                <a:spcPts val="0"/>
              </a:spcAft>
              <a:buSzPts val="3600"/>
              <a:buNone/>
              <a:defRPr sz="3600"/>
            </a:lvl9pPr>
          </a:lstStyle>
          <a:p/>
        </p:txBody>
      </p:sp>
      <p:sp>
        <p:nvSpPr>
          <p:cNvPr id="395" name="Google Shape;395;p3"/>
          <p:cNvSpPr txBox="1"/>
          <p:nvPr>
            <p:ph idx="1" type="subTitle"/>
          </p:nvPr>
        </p:nvSpPr>
        <p:spPr>
          <a:xfrm>
            <a:off x="4960675" y="3068888"/>
            <a:ext cx="2917200" cy="792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lt2"/>
              </a:buClr>
              <a:buSzPts val="1800"/>
              <a:buFont typeface="Open Sans"/>
              <a:buNone/>
              <a:defRPr>
                <a:solidFill>
                  <a:schemeClr val="lt2"/>
                </a:solidFill>
                <a:latin typeface="Open Sans"/>
                <a:ea typeface="Open Sans"/>
                <a:cs typeface="Open Sans"/>
                <a:sym typeface="Open Sans"/>
              </a:defRPr>
            </a:lvl1pPr>
            <a:lvl2pPr lvl="1" rtl="0">
              <a:lnSpc>
                <a:spcPct val="100000"/>
              </a:lnSpc>
              <a:spcBef>
                <a:spcPts val="0"/>
              </a:spcBef>
              <a:spcAft>
                <a:spcPts val="0"/>
              </a:spcAft>
              <a:buClr>
                <a:schemeClr val="lt2"/>
              </a:buClr>
              <a:buSzPts val="1800"/>
              <a:buNone/>
              <a:defRPr sz="1800">
                <a:solidFill>
                  <a:schemeClr val="lt2"/>
                </a:solidFill>
              </a:defRPr>
            </a:lvl2pPr>
            <a:lvl3pPr lvl="2" rtl="0">
              <a:lnSpc>
                <a:spcPct val="100000"/>
              </a:lnSpc>
              <a:spcBef>
                <a:spcPts val="0"/>
              </a:spcBef>
              <a:spcAft>
                <a:spcPts val="0"/>
              </a:spcAft>
              <a:buClr>
                <a:schemeClr val="lt2"/>
              </a:buClr>
              <a:buSzPts val="1800"/>
              <a:buNone/>
              <a:defRPr sz="1800">
                <a:solidFill>
                  <a:schemeClr val="lt2"/>
                </a:solidFill>
              </a:defRPr>
            </a:lvl3pPr>
            <a:lvl4pPr lvl="3" rtl="0">
              <a:lnSpc>
                <a:spcPct val="100000"/>
              </a:lnSpc>
              <a:spcBef>
                <a:spcPts val="0"/>
              </a:spcBef>
              <a:spcAft>
                <a:spcPts val="0"/>
              </a:spcAft>
              <a:buClr>
                <a:schemeClr val="lt2"/>
              </a:buClr>
              <a:buSzPts val="1800"/>
              <a:buNone/>
              <a:defRPr sz="1800">
                <a:solidFill>
                  <a:schemeClr val="lt2"/>
                </a:solidFill>
              </a:defRPr>
            </a:lvl4pPr>
            <a:lvl5pPr lvl="4" rtl="0">
              <a:lnSpc>
                <a:spcPct val="100000"/>
              </a:lnSpc>
              <a:spcBef>
                <a:spcPts val="0"/>
              </a:spcBef>
              <a:spcAft>
                <a:spcPts val="0"/>
              </a:spcAft>
              <a:buClr>
                <a:schemeClr val="lt2"/>
              </a:buClr>
              <a:buSzPts val="1800"/>
              <a:buNone/>
              <a:defRPr sz="1800">
                <a:solidFill>
                  <a:schemeClr val="lt2"/>
                </a:solidFill>
              </a:defRPr>
            </a:lvl5pPr>
            <a:lvl6pPr lvl="5" rtl="0">
              <a:lnSpc>
                <a:spcPct val="100000"/>
              </a:lnSpc>
              <a:spcBef>
                <a:spcPts val="0"/>
              </a:spcBef>
              <a:spcAft>
                <a:spcPts val="0"/>
              </a:spcAft>
              <a:buClr>
                <a:schemeClr val="lt2"/>
              </a:buClr>
              <a:buSzPts val="1800"/>
              <a:buNone/>
              <a:defRPr sz="1800">
                <a:solidFill>
                  <a:schemeClr val="lt2"/>
                </a:solidFill>
              </a:defRPr>
            </a:lvl6pPr>
            <a:lvl7pPr lvl="6" rtl="0">
              <a:lnSpc>
                <a:spcPct val="100000"/>
              </a:lnSpc>
              <a:spcBef>
                <a:spcPts val="0"/>
              </a:spcBef>
              <a:spcAft>
                <a:spcPts val="0"/>
              </a:spcAft>
              <a:buClr>
                <a:schemeClr val="lt2"/>
              </a:buClr>
              <a:buSzPts val="1800"/>
              <a:buNone/>
              <a:defRPr sz="1800">
                <a:solidFill>
                  <a:schemeClr val="lt2"/>
                </a:solidFill>
              </a:defRPr>
            </a:lvl7pPr>
            <a:lvl8pPr lvl="7" rtl="0">
              <a:lnSpc>
                <a:spcPct val="100000"/>
              </a:lnSpc>
              <a:spcBef>
                <a:spcPts val="0"/>
              </a:spcBef>
              <a:spcAft>
                <a:spcPts val="0"/>
              </a:spcAft>
              <a:buClr>
                <a:schemeClr val="lt2"/>
              </a:buClr>
              <a:buSzPts val="1800"/>
              <a:buNone/>
              <a:defRPr sz="1800">
                <a:solidFill>
                  <a:schemeClr val="lt2"/>
                </a:solidFill>
              </a:defRPr>
            </a:lvl8pPr>
            <a:lvl9pPr lvl="8" rtl="0">
              <a:lnSpc>
                <a:spcPct val="100000"/>
              </a:lnSpc>
              <a:spcBef>
                <a:spcPts val="0"/>
              </a:spcBef>
              <a:spcAft>
                <a:spcPts val="0"/>
              </a:spcAft>
              <a:buClr>
                <a:schemeClr val="lt2"/>
              </a:buClr>
              <a:buSzPts val="1800"/>
              <a:buNone/>
              <a:defRPr sz="1800">
                <a:solidFill>
                  <a:schemeClr val="lt2"/>
                </a:solidFill>
              </a:defRPr>
            </a:lvl9pPr>
          </a:lstStyle>
          <a:p/>
        </p:txBody>
      </p:sp>
      <p:sp>
        <p:nvSpPr>
          <p:cNvPr id="396" name="Google Shape;396;p3"/>
          <p:cNvSpPr txBox="1"/>
          <p:nvPr>
            <p:ph hasCustomPrompt="1" idx="2" type="title"/>
          </p:nvPr>
        </p:nvSpPr>
        <p:spPr>
          <a:xfrm>
            <a:off x="4960675" y="1282013"/>
            <a:ext cx="2917200" cy="10008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accent5"/>
              </a:buClr>
              <a:buSzPts val="6000"/>
              <a:buNone/>
              <a:defRPr sz="6000">
                <a:solidFill>
                  <a:schemeClr val="accent5"/>
                </a:solidFill>
              </a:defRPr>
            </a:lvl1pPr>
            <a:lvl2pPr lvl="1" rtl="0">
              <a:spcBef>
                <a:spcPts val="0"/>
              </a:spcBef>
              <a:spcAft>
                <a:spcPts val="0"/>
              </a:spcAft>
              <a:buClr>
                <a:schemeClr val="accent5"/>
              </a:buClr>
              <a:buSzPts val="6000"/>
              <a:buNone/>
              <a:defRPr sz="6000">
                <a:solidFill>
                  <a:schemeClr val="accent5"/>
                </a:solidFill>
              </a:defRPr>
            </a:lvl2pPr>
            <a:lvl3pPr lvl="2" rtl="0">
              <a:spcBef>
                <a:spcPts val="0"/>
              </a:spcBef>
              <a:spcAft>
                <a:spcPts val="0"/>
              </a:spcAft>
              <a:buClr>
                <a:schemeClr val="accent5"/>
              </a:buClr>
              <a:buSzPts val="6000"/>
              <a:buNone/>
              <a:defRPr sz="6000">
                <a:solidFill>
                  <a:schemeClr val="accent5"/>
                </a:solidFill>
              </a:defRPr>
            </a:lvl3pPr>
            <a:lvl4pPr lvl="3" rtl="0">
              <a:spcBef>
                <a:spcPts val="0"/>
              </a:spcBef>
              <a:spcAft>
                <a:spcPts val="0"/>
              </a:spcAft>
              <a:buClr>
                <a:schemeClr val="accent5"/>
              </a:buClr>
              <a:buSzPts val="6000"/>
              <a:buNone/>
              <a:defRPr sz="6000">
                <a:solidFill>
                  <a:schemeClr val="accent5"/>
                </a:solidFill>
              </a:defRPr>
            </a:lvl4pPr>
            <a:lvl5pPr lvl="4" rtl="0">
              <a:spcBef>
                <a:spcPts val="0"/>
              </a:spcBef>
              <a:spcAft>
                <a:spcPts val="0"/>
              </a:spcAft>
              <a:buClr>
                <a:schemeClr val="accent5"/>
              </a:buClr>
              <a:buSzPts val="6000"/>
              <a:buNone/>
              <a:defRPr sz="6000">
                <a:solidFill>
                  <a:schemeClr val="accent5"/>
                </a:solidFill>
              </a:defRPr>
            </a:lvl5pPr>
            <a:lvl6pPr lvl="5" rtl="0">
              <a:spcBef>
                <a:spcPts val="0"/>
              </a:spcBef>
              <a:spcAft>
                <a:spcPts val="0"/>
              </a:spcAft>
              <a:buClr>
                <a:schemeClr val="accent5"/>
              </a:buClr>
              <a:buSzPts val="6000"/>
              <a:buNone/>
              <a:defRPr sz="6000">
                <a:solidFill>
                  <a:schemeClr val="accent5"/>
                </a:solidFill>
              </a:defRPr>
            </a:lvl6pPr>
            <a:lvl7pPr lvl="6" rtl="0">
              <a:spcBef>
                <a:spcPts val="0"/>
              </a:spcBef>
              <a:spcAft>
                <a:spcPts val="0"/>
              </a:spcAft>
              <a:buClr>
                <a:schemeClr val="accent5"/>
              </a:buClr>
              <a:buSzPts val="6000"/>
              <a:buNone/>
              <a:defRPr sz="6000">
                <a:solidFill>
                  <a:schemeClr val="accent5"/>
                </a:solidFill>
              </a:defRPr>
            </a:lvl7pPr>
            <a:lvl8pPr lvl="7" rtl="0">
              <a:spcBef>
                <a:spcPts val="0"/>
              </a:spcBef>
              <a:spcAft>
                <a:spcPts val="0"/>
              </a:spcAft>
              <a:buClr>
                <a:schemeClr val="accent5"/>
              </a:buClr>
              <a:buSzPts val="6000"/>
              <a:buNone/>
              <a:defRPr sz="6000">
                <a:solidFill>
                  <a:schemeClr val="accent5"/>
                </a:solidFill>
              </a:defRPr>
            </a:lvl8pPr>
            <a:lvl9pPr lvl="8" rtl="0">
              <a:spcBef>
                <a:spcPts val="0"/>
              </a:spcBef>
              <a:spcAft>
                <a:spcPts val="0"/>
              </a:spcAft>
              <a:buClr>
                <a:schemeClr val="accent5"/>
              </a:buClr>
              <a:buSzPts val="6000"/>
              <a:buNone/>
              <a:defRPr sz="6000">
                <a:solidFill>
                  <a:schemeClr val="accent5"/>
                </a:solidFill>
              </a:defRPr>
            </a:lvl9pPr>
          </a:lstStyle>
          <a:p>
            <a:r>
              <a:t>xx%</a:t>
            </a: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Percentages">
  <p:cSld name="TITLE_ONLY_2">
    <p:spTree>
      <p:nvGrpSpPr>
        <p:cNvPr id="1334" name="Shape 1334"/>
        <p:cNvGrpSpPr/>
        <p:nvPr/>
      </p:nvGrpSpPr>
      <p:grpSpPr>
        <a:xfrm>
          <a:off x="0" y="0"/>
          <a:ext cx="0" cy="0"/>
          <a:chOff x="0" y="0"/>
          <a:chExt cx="0" cy="0"/>
        </a:xfrm>
      </p:grpSpPr>
      <p:sp>
        <p:nvSpPr>
          <p:cNvPr id="1335" name="Google Shape;1335;p21"/>
          <p:cNvSpPr/>
          <p:nvPr/>
        </p:nvSpPr>
        <p:spPr>
          <a:xfrm flipH="1" rot="8100064">
            <a:off x="-2143386" y="800612"/>
            <a:ext cx="3683621" cy="1753617"/>
          </a:xfrm>
          <a:custGeom>
            <a:rect b="b" l="l" r="r" t="t"/>
            <a:pathLst>
              <a:path extrusionOk="0" h="35609" w="38822">
                <a:moveTo>
                  <a:pt x="3691" y="0"/>
                </a:moveTo>
                <a:cubicBezTo>
                  <a:pt x="2832" y="0"/>
                  <a:pt x="2204" y="517"/>
                  <a:pt x="2204" y="517"/>
                </a:cubicBezTo>
                <a:lnTo>
                  <a:pt x="0" y="35608"/>
                </a:lnTo>
                <a:lnTo>
                  <a:pt x="38821" y="35608"/>
                </a:lnTo>
                <a:cubicBezTo>
                  <a:pt x="38821" y="34930"/>
                  <a:pt x="36617" y="18995"/>
                  <a:pt x="30175" y="16791"/>
                </a:cubicBezTo>
                <a:cubicBezTo>
                  <a:pt x="24705" y="14920"/>
                  <a:pt x="28159" y="11337"/>
                  <a:pt x="23097" y="11337"/>
                </a:cubicBezTo>
                <a:cubicBezTo>
                  <a:pt x="22198" y="11337"/>
                  <a:pt x="21030" y="11450"/>
                  <a:pt x="19496" y="11706"/>
                </a:cubicBezTo>
                <a:cubicBezTo>
                  <a:pt x="17991" y="11956"/>
                  <a:pt x="16698" y="12073"/>
                  <a:pt x="15580" y="12073"/>
                </a:cubicBezTo>
                <a:cubicBezTo>
                  <a:pt x="9144" y="12073"/>
                  <a:pt x="8540" y="8190"/>
                  <a:pt x="6951" y="3568"/>
                </a:cubicBezTo>
                <a:cubicBezTo>
                  <a:pt x="5956" y="675"/>
                  <a:pt x="4672" y="0"/>
                  <a:pt x="36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21"/>
          <p:cNvSpPr txBox="1"/>
          <p:nvPr>
            <p:ph type="title"/>
          </p:nvPr>
        </p:nvSpPr>
        <p:spPr>
          <a:xfrm>
            <a:off x="993600" y="521225"/>
            <a:ext cx="7299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337" name="Google Shape;1337;p21"/>
          <p:cNvSpPr/>
          <p:nvPr/>
        </p:nvSpPr>
        <p:spPr>
          <a:xfrm flipH="1" rot="-1810583">
            <a:off x="7520785" y="3820032"/>
            <a:ext cx="2615094" cy="1753622"/>
          </a:xfrm>
          <a:custGeom>
            <a:rect b="b" l="l" r="r" t="t"/>
            <a:pathLst>
              <a:path extrusionOk="0" h="35609" w="38822">
                <a:moveTo>
                  <a:pt x="3691" y="0"/>
                </a:moveTo>
                <a:cubicBezTo>
                  <a:pt x="2832" y="0"/>
                  <a:pt x="2204" y="517"/>
                  <a:pt x="2204" y="517"/>
                </a:cubicBezTo>
                <a:lnTo>
                  <a:pt x="0" y="35608"/>
                </a:lnTo>
                <a:lnTo>
                  <a:pt x="38821" y="35608"/>
                </a:lnTo>
                <a:cubicBezTo>
                  <a:pt x="38821" y="34930"/>
                  <a:pt x="36617" y="18995"/>
                  <a:pt x="30175" y="16791"/>
                </a:cubicBezTo>
                <a:cubicBezTo>
                  <a:pt x="24705" y="14920"/>
                  <a:pt x="28159" y="11337"/>
                  <a:pt x="23097" y="11337"/>
                </a:cubicBezTo>
                <a:cubicBezTo>
                  <a:pt x="22198" y="11337"/>
                  <a:pt x="21030" y="11450"/>
                  <a:pt x="19496" y="11706"/>
                </a:cubicBezTo>
                <a:cubicBezTo>
                  <a:pt x="17991" y="11956"/>
                  <a:pt x="16698" y="12073"/>
                  <a:pt x="15580" y="12073"/>
                </a:cubicBezTo>
                <a:cubicBezTo>
                  <a:pt x="9144" y="12073"/>
                  <a:pt x="8540" y="8190"/>
                  <a:pt x="6951" y="3568"/>
                </a:cubicBezTo>
                <a:cubicBezTo>
                  <a:pt x="5956" y="675"/>
                  <a:pt x="4672" y="0"/>
                  <a:pt x="369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21"/>
          <p:cNvSpPr/>
          <p:nvPr/>
        </p:nvSpPr>
        <p:spPr>
          <a:xfrm flipH="1" rot="8998013">
            <a:off x="-925375" y="-174253"/>
            <a:ext cx="2182862" cy="1472610"/>
          </a:xfrm>
          <a:custGeom>
            <a:rect b="b" l="l" r="r" t="t"/>
            <a:pathLst>
              <a:path extrusionOk="0" h="40839" w="60536">
                <a:moveTo>
                  <a:pt x="721" y="0"/>
                </a:moveTo>
                <a:cubicBezTo>
                  <a:pt x="371" y="0"/>
                  <a:pt x="178" y="3"/>
                  <a:pt x="178" y="3"/>
                </a:cubicBezTo>
                <a:lnTo>
                  <a:pt x="1" y="40838"/>
                </a:lnTo>
                <a:lnTo>
                  <a:pt x="59423" y="40838"/>
                </a:lnTo>
                <a:cubicBezTo>
                  <a:pt x="59423" y="40159"/>
                  <a:pt x="60535" y="19603"/>
                  <a:pt x="54093" y="17399"/>
                </a:cubicBezTo>
                <a:cubicBezTo>
                  <a:pt x="49322" y="15766"/>
                  <a:pt x="49805" y="14228"/>
                  <a:pt x="46245" y="14228"/>
                </a:cubicBezTo>
                <a:cubicBezTo>
                  <a:pt x="44998" y="14228"/>
                  <a:pt x="43255" y="14417"/>
                  <a:pt x="40617" y="14856"/>
                </a:cubicBezTo>
                <a:cubicBezTo>
                  <a:pt x="39420" y="15056"/>
                  <a:pt x="38276" y="15149"/>
                  <a:pt x="37187" y="15149"/>
                </a:cubicBezTo>
                <a:cubicBezTo>
                  <a:pt x="29026" y="15149"/>
                  <a:pt x="23937" y="9921"/>
                  <a:pt x="22292" y="5134"/>
                </a:cubicBezTo>
                <a:cubicBezTo>
                  <a:pt x="20609" y="239"/>
                  <a:pt x="3955" y="0"/>
                  <a:pt x="72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9" name="Google Shape;1339;p21"/>
          <p:cNvGrpSpPr/>
          <p:nvPr/>
        </p:nvGrpSpPr>
        <p:grpSpPr>
          <a:xfrm flipH="1">
            <a:off x="8487233" y="3854298"/>
            <a:ext cx="1099879" cy="1119944"/>
            <a:chOff x="-5242200" y="-1934287"/>
            <a:chExt cx="875700" cy="891675"/>
          </a:xfrm>
        </p:grpSpPr>
        <p:sp>
          <p:nvSpPr>
            <p:cNvPr id="1340" name="Google Shape;1340;p21"/>
            <p:cNvSpPr/>
            <p:nvPr/>
          </p:nvSpPr>
          <p:spPr>
            <a:xfrm>
              <a:off x="-4665975" y="-1107862"/>
              <a:ext cx="61625" cy="48775"/>
            </a:xfrm>
            <a:custGeom>
              <a:rect b="b" l="l" r="r" t="t"/>
              <a:pathLst>
                <a:path extrusionOk="0" h="1951" w="2465">
                  <a:moveTo>
                    <a:pt x="1261" y="0"/>
                  </a:moveTo>
                  <a:cubicBezTo>
                    <a:pt x="914" y="0"/>
                    <a:pt x="576" y="157"/>
                    <a:pt x="353" y="444"/>
                  </a:cubicBezTo>
                  <a:lnTo>
                    <a:pt x="352" y="444"/>
                  </a:lnTo>
                  <a:cubicBezTo>
                    <a:pt x="0" y="896"/>
                    <a:pt x="33" y="1538"/>
                    <a:pt x="432" y="1950"/>
                  </a:cubicBezTo>
                  <a:cubicBezTo>
                    <a:pt x="1100" y="1766"/>
                    <a:pt x="1759" y="1544"/>
                    <a:pt x="2404" y="1287"/>
                  </a:cubicBezTo>
                  <a:cubicBezTo>
                    <a:pt x="2465" y="773"/>
                    <a:pt x="2176" y="283"/>
                    <a:pt x="1699" y="87"/>
                  </a:cubicBezTo>
                  <a:cubicBezTo>
                    <a:pt x="1557" y="28"/>
                    <a:pt x="1408" y="0"/>
                    <a:pt x="12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21"/>
            <p:cNvSpPr/>
            <p:nvPr/>
          </p:nvSpPr>
          <p:spPr>
            <a:xfrm>
              <a:off x="-4683450" y="-1242837"/>
              <a:ext cx="65100" cy="57725"/>
            </a:xfrm>
            <a:custGeom>
              <a:rect b="b" l="l" r="r" t="t"/>
              <a:pathLst>
                <a:path extrusionOk="0" h="2309" w="2604">
                  <a:moveTo>
                    <a:pt x="1303" y="0"/>
                  </a:moveTo>
                  <a:cubicBezTo>
                    <a:pt x="960" y="0"/>
                    <a:pt x="620" y="152"/>
                    <a:pt x="392" y="443"/>
                  </a:cubicBezTo>
                  <a:cubicBezTo>
                    <a:pt x="0" y="944"/>
                    <a:pt x="89" y="1670"/>
                    <a:pt x="591" y="2063"/>
                  </a:cubicBezTo>
                  <a:cubicBezTo>
                    <a:pt x="801" y="2228"/>
                    <a:pt x="1052" y="2308"/>
                    <a:pt x="1301" y="2308"/>
                  </a:cubicBezTo>
                  <a:cubicBezTo>
                    <a:pt x="1643" y="2308"/>
                    <a:pt x="1983" y="2156"/>
                    <a:pt x="2210" y="1866"/>
                  </a:cubicBezTo>
                  <a:cubicBezTo>
                    <a:pt x="2604" y="1364"/>
                    <a:pt x="2515" y="638"/>
                    <a:pt x="2013" y="245"/>
                  </a:cubicBezTo>
                  <a:cubicBezTo>
                    <a:pt x="1802"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21"/>
            <p:cNvSpPr/>
            <p:nvPr/>
          </p:nvSpPr>
          <p:spPr>
            <a:xfrm>
              <a:off x="-5104975" y="-1328462"/>
              <a:ext cx="65100" cy="57725"/>
            </a:xfrm>
            <a:custGeom>
              <a:rect b="b" l="l" r="r" t="t"/>
              <a:pathLst>
                <a:path extrusionOk="0" h="2309" w="2604">
                  <a:moveTo>
                    <a:pt x="1303" y="0"/>
                  </a:moveTo>
                  <a:cubicBezTo>
                    <a:pt x="960" y="0"/>
                    <a:pt x="621" y="152"/>
                    <a:pt x="394" y="443"/>
                  </a:cubicBezTo>
                  <a:cubicBezTo>
                    <a:pt x="0" y="945"/>
                    <a:pt x="89" y="1671"/>
                    <a:pt x="591" y="2064"/>
                  </a:cubicBezTo>
                  <a:cubicBezTo>
                    <a:pt x="802" y="2229"/>
                    <a:pt x="1052" y="2308"/>
                    <a:pt x="1301" y="2308"/>
                  </a:cubicBezTo>
                  <a:cubicBezTo>
                    <a:pt x="1644" y="2308"/>
                    <a:pt x="1983" y="2156"/>
                    <a:pt x="2211" y="1865"/>
                  </a:cubicBezTo>
                  <a:cubicBezTo>
                    <a:pt x="2604" y="1363"/>
                    <a:pt x="2515" y="639"/>
                    <a:pt x="2013" y="246"/>
                  </a:cubicBezTo>
                  <a:cubicBezTo>
                    <a:pt x="1802"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21"/>
            <p:cNvSpPr/>
            <p:nvPr/>
          </p:nvSpPr>
          <p:spPr>
            <a:xfrm>
              <a:off x="-4951850" y="-1209887"/>
              <a:ext cx="61775" cy="57700"/>
            </a:xfrm>
            <a:custGeom>
              <a:rect b="b" l="l" r="r" t="t"/>
              <a:pathLst>
                <a:path extrusionOk="0" h="2308" w="2471">
                  <a:moveTo>
                    <a:pt x="1237" y="0"/>
                  </a:moveTo>
                  <a:cubicBezTo>
                    <a:pt x="1191" y="0"/>
                    <a:pt x="1144" y="3"/>
                    <a:pt x="1096" y="9"/>
                  </a:cubicBezTo>
                  <a:cubicBezTo>
                    <a:pt x="634" y="65"/>
                    <a:pt x="251" y="395"/>
                    <a:pt x="125" y="845"/>
                  </a:cubicBezTo>
                  <a:cubicBezTo>
                    <a:pt x="0" y="1294"/>
                    <a:pt x="158" y="1774"/>
                    <a:pt x="525" y="2062"/>
                  </a:cubicBezTo>
                  <a:cubicBezTo>
                    <a:pt x="736" y="2228"/>
                    <a:pt x="987" y="2308"/>
                    <a:pt x="1236" y="2308"/>
                  </a:cubicBezTo>
                  <a:cubicBezTo>
                    <a:pt x="1579" y="2308"/>
                    <a:pt x="1918" y="2156"/>
                    <a:pt x="2146" y="1865"/>
                  </a:cubicBezTo>
                  <a:cubicBezTo>
                    <a:pt x="2433" y="1497"/>
                    <a:pt x="2471" y="993"/>
                    <a:pt x="2241" y="587"/>
                  </a:cubicBezTo>
                  <a:cubicBezTo>
                    <a:pt x="2035" y="221"/>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21"/>
            <p:cNvSpPr/>
            <p:nvPr/>
          </p:nvSpPr>
          <p:spPr>
            <a:xfrm>
              <a:off x="-5086925" y="-1193587"/>
              <a:ext cx="62525" cy="57800"/>
            </a:xfrm>
            <a:custGeom>
              <a:rect b="b" l="l" r="r" t="t"/>
              <a:pathLst>
                <a:path extrusionOk="0" h="2312" w="2501">
                  <a:moveTo>
                    <a:pt x="1244" y="1"/>
                  </a:moveTo>
                  <a:cubicBezTo>
                    <a:pt x="1027" y="1"/>
                    <a:pt x="809" y="62"/>
                    <a:pt x="617" y="185"/>
                  </a:cubicBezTo>
                  <a:cubicBezTo>
                    <a:pt x="199" y="456"/>
                    <a:pt x="0" y="963"/>
                    <a:pt x="126" y="1445"/>
                  </a:cubicBezTo>
                  <a:cubicBezTo>
                    <a:pt x="378" y="1666"/>
                    <a:pt x="638" y="1882"/>
                    <a:pt x="904" y="2091"/>
                  </a:cubicBezTo>
                  <a:cubicBezTo>
                    <a:pt x="1002" y="2168"/>
                    <a:pt x="1102" y="2236"/>
                    <a:pt x="1200" y="2311"/>
                  </a:cubicBezTo>
                  <a:cubicBezTo>
                    <a:pt x="1214" y="2311"/>
                    <a:pt x="1228" y="2311"/>
                    <a:pt x="1242" y="2311"/>
                  </a:cubicBezTo>
                  <a:cubicBezTo>
                    <a:pt x="1722" y="2311"/>
                    <a:pt x="2156" y="2013"/>
                    <a:pt x="2326" y="1561"/>
                  </a:cubicBezTo>
                  <a:cubicBezTo>
                    <a:pt x="2500" y="1094"/>
                    <a:pt x="2356" y="568"/>
                    <a:pt x="1968" y="256"/>
                  </a:cubicBezTo>
                  <a:cubicBezTo>
                    <a:pt x="1757" y="87"/>
                    <a:pt x="1501" y="1"/>
                    <a:pt x="124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21"/>
            <p:cNvSpPr/>
            <p:nvPr/>
          </p:nvSpPr>
          <p:spPr>
            <a:xfrm>
              <a:off x="-4968325" y="-1344912"/>
              <a:ext cx="61800" cy="57700"/>
            </a:xfrm>
            <a:custGeom>
              <a:rect b="b" l="l" r="r" t="t"/>
              <a:pathLst>
                <a:path extrusionOk="0" h="2308" w="2472">
                  <a:moveTo>
                    <a:pt x="1235" y="0"/>
                  </a:moveTo>
                  <a:cubicBezTo>
                    <a:pt x="1189" y="0"/>
                    <a:pt x="1143" y="3"/>
                    <a:pt x="1097" y="8"/>
                  </a:cubicBezTo>
                  <a:cubicBezTo>
                    <a:pt x="634" y="65"/>
                    <a:pt x="251" y="395"/>
                    <a:pt x="126" y="845"/>
                  </a:cubicBezTo>
                  <a:cubicBezTo>
                    <a:pt x="0" y="1294"/>
                    <a:pt x="158" y="1775"/>
                    <a:pt x="525" y="2063"/>
                  </a:cubicBezTo>
                  <a:cubicBezTo>
                    <a:pt x="736" y="2228"/>
                    <a:pt x="987" y="2308"/>
                    <a:pt x="1235" y="2308"/>
                  </a:cubicBezTo>
                  <a:cubicBezTo>
                    <a:pt x="1578" y="2308"/>
                    <a:pt x="1918" y="2156"/>
                    <a:pt x="2146" y="1865"/>
                  </a:cubicBezTo>
                  <a:cubicBezTo>
                    <a:pt x="2433" y="1498"/>
                    <a:pt x="2471" y="993"/>
                    <a:pt x="2241" y="586"/>
                  </a:cubicBezTo>
                  <a:cubicBezTo>
                    <a:pt x="2035" y="221"/>
                    <a:pt x="1648"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21"/>
            <p:cNvSpPr/>
            <p:nvPr/>
          </p:nvSpPr>
          <p:spPr>
            <a:xfrm>
              <a:off x="-4924800" y="-1074912"/>
              <a:ext cx="48200" cy="21825"/>
            </a:xfrm>
            <a:custGeom>
              <a:rect b="b" l="l" r="r" t="t"/>
              <a:pathLst>
                <a:path extrusionOk="0" h="873" w="1928">
                  <a:moveTo>
                    <a:pt x="816" y="1"/>
                  </a:moveTo>
                  <a:cubicBezTo>
                    <a:pt x="514" y="1"/>
                    <a:pt x="218" y="121"/>
                    <a:pt x="0" y="343"/>
                  </a:cubicBezTo>
                  <a:cubicBezTo>
                    <a:pt x="633" y="554"/>
                    <a:pt x="1276" y="731"/>
                    <a:pt x="1927" y="873"/>
                  </a:cubicBezTo>
                  <a:cubicBezTo>
                    <a:pt x="1829" y="469"/>
                    <a:pt x="1520" y="152"/>
                    <a:pt x="1119" y="42"/>
                  </a:cubicBezTo>
                  <a:cubicBezTo>
                    <a:pt x="1019" y="14"/>
                    <a:pt x="917" y="1"/>
                    <a:pt x="81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21"/>
            <p:cNvSpPr/>
            <p:nvPr/>
          </p:nvSpPr>
          <p:spPr>
            <a:xfrm>
              <a:off x="-4816850" y="-1226362"/>
              <a:ext cx="61800" cy="57725"/>
            </a:xfrm>
            <a:custGeom>
              <a:rect b="b" l="l" r="r" t="t"/>
              <a:pathLst>
                <a:path extrusionOk="0" h="2309" w="2472">
                  <a:moveTo>
                    <a:pt x="1238" y="1"/>
                  </a:moveTo>
                  <a:cubicBezTo>
                    <a:pt x="1191" y="1"/>
                    <a:pt x="1144" y="3"/>
                    <a:pt x="1097" y="9"/>
                  </a:cubicBezTo>
                  <a:cubicBezTo>
                    <a:pt x="634" y="65"/>
                    <a:pt x="251" y="395"/>
                    <a:pt x="126" y="845"/>
                  </a:cubicBezTo>
                  <a:cubicBezTo>
                    <a:pt x="0" y="1294"/>
                    <a:pt x="158" y="1774"/>
                    <a:pt x="526" y="2063"/>
                  </a:cubicBezTo>
                  <a:cubicBezTo>
                    <a:pt x="737" y="2228"/>
                    <a:pt x="988" y="2308"/>
                    <a:pt x="1236" y="2308"/>
                  </a:cubicBezTo>
                  <a:cubicBezTo>
                    <a:pt x="1579" y="2308"/>
                    <a:pt x="1918" y="2156"/>
                    <a:pt x="2146" y="1865"/>
                  </a:cubicBezTo>
                  <a:cubicBezTo>
                    <a:pt x="2433" y="1497"/>
                    <a:pt x="2471" y="993"/>
                    <a:pt x="2241" y="586"/>
                  </a:cubicBezTo>
                  <a:cubicBezTo>
                    <a:pt x="2035" y="221"/>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21"/>
            <p:cNvSpPr/>
            <p:nvPr/>
          </p:nvSpPr>
          <p:spPr>
            <a:xfrm>
              <a:off x="-4986450" y="-1479937"/>
              <a:ext cx="65125" cy="57725"/>
            </a:xfrm>
            <a:custGeom>
              <a:rect b="b" l="l" r="r" t="t"/>
              <a:pathLst>
                <a:path extrusionOk="0" h="2309" w="2605">
                  <a:moveTo>
                    <a:pt x="1303" y="0"/>
                  </a:moveTo>
                  <a:cubicBezTo>
                    <a:pt x="961" y="0"/>
                    <a:pt x="622" y="152"/>
                    <a:pt x="394" y="443"/>
                  </a:cubicBezTo>
                  <a:cubicBezTo>
                    <a:pt x="1" y="945"/>
                    <a:pt x="89" y="1671"/>
                    <a:pt x="591" y="2063"/>
                  </a:cubicBezTo>
                  <a:cubicBezTo>
                    <a:pt x="803" y="2228"/>
                    <a:pt x="1053" y="2308"/>
                    <a:pt x="1302" y="2308"/>
                  </a:cubicBezTo>
                  <a:cubicBezTo>
                    <a:pt x="1645" y="2308"/>
                    <a:pt x="1984" y="2156"/>
                    <a:pt x="2211" y="1865"/>
                  </a:cubicBezTo>
                  <a:cubicBezTo>
                    <a:pt x="2604" y="1363"/>
                    <a:pt x="2516" y="639"/>
                    <a:pt x="2014" y="246"/>
                  </a:cubicBezTo>
                  <a:cubicBezTo>
                    <a:pt x="1803"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21"/>
            <p:cNvSpPr/>
            <p:nvPr/>
          </p:nvSpPr>
          <p:spPr>
            <a:xfrm>
              <a:off x="-4833325" y="-1361387"/>
              <a:ext cx="61800" cy="57700"/>
            </a:xfrm>
            <a:custGeom>
              <a:rect b="b" l="l" r="r" t="t"/>
              <a:pathLst>
                <a:path extrusionOk="0" h="2308" w="2472">
                  <a:moveTo>
                    <a:pt x="1236" y="0"/>
                  </a:moveTo>
                  <a:cubicBezTo>
                    <a:pt x="1190" y="0"/>
                    <a:pt x="1143" y="3"/>
                    <a:pt x="1097" y="9"/>
                  </a:cubicBezTo>
                  <a:cubicBezTo>
                    <a:pt x="634" y="66"/>
                    <a:pt x="251" y="396"/>
                    <a:pt x="126" y="846"/>
                  </a:cubicBezTo>
                  <a:cubicBezTo>
                    <a:pt x="1" y="1295"/>
                    <a:pt x="159" y="1775"/>
                    <a:pt x="525" y="2063"/>
                  </a:cubicBezTo>
                  <a:cubicBezTo>
                    <a:pt x="736" y="2228"/>
                    <a:pt x="987" y="2308"/>
                    <a:pt x="1235" y="2308"/>
                  </a:cubicBezTo>
                  <a:cubicBezTo>
                    <a:pt x="1579" y="2308"/>
                    <a:pt x="1918" y="2156"/>
                    <a:pt x="2146" y="1865"/>
                  </a:cubicBezTo>
                  <a:cubicBezTo>
                    <a:pt x="2433" y="1498"/>
                    <a:pt x="2471" y="994"/>
                    <a:pt x="2241" y="587"/>
                  </a:cubicBezTo>
                  <a:cubicBezTo>
                    <a:pt x="2035" y="221"/>
                    <a:pt x="1649" y="0"/>
                    <a:pt x="123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21"/>
            <p:cNvSpPr/>
            <p:nvPr/>
          </p:nvSpPr>
          <p:spPr>
            <a:xfrm>
              <a:off x="-4800975" y="-1091362"/>
              <a:ext cx="64050" cy="48750"/>
            </a:xfrm>
            <a:custGeom>
              <a:rect b="b" l="l" r="r" t="t"/>
              <a:pathLst>
                <a:path extrusionOk="0" h="1950" w="2562">
                  <a:moveTo>
                    <a:pt x="1261" y="0"/>
                  </a:moveTo>
                  <a:cubicBezTo>
                    <a:pt x="919" y="0"/>
                    <a:pt x="579" y="152"/>
                    <a:pt x="352" y="443"/>
                  </a:cubicBezTo>
                  <a:cubicBezTo>
                    <a:pt x="0" y="892"/>
                    <a:pt x="32" y="1531"/>
                    <a:pt x="425" y="1944"/>
                  </a:cubicBezTo>
                  <a:cubicBezTo>
                    <a:pt x="497" y="1947"/>
                    <a:pt x="568" y="1947"/>
                    <a:pt x="640" y="1948"/>
                  </a:cubicBezTo>
                  <a:cubicBezTo>
                    <a:pt x="722" y="1949"/>
                    <a:pt x="805" y="1949"/>
                    <a:pt x="887" y="1949"/>
                  </a:cubicBezTo>
                  <a:cubicBezTo>
                    <a:pt x="1301" y="1949"/>
                    <a:pt x="1715" y="1936"/>
                    <a:pt x="2128" y="1909"/>
                  </a:cubicBezTo>
                  <a:cubicBezTo>
                    <a:pt x="2141" y="1893"/>
                    <a:pt x="2157" y="1882"/>
                    <a:pt x="2169" y="1866"/>
                  </a:cubicBezTo>
                  <a:cubicBezTo>
                    <a:pt x="2562" y="1364"/>
                    <a:pt x="2473" y="638"/>
                    <a:pt x="1971" y="246"/>
                  </a:cubicBezTo>
                  <a:cubicBezTo>
                    <a:pt x="1761" y="81"/>
                    <a:pt x="1510" y="0"/>
                    <a:pt x="12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21"/>
            <p:cNvSpPr/>
            <p:nvPr/>
          </p:nvSpPr>
          <p:spPr>
            <a:xfrm>
              <a:off x="-5238050" y="-1447012"/>
              <a:ext cx="45375" cy="57650"/>
            </a:xfrm>
            <a:custGeom>
              <a:rect b="b" l="l" r="r" t="t"/>
              <a:pathLst>
                <a:path extrusionOk="0" h="2306" w="1815">
                  <a:moveTo>
                    <a:pt x="565" y="1"/>
                  </a:moveTo>
                  <a:cubicBezTo>
                    <a:pt x="372" y="1"/>
                    <a:pt x="178" y="49"/>
                    <a:pt x="0" y="149"/>
                  </a:cubicBezTo>
                  <a:cubicBezTo>
                    <a:pt x="100" y="873"/>
                    <a:pt x="243" y="1590"/>
                    <a:pt x="428" y="2297"/>
                  </a:cubicBezTo>
                  <a:cubicBezTo>
                    <a:pt x="475" y="2303"/>
                    <a:pt x="522" y="2306"/>
                    <a:pt x="569" y="2306"/>
                  </a:cubicBezTo>
                  <a:cubicBezTo>
                    <a:pt x="919" y="2306"/>
                    <a:pt x="1255" y="2146"/>
                    <a:pt x="1475" y="1866"/>
                  </a:cubicBezTo>
                  <a:cubicBezTo>
                    <a:pt x="1815" y="1433"/>
                    <a:pt x="1801" y="820"/>
                    <a:pt x="1442" y="403"/>
                  </a:cubicBezTo>
                  <a:cubicBezTo>
                    <a:pt x="1216" y="140"/>
                    <a:pt x="893" y="1"/>
                    <a:pt x="56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21"/>
            <p:cNvSpPr/>
            <p:nvPr/>
          </p:nvSpPr>
          <p:spPr>
            <a:xfrm>
              <a:off x="-5242200" y="-1581662"/>
              <a:ext cx="32550" cy="57350"/>
            </a:xfrm>
            <a:custGeom>
              <a:rect b="b" l="l" r="r" t="t"/>
              <a:pathLst>
                <a:path extrusionOk="0" h="2294" w="1302">
                  <a:moveTo>
                    <a:pt x="223" y="0"/>
                  </a:moveTo>
                  <a:cubicBezTo>
                    <a:pt x="102" y="759"/>
                    <a:pt x="27" y="1524"/>
                    <a:pt x="1" y="2292"/>
                  </a:cubicBezTo>
                  <a:cubicBezTo>
                    <a:pt x="25" y="2293"/>
                    <a:pt x="49" y="2294"/>
                    <a:pt x="74" y="2294"/>
                  </a:cubicBezTo>
                  <a:cubicBezTo>
                    <a:pt x="427" y="2294"/>
                    <a:pt x="763" y="2132"/>
                    <a:pt x="982" y="1852"/>
                  </a:cubicBezTo>
                  <a:cubicBezTo>
                    <a:pt x="1240" y="1527"/>
                    <a:pt x="1302" y="1088"/>
                    <a:pt x="1144" y="705"/>
                  </a:cubicBezTo>
                  <a:cubicBezTo>
                    <a:pt x="987" y="320"/>
                    <a:pt x="635" y="51"/>
                    <a:pt x="22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21"/>
            <p:cNvSpPr/>
            <p:nvPr/>
          </p:nvSpPr>
          <p:spPr>
            <a:xfrm>
              <a:off x="-5198925" y="-1310637"/>
              <a:ext cx="22600" cy="36275"/>
            </a:xfrm>
            <a:custGeom>
              <a:rect b="b" l="l" r="r" t="t"/>
              <a:pathLst>
                <a:path extrusionOk="0" h="1451" w="904">
                  <a:moveTo>
                    <a:pt x="1" y="0"/>
                  </a:moveTo>
                  <a:cubicBezTo>
                    <a:pt x="231" y="494"/>
                    <a:pt x="482" y="977"/>
                    <a:pt x="755" y="1451"/>
                  </a:cubicBezTo>
                  <a:cubicBezTo>
                    <a:pt x="903" y="992"/>
                    <a:pt x="750" y="489"/>
                    <a:pt x="371" y="191"/>
                  </a:cubicBezTo>
                  <a:cubicBezTo>
                    <a:pt x="260" y="105"/>
                    <a:pt x="135" y="41"/>
                    <a:pt x="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21"/>
            <p:cNvSpPr/>
            <p:nvPr/>
          </p:nvSpPr>
          <p:spPr>
            <a:xfrm>
              <a:off x="-5119800" y="-1463462"/>
              <a:ext cx="61800" cy="57725"/>
            </a:xfrm>
            <a:custGeom>
              <a:rect b="b" l="l" r="r" t="t"/>
              <a:pathLst>
                <a:path extrusionOk="0" h="2309" w="2472">
                  <a:moveTo>
                    <a:pt x="1235" y="1"/>
                  </a:moveTo>
                  <a:cubicBezTo>
                    <a:pt x="1189" y="1"/>
                    <a:pt x="1143" y="3"/>
                    <a:pt x="1097" y="9"/>
                  </a:cubicBezTo>
                  <a:cubicBezTo>
                    <a:pt x="634" y="66"/>
                    <a:pt x="251" y="396"/>
                    <a:pt x="126" y="845"/>
                  </a:cubicBezTo>
                  <a:cubicBezTo>
                    <a:pt x="0" y="1295"/>
                    <a:pt x="158" y="1775"/>
                    <a:pt x="525" y="2064"/>
                  </a:cubicBezTo>
                  <a:cubicBezTo>
                    <a:pt x="736" y="2228"/>
                    <a:pt x="986" y="2308"/>
                    <a:pt x="1235" y="2308"/>
                  </a:cubicBezTo>
                  <a:cubicBezTo>
                    <a:pt x="1578" y="2308"/>
                    <a:pt x="1918" y="2156"/>
                    <a:pt x="2145" y="1865"/>
                  </a:cubicBezTo>
                  <a:cubicBezTo>
                    <a:pt x="2433" y="1498"/>
                    <a:pt x="2471" y="994"/>
                    <a:pt x="2241" y="587"/>
                  </a:cubicBezTo>
                  <a:cubicBezTo>
                    <a:pt x="2035" y="221"/>
                    <a:pt x="1649" y="1"/>
                    <a:pt x="123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21"/>
            <p:cNvSpPr/>
            <p:nvPr/>
          </p:nvSpPr>
          <p:spPr>
            <a:xfrm>
              <a:off x="-5136275" y="-1598462"/>
              <a:ext cx="61800" cy="57700"/>
            </a:xfrm>
            <a:custGeom>
              <a:rect b="b" l="l" r="r" t="t"/>
              <a:pathLst>
                <a:path extrusionOk="0" h="2308" w="2472">
                  <a:moveTo>
                    <a:pt x="1237" y="0"/>
                  </a:moveTo>
                  <a:cubicBezTo>
                    <a:pt x="1191" y="0"/>
                    <a:pt x="1144" y="3"/>
                    <a:pt x="1097" y="9"/>
                  </a:cubicBezTo>
                  <a:cubicBezTo>
                    <a:pt x="634" y="66"/>
                    <a:pt x="250" y="396"/>
                    <a:pt x="125" y="844"/>
                  </a:cubicBezTo>
                  <a:cubicBezTo>
                    <a:pt x="1" y="1295"/>
                    <a:pt x="159" y="1775"/>
                    <a:pt x="525" y="2062"/>
                  </a:cubicBezTo>
                  <a:cubicBezTo>
                    <a:pt x="737" y="2227"/>
                    <a:pt x="987" y="2308"/>
                    <a:pt x="1236" y="2308"/>
                  </a:cubicBezTo>
                  <a:cubicBezTo>
                    <a:pt x="1579" y="2308"/>
                    <a:pt x="1918" y="2156"/>
                    <a:pt x="2145" y="1865"/>
                  </a:cubicBezTo>
                  <a:cubicBezTo>
                    <a:pt x="2433" y="1497"/>
                    <a:pt x="2471" y="992"/>
                    <a:pt x="2241" y="586"/>
                  </a:cubicBezTo>
                  <a:cubicBezTo>
                    <a:pt x="2036" y="222"/>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21"/>
            <p:cNvSpPr/>
            <p:nvPr/>
          </p:nvSpPr>
          <p:spPr>
            <a:xfrm>
              <a:off x="-4564925" y="-1394337"/>
              <a:ext cx="65125" cy="57725"/>
            </a:xfrm>
            <a:custGeom>
              <a:rect b="b" l="l" r="r" t="t"/>
              <a:pathLst>
                <a:path extrusionOk="0" h="2309" w="2605">
                  <a:moveTo>
                    <a:pt x="1303" y="0"/>
                  </a:moveTo>
                  <a:cubicBezTo>
                    <a:pt x="960" y="0"/>
                    <a:pt x="621" y="152"/>
                    <a:pt x="394" y="443"/>
                  </a:cubicBezTo>
                  <a:cubicBezTo>
                    <a:pt x="1" y="945"/>
                    <a:pt x="89" y="1671"/>
                    <a:pt x="591" y="2064"/>
                  </a:cubicBezTo>
                  <a:cubicBezTo>
                    <a:pt x="802" y="2229"/>
                    <a:pt x="1053" y="2308"/>
                    <a:pt x="1301" y="2308"/>
                  </a:cubicBezTo>
                  <a:cubicBezTo>
                    <a:pt x="1644" y="2308"/>
                    <a:pt x="1983" y="2157"/>
                    <a:pt x="2211" y="1867"/>
                  </a:cubicBezTo>
                  <a:cubicBezTo>
                    <a:pt x="2604" y="1365"/>
                    <a:pt x="2516" y="639"/>
                    <a:pt x="2014" y="246"/>
                  </a:cubicBezTo>
                  <a:cubicBezTo>
                    <a:pt x="1803"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21"/>
            <p:cNvSpPr/>
            <p:nvPr/>
          </p:nvSpPr>
          <p:spPr>
            <a:xfrm>
              <a:off x="-4411725" y="-1275687"/>
              <a:ext cx="36200" cy="44850"/>
            </a:xfrm>
            <a:custGeom>
              <a:rect b="b" l="l" r="r" t="t"/>
              <a:pathLst>
                <a:path extrusionOk="0" h="1794" w="1448">
                  <a:moveTo>
                    <a:pt x="1229" y="0"/>
                  </a:moveTo>
                  <a:cubicBezTo>
                    <a:pt x="880" y="0"/>
                    <a:pt x="545" y="159"/>
                    <a:pt x="325" y="440"/>
                  </a:cubicBezTo>
                  <a:cubicBezTo>
                    <a:pt x="18" y="834"/>
                    <a:pt x="0" y="1380"/>
                    <a:pt x="282" y="1794"/>
                  </a:cubicBezTo>
                  <a:cubicBezTo>
                    <a:pt x="703" y="1226"/>
                    <a:pt x="1093" y="633"/>
                    <a:pt x="1448" y="21"/>
                  </a:cubicBezTo>
                  <a:cubicBezTo>
                    <a:pt x="1375" y="7"/>
                    <a:pt x="1301" y="0"/>
                    <a:pt x="122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21"/>
            <p:cNvSpPr/>
            <p:nvPr/>
          </p:nvSpPr>
          <p:spPr>
            <a:xfrm>
              <a:off x="-4546850" y="-1259287"/>
              <a:ext cx="61800" cy="57700"/>
            </a:xfrm>
            <a:custGeom>
              <a:rect b="b" l="l" r="r" t="t"/>
              <a:pathLst>
                <a:path extrusionOk="0" h="2308" w="2472">
                  <a:moveTo>
                    <a:pt x="1239" y="0"/>
                  </a:moveTo>
                  <a:cubicBezTo>
                    <a:pt x="1193" y="0"/>
                    <a:pt x="1146" y="3"/>
                    <a:pt x="1098" y="9"/>
                  </a:cubicBezTo>
                  <a:cubicBezTo>
                    <a:pt x="634" y="64"/>
                    <a:pt x="251" y="394"/>
                    <a:pt x="126" y="844"/>
                  </a:cubicBezTo>
                  <a:cubicBezTo>
                    <a:pt x="1" y="1293"/>
                    <a:pt x="159" y="1775"/>
                    <a:pt x="527" y="2062"/>
                  </a:cubicBezTo>
                  <a:cubicBezTo>
                    <a:pt x="738" y="2228"/>
                    <a:pt x="989" y="2308"/>
                    <a:pt x="1237" y="2308"/>
                  </a:cubicBezTo>
                  <a:cubicBezTo>
                    <a:pt x="1580" y="2308"/>
                    <a:pt x="1919" y="2156"/>
                    <a:pt x="2147" y="1865"/>
                  </a:cubicBezTo>
                  <a:cubicBezTo>
                    <a:pt x="2434" y="1497"/>
                    <a:pt x="2472" y="992"/>
                    <a:pt x="2243" y="587"/>
                  </a:cubicBezTo>
                  <a:cubicBezTo>
                    <a:pt x="2036" y="221"/>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21"/>
            <p:cNvSpPr/>
            <p:nvPr/>
          </p:nvSpPr>
          <p:spPr>
            <a:xfrm>
              <a:off x="-4428300" y="-1410762"/>
              <a:ext cx="61800" cy="57700"/>
            </a:xfrm>
            <a:custGeom>
              <a:rect b="b" l="l" r="r" t="t"/>
              <a:pathLst>
                <a:path extrusionOk="0" h="2308" w="2472">
                  <a:moveTo>
                    <a:pt x="1239" y="0"/>
                  </a:moveTo>
                  <a:cubicBezTo>
                    <a:pt x="1192" y="0"/>
                    <a:pt x="1145" y="3"/>
                    <a:pt x="1098" y="9"/>
                  </a:cubicBezTo>
                  <a:cubicBezTo>
                    <a:pt x="634" y="64"/>
                    <a:pt x="251" y="394"/>
                    <a:pt x="126" y="844"/>
                  </a:cubicBezTo>
                  <a:cubicBezTo>
                    <a:pt x="1" y="1293"/>
                    <a:pt x="159" y="1774"/>
                    <a:pt x="527" y="2062"/>
                  </a:cubicBezTo>
                  <a:cubicBezTo>
                    <a:pt x="738" y="2227"/>
                    <a:pt x="988" y="2308"/>
                    <a:pt x="1237" y="2308"/>
                  </a:cubicBezTo>
                  <a:cubicBezTo>
                    <a:pt x="1579" y="2308"/>
                    <a:pt x="1918" y="2156"/>
                    <a:pt x="2146" y="1865"/>
                  </a:cubicBezTo>
                  <a:cubicBezTo>
                    <a:pt x="2433" y="1497"/>
                    <a:pt x="2471" y="992"/>
                    <a:pt x="2242" y="587"/>
                  </a:cubicBezTo>
                  <a:cubicBezTo>
                    <a:pt x="2036" y="221"/>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21"/>
            <p:cNvSpPr/>
            <p:nvPr/>
          </p:nvSpPr>
          <p:spPr>
            <a:xfrm>
              <a:off x="-4446375" y="-1545837"/>
              <a:ext cx="65100" cy="57750"/>
            </a:xfrm>
            <a:custGeom>
              <a:rect b="b" l="l" r="r" t="t"/>
              <a:pathLst>
                <a:path extrusionOk="0" h="2310" w="2604">
                  <a:moveTo>
                    <a:pt x="1302" y="1"/>
                  </a:moveTo>
                  <a:cubicBezTo>
                    <a:pt x="960" y="1"/>
                    <a:pt x="621" y="153"/>
                    <a:pt x="394" y="444"/>
                  </a:cubicBezTo>
                  <a:cubicBezTo>
                    <a:pt x="0" y="946"/>
                    <a:pt x="89" y="1672"/>
                    <a:pt x="591" y="2065"/>
                  </a:cubicBezTo>
                  <a:cubicBezTo>
                    <a:pt x="802" y="2230"/>
                    <a:pt x="1052" y="2309"/>
                    <a:pt x="1300" y="2309"/>
                  </a:cubicBezTo>
                  <a:cubicBezTo>
                    <a:pt x="1643" y="2309"/>
                    <a:pt x="1982" y="2157"/>
                    <a:pt x="2210" y="1866"/>
                  </a:cubicBezTo>
                  <a:cubicBezTo>
                    <a:pt x="2604" y="1364"/>
                    <a:pt x="2515" y="640"/>
                    <a:pt x="2013" y="247"/>
                  </a:cubicBezTo>
                  <a:cubicBezTo>
                    <a:pt x="1802" y="81"/>
                    <a:pt x="1551" y="1"/>
                    <a:pt x="1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21"/>
            <p:cNvSpPr/>
            <p:nvPr/>
          </p:nvSpPr>
          <p:spPr>
            <a:xfrm>
              <a:off x="-4867875" y="-1631437"/>
              <a:ext cx="65125" cy="57750"/>
            </a:xfrm>
            <a:custGeom>
              <a:rect b="b" l="l" r="r" t="t"/>
              <a:pathLst>
                <a:path extrusionOk="0" h="2310" w="2605">
                  <a:moveTo>
                    <a:pt x="1303" y="1"/>
                  </a:moveTo>
                  <a:cubicBezTo>
                    <a:pt x="960" y="1"/>
                    <a:pt x="621" y="153"/>
                    <a:pt x="394" y="444"/>
                  </a:cubicBezTo>
                  <a:cubicBezTo>
                    <a:pt x="1" y="946"/>
                    <a:pt x="89" y="1672"/>
                    <a:pt x="591" y="2065"/>
                  </a:cubicBezTo>
                  <a:cubicBezTo>
                    <a:pt x="802" y="2229"/>
                    <a:pt x="1052" y="2309"/>
                    <a:pt x="1301" y="2309"/>
                  </a:cubicBezTo>
                  <a:cubicBezTo>
                    <a:pt x="1644" y="2309"/>
                    <a:pt x="1983" y="2157"/>
                    <a:pt x="2211" y="1866"/>
                  </a:cubicBezTo>
                  <a:cubicBezTo>
                    <a:pt x="2604" y="1364"/>
                    <a:pt x="2516" y="640"/>
                    <a:pt x="2014" y="247"/>
                  </a:cubicBezTo>
                  <a:cubicBezTo>
                    <a:pt x="1802" y="81"/>
                    <a:pt x="1552" y="1"/>
                    <a:pt x="130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21"/>
            <p:cNvSpPr/>
            <p:nvPr/>
          </p:nvSpPr>
          <p:spPr>
            <a:xfrm>
              <a:off x="-4714775" y="-1512862"/>
              <a:ext cx="61775" cy="57700"/>
            </a:xfrm>
            <a:custGeom>
              <a:rect b="b" l="l" r="r" t="t"/>
              <a:pathLst>
                <a:path extrusionOk="0" h="2308" w="2471">
                  <a:moveTo>
                    <a:pt x="1235" y="0"/>
                  </a:moveTo>
                  <a:cubicBezTo>
                    <a:pt x="1189" y="0"/>
                    <a:pt x="1143" y="3"/>
                    <a:pt x="1096" y="9"/>
                  </a:cubicBezTo>
                  <a:cubicBezTo>
                    <a:pt x="634" y="66"/>
                    <a:pt x="251" y="396"/>
                    <a:pt x="125" y="846"/>
                  </a:cubicBezTo>
                  <a:cubicBezTo>
                    <a:pt x="0" y="1295"/>
                    <a:pt x="158" y="1775"/>
                    <a:pt x="526" y="2063"/>
                  </a:cubicBezTo>
                  <a:cubicBezTo>
                    <a:pt x="737" y="2228"/>
                    <a:pt x="987" y="2308"/>
                    <a:pt x="1235" y="2308"/>
                  </a:cubicBezTo>
                  <a:cubicBezTo>
                    <a:pt x="1578" y="2308"/>
                    <a:pt x="1918" y="2156"/>
                    <a:pt x="2146" y="1865"/>
                  </a:cubicBezTo>
                  <a:cubicBezTo>
                    <a:pt x="2433" y="1498"/>
                    <a:pt x="2471" y="994"/>
                    <a:pt x="2241" y="586"/>
                  </a:cubicBezTo>
                  <a:cubicBezTo>
                    <a:pt x="2035" y="221"/>
                    <a:pt x="1649"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21"/>
            <p:cNvSpPr/>
            <p:nvPr/>
          </p:nvSpPr>
          <p:spPr>
            <a:xfrm>
              <a:off x="-4849800" y="-1496387"/>
              <a:ext cx="61800" cy="57700"/>
            </a:xfrm>
            <a:custGeom>
              <a:rect b="b" l="l" r="r" t="t"/>
              <a:pathLst>
                <a:path extrusionOk="0" h="2308" w="2472">
                  <a:moveTo>
                    <a:pt x="1236" y="0"/>
                  </a:moveTo>
                  <a:cubicBezTo>
                    <a:pt x="1190" y="0"/>
                    <a:pt x="1144" y="3"/>
                    <a:pt x="1097" y="8"/>
                  </a:cubicBezTo>
                  <a:cubicBezTo>
                    <a:pt x="634" y="65"/>
                    <a:pt x="251" y="395"/>
                    <a:pt x="126" y="845"/>
                  </a:cubicBezTo>
                  <a:cubicBezTo>
                    <a:pt x="1" y="1294"/>
                    <a:pt x="159" y="1775"/>
                    <a:pt x="526" y="2063"/>
                  </a:cubicBezTo>
                  <a:cubicBezTo>
                    <a:pt x="737" y="2228"/>
                    <a:pt x="987" y="2308"/>
                    <a:pt x="1236" y="2308"/>
                  </a:cubicBezTo>
                  <a:cubicBezTo>
                    <a:pt x="1579" y="2308"/>
                    <a:pt x="1919" y="2156"/>
                    <a:pt x="2147" y="1865"/>
                  </a:cubicBezTo>
                  <a:cubicBezTo>
                    <a:pt x="2434" y="1498"/>
                    <a:pt x="2472" y="993"/>
                    <a:pt x="2241" y="586"/>
                  </a:cubicBezTo>
                  <a:cubicBezTo>
                    <a:pt x="2035" y="221"/>
                    <a:pt x="1649" y="0"/>
                    <a:pt x="123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21"/>
            <p:cNvSpPr/>
            <p:nvPr/>
          </p:nvSpPr>
          <p:spPr>
            <a:xfrm>
              <a:off x="-4731250" y="-1647862"/>
              <a:ext cx="61800" cy="57700"/>
            </a:xfrm>
            <a:custGeom>
              <a:rect b="b" l="l" r="r" t="t"/>
              <a:pathLst>
                <a:path extrusionOk="0" h="2308" w="2472">
                  <a:moveTo>
                    <a:pt x="1235" y="0"/>
                  </a:moveTo>
                  <a:cubicBezTo>
                    <a:pt x="1189" y="0"/>
                    <a:pt x="1143" y="3"/>
                    <a:pt x="1097" y="8"/>
                  </a:cubicBezTo>
                  <a:cubicBezTo>
                    <a:pt x="634" y="65"/>
                    <a:pt x="251" y="395"/>
                    <a:pt x="126" y="844"/>
                  </a:cubicBezTo>
                  <a:cubicBezTo>
                    <a:pt x="0" y="1294"/>
                    <a:pt x="158" y="1775"/>
                    <a:pt x="526" y="2063"/>
                  </a:cubicBezTo>
                  <a:cubicBezTo>
                    <a:pt x="737" y="2228"/>
                    <a:pt x="987" y="2308"/>
                    <a:pt x="1235" y="2308"/>
                  </a:cubicBezTo>
                  <a:cubicBezTo>
                    <a:pt x="1578" y="2308"/>
                    <a:pt x="1918" y="2156"/>
                    <a:pt x="2146" y="1865"/>
                  </a:cubicBezTo>
                  <a:cubicBezTo>
                    <a:pt x="2433" y="1497"/>
                    <a:pt x="2471" y="992"/>
                    <a:pt x="2241" y="586"/>
                  </a:cubicBezTo>
                  <a:cubicBezTo>
                    <a:pt x="2035" y="221"/>
                    <a:pt x="1649"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21"/>
            <p:cNvSpPr/>
            <p:nvPr/>
          </p:nvSpPr>
          <p:spPr>
            <a:xfrm>
              <a:off x="-4698325" y="-1377862"/>
              <a:ext cx="61800" cy="57725"/>
            </a:xfrm>
            <a:custGeom>
              <a:rect b="b" l="l" r="r" t="t"/>
              <a:pathLst>
                <a:path extrusionOk="0" h="2309" w="2472">
                  <a:moveTo>
                    <a:pt x="1236" y="1"/>
                  </a:moveTo>
                  <a:cubicBezTo>
                    <a:pt x="1190" y="1"/>
                    <a:pt x="1144" y="3"/>
                    <a:pt x="1097" y="9"/>
                  </a:cubicBezTo>
                  <a:cubicBezTo>
                    <a:pt x="634" y="66"/>
                    <a:pt x="251" y="396"/>
                    <a:pt x="126" y="846"/>
                  </a:cubicBezTo>
                  <a:cubicBezTo>
                    <a:pt x="1" y="1295"/>
                    <a:pt x="159" y="1775"/>
                    <a:pt x="527" y="2064"/>
                  </a:cubicBezTo>
                  <a:cubicBezTo>
                    <a:pt x="737" y="2228"/>
                    <a:pt x="987" y="2308"/>
                    <a:pt x="1236" y="2308"/>
                  </a:cubicBezTo>
                  <a:cubicBezTo>
                    <a:pt x="1579" y="2308"/>
                    <a:pt x="1919" y="2156"/>
                    <a:pt x="2147" y="1865"/>
                  </a:cubicBezTo>
                  <a:cubicBezTo>
                    <a:pt x="2434" y="1498"/>
                    <a:pt x="2472" y="994"/>
                    <a:pt x="2241" y="587"/>
                  </a:cubicBezTo>
                  <a:cubicBezTo>
                    <a:pt x="2036" y="222"/>
                    <a:pt x="1649"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21"/>
            <p:cNvSpPr/>
            <p:nvPr/>
          </p:nvSpPr>
          <p:spPr>
            <a:xfrm>
              <a:off x="-4579775" y="-1529337"/>
              <a:ext cx="61800" cy="57725"/>
            </a:xfrm>
            <a:custGeom>
              <a:rect b="b" l="l" r="r" t="t"/>
              <a:pathLst>
                <a:path extrusionOk="0" h="2309" w="2472">
                  <a:moveTo>
                    <a:pt x="1236" y="1"/>
                  </a:moveTo>
                  <a:cubicBezTo>
                    <a:pt x="1190" y="1"/>
                    <a:pt x="1144" y="3"/>
                    <a:pt x="1098" y="9"/>
                  </a:cubicBezTo>
                  <a:cubicBezTo>
                    <a:pt x="634" y="66"/>
                    <a:pt x="251" y="396"/>
                    <a:pt x="126" y="845"/>
                  </a:cubicBezTo>
                  <a:cubicBezTo>
                    <a:pt x="0" y="1295"/>
                    <a:pt x="159" y="1775"/>
                    <a:pt x="526" y="2064"/>
                  </a:cubicBezTo>
                  <a:cubicBezTo>
                    <a:pt x="738" y="2228"/>
                    <a:pt x="988" y="2309"/>
                    <a:pt x="1237" y="2309"/>
                  </a:cubicBezTo>
                  <a:cubicBezTo>
                    <a:pt x="1579" y="2309"/>
                    <a:pt x="1918" y="2157"/>
                    <a:pt x="2146" y="1865"/>
                  </a:cubicBezTo>
                  <a:cubicBezTo>
                    <a:pt x="2433" y="1498"/>
                    <a:pt x="2471" y="994"/>
                    <a:pt x="2242" y="587"/>
                  </a:cubicBezTo>
                  <a:cubicBezTo>
                    <a:pt x="2035" y="221"/>
                    <a:pt x="1649"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21"/>
            <p:cNvSpPr/>
            <p:nvPr/>
          </p:nvSpPr>
          <p:spPr>
            <a:xfrm>
              <a:off x="-4749325" y="-1782912"/>
              <a:ext cx="65100" cy="57750"/>
            </a:xfrm>
            <a:custGeom>
              <a:rect b="b" l="l" r="r" t="t"/>
              <a:pathLst>
                <a:path extrusionOk="0" h="2310" w="2604">
                  <a:moveTo>
                    <a:pt x="1302" y="1"/>
                  </a:moveTo>
                  <a:cubicBezTo>
                    <a:pt x="959" y="1"/>
                    <a:pt x="620" y="153"/>
                    <a:pt x="392" y="444"/>
                  </a:cubicBezTo>
                  <a:cubicBezTo>
                    <a:pt x="0" y="946"/>
                    <a:pt x="89" y="1672"/>
                    <a:pt x="591" y="2063"/>
                  </a:cubicBezTo>
                  <a:cubicBezTo>
                    <a:pt x="802" y="2229"/>
                    <a:pt x="1052" y="2309"/>
                    <a:pt x="1301" y="2309"/>
                  </a:cubicBezTo>
                  <a:cubicBezTo>
                    <a:pt x="1644" y="2309"/>
                    <a:pt x="1983" y="2157"/>
                    <a:pt x="2210" y="1866"/>
                  </a:cubicBezTo>
                  <a:cubicBezTo>
                    <a:pt x="2604" y="1364"/>
                    <a:pt x="2515" y="639"/>
                    <a:pt x="2013" y="247"/>
                  </a:cubicBezTo>
                  <a:cubicBezTo>
                    <a:pt x="1802" y="81"/>
                    <a:pt x="1551" y="1"/>
                    <a:pt x="1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21"/>
            <p:cNvSpPr/>
            <p:nvPr/>
          </p:nvSpPr>
          <p:spPr>
            <a:xfrm>
              <a:off x="-4596250" y="-1664337"/>
              <a:ext cx="61800" cy="57700"/>
            </a:xfrm>
            <a:custGeom>
              <a:rect b="b" l="l" r="r" t="t"/>
              <a:pathLst>
                <a:path extrusionOk="0" h="2308" w="2472">
                  <a:moveTo>
                    <a:pt x="1237" y="0"/>
                  </a:moveTo>
                  <a:cubicBezTo>
                    <a:pt x="1191" y="0"/>
                    <a:pt x="1145" y="3"/>
                    <a:pt x="1098" y="9"/>
                  </a:cubicBezTo>
                  <a:cubicBezTo>
                    <a:pt x="634" y="66"/>
                    <a:pt x="251" y="396"/>
                    <a:pt x="126" y="844"/>
                  </a:cubicBezTo>
                  <a:cubicBezTo>
                    <a:pt x="1" y="1295"/>
                    <a:pt x="159" y="1775"/>
                    <a:pt x="527" y="2063"/>
                  </a:cubicBezTo>
                  <a:cubicBezTo>
                    <a:pt x="738" y="2228"/>
                    <a:pt x="988" y="2308"/>
                    <a:pt x="1236" y="2308"/>
                  </a:cubicBezTo>
                  <a:cubicBezTo>
                    <a:pt x="1579" y="2308"/>
                    <a:pt x="1918" y="2156"/>
                    <a:pt x="2146" y="1865"/>
                  </a:cubicBezTo>
                  <a:cubicBezTo>
                    <a:pt x="2433" y="1497"/>
                    <a:pt x="2471" y="992"/>
                    <a:pt x="2243" y="586"/>
                  </a:cubicBezTo>
                  <a:cubicBezTo>
                    <a:pt x="2035" y="221"/>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21"/>
            <p:cNvSpPr/>
            <p:nvPr/>
          </p:nvSpPr>
          <p:spPr>
            <a:xfrm>
              <a:off x="-5127825" y="-1831437"/>
              <a:ext cx="17150" cy="18575"/>
            </a:xfrm>
            <a:custGeom>
              <a:rect b="b" l="l" r="r" t="t"/>
              <a:pathLst>
                <a:path extrusionOk="0" h="743" w="686">
                  <a:moveTo>
                    <a:pt x="686" y="0"/>
                  </a:moveTo>
                  <a:cubicBezTo>
                    <a:pt x="452" y="240"/>
                    <a:pt x="224" y="487"/>
                    <a:pt x="0" y="742"/>
                  </a:cubicBezTo>
                  <a:cubicBezTo>
                    <a:pt x="333" y="617"/>
                    <a:pt x="587" y="343"/>
                    <a:pt x="68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21"/>
            <p:cNvSpPr/>
            <p:nvPr/>
          </p:nvSpPr>
          <p:spPr>
            <a:xfrm>
              <a:off x="-5017725" y="-1749962"/>
              <a:ext cx="61775" cy="57725"/>
            </a:xfrm>
            <a:custGeom>
              <a:rect b="b" l="l" r="r" t="t"/>
              <a:pathLst>
                <a:path extrusionOk="0" h="2309" w="2471">
                  <a:moveTo>
                    <a:pt x="1237" y="1"/>
                  </a:moveTo>
                  <a:cubicBezTo>
                    <a:pt x="1190" y="1"/>
                    <a:pt x="1143" y="4"/>
                    <a:pt x="1096" y="10"/>
                  </a:cubicBezTo>
                  <a:cubicBezTo>
                    <a:pt x="634" y="67"/>
                    <a:pt x="249" y="397"/>
                    <a:pt x="125" y="845"/>
                  </a:cubicBezTo>
                  <a:cubicBezTo>
                    <a:pt x="0" y="1296"/>
                    <a:pt x="158" y="1776"/>
                    <a:pt x="525" y="2064"/>
                  </a:cubicBezTo>
                  <a:cubicBezTo>
                    <a:pt x="736" y="2229"/>
                    <a:pt x="986" y="2309"/>
                    <a:pt x="1235" y="2309"/>
                  </a:cubicBezTo>
                  <a:cubicBezTo>
                    <a:pt x="1578" y="2309"/>
                    <a:pt x="1918" y="2157"/>
                    <a:pt x="2146" y="1866"/>
                  </a:cubicBezTo>
                  <a:cubicBezTo>
                    <a:pt x="2433" y="1498"/>
                    <a:pt x="2471" y="993"/>
                    <a:pt x="2241" y="587"/>
                  </a:cubicBezTo>
                  <a:cubicBezTo>
                    <a:pt x="2035" y="223"/>
                    <a:pt x="1649" y="1"/>
                    <a:pt x="123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21"/>
            <p:cNvSpPr/>
            <p:nvPr/>
          </p:nvSpPr>
          <p:spPr>
            <a:xfrm>
              <a:off x="-5152750" y="-1733487"/>
              <a:ext cx="61800" cy="57725"/>
            </a:xfrm>
            <a:custGeom>
              <a:rect b="b" l="l" r="r" t="t"/>
              <a:pathLst>
                <a:path extrusionOk="0" h="2309" w="2472">
                  <a:moveTo>
                    <a:pt x="1238" y="1"/>
                  </a:moveTo>
                  <a:cubicBezTo>
                    <a:pt x="1191" y="1"/>
                    <a:pt x="1144" y="4"/>
                    <a:pt x="1097" y="9"/>
                  </a:cubicBezTo>
                  <a:cubicBezTo>
                    <a:pt x="634" y="66"/>
                    <a:pt x="250" y="396"/>
                    <a:pt x="125" y="845"/>
                  </a:cubicBezTo>
                  <a:cubicBezTo>
                    <a:pt x="1" y="1295"/>
                    <a:pt x="159" y="1776"/>
                    <a:pt x="526" y="2063"/>
                  </a:cubicBezTo>
                  <a:cubicBezTo>
                    <a:pt x="737" y="2228"/>
                    <a:pt x="988" y="2308"/>
                    <a:pt x="1236" y="2308"/>
                  </a:cubicBezTo>
                  <a:cubicBezTo>
                    <a:pt x="1579" y="2308"/>
                    <a:pt x="1918" y="2156"/>
                    <a:pt x="2145" y="1866"/>
                  </a:cubicBezTo>
                  <a:cubicBezTo>
                    <a:pt x="2434" y="1498"/>
                    <a:pt x="2472" y="993"/>
                    <a:pt x="2241" y="587"/>
                  </a:cubicBezTo>
                  <a:cubicBezTo>
                    <a:pt x="2036" y="223"/>
                    <a:pt x="1649"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21"/>
            <p:cNvSpPr/>
            <p:nvPr/>
          </p:nvSpPr>
          <p:spPr>
            <a:xfrm>
              <a:off x="-5034200" y="-1884962"/>
              <a:ext cx="61800" cy="57725"/>
            </a:xfrm>
            <a:custGeom>
              <a:rect b="b" l="l" r="r" t="t"/>
              <a:pathLst>
                <a:path extrusionOk="0" h="2309" w="2472">
                  <a:moveTo>
                    <a:pt x="1238" y="1"/>
                  </a:moveTo>
                  <a:cubicBezTo>
                    <a:pt x="1191" y="1"/>
                    <a:pt x="1144" y="4"/>
                    <a:pt x="1097" y="9"/>
                  </a:cubicBezTo>
                  <a:cubicBezTo>
                    <a:pt x="634" y="66"/>
                    <a:pt x="251" y="395"/>
                    <a:pt x="126" y="845"/>
                  </a:cubicBezTo>
                  <a:cubicBezTo>
                    <a:pt x="0" y="1295"/>
                    <a:pt x="158" y="1776"/>
                    <a:pt x="525" y="2063"/>
                  </a:cubicBezTo>
                  <a:cubicBezTo>
                    <a:pt x="736" y="2228"/>
                    <a:pt x="987" y="2308"/>
                    <a:pt x="1236" y="2308"/>
                  </a:cubicBezTo>
                  <a:cubicBezTo>
                    <a:pt x="1579" y="2308"/>
                    <a:pt x="1918" y="2156"/>
                    <a:pt x="2146" y="1865"/>
                  </a:cubicBezTo>
                  <a:cubicBezTo>
                    <a:pt x="2433" y="1498"/>
                    <a:pt x="2471" y="993"/>
                    <a:pt x="2241" y="587"/>
                  </a:cubicBezTo>
                  <a:cubicBezTo>
                    <a:pt x="2035" y="222"/>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21"/>
            <p:cNvSpPr/>
            <p:nvPr/>
          </p:nvSpPr>
          <p:spPr>
            <a:xfrm>
              <a:off x="-5001275" y="-1614937"/>
              <a:ext cx="61800" cy="57725"/>
            </a:xfrm>
            <a:custGeom>
              <a:rect b="b" l="l" r="r" t="t"/>
              <a:pathLst>
                <a:path extrusionOk="0" h="2309" w="2472">
                  <a:moveTo>
                    <a:pt x="1236" y="1"/>
                  </a:moveTo>
                  <a:cubicBezTo>
                    <a:pt x="1190" y="1"/>
                    <a:pt x="1143" y="3"/>
                    <a:pt x="1097" y="9"/>
                  </a:cubicBezTo>
                  <a:cubicBezTo>
                    <a:pt x="634" y="66"/>
                    <a:pt x="251" y="396"/>
                    <a:pt x="126" y="845"/>
                  </a:cubicBezTo>
                  <a:cubicBezTo>
                    <a:pt x="1" y="1295"/>
                    <a:pt x="159" y="1775"/>
                    <a:pt x="526" y="2064"/>
                  </a:cubicBezTo>
                  <a:cubicBezTo>
                    <a:pt x="737" y="2228"/>
                    <a:pt x="987" y="2308"/>
                    <a:pt x="1236" y="2308"/>
                  </a:cubicBezTo>
                  <a:cubicBezTo>
                    <a:pt x="1579" y="2308"/>
                    <a:pt x="1919" y="2156"/>
                    <a:pt x="2147" y="1865"/>
                  </a:cubicBezTo>
                  <a:cubicBezTo>
                    <a:pt x="2434" y="1497"/>
                    <a:pt x="2472" y="993"/>
                    <a:pt x="2241" y="587"/>
                  </a:cubicBezTo>
                  <a:cubicBezTo>
                    <a:pt x="2035" y="221"/>
                    <a:pt x="1648"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21"/>
            <p:cNvSpPr/>
            <p:nvPr/>
          </p:nvSpPr>
          <p:spPr>
            <a:xfrm>
              <a:off x="-4882725" y="-1766412"/>
              <a:ext cx="61800" cy="57700"/>
            </a:xfrm>
            <a:custGeom>
              <a:rect b="b" l="l" r="r" t="t"/>
              <a:pathLst>
                <a:path extrusionOk="0" h="2308" w="2472">
                  <a:moveTo>
                    <a:pt x="1237" y="0"/>
                  </a:moveTo>
                  <a:cubicBezTo>
                    <a:pt x="1191" y="0"/>
                    <a:pt x="1144" y="3"/>
                    <a:pt x="1097" y="9"/>
                  </a:cubicBezTo>
                  <a:cubicBezTo>
                    <a:pt x="634" y="66"/>
                    <a:pt x="251" y="396"/>
                    <a:pt x="126" y="845"/>
                  </a:cubicBezTo>
                  <a:cubicBezTo>
                    <a:pt x="0" y="1295"/>
                    <a:pt x="158" y="1775"/>
                    <a:pt x="526" y="2062"/>
                  </a:cubicBezTo>
                  <a:cubicBezTo>
                    <a:pt x="737" y="2228"/>
                    <a:pt x="988" y="2308"/>
                    <a:pt x="1236" y="2308"/>
                  </a:cubicBezTo>
                  <a:cubicBezTo>
                    <a:pt x="1579" y="2308"/>
                    <a:pt x="1918" y="2156"/>
                    <a:pt x="2146" y="1865"/>
                  </a:cubicBezTo>
                  <a:cubicBezTo>
                    <a:pt x="2433" y="1497"/>
                    <a:pt x="2471" y="993"/>
                    <a:pt x="2241" y="587"/>
                  </a:cubicBezTo>
                  <a:cubicBezTo>
                    <a:pt x="2035" y="222"/>
                    <a:pt x="1650"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21"/>
            <p:cNvSpPr/>
            <p:nvPr/>
          </p:nvSpPr>
          <p:spPr>
            <a:xfrm>
              <a:off x="-4899200" y="-1901437"/>
              <a:ext cx="61800" cy="57725"/>
            </a:xfrm>
            <a:custGeom>
              <a:rect b="b" l="l" r="r" t="t"/>
              <a:pathLst>
                <a:path extrusionOk="0" h="2309" w="2472">
                  <a:moveTo>
                    <a:pt x="1238" y="1"/>
                  </a:moveTo>
                  <a:cubicBezTo>
                    <a:pt x="1191" y="1"/>
                    <a:pt x="1144" y="4"/>
                    <a:pt x="1097" y="10"/>
                  </a:cubicBezTo>
                  <a:cubicBezTo>
                    <a:pt x="634" y="66"/>
                    <a:pt x="251" y="396"/>
                    <a:pt x="126" y="845"/>
                  </a:cubicBezTo>
                  <a:cubicBezTo>
                    <a:pt x="1" y="1295"/>
                    <a:pt x="159" y="1776"/>
                    <a:pt x="527" y="2063"/>
                  </a:cubicBezTo>
                  <a:cubicBezTo>
                    <a:pt x="737" y="2228"/>
                    <a:pt x="988" y="2309"/>
                    <a:pt x="1237" y="2309"/>
                  </a:cubicBezTo>
                  <a:cubicBezTo>
                    <a:pt x="1579" y="2309"/>
                    <a:pt x="1919" y="2157"/>
                    <a:pt x="2146" y="1866"/>
                  </a:cubicBezTo>
                  <a:cubicBezTo>
                    <a:pt x="2433" y="1498"/>
                    <a:pt x="2471" y="993"/>
                    <a:pt x="2241" y="587"/>
                  </a:cubicBezTo>
                  <a:cubicBezTo>
                    <a:pt x="2036" y="223"/>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21"/>
            <p:cNvSpPr/>
            <p:nvPr/>
          </p:nvSpPr>
          <p:spPr>
            <a:xfrm>
              <a:off x="-4629950" y="-1934287"/>
              <a:ext cx="63850" cy="57650"/>
            </a:xfrm>
            <a:custGeom>
              <a:rect b="b" l="l" r="r" t="t"/>
              <a:pathLst>
                <a:path extrusionOk="0" h="2306" w="2554">
                  <a:moveTo>
                    <a:pt x="1264" y="1"/>
                  </a:moveTo>
                  <a:cubicBezTo>
                    <a:pt x="807" y="1"/>
                    <a:pt x="387" y="272"/>
                    <a:pt x="204" y="701"/>
                  </a:cubicBezTo>
                  <a:cubicBezTo>
                    <a:pt x="1" y="1182"/>
                    <a:pt x="145" y="1740"/>
                    <a:pt x="557" y="2059"/>
                  </a:cubicBezTo>
                  <a:cubicBezTo>
                    <a:pt x="768" y="2225"/>
                    <a:pt x="1019" y="2305"/>
                    <a:pt x="1268" y="2305"/>
                  </a:cubicBezTo>
                  <a:cubicBezTo>
                    <a:pt x="1610" y="2305"/>
                    <a:pt x="1949" y="2153"/>
                    <a:pt x="2177" y="1862"/>
                  </a:cubicBezTo>
                  <a:cubicBezTo>
                    <a:pt x="2554" y="1380"/>
                    <a:pt x="2488" y="689"/>
                    <a:pt x="2028" y="287"/>
                  </a:cubicBezTo>
                  <a:lnTo>
                    <a:pt x="1967" y="259"/>
                  </a:lnTo>
                  <a:cubicBezTo>
                    <a:pt x="1787" y="175"/>
                    <a:pt x="1609" y="91"/>
                    <a:pt x="1428" y="12"/>
                  </a:cubicBezTo>
                  <a:cubicBezTo>
                    <a:pt x="1373" y="4"/>
                    <a:pt x="1318" y="1"/>
                    <a:pt x="126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21"/>
            <p:cNvSpPr/>
            <p:nvPr/>
          </p:nvSpPr>
          <p:spPr>
            <a:xfrm>
              <a:off x="-4477700" y="-1815837"/>
              <a:ext cx="61775" cy="57725"/>
            </a:xfrm>
            <a:custGeom>
              <a:rect b="b" l="l" r="r" t="t"/>
              <a:pathLst>
                <a:path extrusionOk="0" h="2309" w="2471">
                  <a:moveTo>
                    <a:pt x="1238" y="1"/>
                  </a:moveTo>
                  <a:cubicBezTo>
                    <a:pt x="1192" y="1"/>
                    <a:pt x="1145" y="4"/>
                    <a:pt x="1098" y="10"/>
                  </a:cubicBezTo>
                  <a:cubicBezTo>
                    <a:pt x="635" y="66"/>
                    <a:pt x="251" y="396"/>
                    <a:pt x="125" y="845"/>
                  </a:cubicBezTo>
                  <a:cubicBezTo>
                    <a:pt x="0" y="1295"/>
                    <a:pt x="158" y="1776"/>
                    <a:pt x="526" y="2063"/>
                  </a:cubicBezTo>
                  <a:cubicBezTo>
                    <a:pt x="737" y="2228"/>
                    <a:pt x="988" y="2309"/>
                    <a:pt x="1237" y="2309"/>
                  </a:cubicBezTo>
                  <a:cubicBezTo>
                    <a:pt x="1580" y="2309"/>
                    <a:pt x="1919" y="2157"/>
                    <a:pt x="2146" y="1866"/>
                  </a:cubicBezTo>
                  <a:cubicBezTo>
                    <a:pt x="2434" y="1498"/>
                    <a:pt x="2471" y="993"/>
                    <a:pt x="2242" y="587"/>
                  </a:cubicBezTo>
                  <a:cubicBezTo>
                    <a:pt x="2035" y="223"/>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21"/>
            <p:cNvSpPr/>
            <p:nvPr/>
          </p:nvSpPr>
          <p:spPr>
            <a:xfrm>
              <a:off x="-4612725" y="-1799337"/>
              <a:ext cx="61800" cy="57725"/>
            </a:xfrm>
            <a:custGeom>
              <a:rect b="b" l="l" r="r" t="t"/>
              <a:pathLst>
                <a:path extrusionOk="0" h="2309" w="2472">
                  <a:moveTo>
                    <a:pt x="1238" y="1"/>
                  </a:moveTo>
                  <a:cubicBezTo>
                    <a:pt x="1191" y="1"/>
                    <a:pt x="1144" y="4"/>
                    <a:pt x="1097" y="10"/>
                  </a:cubicBezTo>
                  <a:cubicBezTo>
                    <a:pt x="634" y="65"/>
                    <a:pt x="250" y="395"/>
                    <a:pt x="126" y="845"/>
                  </a:cubicBezTo>
                  <a:cubicBezTo>
                    <a:pt x="1" y="1296"/>
                    <a:pt x="159" y="1776"/>
                    <a:pt x="527" y="2063"/>
                  </a:cubicBezTo>
                  <a:cubicBezTo>
                    <a:pt x="738" y="2228"/>
                    <a:pt x="988" y="2308"/>
                    <a:pt x="1237" y="2308"/>
                  </a:cubicBezTo>
                  <a:cubicBezTo>
                    <a:pt x="1580" y="2308"/>
                    <a:pt x="1919" y="2156"/>
                    <a:pt x="2147" y="1864"/>
                  </a:cubicBezTo>
                  <a:cubicBezTo>
                    <a:pt x="2434" y="1497"/>
                    <a:pt x="2472" y="992"/>
                    <a:pt x="2241" y="586"/>
                  </a:cubicBezTo>
                  <a:cubicBezTo>
                    <a:pt x="2035" y="222"/>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21"/>
            <p:cNvSpPr/>
            <p:nvPr/>
          </p:nvSpPr>
          <p:spPr>
            <a:xfrm>
              <a:off x="-4461250" y="-1680787"/>
              <a:ext cx="61800" cy="57725"/>
            </a:xfrm>
            <a:custGeom>
              <a:rect b="b" l="l" r="r" t="t"/>
              <a:pathLst>
                <a:path extrusionOk="0" h="2309" w="2472">
                  <a:moveTo>
                    <a:pt x="1238" y="0"/>
                  </a:moveTo>
                  <a:cubicBezTo>
                    <a:pt x="1191" y="0"/>
                    <a:pt x="1144" y="3"/>
                    <a:pt x="1097" y="9"/>
                  </a:cubicBezTo>
                  <a:cubicBezTo>
                    <a:pt x="634" y="66"/>
                    <a:pt x="251" y="396"/>
                    <a:pt x="126" y="845"/>
                  </a:cubicBezTo>
                  <a:cubicBezTo>
                    <a:pt x="1" y="1295"/>
                    <a:pt x="159" y="1775"/>
                    <a:pt x="527" y="2063"/>
                  </a:cubicBezTo>
                  <a:cubicBezTo>
                    <a:pt x="738" y="2228"/>
                    <a:pt x="989" y="2308"/>
                    <a:pt x="1237" y="2308"/>
                  </a:cubicBezTo>
                  <a:cubicBezTo>
                    <a:pt x="1580" y="2308"/>
                    <a:pt x="1920" y="2156"/>
                    <a:pt x="2147" y="1864"/>
                  </a:cubicBezTo>
                  <a:cubicBezTo>
                    <a:pt x="2434" y="1496"/>
                    <a:pt x="2472" y="992"/>
                    <a:pt x="2242" y="586"/>
                  </a:cubicBezTo>
                  <a:cubicBezTo>
                    <a:pt x="2036" y="221"/>
                    <a:pt x="1650" y="0"/>
                    <a:pt x="123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21"/>
            <p:cNvSpPr/>
            <p:nvPr/>
          </p:nvSpPr>
          <p:spPr>
            <a:xfrm>
              <a:off x="-4764200" y="-1917887"/>
              <a:ext cx="61800" cy="57700"/>
            </a:xfrm>
            <a:custGeom>
              <a:rect b="b" l="l" r="r" t="t"/>
              <a:pathLst>
                <a:path extrusionOk="0" h="2308" w="2472">
                  <a:moveTo>
                    <a:pt x="1239" y="0"/>
                  </a:moveTo>
                  <a:cubicBezTo>
                    <a:pt x="1192" y="0"/>
                    <a:pt x="1145" y="3"/>
                    <a:pt x="1098" y="9"/>
                  </a:cubicBezTo>
                  <a:cubicBezTo>
                    <a:pt x="634" y="66"/>
                    <a:pt x="251" y="396"/>
                    <a:pt x="126" y="845"/>
                  </a:cubicBezTo>
                  <a:cubicBezTo>
                    <a:pt x="1" y="1295"/>
                    <a:pt x="159" y="1775"/>
                    <a:pt x="527" y="2062"/>
                  </a:cubicBezTo>
                  <a:cubicBezTo>
                    <a:pt x="738" y="2228"/>
                    <a:pt x="989" y="2308"/>
                    <a:pt x="1237" y="2308"/>
                  </a:cubicBezTo>
                  <a:cubicBezTo>
                    <a:pt x="1580" y="2308"/>
                    <a:pt x="1919" y="2156"/>
                    <a:pt x="2147" y="1865"/>
                  </a:cubicBezTo>
                  <a:cubicBezTo>
                    <a:pt x="2434" y="1497"/>
                    <a:pt x="2472" y="993"/>
                    <a:pt x="2243" y="587"/>
                  </a:cubicBezTo>
                  <a:cubicBezTo>
                    <a:pt x="2036" y="222"/>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1" name="Google Shape;1381;p21"/>
          <p:cNvSpPr txBox="1"/>
          <p:nvPr>
            <p:ph idx="1" type="subTitle"/>
          </p:nvPr>
        </p:nvSpPr>
        <p:spPr>
          <a:xfrm>
            <a:off x="1191450" y="3503324"/>
            <a:ext cx="2073000" cy="688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2"/>
              </a:buClr>
              <a:buSzPts val="1600"/>
              <a:buNone/>
              <a:defRPr sz="1600">
                <a:solidFill>
                  <a:schemeClr val="lt2"/>
                </a:solidFill>
              </a:defRPr>
            </a:lvl1pPr>
            <a:lvl2pPr lvl="1" rtl="0" algn="ctr">
              <a:lnSpc>
                <a:spcPct val="100000"/>
              </a:lnSpc>
              <a:spcBef>
                <a:spcPts val="0"/>
              </a:spcBef>
              <a:spcAft>
                <a:spcPts val="0"/>
              </a:spcAft>
              <a:buClr>
                <a:schemeClr val="lt2"/>
              </a:buClr>
              <a:buSzPts val="1600"/>
              <a:buNone/>
              <a:defRPr sz="1600">
                <a:solidFill>
                  <a:schemeClr val="lt2"/>
                </a:solidFill>
              </a:defRPr>
            </a:lvl2pPr>
            <a:lvl3pPr lvl="2" rtl="0" algn="ctr">
              <a:lnSpc>
                <a:spcPct val="100000"/>
              </a:lnSpc>
              <a:spcBef>
                <a:spcPts val="0"/>
              </a:spcBef>
              <a:spcAft>
                <a:spcPts val="0"/>
              </a:spcAft>
              <a:buClr>
                <a:schemeClr val="lt2"/>
              </a:buClr>
              <a:buSzPts val="1600"/>
              <a:buNone/>
              <a:defRPr sz="1600">
                <a:solidFill>
                  <a:schemeClr val="lt2"/>
                </a:solidFill>
              </a:defRPr>
            </a:lvl3pPr>
            <a:lvl4pPr lvl="3" rtl="0" algn="ctr">
              <a:lnSpc>
                <a:spcPct val="100000"/>
              </a:lnSpc>
              <a:spcBef>
                <a:spcPts val="0"/>
              </a:spcBef>
              <a:spcAft>
                <a:spcPts val="0"/>
              </a:spcAft>
              <a:buClr>
                <a:schemeClr val="lt2"/>
              </a:buClr>
              <a:buSzPts val="1600"/>
              <a:buNone/>
              <a:defRPr sz="1600">
                <a:solidFill>
                  <a:schemeClr val="lt2"/>
                </a:solidFill>
              </a:defRPr>
            </a:lvl4pPr>
            <a:lvl5pPr lvl="4" rtl="0" algn="ctr">
              <a:lnSpc>
                <a:spcPct val="100000"/>
              </a:lnSpc>
              <a:spcBef>
                <a:spcPts val="0"/>
              </a:spcBef>
              <a:spcAft>
                <a:spcPts val="0"/>
              </a:spcAft>
              <a:buClr>
                <a:schemeClr val="lt2"/>
              </a:buClr>
              <a:buSzPts val="1600"/>
              <a:buNone/>
              <a:defRPr sz="1600">
                <a:solidFill>
                  <a:schemeClr val="lt2"/>
                </a:solidFill>
              </a:defRPr>
            </a:lvl5pPr>
            <a:lvl6pPr lvl="5" rtl="0" algn="ctr">
              <a:lnSpc>
                <a:spcPct val="100000"/>
              </a:lnSpc>
              <a:spcBef>
                <a:spcPts val="0"/>
              </a:spcBef>
              <a:spcAft>
                <a:spcPts val="0"/>
              </a:spcAft>
              <a:buClr>
                <a:schemeClr val="lt2"/>
              </a:buClr>
              <a:buSzPts val="1600"/>
              <a:buNone/>
              <a:defRPr sz="1600">
                <a:solidFill>
                  <a:schemeClr val="lt2"/>
                </a:solidFill>
              </a:defRPr>
            </a:lvl6pPr>
            <a:lvl7pPr lvl="6" rtl="0" algn="ctr">
              <a:lnSpc>
                <a:spcPct val="100000"/>
              </a:lnSpc>
              <a:spcBef>
                <a:spcPts val="0"/>
              </a:spcBef>
              <a:spcAft>
                <a:spcPts val="0"/>
              </a:spcAft>
              <a:buClr>
                <a:schemeClr val="lt2"/>
              </a:buClr>
              <a:buSzPts val="1600"/>
              <a:buNone/>
              <a:defRPr sz="1600">
                <a:solidFill>
                  <a:schemeClr val="lt2"/>
                </a:solidFill>
              </a:defRPr>
            </a:lvl7pPr>
            <a:lvl8pPr lvl="7" rtl="0" algn="ctr">
              <a:lnSpc>
                <a:spcPct val="100000"/>
              </a:lnSpc>
              <a:spcBef>
                <a:spcPts val="0"/>
              </a:spcBef>
              <a:spcAft>
                <a:spcPts val="0"/>
              </a:spcAft>
              <a:buClr>
                <a:schemeClr val="lt2"/>
              </a:buClr>
              <a:buSzPts val="1600"/>
              <a:buNone/>
              <a:defRPr sz="1600">
                <a:solidFill>
                  <a:schemeClr val="lt2"/>
                </a:solidFill>
              </a:defRPr>
            </a:lvl8pPr>
            <a:lvl9pPr lvl="8" rtl="0" algn="ctr">
              <a:lnSpc>
                <a:spcPct val="100000"/>
              </a:lnSpc>
              <a:spcBef>
                <a:spcPts val="0"/>
              </a:spcBef>
              <a:spcAft>
                <a:spcPts val="0"/>
              </a:spcAft>
              <a:buClr>
                <a:schemeClr val="lt2"/>
              </a:buClr>
              <a:buSzPts val="1600"/>
              <a:buNone/>
              <a:defRPr sz="1600">
                <a:solidFill>
                  <a:schemeClr val="lt2"/>
                </a:solidFill>
              </a:defRPr>
            </a:lvl9pPr>
          </a:lstStyle>
          <a:p/>
        </p:txBody>
      </p:sp>
      <p:sp>
        <p:nvSpPr>
          <p:cNvPr id="1382" name="Google Shape;1382;p21"/>
          <p:cNvSpPr txBox="1"/>
          <p:nvPr>
            <p:ph hasCustomPrompt="1" idx="2" type="title"/>
          </p:nvPr>
        </p:nvSpPr>
        <p:spPr>
          <a:xfrm>
            <a:off x="1191450" y="1821925"/>
            <a:ext cx="2073000" cy="622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2"/>
              </a:buClr>
              <a:buSzPts val="3600"/>
              <a:buNone/>
              <a:defRPr sz="3600">
                <a:solidFill>
                  <a:schemeClr val="lt2"/>
                </a:solidFill>
              </a:defRPr>
            </a:lvl1pPr>
            <a:lvl2pPr lvl="1" rtl="0" algn="ctr">
              <a:spcBef>
                <a:spcPts val="0"/>
              </a:spcBef>
              <a:spcAft>
                <a:spcPts val="0"/>
              </a:spcAft>
              <a:buClr>
                <a:schemeClr val="lt2"/>
              </a:buClr>
              <a:buSzPts val="3600"/>
              <a:buNone/>
              <a:defRPr sz="3600">
                <a:solidFill>
                  <a:schemeClr val="lt2"/>
                </a:solidFill>
              </a:defRPr>
            </a:lvl2pPr>
            <a:lvl3pPr lvl="2" rtl="0" algn="ctr">
              <a:spcBef>
                <a:spcPts val="0"/>
              </a:spcBef>
              <a:spcAft>
                <a:spcPts val="0"/>
              </a:spcAft>
              <a:buClr>
                <a:schemeClr val="lt2"/>
              </a:buClr>
              <a:buSzPts val="3600"/>
              <a:buNone/>
              <a:defRPr sz="3600">
                <a:solidFill>
                  <a:schemeClr val="lt2"/>
                </a:solidFill>
              </a:defRPr>
            </a:lvl3pPr>
            <a:lvl4pPr lvl="3" rtl="0" algn="ctr">
              <a:spcBef>
                <a:spcPts val="0"/>
              </a:spcBef>
              <a:spcAft>
                <a:spcPts val="0"/>
              </a:spcAft>
              <a:buClr>
                <a:schemeClr val="lt2"/>
              </a:buClr>
              <a:buSzPts val="3600"/>
              <a:buNone/>
              <a:defRPr sz="3600">
                <a:solidFill>
                  <a:schemeClr val="lt2"/>
                </a:solidFill>
              </a:defRPr>
            </a:lvl4pPr>
            <a:lvl5pPr lvl="4" rtl="0" algn="ctr">
              <a:spcBef>
                <a:spcPts val="0"/>
              </a:spcBef>
              <a:spcAft>
                <a:spcPts val="0"/>
              </a:spcAft>
              <a:buClr>
                <a:schemeClr val="lt2"/>
              </a:buClr>
              <a:buSzPts val="3600"/>
              <a:buNone/>
              <a:defRPr sz="3600">
                <a:solidFill>
                  <a:schemeClr val="lt2"/>
                </a:solidFill>
              </a:defRPr>
            </a:lvl5pPr>
            <a:lvl6pPr lvl="5" rtl="0" algn="ctr">
              <a:spcBef>
                <a:spcPts val="0"/>
              </a:spcBef>
              <a:spcAft>
                <a:spcPts val="0"/>
              </a:spcAft>
              <a:buClr>
                <a:schemeClr val="lt2"/>
              </a:buClr>
              <a:buSzPts val="3600"/>
              <a:buNone/>
              <a:defRPr sz="3600">
                <a:solidFill>
                  <a:schemeClr val="lt2"/>
                </a:solidFill>
              </a:defRPr>
            </a:lvl6pPr>
            <a:lvl7pPr lvl="6" rtl="0" algn="ctr">
              <a:spcBef>
                <a:spcPts val="0"/>
              </a:spcBef>
              <a:spcAft>
                <a:spcPts val="0"/>
              </a:spcAft>
              <a:buClr>
                <a:schemeClr val="lt2"/>
              </a:buClr>
              <a:buSzPts val="3600"/>
              <a:buNone/>
              <a:defRPr sz="3600">
                <a:solidFill>
                  <a:schemeClr val="lt2"/>
                </a:solidFill>
              </a:defRPr>
            </a:lvl7pPr>
            <a:lvl8pPr lvl="7" rtl="0" algn="ctr">
              <a:spcBef>
                <a:spcPts val="0"/>
              </a:spcBef>
              <a:spcAft>
                <a:spcPts val="0"/>
              </a:spcAft>
              <a:buClr>
                <a:schemeClr val="lt2"/>
              </a:buClr>
              <a:buSzPts val="3600"/>
              <a:buNone/>
              <a:defRPr sz="3600">
                <a:solidFill>
                  <a:schemeClr val="lt2"/>
                </a:solidFill>
              </a:defRPr>
            </a:lvl8pPr>
            <a:lvl9pPr lvl="8" rtl="0" algn="ctr">
              <a:spcBef>
                <a:spcPts val="0"/>
              </a:spcBef>
              <a:spcAft>
                <a:spcPts val="0"/>
              </a:spcAft>
              <a:buClr>
                <a:schemeClr val="lt2"/>
              </a:buClr>
              <a:buSzPts val="3600"/>
              <a:buNone/>
              <a:defRPr sz="3600">
                <a:solidFill>
                  <a:schemeClr val="lt2"/>
                </a:solidFill>
              </a:defRPr>
            </a:lvl9pPr>
          </a:lstStyle>
          <a:p>
            <a:r>
              <a:t>xx%</a:t>
            </a:r>
          </a:p>
        </p:txBody>
      </p:sp>
      <p:sp>
        <p:nvSpPr>
          <p:cNvPr id="1383" name="Google Shape;1383;p21"/>
          <p:cNvSpPr txBox="1"/>
          <p:nvPr>
            <p:ph idx="3" type="subTitle"/>
          </p:nvPr>
        </p:nvSpPr>
        <p:spPr>
          <a:xfrm>
            <a:off x="3535500" y="3503324"/>
            <a:ext cx="2073000" cy="688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2"/>
              </a:buClr>
              <a:buSzPts val="1600"/>
              <a:buNone/>
              <a:defRPr sz="1600">
                <a:solidFill>
                  <a:schemeClr val="lt2"/>
                </a:solidFill>
              </a:defRPr>
            </a:lvl1pPr>
            <a:lvl2pPr lvl="1" rtl="0" algn="ctr">
              <a:lnSpc>
                <a:spcPct val="100000"/>
              </a:lnSpc>
              <a:spcBef>
                <a:spcPts val="0"/>
              </a:spcBef>
              <a:spcAft>
                <a:spcPts val="0"/>
              </a:spcAft>
              <a:buClr>
                <a:schemeClr val="lt2"/>
              </a:buClr>
              <a:buSzPts val="1600"/>
              <a:buNone/>
              <a:defRPr sz="1600">
                <a:solidFill>
                  <a:schemeClr val="lt2"/>
                </a:solidFill>
              </a:defRPr>
            </a:lvl2pPr>
            <a:lvl3pPr lvl="2" rtl="0" algn="ctr">
              <a:lnSpc>
                <a:spcPct val="100000"/>
              </a:lnSpc>
              <a:spcBef>
                <a:spcPts val="0"/>
              </a:spcBef>
              <a:spcAft>
                <a:spcPts val="0"/>
              </a:spcAft>
              <a:buClr>
                <a:schemeClr val="lt2"/>
              </a:buClr>
              <a:buSzPts val="1600"/>
              <a:buNone/>
              <a:defRPr sz="1600">
                <a:solidFill>
                  <a:schemeClr val="lt2"/>
                </a:solidFill>
              </a:defRPr>
            </a:lvl3pPr>
            <a:lvl4pPr lvl="3" rtl="0" algn="ctr">
              <a:lnSpc>
                <a:spcPct val="100000"/>
              </a:lnSpc>
              <a:spcBef>
                <a:spcPts val="0"/>
              </a:spcBef>
              <a:spcAft>
                <a:spcPts val="0"/>
              </a:spcAft>
              <a:buClr>
                <a:schemeClr val="lt2"/>
              </a:buClr>
              <a:buSzPts val="1600"/>
              <a:buNone/>
              <a:defRPr sz="1600">
                <a:solidFill>
                  <a:schemeClr val="lt2"/>
                </a:solidFill>
              </a:defRPr>
            </a:lvl4pPr>
            <a:lvl5pPr lvl="4" rtl="0" algn="ctr">
              <a:lnSpc>
                <a:spcPct val="100000"/>
              </a:lnSpc>
              <a:spcBef>
                <a:spcPts val="0"/>
              </a:spcBef>
              <a:spcAft>
                <a:spcPts val="0"/>
              </a:spcAft>
              <a:buClr>
                <a:schemeClr val="lt2"/>
              </a:buClr>
              <a:buSzPts val="1600"/>
              <a:buNone/>
              <a:defRPr sz="1600">
                <a:solidFill>
                  <a:schemeClr val="lt2"/>
                </a:solidFill>
              </a:defRPr>
            </a:lvl5pPr>
            <a:lvl6pPr lvl="5" rtl="0" algn="ctr">
              <a:lnSpc>
                <a:spcPct val="100000"/>
              </a:lnSpc>
              <a:spcBef>
                <a:spcPts val="0"/>
              </a:spcBef>
              <a:spcAft>
                <a:spcPts val="0"/>
              </a:spcAft>
              <a:buClr>
                <a:schemeClr val="lt2"/>
              </a:buClr>
              <a:buSzPts val="1600"/>
              <a:buNone/>
              <a:defRPr sz="1600">
                <a:solidFill>
                  <a:schemeClr val="lt2"/>
                </a:solidFill>
              </a:defRPr>
            </a:lvl6pPr>
            <a:lvl7pPr lvl="6" rtl="0" algn="ctr">
              <a:lnSpc>
                <a:spcPct val="100000"/>
              </a:lnSpc>
              <a:spcBef>
                <a:spcPts val="0"/>
              </a:spcBef>
              <a:spcAft>
                <a:spcPts val="0"/>
              </a:spcAft>
              <a:buClr>
                <a:schemeClr val="lt2"/>
              </a:buClr>
              <a:buSzPts val="1600"/>
              <a:buNone/>
              <a:defRPr sz="1600">
                <a:solidFill>
                  <a:schemeClr val="lt2"/>
                </a:solidFill>
              </a:defRPr>
            </a:lvl7pPr>
            <a:lvl8pPr lvl="7" rtl="0" algn="ctr">
              <a:lnSpc>
                <a:spcPct val="100000"/>
              </a:lnSpc>
              <a:spcBef>
                <a:spcPts val="0"/>
              </a:spcBef>
              <a:spcAft>
                <a:spcPts val="0"/>
              </a:spcAft>
              <a:buClr>
                <a:schemeClr val="lt2"/>
              </a:buClr>
              <a:buSzPts val="1600"/>
              <a:buNone/>
              <a:defRPr sz="1600">
                <a:solidFill>
                  <a:schemeClr val="lt2"/>
                </a:solidFill>
              </a:defRPr>
            </a:lvl8pPr>
            <a:lvl9pPr lvl="8" rtl="0" algn="ctr">
              <a:lnSpc>
                <a:spcPct val="100000"/>
              </a:lnSpc>
              <a:spcBef>
                <a:spcPts val="0"/>
              </a:spcBef>
              <a:spcAft>
                <a:spcPts val="0"/>
              </a:spcAft>
              <a:buClr>
                <a:schemeClr val="lt2"/>
              </a:buClr>
              <a:buSzPts val="1600"/>
              <a:buNone/>
              <a:defRPr sz="1600">
                <a:solidFill>
                  <a:schemeClr val="lt2"/>
                </a:solidFill>
              </a:defRPr>
            </a:lvl9pPr>
          </a:lstStyle>
          <a:p/>
        </p:txBody>
      </p:sp>
      <p:sp>
        <p:nvSpPr>
          <p:cNvPr id="1384" name="Google Shape;1384;p21"/>
          <p:cNvSpPr txBox="1"/>
          <p:nvPr>
            <p:ph hasCustomPrompt="1" idx="4" type="title"/>
          </p:nvPr>
        </p:nvSpPr>
        <p:spPr>
          <a:xfrm>
            <a:off x="3535500" y="1821925"/>
            <a:ext cx="2073000" cy="622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2"/>
              </a:buClr>
              <a:buSzPts val="3600"/>
              <a:buNone/>
              <a:defRPr sz="3600">
                <a:solidFill>
                  <a:schemeClr val="lt2"/>
                </a:solidFill>
              </a:defRPr>
            </a:lvl1pPr>
            <a:lvl2pPr lvl="1" rtl="0" algn="ctr">
              <a:spcBef>
                <a:spcPts val="0"/>
              </a:spcBef>
              <a:spcAft>
                <a:spcPts val="0"/>
              </a:spcAft>
              <a:buClr>
                <a:schemeClr val="lt2"/>
              </a:buClr>
              <a:buSzPts val="3600"/>
              <a:buNone/>
              <a:defRPr sz="3600">
                <a:solidFill>
                  <a:schemeClr val="lt2"/>
                </a:solidFill>
              </a:defRPr>
            </a:lvl2pPr>
            <a:lvl3pPr lvl="2" rtl="0" algn="ctr">
              <a:spcBef>
                <a:spcPts val="0"/>
              </a:spcBef>
              <a:spcAft>
                <a:spcPts val="0"/>
              </a:spcAft>
              <a:buClr>
                <a:schemeClr val="lt2"/>
              </a:buClr>
              <a:buSzPts val="3600"/>
              <a:buNone/>
              <a:defRPr sz="3600">
                <a:solidFill>
                  <a:schemeClr val="lt2"/>
                </a:solidFill>
              </a:defRPr>
            </a:lvl3pPr>
            <a:lvl4pPr lvl="3" rtl="0" algn="ctr">
              <a:spcBef>
                <a:spcPts val="0"/>
              </a:spcBef>
              <a:spcAft>
                <a:spcPts val="0"/>
              </a:spcAft>
              <a:buClr>
                <a:schemeClr val="lt2"/>
              </a:buClr>
              <a:buSzPts val="3600"/>
              <a:buNone/>
              <a:defRPr sz="3600">
                <a:solidFill>
                  <a:schemeClr val="lt2"/>
                </a:solidFill>
              </a:defRPr>
            </a:lvl4pPr>
            <a:lvl5pPr lvl="4" rtl="0" algn="ctr">
              <a:spcBef>
                <a:spcPts val="0"/>
              </a:spcBef>
              <a:spcAft>
                <a:spcPts val="0"/>
              </a:spcAft>
              <a:buClr>
                <a:schemeClr val="lt2"/>
              </a:buClr>
              <a:buSzPts val="3600"/>
              <a:buNone/>
              <a:defRPr sz="3600">
                <a:solidFill>
                  <a:schemeClr val="lt2"/>
                </a:solidFill>
              </a:defRPr>
            </a:lvl5pPr>
            <a:lvl6pPr lvl="5" rtl="0" algn="ctr">
              <a:spcBef>
                <a:spcPts val="0"/>
              </a:spcBef>
              <a:spcAft>
                <a:spcPts val="0"/>
              </a:spcAft>
              <a:buClr>
                <a:schemeClr val="lt2"/>
              </a:buClr>
              <a:buSzPts val="3600"/>
              <a:buNone/>
              <a:defRPr sz="3600">
                <a:solidFill>
                  <a:schemeClr val="lt2"/>
                </a:solidFill>
              </a:defRPr>
            </a:lvl6pPr>
            <a:lvl7pPr lvl="6" rtl="0" algn="ctr">
              <a:spcBef>
                <a:spcPts val="0"/>
              </a:spcBef>
              <a:spcAft>
                <a:spcPts val="0"/>
              </a:spcAft>
              <a:buClr>
                <a:schemeClr val="lt2"/>
              </a:buClr>
              <a:buSzPts val="3600"/>
              <a:buNone/>
              <a:defRPr sz="3600">
                <a:solidFill>
                  <a:schemeClr val="lt2"/>
                </a:solidFill>
              </a:defRPr>
            </a:lvl7pPr>
            <a:lvl8pPr lvl="7" rtl="0" algn="ctr">
              <a:spcBef>
                <a:spcPts val="0"/>
              </a:spcBef>
              <a:spcAft>
                <a:spcPts val="0"/>
              </a:spcAft>
              <a:buClr>
                <a:schemeClr val="lt2"/>
              </a:buClr>
              <a:buSzPts val="3600"/>
              <a:buNone/>
              <a:defRPr sz="3600">
                <a:solidFill>
                  <a:schemeClr val="lt2"/>
                </a:solidFill>
              </a:defRPr>
            </a:lvl8pPr>
            <a:lvl9pPr lvl="8" rtl="0" algn="ctr">
              <a:spcBef>
                <a:spcPts val="0"/>
              </a:spcBef>
              <a:spcAft>
                <a:spcPts val="0"/>
              </a:spcAft>
              <a:buClr>
                <a:schemeClr val="lt2"/>
              </a:buClr>
              <a:buSzPts val="3600"/>
              <a:buNone/>
              <a:defRPr sz="3600">
                <a:solidFill>
                  <a:schemeClr val="lt2"/>
                </a:solidFill>
              </a:defRPr>
            </a:lvl9pPr>
          </a:lstStyle>
          <a:p>
            <a:r>
              <a:t>xx%</a:t>
            </a:r>
          </a:p>
        </p:txBody>
      </p:sp>
      <p:sp>
        <p:nvSpPr>
          <p:cNvPr id="1385" name="Google Shape;1385;p21"/>
          <p:cNvSpPr txBox="1"/>
          <p:nvPr>
            <p:ph idx="5" type="subTitle"/>
          </p:nvPr>
        </p:nvSpPr>
        <p:spPr>
          <a:xfrm>
            <a:off x="5879550" y="3503324"/>
            <a:ext cx="2073000" cy="688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2"/>
              </a:buClr>
              <a:buSzPts val="1600"/>
              <a:buNone/>
              <a:defRPr sz="1600">
                <a:solidFill>
                  <a:schemeClr val="lt2"/>
                </a:solidFill>
              </a:defRPr>
            </a:lvl1pPr>
            <a:lvl2pPr lvl="1" rtl="0" algn="ctr">
              <a:lnSpc>
                <a:spcPct val="100000"/>
              </a:lnSpc>
              <a:spcBef>
                <a:spcPts val="0"/>
              </a:spcBef>
              <a:spcAft>
                <a:spcPts val="0"/>
              </a:spcAft>
              <a:buClr>
                <a:schemeClr val="lt2"/>
              </a:buClr>
              <a:buSzPts val="1600"/>
              <a:buNone/>
              <a:defRPr sz="1600">
                <a:solidFill>
                  <a:schemeClr val="lt2"/>
                </a:solidFill>
              </a:defRPr>
            </a:lvl2pPr>
            <a:lvl3pPr lvl="2" rtl="0" algn="ctr">
              <a:lnSpc>
                <a:spcPct val="100000"/>
              </a:lnSpc>
              <a:spcBef>
                <a:spcPts val="0"/>
              </a:spcBef>
              <a:spcAft>
                <a:spcPts val="0"/>
              </a:spcAft>
              <a:buClr>
                <a:schemeClr val="lt2"/>
              </a:buClr>
              <a:buSzPts val="1600"/>
              <a:buNone/>
              <a:defRPr sz="1600">
                <a:solidFill>
                  <a:schemeClr val="lt2"/>
                </a:solidFill>
              </a:defRPr>
            </a:lvl3pPr>
            <a:lvl4pPr lvl="3" rtl="0" algn="ctr">
              <a:lnSpc>
                <a:spcPct val="100000"/>
              </a:lnSpc>
              <a:spcBef>
                <a:spcPts val="0"/>
              </a:spcBef>
              <a:spcAft>
                <a:spcPts val="0"/>
              </a:spcAft>
              <a:buClr>
                <a:schemeClr val="lt2"/>
              </a:buClr>
              <a:buSzPts val="1600"/>
              <a:buNone/>
              <a:defRPr sz="1600">
                <a:solidFill>
                  <a:schemeClr val="lt2"/>
                </a:solidFill>
              </a:defRPr>
            </a:lvl4pPr>
            <a:lvl5pPr lvl="4" rtl="0" algn="ctr">
              <a:lnSpc>
                <a:spcPct val="100000"/>
              </a:lnSpc>
              <a:spcBef>
                <a:spcPts val="0"/>
              </a:spcBef>
              <a:spcAft>
                <a:spcPts val="0"/>
              </a:spcAft>
              <a:buClr>
                <a:schemeClr val="lt2"/>
              </a:buClr>
              <a:buSzPts val="1600"/>
              <a:buNone/>
              <a:defRPr sz="1600">
                <a:solidFill>
                  <a:schemeClr val="lt2"/>
                </a:solidFill>
              </a:defRPr>
            </a:lvl5pPr>
            <a:lvl6pPr lvl="5" rtl="0" algn="ctr">
              <a:lnSpc>
                <a:spcPct val="100000"/>
              </a:lnSpc>
              <a:spcBef>
                <a:spcPts val="0"/>
              </a:spcBef>
              <a:spcAft>
                <a:spcPts val="0"/>
              </a:spcAft>
              <a:buClr>
                <a:schemeClr val="lt2"/>
              </a:buClr>
              <a:buSzPts val="1600"/>
              <a:buNone/>
              <a:defRPr sz="1600">
                <a:solidFill>
                  <a:schemeClr val="lt2"/>
                </a:solidFill>
              </a:defRPr>
            </a:lvl6pPr>
            <a:lvl7pPr lvl="6" rtl="0" algn="ctr">
              <a:lnSpc>
                <a:spcPct val="100000"/>
              </a:lnSpc>
              <a:spcBef>
                <a:spcPts val="0"/>
              </a:spcBef>
              <a:spcAft>
                <a:spcPts val="0"/>
              </a:spcAft>
              <a:buClr>
                <a:schemeClr val="lt2"/>
              </a:buClr>
              <a:buSzPts val="1600"/>
              <a:buNone/>
              <a:defRPr sz="1600">
                <a:solidFill>
                  <a:schemeClr val="lt2"/>
                </a:solidFill>
              </a:defRPr>
            </a:lvl7pPr>
            <a:lvl8pPr lvl="7" rtl="0" algn="ctr">
              <a:lnSpc>
                <a:spcPct val="100000"/>
              </a:lnSpc>
              <a:spcBef>
                <a:spcPts val="0"/>
              </a:spcBef>
              <a:spcAft>
                <a:spcPts val="0"/>
              </a:spcAft>
              <a:buClr>
                <a:schemeClr val="lt2"/>
              </a:buClr>
              <a:buSzPts val="1600"/>
              <a:buNone/>
              <a:defRPr sz="1600">
                <a:solidFill>
                  <a:schemeClr val="lt2"/>
                </a:solidFill>
              </a:defRPr>
            </a:lvl8pPr>
            <a:lvl9pPr lvl="8" rtl="0" algn="ctr">
              <a:lnSpc>
                <a:spcPct val="100000"/>
              </a:lnSpc>
              <a:spcBef>
                <a:spcPts val="0"/>
              </a:spcBef>
              <a:spcAft>
                <a:spcPts val="0"/>
              </a:spcAft>
              <a:buClr>
                <a:schemeClr val="lt2"/>
              </a:buClr>
              <a:buSzPts val="1600"/>
              <a:buNone/>
              <a:defRPr sz="1600">
                <a:solidFill>
                  <a:schemeClr val="lt2"/>
                </a:solidFill>
              </a:defRPr>
            </a:lvl9pPr>
          </a:lstStyle>
          <a:p/>
        </p:txBody>
      </p:sp>
      <p:sp>
        <p:nvSpPr>
          <p:cNvPr id="1386" name="Google Shape;1386;p21"/>
          <p:cNvSpPr txBox="1"/>
          <p:nvPr>
            <p:ph hasCustomPrompt="1" idx="6" type="title"/>
          </p:nvPr>
        </p:nvSpPr>
        <p:spPr>
          <a:xfrm>
            <a:off x="5879550" y="1821925"/>
            <a:ext cx="2073000" cy="622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2"/>
              </a:buClr>
              <a:buSzPts val="3600"/>
              <a:buNone/>
              <a:defRPr sz="3600">
                <a:solidFill>
                  <a:schemeClr val="lt2"/>
                </a:solidFill>
              </a:defRPr>
            </a:lvl1pPr>
            <a:lvl2pPr lvl="1" rtl="0" algn="ctr">
              <a:spcBef>
                <a:spcPts val="0"/>
              </a:spcBef>
              <a:spcAft>
                <a:spcPts val="0"/>
              </a:spcAft>
              <a:buClr>
                <a:schemeClr val="lt2"/>
              </a:buClr>
              <a:buSzPts val="3600"/>
              <a:buNone/>
              <a:defRPr sz="3600">
                <a:solidFill>
                  <a:schemeClr val="lt2"/>
                </a:solidFill>
              </a:defRPr>
            </a:lvl2pPr>
            <a:lvl3pPr lvl="2" rtl="0" algn="ctr">
              <a:spcBef>
                <a:spcPts val="0"/>
              </a:spcBef>
              <a:spcAft>
                <a:spcPts val="0"/>
              </a:spcAft>
              <a:buClr>
                <a:schemeClr val="lt2"/>
              </a:buClr>
              <a:buSzPts val="3600"/>
              <a:buNone/>
              <a:defRPr sz="3600">
                <a:solidFill>
                  <a:schemeClr val="lt2"/>
                </a:solidFill>
              </a:defRPr>
            </a:lvl3pPr>
            <a:lvl4pPr lvl="3" rtl="0" algn="ctr">
              <a:spcBef>
                <a:spcPts val="0"/>
              </a:spcBef>
              <a:spcAft>
                <a:spcPts val="0"/>
              </a:spcAft>
              <a:buClr>
                <a:schemeClr val="lt2"/>
              </a:buClr>
              <a:buSzPts val="3600"/>
              <a:buNone/>
              <a:defRPr sz="3600">
                <a:solidFill>
                  <a:schemeClr val="lt2"/>
                </a:solidFill>
              </a:defRPr>
            </a:lvl4pPr>
            <a:lvl5pPr lvl="4" rtl="0" algn="ctr">
              <a:spcBef>
                <a:spcPts val="0"/>
              </a:spcBef>
              <a:spcAft>
                <a:spcPts val="0"/>
              </a:spcAft>
              <a:buClr>
                <a:schemeClr val="lt2"/>
              </a:buClr>
              <a:buSzPts val="3600"/>
              <a:buNone/>
              <a:defRPr sz="3600">
                <a:solidFill>
                  <a:schemeClr val="lt2"/>
                </a:solidFill>
              </a:defRPr>
            </a:lvl5pPr>
            <a:lvl6pPr lvl="5" rtl="0" algn="ctr">
              <a:spcBef>
                <a:spcPts val="0"/>
              </a:spcBef>
              <a:spcAft>
                <a:spcPts val="0"/>
              </a:spcAft>
              <a:buClr>
                <a:schemeClr val="lt2"/>
              </a:buClr>
              <a:buSzPts val="3600"/>
              <a:buNone/>
              <a:defRPr sz="3600">
                <a:solidFill>
                  <a:schemeClr val="lt2"/>
                </a:solidFill>
              </a:defRPr>
            </a:lvl6pPr>
            <a:lvl7pPr lvl="6" rtl="0" algn="ctr">
              <a:spcBef>
                <a:spcPts val="0"/>
              </a:spcBef>
              <a:spcAft>
                <a:spcPts val="0"/>
              </a:spcAft>
              <a:buClr>
                <a:schemeClr val="lt2"/>
              </a:buClr>
              <a:buSzPts val="3600"/>
              <a:buNone/>
              <a:defRPr sz="3600">
                <a:solidFill>
                  <a:schemeClr val="lt2"/>
                </a:solidFill>
              </a:defRPr>
            </a:lvl7pPr>
            <a:lvl8pPr lvl="7" rtl="0" algn="ctr">
              <a:spcBef>
                <a:spcPts val="0"/>
              </a:spcBef>
              <a:spcAft>
                <a:spcPts val="0"/>
              </a:spcAft>
              <a:buClr>
                <a:schemeClr val="lt2"/>
              </a:buClr>
              <a:buSzPts val="3600"/>
              <a:buNone/>
              <a:defRPr sz="3600">
                <a:solidFill>
                  <a:schemeClr val="lt2"/>
                </a:solidFill>
              </a:defRPr>
            </a:lvl8pPr>
            <a:lvl9pPr lvl="8" rtl="0" algn="ctr">
              <a:spcBef>
                <a:spcPts val="0"/>
              </a:spcBef>
              <a:spcAft>
                <a:spcPts val="0"/>
              </a:spcAft>
              <a:buClr>
                <a:schemeClr val="lt2"/>
              </a:buClr>
              <a:buSzPts val="3600"/>
              <a:buNone/>
              <a:defRPr sz="3600">
                <a:solidFill>
                  <a:schemeClr val="lt2"/>
                </a:solidFill>
              </a:defRPr>
            </a:lvl9pPr>
          </a:lstStyle>
          <a:p>
            <a:r>
              <a:t>xx%</a:t>
            </a: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wo Columns  1">
  <p:cSld name="SECTION_TITLE_AND_DESCRIPTION_1_1_1_2">
    <p:bg>
      <p:bgPr>
        <a:solidFill>
          <a:schemeClr val="dk1"/>
        </a:solidFill>
      </p:bgPr>
    </p:bg>
    <p:spTree>
      <p:nvGrpSpPr>
        <p:cNvPr id="1387" name="Shape 1387"/>
        <p:cNvGrpSpPr/>
        <p:nvPr/>
      </p:nvGrpSpPr>
      <p:grpSpPr>
        <a:xfrm>
          <a:off x="0" y="0"/>
          <a:ext cx="0" cy="0"/>
          <a:chOff x="0" y="0"/>
          <a:chExt cx="0" cy="0"/>
        </a:xfrm>
      </p:grpSpPr>
      <p:sp>
        <p:nvSpPr>
          <p:cNvPr id="1388" name="Google Shape;1388;p22"/>
          <p:cNvSpPr txBox="1"/>
          <p:nvPr>
            <p:ph type="title"/>
          </p:nvPr>
        </p:nvSpPr>
        <p:spPr>
          <a:xfrm>
            <a:off x="2332300" y="1683888"/>
            <a:ext cx="3239700" cy="4752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lt2"/>
              </a:buClr>
              <a:buSzPts val="2400"/>
              <a:buNone/>
              <a:defRPr sz="2400">
                <a:solidFill>
                  <a:schemeClr val="lt2"/>
                </a:solidFill>
              </a:defRPr>
            </a:lvl1pPr>
            <a:lvl2pPr lvl="1" rtl="0">
              <a:spcBef>
                <a:spcPts val="0"/>
              </a:spcBef>
              <a:spcAft>
                <a:spcPts val="0"/>
              </a:spcAft>
              <a:buClr>
                <a:schemeClr val="lt2"/>
              </a:buClr>
              <a:buSzPts val="1800"/>
              <a:buNone/>
              <a:defRPr sz="1800">
                <a:solidFill>
                  <a:schemeClr val="lt2"/>
                </a:solidFill>
              </a:defRPr>
            </a:lvl2pPr>
            <a:lvl3pPr lvl="2" rtl="0">
              <a:spcBef>
                <a:spcPts val="0"/>
              </a:spcBef>
              <a:spcAft>
                <a:spcPts val="0"/>
              </a:spcAft>
              <a:buClr>
                <a:schemeClr val="lt2"/>
              </a:buClr>
              <a:buSzPts val="1800"/>
              <a:buNone/>
              <a:defRPr sz="1800">
                <a:solidFill>
                  <a:schemeClr val="lt2"/>
                </a:solidFill>
              </a:defRPr>
            </a:lvl3pPr>
            <a:lvl4pPr lvl="3" rtl="0">
              <a:spcBef>
                <a:spcPts val="0"/>
              </a:spcBef>
              <a:spcAft>
                <a:spcPts val="0"/>
              </a:spcAft>
              <a:buClr>
                <a:schemeClr val="lt2"/>
              </a:buClr>
              <a:buSzPts val="1800"/>
              <a:buNone/>
              <a:defRPr sz="1800">
                <a:solidFill>
                  <a:schemeClr val="lt2"/>
                </a:solidFill>
              </a:defRPr>
            </a:lvl4pPr>
            <a:lvl5pPr lvl="4" rtl="0">
              <a:spcBef>
                <a:spcPts val="0"/>
              </a:spcBef>
              <a:spcAft>
                <a:spcPts val="0"/>
              </a:spcAft>
              <a:buClr>
                <a:schemeClr val="lt2"/>
              </a:buClr>
              <a:buSzPts val="1800"/>
              <a:buNone/>
              <a:defRPr sz="1800">
                <a:solidFill>
                  <a:schemeClr val="lt2"/>
                </a:solidFill>
              </a:defRPr>
            </a:lvl5pPr>
            <a:lvl6pPr lvl="5" rtl="0">
              <a:spcBef>
                <a:spcPts val="0"/>
              </a:spcBef>
              <a:spcAft>
                <a:spcPts val="0"/>
              </a:spcAft>
              <a:buClr>
                <a:schemeClr val="lt2"/>
              </a:buClr>
              <a:buSzPts val="1800"/>
              <a:buNone/>
              <a:defRPr sz="1800">
                <a:solidFill>
                  <a:schemeClr val="lt2"/>
                </a:solidFill>
              </a:defRPr>
            </a:lvl6pPr>
            <a:lvl7pPr lvl="6" rtl="0">
              <a:spcBef>
                <a:spcPts val="0"/>
              </a:spcBef>
              <a:spcAft>
                <a:spcPts val="0"/>
              </a:spcAft>
              <a:buClr>
                <a:schemeClr val="lt2"/>
              </a:buClr>
              <a:buSzPts val="1800"/>
              <a:buNone/>
              <a:defRPr sz="1800">
                <a:solidFill>
                  <a:schemeClr val="lt2"/>
                </a:solidFill>
              </a:defRPr>
            </a:lvl7pPr>
            <a:lvl8pPr lvl="7" rtl="0">
              <a:spcBef>
                <a:spcPts val="0"/>
              </a:spcBef>
              <a:spcAft>
                <a:spcPts val="0"/>
              </a:spcAft>
              <a:buClr>
                <a:schemeClr val="lt2"/>
              </a:buClr>
              <a:buSzPts val="1800"/>
              <a:buNone/>
              <a:defRPr sz="1800">
                <a:solidFill>
                  <a:schemeClr val="lt2"/>
                </a:solidFill>
              </a:defRPr>
            </a:lvl8pPr>
            <a:lvl9pPr lvl="8" rtl="0">
              <a:spcBef>
                <a:spcPts val="0"/>
              </a:spcBef>
              <a:spcAft>
                <a:spcPts val="0"/>
              </a:spcAft>
              <a:buClr>
                <a:schemeClr val="lt2"/>
              </a:buClr>
              <a:buSzPts val="1800"/>
              <a:buNone/>
              <a:defRPr sz="1800">
                <a:solidFill>
                  <a:schemeClr val="lt2"/>
                </a:solidFill>
              </a:defRPr>
            </a:lvl9pPr>
          </a:lstStyle>
          <a:p/>
        </p:txBody>
      </p:sp>
      <p:sp>
        <p:nvSpPr>
          <p:cNvPr id="1389" name="Google Shape;1389;p22"/>
          <p:cNvSpPr txBox="1"/>
          <p:nvPr>
            <p:ph idx="1" type="subTitle"/>
          </p:nvPr>
        </p:nvSpPr>
        <p:spPr>
          <a:xfrm>
            <a:off x="2332300" y="2124637"/>
            <a:ext cx="3239700" cy="47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lt2"/>
              </a:buClr>
              <a:buSzPts val="1600"/>
              <a:buNone/>
              <a:defRPr sz="1600">
                <a:solidFill>
                  <a:schemeClr val="lt2"/>
                </a:solidFill>
              </a:defRPr>
            </a:lvl1pPr>
            <a:lvl2pPr lvl="1" rtl="0">
              <a:lnSpc>
                <a:spcPct val="100000"/>
              </a:lnSpc>
              <a:spcBef>
                <a:spcPts val="0"/>
              </a:spcBef>
              <a:spcAft>
                <a:spcPts val="0"/>
              </a:spcAft>
              <a:buClr>
                <a:schemeClr val="lt2"/>
              </a:buClr>
              <a:buSzPts val="1600"/>
              <a:buNone/>
              <a:defRPr sz="1600">
                <a:solidFill>
                  <a:schemeClr val="lt2"/>
                </a:solidFill>
              </a:defRPr>
            </a:lvl2pPr>
            <a:lvl3pPr lvl="2" rtl="0">
              <a:lnSpc>
                <a:spcPct val="100000"/>
              </a:lnSpc>
              <a:spcBef>
                <a:spcPts val="0"/>
              </a:spcBef>
              <a:spcAft>
                <a:spcPts val="0"/>
              </a:spcAft>
              <a:buClr>
                <a:schemeClr val="lt2"/>
              </a:buClr>
              <a:buSzPts val="1600"/>
              <a:buNone/>
              <a:defRPr sz="1600">
                <a:solidFill>
                  <a:schemeClr val="lt2"/>
                </a:solidFill>
              </a:defRPr>
            </a:lvl3pPr>
            <a:lvl4pPr lvl="3" rtl="0">
              <a:lnSpc>
                <a:spcPct val="100000"/>
              </a:lnSpc>
              <a:spcBef>
                <a:spcPts val="0"/>
              </a:spcBef>
              <a:spcAft>
                <a:spcPts val="0"/>
              </a:spcAft>
              <a:buClr>
                <a:schemeClr val="lt2"/>
              </a:buClr>
              <a:buSzPts val="1600"/>
              <a:buNone/>
              <a:defRPr sz="1600">
                <a:solidFill>
                  <a:schemeClr val="lt2"/>
                </a:solidFill>
              </a:defRPr>
            </a:lvl4pPr>
            <a:lvl5pPr lvl="4" rtl="0">
              <a:lnSpc>
                <a:spcPct val="100000"/>
              </a:lnSpc>
              <a:spcBef>
                <a:spcPts val="0"/>
              </a:spcBef>
              <a:spcAft>
                <a:spcPts val="0"/>
              </a:spcAft>
              <a:buClr>
                <a:schemeClr val="lt2"/>
              </a:buClr>
              <a:buSzPts val="1600"/>
              <a:buNone/>
              <a:defRPr sz="1600">
                <a:solidFill>
                  <a:schemeClr val="lt2"/>
                </a:solidFill>
              </a:defRPr>
            </a:lvl5pPr>
            <a:lvl6pPr lvl="5" rtl="0">
              <a:lnSpc>
                <a:spcPct val="100000"/>
              </a:lnSpc>
              <a:spcBef>
                <a:spcPts val="0"/>
              </a:spcBef>
              <a:spcAft>
                <a:spcPts val="0"/>
              </a:spcAft>
              <a:buClr>
                <a:schemeClr val="lt2"/>
              </a:buClr>
              <a:buSzPts val="1600"/>
              <a:buNone/>
              <a:defRPr sz="1600">
                <a:solidFill>
                  <a:schemeClr val="lt2"/>
                </a:solidFill>
              </a:defRPr>
            </a:lvl6pPr>
            <a:lvl7pPr lvl="6" rtl="0">
              <a:lnSpc>
                <a:spcPct val="100000"/>
              </a:lnSpc>
              <a:spcBef>
                <a:spcPts val="0"/>
              </a:spcBef>
              <a:spcAft>
                <a:spcPts val="0"/>
              </a:spcAft>
              <a:buClr>
                <a:schemeClr val="lt2"/>
              </a:buClr>
              <a:buSzPts val="1600"/>
              <a:buNone/>
              <a:defRPr sz="1600">
                <a:solidFill>
                  <a:schemeClr val="lt2"/>
                </a:solidFill>
              </a:defRPr>
            </a:lvl7pPr>
            <a:lvl8pPr lvl="7" rtl="0">
              <a:lnSpc>
                <a:spcPct val="100000"/>
              </a:lnSpc>
              <a:spcBef>
                <a:spcPts val="0"/>
              </a:spcBef>
              <a:spcAft>
                <a:spcPts val="0"/>
              </a:spcAft>
              <a:buClr>
                <a:schemeClr val="lt2"/>
              </a:buClr>
              <a:buSzPts val="1600"/>
              <a:buNone/>
              <a:defRPr sz="1600">
                <a:solidFill>
                  <a:schemeClr val="lt2"/>
                </a:solidFill>
              </a:defRPr>
            </a:lvl8pPr>
            <a:lvl9pPr lvl="8" rtl="0">
              <a:lnSpc>
                <a:spcPct val="100000"/>
              </a:lnSpc>
              <a:spcBef>
                <a:spcPts val="0"/>
              </a:spcBef>
              <a:spcAft>
                <a:spcPts val="0"/>
              </a:spcAft>
              <a:buClr>
                <a:schemeClr val="lt2"/>
              </a:buClr>
              <a:buSzPts val="1600"/>
              <a:buNone/>
              <a:defRPr sz="1600">
                <a:solidFill>
                  <a:schemeClr val="lt2"/>
                </a:solidFill>
              </a:defRPr>
            </a:lvl9pPr>
          </a:lstStyle>
          <a:p/>
        </p:txBody>
      </p:sp>
      <p:sp>
        <p:nvSpPr>
          <p:cNvPr id="1390" name="Google Shape;1390;p22"/>
          <p:cNvSpPr txBox="1"/>
          <p:nvPr>
            <p:ph idx="2" type="title"/>
          </p:nvPr>
        </p:nvSpPr>
        <p:spPr>
          <a:xfrm>
            <a:off x="993600" y="521225"/>
            <a:ext cx="7242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391" name="Google Shape;1391;p22"/>
          <p:cNvSpPr/>
          <p:nvPr/>
        </p:nvSpPr>
        <p:spPr>
          <a:xfrm rot="5400000">
            <a:off x="111575" y="2496825"/>
            <a:ext cx="689525" cy="149850"/>
          </a:xfrm>
          <a:custGeom>
            <a:rect b="b" l="l" r="r" t="t"/>
            <a:pathLst>
              <a:path extrusionOk="0" h="5994" w="27581">
                <a:moveTo>
                  <a:pt x="3462" y="0"/>
                </a:moveTo>
                <a:lnTo>
                  <a:pt x="1" y="5993"/>
                </a:lnTo>
                <a:lnTo>
                  <a:pt x="27580" y="5993"/>
                </a:lnTo>
                <a:lnTo>
                  <a:pt x="24121" y="0"/>
                </a:lnTo>
                <a:lnTo>
                  <a:pt x="20676" y="5964"/>
                </a:lnTo>
                <a:lnTo>
                  <a:pt x="17233" y="0"/>
                </a:lnTo>
                <a:lnTo>
                  <a:pt x="13790" y="5964"/>
                </a:lnTo>
                <a:lnTo>
                  <a:pt x="10348" y="0"/>
                </a:lnTo>
                <a:lnTo>
                  <a:pt x="6905" y="5964"/>
                </a:lnTo>
                <a:lnTo>
                  <a:pt x="34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22"/>
          <p:cNvSpPr txBox="1"/>
          <p:nvPr>
            <p:ph idx="3" type="title"/>
          </p:nvPr>
        </p:nvSpPr>
        <p:spPr>
          <a:xfrm>
            <a:off x="2332300" y="3106363"/>
            <a:ext cx="3239700" cy="4752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lt2"/>
              </a:buClr>
              <a:buSzPts val="2400"/>
              <a:buNone/>
              <a:defRPr sz="2400">
                <a:solidFill>
                  <a:schemeClr val="lt2"/>
                </a:solidFill>
              </a:defRPr>
            </a:lvl1pPr>
            <a:lvl2pPr lvl="1" rtl="0">
              <a:spcBef>
                <a:spcPts val="0"/>
              </a:spcBef>
              <a:spcAft>
                <a:spcPts val="0"/>
              </a:spcAft>
              <a:buClr>
                <a:schemeClr val="lt2"/>
              </a:buClr>
              <a:buSzPts val="1800"/>
              <a:buNone/>
              <a:defRPr sz="1800">
                <a:solidFill>
                  <a:schemeClr val="lt2"/>
                </a:solidFill>
              </a:defRPr>
            </a:lvl2pPr>
            <a:lvl3pPr lvl="2" rtl="0">
              <a:spcBef>
                <a:spcPts val="0"/>
              </a:spcBef>
              <a:spcAft>
                <a:spcPts val="0"/>
              </a:spcAft>
              <a:buClr>
                <a:schemeClr val="lt2"/>
              </a:buClr>
              <a:buSzPts val="1800"/>
              <a:buNone/>
              <a:defRPr sz="1800">
                <a:solidFill>
                  <a:schemeClr val="lt2"/>
                </a:solidFill>
              </a:defRPr>
            </a:lvl3pPr>
            <a:lvl4pPr lvl="3" rtl="0">
              <a:spcBef>
                <a:spcPts val="0"/>
              </a:spcBef>
              <a:spcAft>
                <a:spcPts val="0"/>
              </a:spcAft>
              <a:buClr>
                <a:schemeClr val="lt2"/>
              </a:buClr>
              <a:buSzPts val="1800"/>
              <a:buNone/>
              <a:defRPr sz="1800">
                <a:solidFill>
                  <a:schemeClr val="lt2"/>
                </a:solidFill>
              </a:defRPr>
            </a:lvl4pPr>
            <a:lvl5pPr lvl="4" rtl="0">
              <a:spcBef>
                <a:spcPts val="0"/>
              </a:spcBef>
              <a:spcAft>
                <a:spcPts val="0"/>
              </a:spcAft>
              <a:buClr>
                <a:schemeClr val="lt2"/>
              </a:buClr>
              <a:buSzPts val="1800"/>
              <a:buNone/>
              <a:defRPr sz="1800">
                <a:solidFill>
                  <a:schemeClr val="lt2"/>
                </a:solidFill>
              </a:defRPr>
            </a:lvl5pPr>
            <a:lvl6pPr lvl="5" rtl="0">
              <a:spcBef>
                <a:spcPts val="0"/>
              </a:spcBef>
              <a:spcAft>
                <a:spcPts val="0"/>
              </a:spcAft>
              <a:buClr>
                <a:schemeClr val="lt2"/>
              </a:buClr>
              <a:buSzPts val="1800"/>
              <a:buNone/>
              <a:defRPr sz="1800">
                <a:solidFill>
                  <a:schemeClr val="lt2"/>
                </a:solidFill>
              </a:defRPr>
            </a:lvl6pPr>
            <a:lvl7pPr lvl="6" rtl="0">
              <a:spcBef>
                <a:spcPts val="0"/>
              </a:spcBef>
              <a:spcAft>
                <a:spcPts val="0"/>
              </a:spcAft>
              <a:buClr>
                <a:schemeClr val="lt2"/>
              </a:buClr>
              <a:buSzPts val="1800"/>
              <a:buNone/>
              <a:defRPr sz="1800">
                <a:solidFill>
                  <a:schemeClr val="lt2"/>
                </a:solidFill>
              </a:defRPr>
            </a:lvl7pPr>
            <a:lvl8pPr lvl="7" rtl="0">
              <a:spcBef>
                <a:spcPts val="0"/>
              </a:spcBef>
              <a:spcAft>
                <a:spcPts val="0"/>
              </a:spcAft>
              <a:buClr>
                <a:schemeClr val="lt2"/>
              </a:buClr>
              <a:buSzPts val="1800"/>
              <a:buNone/>
              <a:defRPr sz="1800">
                <a:solidFill>
                  <a:schemeClr val="lt2"/>
                </a:solidFill>
              </a:defRPr>
            </a:lvl8pPr>
            <a:lvl9pPr lvl="8" rtl="0">
              <a:spcBef>
                <a:spcPts val="0"/>
              </a:spcBef>
              <a:spcAft>
                <a:spcPts val="0"/>
              </a:spcAft>
              <a:buClr>
                <a:schemeClr val="lt2"/>
              </a:buClr>
              <a:buSzPts val="1800"/>
              <a:buNone/>
              <a:defRPr sz="1800">
                <a:solidFill>
                  <a:schemeClr val="lt2"/>
                </a:solidFill>
              </a:defRPr>
            </a:lvl9pPr>
          </a:lstStyle>
          <a:p/>
        </p:txBody>
      </p:sp>
      <p:sp>
        <p:nvSpPr>
          <p:cNvPr id="1393" name="Google Shape;1393;p22"/>
          <p:cNvSpPr txBox="1"/>
          <p:nvPr>
            <p:ph idx="4" type="subTitle"/>
          </p:nvPr>
        </p:nvSpPr>
        <p:spPr>
          <a:xfrm>
            <a:off x="2332300" y="3547112"/>
            <a:ext cx="3239700" cy="47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lt2"/>
              </a:buClr>
              <a:buSzPts val="1600"/>
              <a:buNone/>
              <a:defRPr sz="1600">
                <a:solidFill>
                  <a:schemeClr val="lt2"/>
                </a:solidFill>
              </a:defRPr>
            </a:lvl1pPr>
            <a:lvl2pPr lvl="1" rtl="0">
              <a:lnSpc>
                <a:spcPct val="100000"/>
              </a:lnSpc>
              <a:spcBef>
                <a:spcPts val="0"/>
              </a:spcBef>
              <a:spcAft>
                <a:spcPts val="0"/>
              </a:spcAft>
              <a:buClr>
                <a:schemeClr val="lt2"/>
              </a:buClr>
              <a:buSzPts val="1600"/>
              <a:buNone/>
              <a:defRPr sz="1600">
                <a:solidFill>
                  <a:schemeClr val="lt2"/>
                </a:solidFill>
              </a:defRPr>
            </a:lvl2pPr>
            <a:lvl3pPr lvl="2" rtl="0">
              <a:lnSpc>
                <a:spcPct val="100000"/>
              </a:lnSpc>
              <a:spcBef>
                <a:spcPts val="0"/>
              </a:spcBef>
              <a:spcAft>
                <a:spcPts val="0"/>
              </a:spcAft>
              <a:buClr>
                <a:schemeClr val="lt2"/>
              </a:buClr>
              <a:buSzPts val="1600"/>
              <a:buNone/>
              <a:defRPr sz="1600">
                <a:solidFill>
                  <a:schemeClr val="lt2"/>
                </a:solidFill>
              </a:defRPr>
            </a:lvl3pPr>
            <a:lvl4pPr lvl="3" rtl="0">
              <a:lnSpc>
                <a:spcPct val="100000"/>
              </a:lnSpc>
              <a:spcBef>
                <a:spcPts val="0"/>
              </a:spcBef>
              <a:spcAft>
                <a:spcPts val="0"/>
              </a:spcAft>
              <a:buClr>
                <a:schemeClr val="lt2"/>
              </a:buClr>
              <a:buSzPts val="1600"/>
              <a:buNone/>
              <a:defRPr sz="1600">
                <a:solidFill>
                  <a:schemeClr val="lt2"/>
                </a:solidFill>
              </a:defRPr>
            </a:lvl4pPr>
            <a:lvl5pPr lvl="4" rtl="0">
              <a:lnSpc>
                <a:spcPct val="100000"/>
              </a:lnSpc>
              <a:spcBef>
                <a:spcPts val="0"/>
              </a:spcBef>
              <a:spcAft>
                <a:spcPts val="0"/>
              </a:spcAft>
              <a:buClr>
                <a:schemeClr val="lt2"/>
              </a:buClr>
              <a:buSzPts val="1600"/>
              <a:buNone/>
              <a:defRPr sz="1600">
                <a:solidFill>
                  <a:schemeClr val="lt2"/>
                </a:solidFill>
              </a:defRPr>
            </a:lvl5pPr>
            <a:lvl6pPr lvl="5" rtl="0">
              <a:lnSpc>
                <a:spcPct val="100000"/>
              </a:lnSpc>
              <a:spcBef>
                <a:spcPts val="0"/>
              </a:spcBef>
              <a:spcAft>
                <a:spcPts val="0"/>
              </a:spcAft>
              <a:buClr>
                <a:schemeClr val="lt2"/>
              </a:buClr>
              <a:buSzPts val="1600"/>
              <a:buNone/>
              <a:defRPr sz="1600">
                <a:solidFill>
                  <a:schemeClr val="lt2"/>
                </a:solidFill>
              </a:defRPr>
            </a:lvl6pPr>
            <a:lvl7pPr lvl="6" rtl="0">
              <a:lnSpc>
                <a:spcPct val="100000"/>
              </a:lnSpc>
              <a:spcBef>
                <a:spcPts val="0"/>
              </a:spcBef>
              <a:spcAft>
                <a:spcPts val="0"/>
              </a:spcAft>
              <a:buClr>
                <a:schemeClr val="lt2"/>
              </a:buClr>
              <a:buSzPts val="1600"/>
              <a:buNone/>
              <a:defRPr sz="1600">
                <a:solidFill>
                  <a:schemeClr val="lt2"/>
                </a:solidFill>
              </a:defRPr>
            </a:lvl7pPr>
            <a:lvl8pPr lvl="7" rtl="0">
              <a:lnSpc>
                <a:spcPct val="100000"/>
              </a:lnSpc>
              <a:spcBef>
                <a:spcPts val="0"/>
              </a:spcBef>
              <a:spcAft>
                <a:spcPts val="0"/>
              </a:spcAft>
              <a:buClr>
                <a:schemeClr val="lt2"/>
              </a:buClr>
              <a:buSzPts val="1600"/>
              <a:buNone/>
              <a:defRPr sz="1600">
                <a:solidFill>
                  <a:schemeClr val="lt2"/>
                </a:solidFill>
              </a:defRPr>
            </a:lvl8pPr>
            <a:lvl9pPr lvl="8" rtl="0">
              <a:lnSpc>
                <a:spcPct val="100000"/>
              </a:lnSpc>
              <a:spcBef>
                <a:spcPts val="0"/>
              </a:spcBef>
              <a:spcAft>
                <a:spcPts val="0"/>
              </a:spcAft>
              <a:buClr>
                <a:schemeClr val="lt2"/>
              </a:buClr>
              <a:buSzPts val="1600"/>
              <a:buNone/>
              <a:defRPr sz="1600">
                <a:solidFill>
                  <a:schemeClr val="lt2"/>
                </a:solidFill>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p:cSld name="TITLE_ONLY_1">
    <p:spTree>
      <p:nvGrpSpPr>
        <p:cNvPr id="1394" name="Shape 1394"/>
        <p:cNvGrpSpPr/>
        <p:nvPr/>
      </p:nvGrpSpPr>
      <p:grpSpPr>
        <a:xfrm>
          <a:off x="0" y="0"/>
          <a:ext cx="0" cy="0"/>
          <a:chOff x="0" y="0"/>
          <a:chExt cx="0" cy="0"/>
        </a:xfrm>
      </p:grpSpPr>
      <p:sp>
        <p:nvSpPr>
          <p:cNvPr id="1395" name="Google Shape;1395;p23"/>
          <p:cNvSpPr txBox="1"/>
          <p:nvPr>
            <p:ph type="title"/>
          </p:nvPr>
        </p:nvSpPr>
        <p:spPr>
          <a:xfrm>
            <a:off x="993600" y="521225"/>
            <a:ext cx="70368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396" name="Google Shape;1396;p23"/>
          <p:cNvSpPr/>
          <p:nvPr/>
        </p:nvSpPr>
        <p:spPr>
          <a:xfrm flipH="1">
            <a:off x="7024758" y="3774304"/>
            <a:ext cx="2182777" cy="1472552"/>
          </a:xfrm>
          <a:custGeom>
            <a:rect b="b" l="l" r="r" t="t"/>
            <a:pathLst>
              <a:path extrusionOk="0" h="40839" w="60536">
                <a:moveTo>
                  <a:pt x="721" y="0"/>
                </a:moveTo>
                <a:cubicBezTo>
                  <a:pt x="371" y="0"/>
                  <a:pt x="178" y="3"/>
                  <a:pt x="178" y="3"/>
                </a:cubicBezTo>
                <a:lnTo>
                  <a:pt x="1" y="40838"/>
                </a:lnTo>
                <a:lnTo>
                  <a:pt x="59423" y="40838"/>
                </a:lnTo>
                <a:cubicBezTo>
                  <a:pt x="59423" y="40159"/>
                  <a:pt x="60535" y="19603"/>
                  <a:pt x="54093" y="17399"/>
                </a:cubicBezTo>
                <a:cubicBezTo>
                  <a:pt x="49322" y="15766"/>
                  <a:pt x="49805" y="14228"/>
                  <a:pt x="46245" y="14228"/>
                </a:cubicBezTo>
                <a:cubicBezTo>
                  <a:pt x="44998" y="14228"/>
                  <a:pt x="43255" y="14417"/>
                  <a:pt x="40617" y="14856"/>
                </a:cubicBezTo>
                <a:cubicBezTo>
                  <a:pt x="39420" y="15056"/>
                  <a:pt x="38276" y="15149"/>
                  <a:pt x="37187" y="15149"/>
                </a:cubicBezTo>
                <a:cubicBezTo>
                  <a:pt x="29026" y="15149"/>
                  <a:pt x="23937" y="9921"/>
                  <a:pt x="22292" y="5134"/>
                </a:cubicBezTo>
                <a:cubicBezTo>
                  <a:pt x="20609" y="239"/>
                  <a:pt x="3955" y="0"/>
                  <a:pt x="72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23"/>
          <p:cNvSpPr/>
          <p:nvPr/>
        </p:nvSpPr>
        <p:spPr>
          <a:xfrm rot="10800000">
            <a:off x="6319750" y="4275196"/>
            <a:ext cx="1109605" cy="1078435"/>
          </a:xfrm>
          <a:custGeom>
            <a:rect b="b" l="l" r="r" t="t"/>
            <a:pathLst>
              <a:path extrusionOk="0" h="32349" w="33284">
                <a:moveTo>
                  <a:pt x="24967" y="0"/>
                </a:moveTo>
                <a:cubicBezTo>
                  <a:pt x="23958" y="0"/>
                  <a:pt x="22957" y="187"/>
                  <a:pt x="22013" y="554"/>
                </a:cubicBezTo>
                <a:cubicBezTo>
                  <a:pt x="20062" y="1312"/>
                  <a:pt x="17999" y="1674"/>
                  <a:pt x="15925" y="1674"/>
                </a:cubicBezTo>
                <a:cubicBezTo>
                  <a:pt x="14856" y="1674"/>
                  <a:pt x="13784" y="1578"/>
                  <a:pt x="12722" y="1391"/>
                </a:cubicBezTo>
                <a:cubicBezTo>
                  <a:pt x="12189" y="1297"/>
                  <a:pt x="11650" y="1251"/>
                  <a:pt x="11110" y="1251"/>
                </a:cubicBezTo>
                <a:cubicBezTo>
                  <a:pt x="10956" y="1251"/>
                  <a:pt x="10803" y="1254"/>
                  <a:pt x="10649" y="1262"/>
                </a:cubicBezTo>
                <a:cubicBezTo>
                  <a:pt x="5969" y="1491"/>
                  <a:pt x="2159" y="5262"/>
                  <a:pt x="1888" y="9940"/>
                </a:cubicBezTo>
                <a:cubicBezTo>
                  <a:pt x="1858" y="10447"/>
                  <a:pt x="1871" y="10955"/>
                  <a:pt x="1923" y="11459"/>
                </a:cubicBezTo>
                <a:cubicBezTo>
                  <a:pt x="2222" y="14327"/>
                  <a:pt x="1821" y="17245"/>
                  <a:pt x="640" y="19875"/>
                </a:cubicBezTo>
                <a:cubicBezTo>
                  <a:pt x="235" y="20779"/>
                  <a:pt x="23" y="21759"/>
                  <a:pt x="20" y="22749"/>
                </a:cubicBezTo>
                <a:cubicBezTo>
                  <a:pt x="1" y="26568"/>
                  <a:pt x="3073" y="29768"/>
                  <a:pt x="6889" y="29896"/>
                </a:cubicBezTo>
                <a:cubicBezTo>
                  <a:pt x="6973" y="29899"/>
                  <a:pt x="7056" y="29900"/>
                  <a:pt x="7140" y="29900"/>
                </a:cubicBezTo>
                <a:cubicBezTo>
                  <a:pt x="7706" y="29900"/>
                  <a:pt x="8269" y="29833"/>
                  <a:pt x="8819" y="29698"/>
                </a:cubicBezTo>
                <a:cubicBezTo>
                  <a:pt x="9604" y="29508"/>
                  <a:pt x="10400" y="29416"/>
                  <a:pt x="11193" y="29416"/>
                </a:cubicBezTo>
                <a:cubicBezTo>
                  <a:pt x="13088" y="29416"/>
                  <a:pt x="14966" y="29941"/>
                  <a:pt x="16638" y="30906"/>
                </a:cubicBezTo>
                <a:cubicBezTo>
                  <a:pt x="18228" y="31823"/>
                  <a:pt x="20074" y="32349"/>
                  <a:pt x="22041" y="32349"/>
                </a:cubicBezTo>
                <a:cubicBezTo>
                  <a:pt x="22154" y="32349"/>
                  <a:pt x="22268" y="32347"/>
                  <a:pt x="22382" y="32344"/>
                </a:cubicBezTo>
                <a:cubicBezTo>
                  <a:pt x="28048" y="32169"/>
                  <a:pt x="32669" y="27570"/>
                  <a:pt x="32869" y="21905"/>
                </a:cubicBezTo>
                <a:cubicBezTo>
                  <a:pt x="32970" y="19038"/>
                  <a:pt x="31955" y="16413"/>
                  <a:pt x="30228" y="14421"/>
                </a:cubicBezTo>
                <a:cubicBezTo>
                  <a:pt x="32123" y="12826"/>
                  <a:pt x="33284" y="10386"/>
                  <a:pt x="33126" y="7681"/>
                </a:cubicBezTo>
                <a:cubicBezTo>
                  <a:pt x="32887" y="3572"/>
                  <a:pt x="29555" y="247"/>
                  <a:pt x="25444" y="14"/>
                </a:cubicBezTo>
                <a:cubicBezTo>
                  <a:pt x="25285" y="5"/>
                  <a:pt x="25126" y="0"/>
                  <a:pt x="249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23"/>
          <p:cNvSpPr/>
          <p:nvPr/>
        </p:nvSpPr>
        <p:spPr>
          <a:xfrm rot="10800000">
            <a:off x="6920800" y="4598821"/>
            <a:ext cx="1109605" cy="1078435"/>
          </a:xfrm>
          <a:custGeom>
            <a:rect b="b" l="l" r="r" t="t"/>
            <a:pathLst>
              <a:path extrusionOk="0" h="32349" w="33284">
                <a:moveTo>
                  <a:pt x="24967" y="0"/>
                </a:moveTo>
                <a:cubicBezTo>
                  <a:pt x="23958" y="0"/>
                  <a:pt x="22957" y="187"/>
                  <a:pt x="22013" y="554"/>
                </a:cubicBezTo>
                <a:cubicBezTo>
                  <a:pt x="20062" y="1312"/>
                  <a:pt x="17999" y="1674"/>
                  <a:pt x="15925" y="1674"/>
                </a:cubicBezTo>
                <a:cubicBezTo>
                  <a:pt x="14856" y="1674"/>
                  <a:pt x="13784" y="1578"/>
                  <a:pt x="12722" y="1391"/>
                </a:cubicBezTo>
                <a:cubicBezTo>
                  <a:pt x="12189" y="1297"/>
                  <a:pt x="11650" y="1251"/>
                  <a:pt x="11110" y="1251"/>
                </a:cubicBezTo>
                <a:cubicBezTo>
                  <a:pt x="10956" y="1251"/>
                  <a:pt x="10803" y="1254"/>
                  <a:pt x="10649" y="1262"/>
                </a:cubicBezTo>
                <a:cubicBezTo>
                  <a:pt x="5969" y="1491"/>
                  <a:pt x="2159" y="5262"/>
                  <a:pt x="1888" y="9940"/>
                </a:cubicBezTo>
                <a:cubicBezTo>
                  <a:pt x="1858" y="10447"/>
                  <a:pt x="1871" y="10955"/>
                  <a:pt x="1923" y="11459"/>
                </a:cubicBezTo>
                <a:cubicBezTo>
                  <a:pt x="2222" y="14327"/>
                  <a:pt x="1821" y="17245"/>
                  <a:pt x="640" y="19875"/>
                </a:cubicBezTo>
                <a:cubicBezTo>
                  <a:pt x="235" y="20779"/>
                  <a:pt x="23" y="21759"/>
                  <a:pt x="20" y="22749"/>
                </a:cubicBezTo>
                <a:cubicBezTo>
                  <a:pt x="1" y="26568"/>
                  <a:pt x="3073" y="29768"/>
                  <a:pt x="6889" y="29896"/>
                </a:cubicBezTo>
                <a:cubicBezTo>
                  <a:pt x="6973" y="29899"/>
                  <a:pt x="7056" y="29900"/>
                  <a:pt x="7140" y="29900"/>
                </a:cubicBezTo>
                <a:cubicBezTo>
                  <a:pt x="7706" y="29900"/>
                  <a:pt x="8269" y="29833"/>
                  <a:pt x="8819" y="29698"/>
                </a:cubicBezTo>
                <a:cubicBezTo>
                  <a:pt x="9604" y="29508"/>
                  <a:pt x="10400" y="29416"/>
                  <a:pt x="11193" y="29416"/>
                </a:cubicBezTo>
                <a:cubicBezTo>
                  <a:pt x="13088" y="29416"/>
                  <a:pt x="14966" y="29941"/>
                  <a:pt x="16638" y="30906"/>
                </a:cubicBezTo>
                <a:cubicBezTo>
                  <a:pt x="18228" y="31823"/>
                  <a:pt x="20074" y="32349"/>
                  <a:pt x="22041" y="32349"/>
                </a:cubicBezTo>
                <a:cubicBezTo>
                  <a:pt x="22154" y="32349"/>
                  <a:pt x="22268" y="32347"/>
                  <a:pt x="22382" y="32344"/>
                </a:cubicBezTo>
                <a:cubicBezTo>
                  <a:pt x="28048" y="32169"/>
                  <a:pt x="32669" y="27570"/>
                  <a:pt x="32869" y="21905"/>
                </a:cubicBezTo>
                <a:cubicBezTo>
                  <a:pt x="32970" y="19038"/>
                  <a:pt x="31955" y="16413"/>
                  <a:pt x="30228" y="14421"/>
                </a:cubicBezTo>
                <a:cubicBezTo>
                  <a:pt x="32123" y="12826"/>
                  <a:pt x="33284" y="10386"/>
                  <a:pt x="33126" y="7681"/>
                </a:cubicBezTo>
                <a:cubicBezTo>
                  <a:pt x="32887" y="3572"/>
                  <a:pt x="29555" y="247"/>
                  <a:pt x="25444" y="14"/>
                </a:cubicBezTo>
                <a:cubicBezTo>
                  <a:pt x="25285" y="5"/>
                  <a:pt x="25126" y="0"/>
                  <a:pt x="249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9" name="Google Shape;1399;p23"/>
          <p:cNvGrpSpPr/>
          <p:nvPr/>
        </p:nvGrpSpPr>
        <p:grpSpPr>
          <a:xfrm rot="10800000">
            <a:off x="7830058" y="3950618"/>
            <a:ext cx="1099879" cy="1119944"/>
            <a:chOff x="-5242200" y="-1934287"/>
            <a:chExt cx="875700" cy="891675"/>
          </a:xfrm>
        </p:grpSpPr>
        <p:sp>
          <p:nvSpPr>
            <p:cNvPr id="1400" name="Google Shape;1400;p23"/>
            <p:cNvSpPr/>
            <p:nvPr/>
          </p:nvSpPr>
          <p:spPr>
            <a:xfrm>
              <a:off x="-4665975" y="-1107862"/>
              <a:ext cx="61625" cy="48775"/>
            </a:xfrm>
            <a:custGeom>
              <a:rect b="b" l="l" r="r" t="t"/>
              <a:pathLst>
                <a:path extrusionOk="0" h="1951" w="2465">
                  <a:moveTo>
                    <a:pt x="1261" y="0"/>
                  </a:moveTo>
                  <a:cubicBezTo>
                    <a:pt x="914" y="0"/>
                    <a:pt x="576" y="157"/>
                    <a:pt x="353" y="444"/>
                  </a:cubicBezTo>
                  <a:lnTo>
                    <a:pt x="352" y="444"/>
                  </a:lnTo>
                  <a:cubicBezTo>
                    <a:pt x="0" y="896"/>
                    <a:pt x="33" y="1538"/>
                    <a:pt x="432" y="1950"/>
                  </a:cubicBezTo>
                  <a:cubicBezTo>
                    <a:pt x="1100" y="1766"/>
                    <a:pt x="1759" y="1544"/>
                    <a:pt x="2404" y="1287"/>
                  </a:cubicBezTo>
                  <a:cubicBezTo>
                    <a:pt x="2465" y="773"/>
                    <a:pt x="2176" y="283"/>
                    <a:pt x="1699" y="87"/>
                  </a:cubicBezTo>
                  <a:cubicBezTo>
                    <a:pt x="1557" y="28"/>
                    <a:pt x="1408" y="0"/>
                    <a:pt x="12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23"/>
            <p:cNvSpPr/>
            <p:nvPr/>
          </p:nvSpPr>
          <p:spPr>
            <a:xfrm>
              <a:off x="-4683450" y="-1242837"/>
              <a:ext cx="65100" cy="57725"/>
            </a:xfrm>
            <a:custGeom>
              <a:rect b="b" l="l" r="r" t="t"/>
              <a:pathLst>
                <a:path extrusionOk="0" h="2309" w="2604">
                  <a:moveTo>
                    <a:pt x="1303" y="0"/>
                  </a:moveTo>
                  <a:cubicBezTo>
                    <a:pt x="960" y="0"/>
                    <a:pt x="620" y="152"/>
                    <a:pt x="392" y="443"/>
                  </a:cubicBezTo>
                  <a:cubicBezTo>
                    <a:pt x="0" y="944"/>
                    <a:pt x="89" y="1670"/>
                    <a:pt x="591" y="2063"/>
                  </a:cubicBezTo>
                  <a:cubicBezTo>
                    <a:pt x="801" y="2228"/>
                    <a:pt x="1052" y="2308"/>
                    <a:pt x="1301" y="2308"/>
                  </a:cubicBezTo>
                  <a:cubicBezTo>
                    <a:pt x="1643" y="2308"/>
                    <a:pt x="1983" y="2156"/>
                    <a:pt x="2210" y="1866"/>
                  </a:cubicBezTo>
                  <a:cubicBezTo>
                    <a:pt x="2604" y="1364"/>
                    <a:pt x="2515" y="638"/>
                    <a:pt x="2013" y="245"/>
                  </a:cubicBezTo>
                  <a:cubicBezTo>
                    <a:pt x="1802"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23"/>
            <p:cNvSpPr/>
            <p:nvPr/>
          </p:nvSpPr>
          <p:spPr>
            <a:xfrm>
              <a:off x="-5104975" y="-1328462"/>
              <a:ext cx="65100" cy="57725"/>
            </a:xfrm>
            <a:custGeom>
              <a:rect b="b" l="l" r="r" t="t"/>
              <a:pathLst>
                <a:path extrusionOk="0" h="2309" w="2604">
                  <a:moveTo>
                    <a:pt x="1303" y="0"/>
                  </a:moveTo>
                  <a:cubicBezTo>
                    <a:pt x="960" y="0"/>
                    <a:pt x="621" y="152"/>
                    <a:pt x="394" y="443"/>
                  </a:cubicBezTo>
                  <a:cubicBezTo>
                    <a:pt x="0" y="945"/>
                    <a:pt x="89" y="1671"/>
                    <a:pt x="591" y="2064"/>
                  </a:cubicBezTo>
                  <a:cubicBezTo>
                    <a:pt x="802" y="2229"/>
                    <a:pt x="1052" y="2308"/>
                    <a:pt x="1301" y="2308"/>
                  </a:cubicBezTo>
                  <a:cubicBezTo>
                    <a:pt x="1644" y="2308"/>
                    <a:pt x="1983" y="2156"/>
                    <a:pt x="2211" y="1865"/>
                  </a:cubicBezTo>
                  <a:cubicBezTo>
                    <a:pt x="2604" y="1363"/>
                    <a:pt x="2515" y="639"/>
                    <a:pt x="2013" y="246"/>
                  </a:cubicBezTo>
                  <a:cubicBezTo>
                    <a:pt x="1802"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23"/>
            <p:cNvSpPr/>
            <p:nvPr/>
          </p:nvSpPr>
          <p:spPr>
            <a:xfrm>
              <a:off x="-4951850" y="-1209887"/>
              <a:ext cx="61775" cy="57700"/>
            </a:xfrm>
            <a:custGeom>
              <a:rect b="b" l="l" r="r" t="t"/>
              <a:pathLst>
                <a:path extrusionOk="0" h="2308" w="2471">
                  <a:moveTo>
                    <a:pt x="1237" y="0"/>
                  </a:moveTo>
                  <a:cubicBezTo>
                    <a:pt x="1191" y="0"/>
                    <a:pt x="1144" y="3"/>
                    <a:pt x="1096" y="9"/>
                  </a:cubicBezTo>
                  <a:cubicBezTo>
                    <a:pt x="634" y="65"/>
                    <a:pt x="251" y="395"/>
                    <a:pt x="125" y="845"/>
                  </a:cubicBezTo>
                  <a:cubicBezTo>
                    <a:pt x="0" y="1294"/>
                    <a:pt x="158" y="1774"/>
                    <a:pt x="525" y="2062"/>
                  </a:cubicBezTo>
                  <a:cubicBezTo>
                    <a:pt x="736" y="2228"/>
                    <a:pt x="987" y="2308"/>
                    <a:pt x="1236" y="2308"/>
                  </a:cubicBezTo>
                  <a:cubicBezTo>
                    <a:pt x="1579" y="2308"/>
                    <a:pt x="1918" y="2156"/>
                    <a:pt x="2146" y="1865"/>
                  </a:cubicBezTo>
                  <a:cubicBezTo>
                    <a:pt x="2433" y="1497"/>
                    <a:pt x="2471" y="993"/>
                    <a:pt x="2241" y="587"/>
                  </a:cubicBezTo>
                  <a:cubicBezTo>
                    <a:pt x="2035" y="221"/>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23"/>
            <p:cNvSpPr/>
            <p:nvPr/>
          </p:nvSpPr>
          <p:spPr>
            <a:xfrm>
              <a:off x="-5086925" y="-1193587"/>
              <a:ext cx="62525" cy="57800"/>
            </a:xfrm>
            <a:custGeom>
              <a:rect b="b" l="l" r="r" t="t"/>
              <a:pathLst>
                <a:path extrusionOk="0" h="2312" w="2501">
                  <a:moveTo>
                    <a:pt x="1244" y="1"/>
                  </a:moveTo>
                  <a:cubicBezTo>
                    <a:pt x="1027" y="1"/>
                    <a:pt x="809" y="62"/>
                    <a:pt x="617" y="185"/>
                  </a:cubicBezTo>
                  <a:cubicBezTo>
                    <a:pt x="199" y="456"/>
                    <a:pt x="0" y="963"/>
                    <a:pt x="126" y="1445"/>
                  </a:cubicBezTo>
                  <a:cubicBezTo>
                    <a:pt x="378" y="1666"/>
                    <a:pt x="638" y="1882"/>
                    <a:pt x="904" y="2091"/>
                  </a:cubicBezTo>
                  <a:cubicBezTo>
                    <a:pt x="1002" y="2168"/>
                    <a:pt x="1102" y="2236"/>
                    <a:pt x="1200" y="2311"/>
                  </a:cubicBezTo>
                  <a:cubicBezTo>
                    <a:pt x="1214" y="2311"/>
                    <a:pt x="1228" y="2311"/>
                    <a:pt x="1242" y="2311"/>
                  </a:cubicBezTo>
                  <a:cubicBezTo>
                    <a:pt x="1722" y="2311"/>
                    <a:pt x="2156" y="2013"/>
                    <a:pt x="2326" y="1561"/>
                  </a:cubicBezTo>
                  <a:cubicBezTo>
                    <a:pt x="2500" y="1094"/>
                    <a:pt x="2356" y="568"/>
                    <a:pt x="1968" y="256"/>
                  </a:cubicBezTo>
                  <a:cubicBezTo>
                    <a:pt x="1757" y="87"/>
                    <a:pt x="1501" y="1"/>
                    <a:pt x="124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23"/>
            <p:cNvSpPr/>
            <p:nvPr/>
          </p:nvSpPr>
          <p:spPr>
            <a:xfrm>
              <a:off x="-4968325" y="-1344912"/>
              <a:ext cx="61800" cy="57700"/>
            </a:xfrm>
            <a:custGeom>
              <a:rect b="b" l="l" r="r" t="t"/>
              <a:pathLst>
                <a:path extrusionOk="0" h="2308" w="2472">
                  <a:moveTo>
                    <a:pt x="1235" y="0"/>
                  </a:moveTo>
                  <a:cubicBezTo>
                    <a:pt x="1189" y="0"/>
                    <a:pt x="1143" y="3"/>
                    <a:pt x="1097" y="8"/>
                  </a:cubicBezTo>
                  <a:cubicBezTo>
                    <a:pt x="634" y="65"/>
                    <a:pt x="251" y="395"/>
                    <a:pt x="126" y="845"/>
                  </a:cubicBezTo>
                  <a:cubicBezTo>
                    <a:pt x="0" y="1294"/>
                    <a:pt x="158" y="1775"/>
                    <a:pt x="525" y="2063"/>
                  </a:cubicBezTo>
                  <a:cubicBezTo>
                    <a:pt x="736" y="2228"/>
                    <a:pt x="987" y="2308"/>
                    <a:pt x="1235" y="2308"/>
                  </a:cubicBezTo>
                  <a:cubicBezTo>
                    <a:pt x="1578" y="2308"/>
                    <a:pt x="1918" y="2156"/>
                    <a:pt x="2146" y="1865"/>
                  </a:cubicBezTo>
                  <a:cubicBezTo>
                    <a:pt x="2433" y="1498"/>
                    <a:pt x="2471" y="993"/>
                    <a:pt x="2241" y="586"/>
                  </a:cubicBezTo>
                  <a:cubicBezTo>
                    <a:pt x="2035" y="221"/>
                    <a:pt x="1648"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23"/>
            <p:cNvSpPr/>
            <p:nvPr/>
          </p:nvSpPr>
          <p:spPr>
            <a:xfrm>
              <a:off x="-4924800" y="-1074912"/>
              <a:ext cx="48200" cy="21825"/>
            </a:xfrm>
            <a:custGeom>
              <a:rect b="b" l="l" r="r" t="t"/>
              <a:pathLst>
                <a:path extrusionOk="0" h="873" w="1928">
                  <a:moveTo>
                    <a:pt x="816" y="1"/>
                  </a:moveTo>
                  <a:cubicBezTo>
                    <a:pt x="514" y="1"/>
                    <a:pt x="218" y="121"/>
                    <a:pt x="0" y="343"/>
                  </a:cubicBezTo>
                  <a:cubicBezTo>
                    <a:pt x="633" y="554"/>
                    <a:pt x="1276" y="731"/>
                    <a:pt x="1927" y="873"/>
                  </a:cubicBezTo>
                  <a:cubicBezTo>
                    <a:pt x="1829" y="469"/>
                    <a:pt x="1520" y="152"/>
                    <a:pt x="1119" y="42"/>
                  </a:cubicBezTo>
                  <a:cubicBezTo>
                    <a:pt x="1019" y="14"/>
                    <a:pt x="917" y="1"/>
                    <a:pt x="81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23"/>
            <p:cNvSpPr/>
            <p:nvPr/>
          </p:nvSpPr>
          <p:spPr>
            <a:xfrm>
              <a:off x="-4816850" y="-1226362"/>
              <a:ext cx="61800" cy="57725"/>
            </a:xfrm>
            <a:custGeom>
              <a:rect b="b" l="l" r="r" t="t"/>
              <a:pathLst>
                <a:path extrusionOk="0" h="2309" w="2472">
                  <a:moveTo>
                    <a:pt x="1238" y="1"/>
                  </a:moveTo>
                  <a:cubicBezTo>
                    <a:pt x="1191" y="1"/>
                    <a:pt x="1144" y="3"/>
                    <a:pt x="1097" y="9"/>
                  </a:cubicBezTo>
                  <a:cubicBezTo>
                    <a:pt x="634" y="65"/>
                    <a:pt x="251" y="395"/>
                    <a:pt x="126" y="845"/>
                  </a:cubicBezTo>
                  <a:cubicBezTo>
                    <a:pt x="0" y="1294"/>
                    <a:pt x="158" y="1774"/>
                    <a:pt x="526" y="2063"/>
                  </a:cubicBezTo>
                  <a:cubicBezTo>
                    <a:pt x="737" y="2228"/>
                    <a:pt x="988" y="2308"/>
                    <a:pt x="1236" y="2308"/>
                  </a:cubicBezTo>
                  <a:cubicBezTo>
                    <a:pt x="1579" y="2308"/>
                    <a:pt x="1918" y="2156"/>
                    <a:pt x="2146" y="1865"/>
                  </a:cubicBezTo>
                  <a:cubicBezTo>
                    <a:pt x="2433" y="1497"/>
                    <a:pt x="2471" y="993"/>
                    <a:pt x="2241" y="586"/>
                  </a:cubicBezTo>
                  <a:cubicBezTo>
                    <a:pt x="2035" y="221"/>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23"/>
            <p:cNvSpPr/>
            <p:nvPr/>
          </p:nvSpPr>
          <p:spPr>
            <a:xfrm>
              <a:off x="-4986450" y="-1479937"/>
              <a:ext cx="65125" cy="57725"/>
            </a:xfrm>
            <a:custGeom>
              <a:rect b="b" l="l" r="r" t="t"/>
              <a:pathLst>
                <a:path extrusionOk="0" h="2309" w="2605">
                  <a:moveTo>
                    <a:pt x="1303" y="0"/>
                  </a:moveTo>
                  <a:cubicBezTo>
                    <a:pt x="961" y="0"/>
                    <a:pt x="622" y="152"/>
                    <a:pt x="394" y="443"/>
                  </a:cubicBezTo>
                  <a:cubicBezTo>
                    <a:pt x="1" y="945"/>
                    <a:pt x="89" y="1671"/>
                    <a:pt x="591" y="2063"/>
                  </a:cubicBezTo>
                  <a:cubicBezTo>
                    <a:pt x="803" y="2228"/>
                    <a:pt x="1053" y="2308"/>
                    <a:pt x="1302" y="2308"/>
                  </a:cubicBezTo>
                  <a:cubicBezTo>
                    <a:pt x="1645" y="2308"/>
                    <a:pt x="1984" y="2156"/>
                    <a:pt x="2211" y="1865"/>
                  </a:cubicBezTo>
                  <a:cubicBezTo>
                    <a:pt x="2604" y="1363"/>
                    <a:pt x="2516" y="639"/>
                    <a:pt x="2014" y="246"/>
                  </a:cubicBezTo>
                  <a:cubicBezTo>
                    <a:pt x="1803"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23"/>
            <p:cNvSpPr/>
            <p:nvPr/>
          </p:nvSpPr>
          <p:spPr>
            <a:xfrm>
              <a:off x="-4833325" y="-1361387"/>
              <a:ext cx="61800" cy="57700"/>
            </a:xfrm>
            <a:custGeom>
              <a:rect b="b" l="l" r="r" t="t"/>
              <a:pathLst>
                <a:path extrusionOk="0" h="2308" w="2472">
                  <a:moveTo>
                    <a:pt x="1236" y="0"/>
                  </a:moveTo>
                  <a:cubicBezTo>
                    <a:pt x="1190" y="0"/>
                    <a:pt x="1143" y="3"/>
                    <a:pt x="1097" y="9"/>
                  </a:cubicBezTo>
                  <a:cubicBezTo>
                    <a:pt x="634" y="66"/>
                    <a:pt x="251" y="396"/>
                    <a:pt x="126" y="846"/>
                  </a:cubicBezTo>
                  <a:cubicBezTo>
                    <a:pt x="1" y="1295"/>
                    <a:pt x="159" y="1775"/>
                    <a:pt x="525" y="2063"/>
                  </a:cubicBezTo>
                  <a:cubicBezTo>
                    <a:pt x="736" y="2228"/>
                    <a:pt x="987" y="2308"/>
                    <a:pt x="1235" y="2308"/>
                  </a:cubicBezTo>
                  <a:cubicBezTo>
                    <a:pt x="1579" y="2308"/>
                    <a:pt x="1918" y="2156"/>
                    <a:pt x="2146" y="1865"/>
                  </a:cubicBezTo>
                  <a:cubicBezTo>
                    <a:pt x="2433" y="1498"/>
                    <a:pt x="2471" y="994"/>
                    <a:pt x="2241" y="587"/>
                  </a:cubicBezTo>
                  <a:cubicBezTo>
                    <a:pt x="2035" y="221"/>
                    <a:pt x="1649" y="0"/>
                    <a:pt x="123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23"/>
            <p:cNvSpPr/>
            <p:nvPr/>
          </p:nvSpPr>
          <p:spPr>
            <a:xfrm>
              <a:off x="-4800975" y="-1091362"/>
              <a:ext cx="64050" cy="48750"/>
            </a:xfrm>
            <a:custGeom>
              <a:rect b="b" l="l" r="r" t="t"/>
              <a:pathLst>
                <a:path extrusionOk="0" h="1950" w="2562">
                  <a:moveTo>
                    <a:pt x="1261" y="0"/>
                  </a:moveTo>
                  <a:cubicBezTo>
                    <a:pt x="919" y="0"/>
                    <a:pt x="579" y="152"/>
                    <a:pt x="352" y="443"/>
                  </a:cubicBezTo>
                  <a:cubicBezTo>
                    <a:pt x="0" y="892"/>
                    <a:pt x="32" y="1531"/>
                    <a:pt x="425" y="1944"/>
                  </a:cubicBezTo>
                  <a:cubicBezTo>
                    <a:pt x="497" y="1947"/>
                    <a:pt x="568" y="1947"/>
                    <a:pt x="640" y="1948"/>
                  </a:cubicBezTo>
                  <a:cubicBezTo>
                    <a:pt x="722" y="1949"/>
                    <a:pt x="805" y="1949"/>
                    <a:pt x="887" y="1949"/>
                  </a:cubicBezTo>
                  <a:cubicBezTo>
                    <a:pt x="1301" y="1949"/>
                    <a:pt x="1715" y="1936"/>
                    <a:pt x="2128" y="1909"/>
                  </a:cubicBezTo>
                  <a:cubicBezTo>
                    <a:pt x="2141" y="1893"/>
                    <a:pt x="2157" y="1882"/>
                    <a:pt x="2169" y="1866"/>
                  </a:cubicBezTo>
                  <a:cubicBezTo>
                    <a:pt x="2562" y="1364"/>
                    <a:pt x="2473" y="638"/>
                    <a:pt x="1971" y="246"/>
                  </a:cubicBezTo>
                  <a:cubicBezTo>
                    <a:pt x="1761" y="81"/>
                    <a:pt x="1510" y="0"/>
                    <a:pt x="12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23"/>
            <p:cNvSpPr/>
            <p:nvPr/>
          </p:nvSpPr>
          <p:spPr>
            <a:xfrm>
              <a:off x="-5238050" y="-1447012"/>
              <a:ext cx="45375" cy="57650"/>
            </a:xfrm>
            <a:custGeom>
              <a:rect b="b" l="l" r="r" t="t"/>
              <a:pathLst>
                <a:path extrusionOk="0" h="2306" w="1815">
                  <a:moveTo>
                    <a:pt x="565" y="1"/>
                  </a:moveTo>
                  <a:cubicBezTo>
                    <a:pt x="372" y="1"/>
                    <a:pt x="178" y="49"/>
                    <a:pt x="0" y="149"/>
                  </a:cubicBezTo>
                  <a:cubicBezTo>
                    <a:pt x="100" y="873"/>
                    <a:pt x="243" y="1590"/>
                    <a:pt x="428" y="2297"/>
                  </a:cubicBezTo>
                  <a:cubicBezTo>
                    <a:pt x="475" y="2303"/>
                    <a:pt x="522" y="2306"/>
                    <a:pt x="569" y="2306"/>
                  </a:cubicBezTo>
                  <a:cubicBezTo>
                    <a:pt x="919" y="2306"/>
                    <a:pt x="1255" y="2146"/>
                    <a:pt x="1475" y="1866"/>
                  </a:cubicBezTo>
                  <a:cubicBezTo>
                    <a:pt x="1815" y="1433"/>
                    <a:pt x="1801" y="820"/>
                    <a:pt x="1442" y="403"/>
                  </a:cubicBezTo>
                  <a:cubicBezTo>
                    <a:pt x="1216" y="140"/>
                    <a:pt x="893" y="1"/>
                    <a:pt x="56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23"/>
            <p:cNvSpPr/>
            <p:nvPr/>
          </p:nvSpPr>
          <p:spPr>
            <a:xfrm>
              <a:off x="-5242200" y="-1581662"/>
              <a:ext cx="32550" cy="57350"/>
            </a:xfrm>
            <a:custGeom>
              <a:rect b="b" l="l" r="r" t="t"/>
              <a:pathLst>
                <a:path extrusionOk="0" h="2294" w="1302">
                  <a:moveTo>
                    <a:pt x="223" y="0"/>
                  </a:moveTo>
                  <a:cubicBezTo>
                    <a:pt x="102" y="759"/>
                    <a:pt x="27" y="1524"/>
                    <a:pt x="1" y="2292"/>
                  </a:cubicBezTo>
                  <a:cubicBezTo>
                    <a:pt x="25" y="2293"/>
                    <a:pt x="49" y="2294"/>
                    <a:pt x="74" y="2294"/>
                  </a:cubicBezTo>
                  <a:cubicBezTo>
                    <a:pt x="427" y="2294"/>
                    <a:pt x="763" y="2132"/>
                    <a:pt x="982" y="1852"/>
                  </a:cubicBezTo>
                  <a:cubicBezTo>
                    <a:pt x="1240" y="1527"/>
                    <a:pt x="1302" y="1088"/>
                    <a:pt x="1144" y="705"/>
                  </a:cubicBezTo>
                  <a:cubicBezTo>
                    <a:pt x="987" y="320"/>
                    <a:pt x="635" y="51"/>
                    <a:pt x="22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23"/>
            <p:cNvSpPr/>
            <p:nvPr/>
          </p:nvSpPr>
          <p:spPr>
            <a:xfrm>
              <a:off x="-5198925" y="-1310637"/>
              <a:ext cx="22600" cy="36275"/>
            </a:xfrm>
            <a:custGeom>
              <a:rect b="b" l="l" r="r" t="t"/>
              <a:pathLst>
                <a:path extrusionOk="0" h="1451" w="904">
                  <a:moveTo>
                    <a:pt x="1" y="0"/>
                  </a:moveTo>
                  <a:cubicBezTo>
                    <a:pt x="231" y="494"/>
                    <a:pt x="482" y="977"/>
                    <a:pt x="755" y="1451"/>
                  </a:cubicBezTo>
                  <a:cubicBezTo>
                    <a:pt x="903" y="992"/>
                    <a:pt x="750" y="489"/>
                    <a:pt x="371" y="191"/>
                  </a:cubicBezTo>
                  <a:cubicBezTo>
                    <a:pt x="260" y="105"/>
                    <a:pt x="135" y="41"/>
                    <a:pt x="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23"/>
            <p:cNvSpPr/>
            <p:nvPr/>
          </p:nvSpPr>
          <p:spPr>
            <a:xfrm>
              <a:off x="-5119800" y="-1463462"/>
              <a:ext cx="61800" cy="57725"/>
            </a:xfrm>
            <a:custGeom>
              <a:rect b="b" l="l" r="r" t="t"/>
              <a:pathLst>
                <a:path extrusionOk="0" h="2309" w="2472">
                  <a:moveTo>
                    <a:pt x="1235" y="1"/>
                  </a:moveTo>
                  <a:cubicBezTo>
                    <a:pt x="1189" y="1"/>
                    <a:pt x="1143" y="3"/>
                    <a:pt x="1097" y="9"/>
                  </a:cubicBezTo>
                  <a:cubicBezTo>
                    <a:pt x="634" y="66"/>
                    <a:pt x="251" y="396"/>
                    <a:pt x="126" y="845"/>
                  </a:cubicBezTo>
                  <a:cubicBezTo>
                    <a:pt x="0" y="1295"/>
                    <a:pt x="158" y="1775"/>
                    <a:pt x="525" y="2064"/>
                  </a:cubicBezTo>
                  <a:cubicBezTo>
                    <a:pt x="736" y="2228"/>
                    <a:pt x="986" y="2308"/>
                    <a:pt x="1235" y="2308"/>
                  </a:cubicBezTo>
                  <a:cubicBezTo>
                    <a:pt x="1578" y="2308"/>
                    <a:pt x="1918" y="2156"/>
                    <a:pt x="2145" y="1865"/>
                  </a:cubicBezTo>
                  <a:cubicBezTo>
                    <a:pt x="2433" y="1498"/>
                    <a:pt x="2471" y="994"/>
                    <a:pt x="2241" y="587"/>
                  </a:cubicBezTo>
                  <a:cubicBezTo>
                    <a:pt x="2035" y="221"/>
                    <a:pt x="1649" y="1"/>
                    <a:pt x="123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23"/>
            <p:cNvSpPr/>
            <p:nvPr/>
          </p:nvSpPr>
          <p:spPr>
            <a:xfrm>
              <a:off x="-5136275" y="-1598462"/>
              <a:ext cx="61800" cy="57700"/>
            </a:xfrm>
            <a:custGeom>
              <a:rect b="b" l="l" r="r" t="t"/>
              <a:pathLst>
                <a:path extrusionOk="0" h="2308" w="2472">
                  <a:moveTo>
                    <a:pt x="1237" y="0"/>
                  </a:moveTo>
                  <a:cubicBezTo>
                    <a:pt x="1191" y="0"/>
                    <a:pt x="1144" y="3"/>
                    <a:pt x="1097" y="9"/>
                  </a:cubicBezTo>
                  <a:cubicBezTo>
                    <a:pt x="634" y="66"/>
                    <a:pt x="250" y="396"/>
                    <a:pt x="125" y="844"/>
                  </a:cubicBezTo>
                  <a:cubicBezTo>
                    <a:pt x="1" y="1295"/>
                    <a:pt x="159" y="1775"/>
                    <a:pt x="525" y="2062"/>
                  </a:cubicBezTo>
                  <a:cubicBezTo>
                    <a:pt x="737" y="2227"/>
                    <a:pt x="987" y="2308"/>
                    <a:pt x="1236" y="2308"/>
                  </a:cubicBezTo>
                  <a:cubicBezTo>
                    <a:pt x="1579" y="2308"/>
                    <a:pt x="1918" y="2156"/>
                    <a:pt x="2145" y="1865"/>
                  </a:cubicBezTo>
                  <a:cubicBezTo>
                    <a:pt x="2433" y="1497"/>
                    <a:pt x="2471" y="992"/>
                    <a:pt x="2241" y="586"/>
                  </a:cubicBezTo>
                  <a:cubicBezTo>
                    <a:pt x="2036" y="222"/>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23"/>
            <p:cNvSpPr/>
            <p:nvPr/>
          </p:nvSpPr>
          <p:spPr>
            <a:xfrm>
              <a:off x="-4564925" y="-1394337"/>
              <a:ext cx="65125" cy="57725"/>
            </a:xfrm>
            <a:custGeom>
              <a:rect b="b" l="l" r="r" t="t"/>
              <a:pathLst>
                <a:path extrusionOk="0" h="2309" w="2605">
                  <a:moveTo>
                    <a:pt x="1303" y="0"/>
                  </a:moveTo>
                  <a:cubicBezTo>
                    <a:pt x="960" y="0"/>
                    <a:pt x="621" y="152"/>
                    <a:pt x="394" y="443"/>
                  </a:cubicBezTo>
                  <a:cubicBezTo>
                    <a:pt x="1" y="945"/>
                    <a:pt x="89" y="1671"/>
                    <a:pt x="591" y="2064"/>
                  </a:cubicBezTo>
                  <a:cubicBezTo>
                    <a:pt x="802" y="2229"/>
                    <a:pt x="1053" y="2308"/>
                    <a:pt x="1301" y="2308"/>
                  </a:cubicBezTo>
                  <a:cubicBezTo>
                    <a:pt x="1644" y="2308"/>
                    <a:pt x="1983" y="2157"/>
                    <a:pt x="2211" y="1867"/>
                  </a:cubicBezTo>
                  <a:cubicBezTo>
                    <a:pt x="2604" y="1365"/>
                    <a:pt x="2516" y="639"/>
                    <a:pt x="2014" y="246"/>
                  </a:cubicBezTo>
                  <a:cubicBezTo>
                    <a:pt x="1803"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23"/>
            <p:cNvSpPr/>
            <p:nvPr/>
          </p:nvSpPr>
          <p:spPr>
            <a:xfrm>
              <a:off x="-4411725" y="-1275687"/>
              <a:ext cx="36200" cy="44850"/>
            </a:xfrm>
            <a:custGeom>
              <a:rect b="b" l="l" r="r" t="t"/>
              <a:pathLst>
                <a:path extrusionOk="0" h="1794" w="1448">
                  <a:moveTo>
                    <a:pt x="1229" y="0"/>
                  </a:moveTo>
                  <a:cubicBezTo>
                    <a:pt x="880" y="0"/>
                    <a:pt x="545" y="159"/>
                    <a:pt x="325" y="440"/>
                  </a:cubicBezTo>
                  <a:cubicBezTo>
                    <a:pt x="18" y="834"/>
                    <a:pt x="0" y="1380"/>
                    <a:pt x="282" y="1794"/>
                  </a:cubicBezTo>
                  <a:cubicBezTo>
                    <a:pt x="703" y="1226"/>
                    <a:pt x="1093" y="633"/>
                    <a:pt x="1448" y="21"/>
                  </a:cubicBezTo>
                  <a:cubicBezTo>
                    <a:pt x="1375" y="7"/>
                    <a:pt x="1301" y="0"/>
                    <a:pt x="122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23"/>
            <p:cNvSpPr/>
            <p:nvPr/>
          </p:nvSpPr>
          <p:spPr>
            <a:xfrm>
              <a:off x="-4546850" y="-1259287"/>
              <a:ext cx="61800" cy="57700"/>
            </a:xfrm>
            <a:custGeom>
              <a:rect b="b" l="l" r="r" t="t"/>
              <a:pathLst>
                <a:path extrusionOk="0" h="2308" w="2472">
                  <a:moveTo>
                    <a:pt x="1239" y="0"/>
                  </a:moveTo>
                  <a:cubicBezTo>
                    <a:pt x="1193" y="0"/>
                    <a:pt x="1146" y="3"/>
                    <a:pt x="1098" y="9"/>
                  </a:cubicBezTo>
                  <a:cubicBezTo>
                    <a:pt x="634" y="64"/>
                    <a:pt x="251" y="394"/>
                    <a:pt x="126" y="844"/>
                  </a:cubicBezTo>
                  <a:cubicBezTo>
                    <a:pt x="1" y="1293"/>
                    <a:pt x="159" y="1775"/>
                    <a:pt x="527" y="2062"/>
                  </a:cubicBezTo>
                  <a:cubicBezTo>
                    <a:pt x="738" y="2228"/>
                    <a:pt x="989" y="2308"/>
                    <a:pt x="1237" y="2308"/>
                  </a:cubicBezTo>
                  <a:cubicBezTo>
                    <a:pt x="1580" y="2308"/>
                    <a:pt x="1919" y="2156"/>
                    <a:pt x="2147" y="1865"/>
                  </a:cubicBezTo>
                  <a:cubicBezTo>
                    <a:pt x="2434" y="1497"/>
                    <a:pt x="2472" y="992"/>
                    <a:pt x="2243" y="587"/>
                  </a:cubicBezTo>
                  <a:cubicBezTo>
                    <a:pt x="2036" y="221"/>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23"/>
            <p:cNvSpPr/>
            <p:nvPr/>
          </p:nvSpPr>
          <p:spPr>
            <a:xfrm>
              <a:off x="-4428300" y="-1410762"/>
              <a:ext cx="61800" cy="57700"/>
            </a:xfrm>
            <a:custGeom>
              <a:rect b="b" l="l" r="r" t="t"/>
              <a:pathLst>
                <a:path extrusionOk="0" h="2308" w="2472">
                  <a:moveTo>
                    <a:pt x="1239" y="0"/>
                  </a:moveTo>
                  <a:cubicBezTo>
                    <a:pt x="1192" y="0"/>
                    <a:pt x="1145" y="3"/>
                    <a:pt x="1098" y="9"/>
                  </a:cubicBezTo>
                  <a:cubicBezTo>
                    <a:pt x="634" y="64"/>
                    <a:pt x="251" y="394"/>
                    <a:pt x="126" y="844"/>
                  </a:cubicBezTo>
                  <a:cubicBezTo>
                    <a:pt x="1" y="1293"/>
                    <a:pt x="159" y="1774"/>
                    <a:pt x="527" y="2062"/>
                  </a:cubicBezTo>
                  <a:cubicBezTo>
                    <a:pt x="738" y="2227"/>
                    <a:pt x="988" y="2308"/>
                    <a:pt x="1237" y="2308"/>
                  </a:cubicBezTo>
                  <a:cubicBezTo>
                    <a:pt x="1579" y="2308"/>
                    <a:pt x="1918" y="2156"/>
                    <a:pt x="2146" y="1865"/>
                  </a:cubicBezTo>
                  <a:cubicBezTo>
                    <a:pt x="2433" y="1497"/>
                    <a:pt x="2471" y="992"/>
                    <a:pt x="2242" y="587"/>
                  </a:cubicBezTo>
                  <a:cubicBezTo>
                    <a:pt x="2036" y="221"/>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23"/>
            <p:cNvSpPr/>
            <p:nvPr/>
          </p:nvSpPr>
          <p:spPr>
            <a:xfrm>
              <a:off x="-4446375" y="-1545837"/>
              <a:ext cx="65100" cy="57750"/>
            </a:xfrm>
            <a:custGeom>
              <a:rect b="b" l="l" r="r" t="t"/>
              <a:pathLst>
                <a:path extrusionOk="0" h="2310" w="2604">
                  <a:moveTo>
                    <a:pt x="1302" y="1"/>
                  </a:moveTo>
                  <a:cubicBezTo>
                    <a:pt x="960" y="1"/>
                    <a:pt x="621" y="153"/>
                    <a:pt x="394" y="444"/>
                  </a:cubicBezTo>
                  <a:cubicBezTo>
                    <a:pt x="0" y="946"/>
                    <a:pt x="89" y="1672"/>
                    <a:pt x="591" y="2065"/>
                  </a:cubicBezTo>
                  <a:cubicBezTo>
                    <a:pt x="802" y="2230"/>
                    <a:pt x="1052" y="2309"/>
                    <a:pt x="1300" y="2309"/>
                  </a:cubicBezTo>
                  <a:cubicBezTo>
                    <a:pt x="1643" y="2309"/>
                    <a:pt x="1982" y="2157"/>
                    <a:pt x="2210" y="1866"/>
                  </a:cubicBezTo>
                  <a:cubicBezTo>
                    <a:pt x="2604" y="1364"/>
                    <a:pt x="2515" y="640"/>
                    <a:pt x="2013" y="247"/>
                  </a:cubicBezTo>
                  <a:cubicBezTo>
                    <a:pt x="1802" y="81"/>
                    <a:pt x="1551" y="1"/>
                    <a:pt x="1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23"/>
            <p:cNvSpPr/>
            <p:nvPr/>
          </p:nvSpPr>
          <p:spPr>
            <a:xfrm>
              <a:off x="-4867875" y="-1631437"/>
              <a:ext cx="65125" cy="57750"/>
            </a:xfrm>
            <a:custGeom>
              <a:rect b="b" l="l" r="r" t="t"/>
              <a:pathLst>
                <a:path extrusionOk="0" h="2310" w="2605">
                  <a:moveTo>
                    <a:pt x="1303" y="1"/>
                  </a:moveTo>
                  <a:cubicBezTo>
                    <a:pt x="960" y="1"/>
                    <a:pt x="621" y="153"/>
                    <a:pt x="394" y="444"/>
                  </a:cubicBezTo>
                  <a:cubicBezTo>
                    <a:pt x="1" y="946"/>
                    <a:pt x="89" y="1672"/>
                    <a:pt x="591" y="2065"/>
                  </a:cubicBezTo>
                  <a:cubicBezTo>
                    <a:pt x="802" y="2229"/>
                    <a:pt x="1052" y="2309"/>
                    <a:pt x="1301" y="2309"/>
                  </a:cubicBezTo>
                  <a:cubicBezTo>
                    <a:pt x="1644" y="2309"/>
                    <a:pt x="1983" y="2157"/>
                    <a:pt x="2211" y="1866"/>
                  </a:cubicBezTo>
                  <a:cubicBezTo>
                    <a:pt x="2604" y="1364"/>
                    <a:pt x="2516" y="640"/>
                    <a:pt x="2014" y="247"/>
                  </a:cubicBezTo>
                  <a:cubicBezTo>
                    <a:pt x="1802" y="81"/>
                    <a:pt x="1552" y="1"/>
                    <a:pt x="130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23"/>
            <p:cNvSpPr/>
            <p:nvPr/>
          </p:nvSpPr>
          <p:spPr>
            <a:xfrm>
              <a:off x="-4714775" y="-1512862"/>
              <a:ext cx="61775" cy="57700"/>
            </a:xfrm>
            <a:custGeom>
              <a:rect b="b" l="l" r="r" t="t"/>
              <a:pathLst>
                <a:path extrusionOk="0" h="2308" w="2471">
                  <a:moveTo>
                    <a:pt x="1235" y="0"/>
                  </a:moveTo>
                  <a:cubicBezTo>
                    <a:pt x="1189" y="0"/>
                    <a:pt x="1143" y="3"/>
                    <a:pt x="1096" y="9"/>
                  </a:cubicBezTo>
                  <a:cubicBezTo>
                    <a:pt x="634" y="66"/>
                    <a:pt x="251" y="396"/>
                    <a:pt x="125" y="846"/>
                  </a:cubicBezTo>
                  <a:cubicBezTo>
                    <a:pt x="0" y="1295"/>
                    <a:pt x="158" y="1775"/>
                    <a:pt x="526" y="2063"/>
                  </a:cubicBezTo>
                  <a:cubicBezTo>
                    <a:pt x="737" y="2228"/>
                    <a:pt x="987" y="2308"/>
                    <a:pt x="1235" y="2308"/>
                  </a:cubicBezTo>
                  <a:cubicBezTo>
                    <a:pt x="1578" y="2308"/>
                    <a:pt x="1918" y="2156"/>
                    <a:pt x="2146" y="1865"/>
                  </a:cubicBezTo>
                  <a:cubicBezTo>
                    <a:pt x="2433" y="1498"/>
                    <a:pt x="2471" y="994"/>
                    <a:pt x="2241" y="586"/>
                  </a:cubicBezTo>
                  <a:cubicBezTo>
                    <a:pt x="2035" y="221"/>
                    <a:pt x="1649"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23"/>
            <p:cNvSpPr/>
            <p:nvPr/>
          </p:nvSpPr>
          <p:spPr>
            <a:xfrm>
              <a:off x="-4849800" y="-1496387"/>
              <a:ext cx="61800" cy="57700"/>
            </a:xfrm>
            <a:custGeom>
              <a:rect b="b" l="l" r="r" t="t"/>
              <a:pathLst>
                <a:path extrusionOk="0" h="2308" w="2472">
                  <a:moveTo>
                    <a:pt x="1236" y="0"/>
                  </a:moveTo>
                  <a:cubicBezTo>
                    <a:pt x="1190" y="0"/>
                    <a:pt x="1144" y="3"/>
                    <a:pt x="1097" y="8"/>
                  </a:cubicBezTo>
                  <a:cubicBezTo>
                    <a:pt x="634" y="65"/>
                    <a:pt x="251" y="395"/>
                    <a:pt x="126" y="845"/>
                  </a:cubicBezTo>
                  <a:cubicBezTo>
                    <a:pt x="1" y="1294"/>
                    <a:pt x="159" y="1775"/>
                    <a:pt x="526" y="2063"/>
                  </a:cubicBezTo>
                  <a:cubicBezTo>
                    <a:pt x="737" y="2228"/>
                    <a:pt x="987" y="2308"/>
                    <a:pt x="1236" y="2308"/>
                  </a:cubicBezTo>
                  <a:cubicBezTo>
                    <a:pt x="1579" y="2308"/>
                    <a:pt x="1919" y="2156"/>
                    <a:pt x="2147" y="1865"/>
                  </a:cubicBezTo>
                  <a:cubicBezTo>
                    <a:pt x="2434" y="1498"/>
                    <a:pt x="2472" y="993"/>
                    <a:pt x="2241" y="586"/>
                  </a:cubicBezTo>
                  <a:cubicBezTo>
                    <a:pt x="2035" y="221"/>
                    <a:pt x="1649" y="0"/>
                    <a:pt x="123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23"/>
            <p:cNvSpPr/>
            <p:nvPr/>
          </p:nvSpPr>
          <p:spPr>
            <a:xfrm>
              <a:off x="-4731250" y="-1647862"/>
              <a:ext cx="61800" cy="57700"/>
            </a:xfrm>
            <a:custGeom>
              <a:rect b="b" l="l" r="r" t="t"/>
              <a:pathLst>
                <a:path extrusionOk="0" h="2308" w="2472">
                  <a:moveTo>
                    <a:pt x="1235" y="0"/>
                  </a:moveTo>
                  <a:cubicBezTo>
                    <a:pt x="1189" y="0"/>
                    <a:pt x="1143" y="3"/>
                    <a:pt x="1097" y="8"/>
                  </a:cubicBezTo>
                  <a:cubicBezTo>
                    <a:pt x="634" y="65"/>
                    <a:pt x="251" y="395"/>
                    <a:pt x="126" y="844"/>
                  </a:cubicBezTo>
                  <a:cubicBezTo>
                    <a:pt x="0" y="1294"/>
                    <a:pt x="158" y="1775"/>
                    <a:pt x="526" y="2063"/>
                  </a:cubicBezTo>
                  <a:cubicBezTo>
                    <a:pt x="737" y="2228"/>
                    <a:pt x="987" y="2308"/>
                    <a:pt x="1235" y="2308"/>
                  </a:cubicBezTo>
                  <a:cubicBezTo>
                    <a:pt x="1578" y="2308"/>
                    <a:pt x="1918" y="2156"/>
                    <a:pt x="2146" y="1865"/>
                  </a:cubicBezTo>
                  <a:cubicBezTo>
                    <a:pt x="2433" y="1497"/>
                    <a:pt x="2471" y="992"/>
                    <a:pt x="2241" y="586"/>
                  </a:cubicBezTo>
                  <a:cubicBezTo>
                    <a:pt x="2035" y="221"/>
                    <a:pt x="1649"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23"/>
            <p:cNvSpPr/>
            <p:nvPr/>
          </p:nvSpPr>
          <p:spPr>
            <a:xfrm>
              <a:off x="-4698325" y="-1377862"/>
              <a:ext cx="61800" cy="57725"/>
            </a:xfrm>
            <a:custGeom>
              <a:rect b="b" l="l" r="r" t="t"/>
              <a:pathLst>
                <a:path extrusionOk="0" h="2309" w="2472">
                  <a:moveTo>
                    <a:pt x="1236" y="1"/>
                  </a:moveTo>
                  <a:cubicBezTo>
                    <a:pt x="1190" y="1"/>
                    <a:pt x="1144" y="3"/>
                    <a:pt x="1097" y="9"/>
                  </a:cubicBezTo>
                  <a:cubicBezTo>
                    <a:pt x="634" y="66"/>
                    <a:pt x="251" y="396"/>
                    <a:pt x="126" y="846"/>
                  </a:cubicBezTo>
                  <a:cubicBezTo>
                    <a:pt x="1" y="1295"/>
                    <a:pt x="159" y="1775"/>
                    <a:pt x="527" y="2064"/>
                  </a:cubicBezTo>
                  <a:cubicBezTo>
                    <a:pt x="737" y="2228"/>
                    <a:pt x="987" y="2308"/>
                    <a:pt x="1236" y="2308"/>
                  </a:cubicBezTo>
                  <a:cubicBezTo>
                    <a:pt x="1579" y="2308"/>
                    <a:pt x="1919" y="2156"/>
                    <a:pt x="2147" y="1865"/>
                  </a:cubicBezTo>
                  <a:cubicBezTo>
                    <a:pt x="2434" y="1498"/>
                    <a:pt x="2472" y="994"/>
                    <a:pt x="2241" y="587"/>
                  </a:cubicBezTo>
                  <a:cubicBezTo>
                    <a:pt x="2036" y="222"/>
                    <a:pt x="1649"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23"/>
            <p:cNvSpPr/>
            <p:nvPr/>
          </p:nvSpPr>
          <p:spPr>
            <a:xfrm>
              <a:off x="-4579775" y="-1529337"/>
              <a:ext cx="61800" cy="57725"/>
            </a:xfrm>
            <a:custGeom>
              <a:rect b="b" l="l" r="r" t="t"/>
              <a:pathLst>
                <a:path extrusionOk="0" h="2309" w="2472">
                  <a:moveTo>
                    <a:pt x="1236" y="1"/>
                  </a:moveTo>
                  <a:cubicBezTo>
                    <a:pt x="1190" y="1"/>
                    <a:pt x="1144" y="3"/>
                    <a:pt x="1098" y="9"/>
                  </a:cubicBezTo>
                  <a:cubicBezTo>
                    <a:pt x="634" y="66"/>
                    <a:pt x="251" y="396"/>
                    <a:pt x="126" y="845"/>
                  </a:cubicBezTo>
                  <a:cubicBezTo>
                    <a:pt x="0" y="1295"/>
                    <a:pt x="159" y="1775"/>
                    <a:pt x="526" y="2064"/>
                  </a:cubicBezTo>
                  <a:cubicBezTo>
                    <a:pt x="738" y="2228"/>
                    <a:pt x="988" y="2309"/>
                    <a:pt x="1237" y="2309"/>
                  </a:cubicBezTo>
                  <a:cubicBezTo>
                    <a:pt x="1579" y="2309"/>
                    <a:pt x="1918" y="2157"/>
                    <a:pt x="2146" y="1865"/>
                  </a:cubicBezTo>
                  <a:cubicBezTo>
                    <a:pt x="2433" y="1498"/>
                    <a:pt x="2471" y="994"/>
                    <a:pt x="2242" y="587"/>
                  </a:cubicBezTo>
                  <a:cubicBezTo>
                    <a:pt x="2035" y="221"/>
                    <a:pt x="1649"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23"/>
            <p:cNvSpPr/>
            <p:nvPr/>
          </p:nvSpPr>
          <p:spPr>
            <a:xfrm>
              <a:off x="-4749325" y="-1782912"/>
              <a:ext cx="65100" cy="57750"/>
            </a:xfrm>
            <a:custGeom>
              <a:rect b="b" l="l" r="r" t="t"/>
              <a:pathLst>
                <a:path extrusionOk="0" h="2310" w="2604">
                  <a:moveTo>
                    <a:pt x="1302" y="1"/>
                  </a:moveTo>
                  <a:cubicBezTo>
                    <a:pt x="959" y="1"/>
                    <a:pt x="620" y="153"/>
                    <a:pt x="392" y="444"/>
                  </a:cubicBezTo>
                  <a:cubicBezTo>
                    <a:pt x="0" y="946"/>
                    <a:pt x="89" y="1672"/>
                    <a:pt x="591" y="2063"/>
                  </a:cubicBezTo>
                  <a:cubicBezTo>
                    <a:pt x="802" y="2229"/>
                    <a:pt x="1052" y="2309"/>
                    <a:pt x="1301" y="2309"/>
                  </a:cubicBezTo>
                  <a:cubicBezTo>
                    <a:pt x="1644" y="2309"/>
                    <a:pt x="1983" y="2157"/>
                    <a:pt x="2210" y="1866"/>
                  </a:cubicBezTo>
                  <a:cubicBezTo>
                    <a:pt x="2604" y="1364"/>
                    <a:pt x="2515" y="639"/>
                    <a:pt x="2013" y="247"/>
                  </a:cubicBezTo>
                  <a:cubicBezTo>
                    <a:pt x="1802" y="81"/>
                    <a:pt x="1551" y="1"/>
                    <a:pt x="1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23"/>
            <p:cNvSpPr/>
            <p:nvPr/>
          </p:nvSpPr>
          <p:spPr>
            <a:xfrm>
              <a:off x="-4596250" y="-1664337"/>
              <a:ext cx="61800" cy="57700"/>
            </a:xfrm>
            <a:custGeom>
              <a:rect b="b" l="l" r="r" t="t"/>
              <a:pathLst>
                <a:path extrusionOk="0" h="2308" w="2472">
                  <a:moveTo>
                    <a:pt x="1237" y="0"/>
                  </a:moveTo>
                  <a:cubicBezTo>
                    <a:pt x="1191" y="0"/>
                    <a:pt x="1145" y="3"/>
                    <a:pt x="1098" y="9"/>
                  </a:cubicBezTo>
                  <a:cubicBezTo>
                    <a:pt x="634" y="66"/>
                    <a:pt x="251" y="396"/>
                    <a:pt x="126" y="844"/>
                  </a:cubicBezTo>
                  <a:cubicBezTo>
                    <a:pt x="1" y="1295"/>
                    <a:pt x="159" y="1775"/>
                    <a:pt x="527" y="2063"/>
                  </a:cubicBezTo>
                  <a:cubicBezTo>
                    <a:pt x="738" y="2228"/>
                    <a:pt x="988" y="2308"/>
                    <a:pt x="1236" y="2308"/>
                  </a:cubicBezTo>
                  <a:cubicBezTo>
                    <a:pt x="1579" y="2308"/>
                    <a:pt x="1918" y="2156"/>
                    <a:pt x="2146" y="1865"/>
                  </a:cubicBezTo>
                  <a:cubicBezTo>
                    <a:pt x="2433" y="1497"/>
                    <a:pt x="2471" y="992"/>
                    <a:pt x="2243" y="586"/>
                  </a:cubicBezTo>
                  <a:cubicBezTo>
                    <a:pt x="2035" y="221"/>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23"/>
            <p:cNvSpPr/>
            <p:nvPr/>
          </p:nvSpPr>
          <p:spPr>
            <a:xfrm>
              <a:off x="-5127825" y="-1831437"/>
              <a:ext cx="17150" cy="18575"/>
            </a:xfrm>
            <a:custGeom>
              <a:rect b="b" l="l" r="r" t="t"/>
              <a:pathLst>
                <a:path extrusionOk="0" h="743" w="686">
                  <a:moveTo>
                    <a:pt x="686" y="0"/>
                  </a:moveTo>
                  <a:cubicBezTo>
                    <a:pt x="452" y="240"/>
                    <a:pt x="224" y="487"/>
                    <a:pt x="0" y="742"/>
                  </a:cubicBezTo>
                  <a:cubicBezTo>
                    <a:pt x="333" y="617"/>
                    <a:pt x="587" y="343"/>
                    <a:pt x="68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23"/>
            <p:cNvSpPr/>
            <p:nvPr/>
          </p:nvSpPr>
          <p:spPr>
            <a:xfrm>
              <a:off x="-5017725" y="-1749962"/>
              <a:ext cx="61775" cy="57725"/>
            </a:xfrm>
            <a:custGeom>
              <a:rect b="b" l="l" r="r" t="t"/>
              <a:pathLst>
                <a:path extrusionOk="0" h="2309" w="2471">
                  <a:moveTo>
                    <a:pt x="1237" y="1"/>
                  </a:moveTo>
                  <a:cubicBezTo>
                    <a:pt x="1190" y="1"/>
                    <a:pt x="1143" y="4"/>
                    <a:pt x="1096" y="10"/>
                  </a:cubicBezTo>
                  <a:cubicBezTo>
                    <a:pt x="634" y="67"/>
                    <a:pt x="249" y="397"/>
                    <a:pt x="125" y="845"/>
                  </a:cubicBezTo>
                  <a:cubicBezTo>
                    <a:pt x="0" y="1296"/>
                    <a:pt x="158" y="1776"/>
                    <a:pt x="525" y="2064"/>
                  </a:cubicBezTo>
                  <a:cubicBezTo>
                    <a:pt x="736" y="2229"/>
                    <a:pt x="986" y="2309"/>
                    <a:pt x="1235" y="2309"/>
                  </a:cubicBezTo>
                  <a:cubicBezTo>
                    <a:pt x="1578" y="2309"/>
                    <a:pt x="1918" y="2157"/>
                    <a:pt x="2146" y="1866"/>
                  </a:cubicBezTo>
                  <a:cubicBezTo>
                    <a:pt x="2433" y="1498"/>
                    <a:pt x="2471" y="993"/>
                    <a:pt x="2241" y="587"/>
                  </a:cubicBezTo>
                  <a:cubicBezTo>
                    <a:pt x="2035" y="223"/>
                    <a:pt x="1649" y="1"/>
                    <a:pt x="123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23"/>
            <p:cNvSpPr/>
            <p:nvPr/>
          </p:nvSpPr>
          <p:spPr>
            <a:xfrm>
              <a:off x="-5152750" y="-1733487"/>
              <a:ext cx="61800" cy="57725"/>
            </a:xfrm>
            <a:custGeom>
              <a:rect b="b" l="l" r="r" t="t"/>
              <a:pathLst>
                <a:path extrusionOk="0" h="2309" w="2472">
                  <a:moveTo>
                    <a:pt x="1238" y="1"/>
                  </a:moveTo>
                  <a:cubicBezTo>
                    <a:pt x="1191" y="1"/>
                    <a:pt x="1144" y="4"/>
                    <a:pt x="1097" y="9"/>
                  </a:cubicBezTo>
                  <a:cubicBezTo>
                    <a:pt x="634" y="66"/>
                    <a:pt x="250" y="396"/>
                    <a:pt x="125" y="845"/>
                  </a:cubicBezTo>
                  <a:cubicBezTo>
                    <a:pt x="1" y="1295"/>
                    <a:pt x="159" y="1776"/>
                    <a:pt x="526" y="2063"/>
                  </a:cubicBezTo>
                  <a:cubicBezTo>
                    <a:pt x="737" y="2228"/>
                    <a:pt x="988" y="2308"/>
                    <a:pt x="1236" y="2308"/>
                  </a:cubicBezTo>
                  <a:cubicBezTo>
                    <a:pt x="1579" y="2308"/>
                    <a:pt x="1918" y="2156"/>
                    <a:pt x="2145" y="1866"/>
                  </a:cubicBezTo>
                  <a:cubicBezTo>
                    <a:pt x="2434" y="1498"/>
                    <a:pt x="2472" y="993"/>
                    <a:pt x="2241" y="587"/>
                  </a:cubicBezTo>
                  <a:cubicBezTo>
                    <a:pt x="2036" y="223"/>
                    <a:pt x="1649"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23"/>
            <p:cNvSpPr/>
            <p:nvPr/>
          </p:nvSpPr>
          <p:spPr>
            <a:xfrm>
              <a:off x="-5034200" y="-1884962"/>
              <a:ext cx="61800" cy="57725"/>
            </a:xfrm>
            <a:custGeom>
              <a:rect b="b" l="l" r="r" t="t"/>
              <a:pathLst>
                <a:path extrusionOk="0" h="2309" w="2472">
                  <a:moveTo>
                    <a:pt x="1238" y="1"/>
                  </a:moveTo>
                  <a:cubicBezTo>
                    <a:pt x="1191" y="1"/>
                    <a:pt x="1144" y="4"/>
                    <a:pt x="1097" y="9"/>
                  </a:cubicBezTo>
                  <a:cubicBezTo>
                    <a:pt x="634" y="66"/>
                    <a:pt x="251" y="395"/>
                    <a:pt x="126" y="845"/>
                  </a:cubicBezTo>
                  <a:cubicBezTo>
                    <a:pt x="0" y="1295"/>
                    <a:pt x="158" y="1776"/>
                    <a:pt x="525" y="2063"/>
                  </a:cubicBezTo>
                  <a:cubicBezTo>
                    <a:pt x="736" y="2228"/>
                    <a:pt x="987" y="2308"/>
                    <a:pt x="1236" y="2308"/>
                  </a:cubicBezTo>
                  <a:cubicBezTo>
                    <a:pt x="1579" y="2308"/>
                    <a:pt x="1918" y="2156"/>
                    <a:pt x="2146" y="1865"/>
                  </a:cubicBezTo>
                  <a:cubicBezTo>
                    <a:pt x="2433" y="1498"/>
                    <a:pt x="2471" y="993"/>
                    <a:pt x="2241" y="587"/>
                  </a:cubicBezTo>
                  <a:cubicBezTo>
                    <a:pt x="2035" y="222"/>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23"/>
            <p:cNvSpPr/>
            <p:nvPr/>
          </p:nvSpPr>
          <p:spPr>
            <a:xfrm>
              <a:off x="-5001275" y="-1614937"/>
              <a:ext cx="61800" cy="57725"/>
            </a:xfrm>
            <a:custGeom>
              <a:rect b="b" l="l" r="r" t="t"/>
              <a:pathLst>
                <a:path extrusionOk="0" h="2309" w="2472">
                  <a:moveTo>
                    <a:pt x="1236" y="1"/>
                  </a:moveTo>
                  <a:cubicBezTo>
                    <a:pt x="1190" y="1"/>
                    <a:pt x="1143" y="3"/>
                    <a:pt x="1097" y="9"/>
                  </a:cubicBezTo>
                  <a:cubicBezTo>
                    <a:pt x="634" y="66"/>
                    <a:pt x="251" y="396"/>
                    <a:pt x="126" y="845"/>
                  </a:cubicBezTo>
                  <a:cubicBezTo>
                    <a:pt x="1" y="1295"/>
                    <a:pt x="159" y="1775"/>
                    <a:pt x="526" y="2064"/>
                  </a:cubicBezTo>
                  <a:cubicBezTo>
                    <a:pt x="737" y="2228"/>
                    <a:pt x="987" y="2308"/>
                    <a:pt x="1236" y="2308"/>
                  </a:cubicBezTo>
                  <a:cubicBezTo>
                    <a:pt x="1579" y="2308"/>
                    <a:pt x="1919" y="2156"/>
                    <a:pt x="2147" y="1865"/>
                  </a:cubicBezTo>
                  <a:cubicBezTo>
                    <a:pt x="2434" y="1497"/>
                    <a:pt x="2472" y="993"/>
                    <a:pt x="2241" y="587"/>
                  </a:cubicBezTo>
                  <a:cubicBezTo>
                    <a:pt x="2035" y="221"/>
                    <a:pt x="1648"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23"/>
            <p:cNvSpPr/>
            <p:nvPr/>
          </p:nvSpPr>
          <p:spPr>
            <a:xfrm>
              <a:off x="-4882725" y="-1766412"/>
              <a:ext cx="61800" cy="57700"/>
            </a:xfrm>
            <a:custGeom>
              <a:rect b="b" l="l" r="r" t="t"/>
              <a:pathLst>
                <a:path extrusionOk="0" h="2308" w="2472">
                  <a:moveTo>
                    <a:pt x="1237" y="0"/>
                  </a:moveTo>
                  <a:cubicBezTo>
                    <a:pt x="1191" y="0"/>
                    <a:pt x="1144" y="3"/>
                    <a:pt x="1097" y="9"/>
                  </a:cubicBezTo>
                  <a:cubicBezTo>
                    <a:pt x="634" y="66"/>
                    <a:pt x="251" y="396"/>
                    <a:pt x="126" y="845"/>
                  </a:cubicBezTo>
                  <a:cubicBezTo>
                    <a:pt x="0" y="1295"/>
                    <a:pt x="158" y="1775"/>
                    <a:pt x="526" y="2062"/>
                  </a:cubicBezTo>
                  <a:cubicBezTo>
                    <a:pt x="737" y="2228"/>
                    <a:pt x="988" y="2308"/>
                    <a:pt x="1236" y="2308"/>
                  </a:cubicBezTo>
                  <a:cubicBezTo>
                    <a:pt x="1579" y="2308"/>
                    <a:pt x="1918" y="2156"/>
                    <a:pt x="2146" y="1865"/>
                  </a:cubicBezTo>
                  <a:cubicBezTo>
                    <a:pt x="2433" y="1497"/>
                    <a:pt x="2471" y="993"/>
                    <a:pt x="2241" y="587"/>
                  </a:cubicBezTo>
                  <a:cubicBezTo>
                    <a:pt x="2035" y="222"/>
                    <a:pt x="1650"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23"/>
            <p:cNvSpPr/>
            <p:nvPr/>
          </p:nvSpPr>
          <p:spPr>
            <a:xfrm>
              <a:off x="-4899200" y="-1901437"/>
              <a:ext cx="61800" cy="57725"/>
            </a:xfrm>
            <a:custGeom>
              <a:rect b="b" l="l" r="r" t="t"/>
              <a:pathLst>
                <a:path extrusionOk="0" h="2309" w="2472">
                  <a:moveTo>
                    <a:pt x="1238" y="1"/>
                  </a:moveTo>
                  <a:cubicBezTo>
                    <a:pt x="1191" y="1"/>
                    <a:pt x="1144" y="4"/>
                    <a:pt x="1097" y="10"/>
                  </a:cubicBezTo>
                  <a:cubicBezTo>
                    <a:pt x="634" y="66"/>
                    <a:pt x="251" y="396"/>
                    <a:pt x="126" y="845"/>
                  </a:cubicBezTo>
                  <a:cubicBezTo>
                    <a:pt x="1" y="1295"/>
                    <a:pt x="159" y="1776"/>
                    <a:pt x="527" y="2063"/>
                  </a:cubicBezTo>
                  <a:cubicBezTo>
                    <a:pt x="737" y="2228"/>
                    <a:pt x="988" y="2309"/>
                    <a:pt x="1237" y="2309"/>
                  </a:cubicBezTo>
                  <a:cubicBezTo>
                    <a:pt x="1579" y="2309"/>
                    <a:pt x="1919" y="2157"/>
                    <a:pt x="2146" y="1866"/>
                  </a:cubicBezTo>
                  <a:cubicBezTo>
                    <a:pt x="2433" y="1498"/>
                    <a:pt x="2471" y="993"/>
                    <a:pt x="2241" y="587"/>
                  </a:cubicBezTo>
                  <a:cubicBezTo>
                    <a:pt x="2036" y="223"/>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23"/>
            <p:cNvSpPr/>
            <p:nvPr/>
          </p:nvSpPr>
          <p:spPr>
            <a:xfrm>
              <a:off x="-4629950" y="-1934287"/>
              <a:ext cx="63850" cy="57650"/>
            </a:xfrm>
            <a:custGeom>
              <a:rect b="b" l="l" r="r" t="t"/>
              <a:pathLst>
                <a:path extrusionOk="0" h="2306" w="2554">
                  <a:moveTo>
                    <a:pt x="1264" y="1"/>
                  </a:moveTo>
                  <a:cubicBezTo>
                    <a:pt x="807" y="1"/>
                    <a:pt x="387" y="272"/>
                    <a:pt x="204" y="701"/>
                  </a:cubicBezTo>
                  <a:cubicBezTo>
                    <a:pt x="1" y="1182"/>
                    <a:pt x="145" y="1740"/>
                    <a:pt x="557" y="2059"/>
                  </a:cubicBezTo>
                  <a:cubicBezTo>
                    <a:pt x="768" y="2225"/>
                    <a:pt x="1019" y="2305"/>
                    <a:pt x="1268" y="2305"/>
                  </a:cubicBezTo>
                  <a:cubicBezTo>
                    <a:pt x="1610" y="2305"/>
                    <a:pt x="1949" y="2153"/>
                    <a:pt x="2177" y="1862"/>
                  </a:cubicBezTo>
                  <a:cubicBezTo>
                    <a:pt x="2554" y="1380"/>
                    <a:pt x="2488" y="689"/>
                    <a:pt x="2028" y="287"/>
                  </a:cubicBezTo>
                  <a:lnTo>
                    <a:pt x="1967" y="259"/>
                  </a:lnTo>
                  <a:cubicBezTo>
                    <a:pt x="1787" y="175"/>
                    <a:pt x="1609" y="91"/>
                    <a:pt x="1428" y="12"/>
                  </a:cubicBezTo>
                  <a:cubicBezTo>
                    <a:pt x="1373" y="4"/>
                    <a:pt x="1318" y="1"/>
                    <a:pt x="126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23"/>
            <p:cNvSpPr/>
            <p:nvPr/>
          </p:nvSpPr>
          <p:spPr>
            <a:xfrm>
              <a:off x="-4477700" y="-1815837"/>
              <a:ext cx="61775" cy="57725"/>
            </a:xfrm>
            <a:custGeom>
              <a:rect b="b" l="l" r="r" t="t"/>
              <a:pathLst>
                <a:path extrusionOk="0" h="2309" w="2471">
                  <a:moveTo>
                    <a:pt x="1238" y="1"/>
                  </a:moveTo>
                  <a:cubicBezTo>
                    <a:pt x="1192" y="1"/>
                    <a:pt x="1145" y="4"/>
                    <a:pt x="1098" y="10"/>
                  </a:cubicBezTo>
                  <a:cubicBezTo>
                    <a:pt x="635" y="66"/>
                    <a:pt x="251" y="396"/>
                    <a:pt x="125" y="845"/>
                  </a:cubicBezTo>
                  <a:cubicBezTo>
                    <a:pt x="0" y="1295"/>
                    <a:pt x="158" y="1776"/>
                    <a:pt x="526" y="2063"/>
                  </a:cubicBezTo>
                  <a:cubicBezTo>
                    <a:pt x="737" y="2228"/>
                    <a:pt x="988" y="2309"/>
                    <a:pt x="1237" y="2309"/>
                  </a:cubicBezTo>
                  <a:cubicBezTo>
                    <a:pt x="1580" y="2309"/>
                    <a:pt x="1919" y="2157"/>
                    <a:pt x="2146" y="1866"/>
                  </a:cubicBezTo>
                  <a:cubicBezTo>
                    <a:pt x="2434" y="1498"/>
                    <a:pt x="2471" y="993"/>
                    <a:pt x="2242" y="587"/>
                  </a:cubicBezTo>
                  <a:cubicBezTo>
                    <a:pt x="2035" y="223"/>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23"/>
            <p:cNvSpPr/>
            <p:nvPr/>
          </p:nvSpPr>
          <p:spPr>
            <a:xfrm>
              <a:off x="-4612725" y="-1799337"/>
              <a:ext cx="61800" cy="57725"/>
            </a:xfrm>
            <a:custGeom>
              <a:rect b="b" l="l" r="r" t="t"/>
              <a:pathLst>
                <a:path extrusionOk="0" h="2309" w="2472">
                  <a:moveTo>
                    <a:pt x="1238" y="1"/>
                  </a:moveTo>
                  <a:cubicBezTo>
                    <a:pt x="1191" y="1"/>
                    <a:pt x="1144" y="4"/>
                    <a:pt x="1097" y="10"/>
                  </a:cubicBezTo>
                  <a:cubicBezTo>
                    <a:pt x="634" y="65"/>
                    <a:pt x="250" y="395"/>
                    <a:pt x="126" y="845"/>
                  </a:cubicBezTo>
                  <a:cubicBezTo>
                    <a:pt x="1" y="1296"/>
                    <a:pt x="159" y="1776"/>
                    <a:pt x="527" y="2063"/>
                  </a:cubicBezTo>
                  <a:cubicBezTo>
                    <a:pt x="738" y="2228"/>
                    <a:pt x="988" y="2308"/>
                    <a:pt x="1237" y="2308"/>
                  </a:cubicBezTo>
                  <a:cubicBezTo>
                    <a:pt x="1580" y="2308"/>
                    <a:pt x="1919" y="2156"/>
                    <a:pt x="2147" y="1864"/>
                  </a:cubicBezTo>
                  <a:cubicBezTo>
                    <a:pt x="2434" y="1497"/>
                    <a:pt x="2472" y="992"/>
                    <a:pt x="2241" y="586"/>
                  </a:cubicBezTo>
                  <a:cubicBezTo>
                    <a:pt x="2035" y="222"/>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23"/>
            <p:cNvSpPr/>
            <p:nvPr/>
          </p:nvSpPr>
          <p:spPr>
            <a:xfrm>
              <a:off x="-4461250" y="-1680787"/>
              <a:ext cx="61800" cy="57725"/>
            </a:xfrm>
            <a:custGeom>
              <a:rect b="b" l="l" r="r" t="t"/>
              <a:pathLst>
                <a:path extrusionOk="0" h="2309" w="2472">
                  <a:moveTo>
                    <a:pt x="1238" y="0"/>
                  </a:moveTo>
                  <a:cubicBezTo>
                    <a:pt x="1191" y="0"/>
                    <a:pt x="1144" y="3"/>
                    <a:pt x="1097" y="9"/>
                  </a:cubicBezTo>
                  <a:cubicBezTo>
                    <a:pt x="634" y="66"/>
                    <a:pt x="251" y="396"/>
                    <a:pt x="126" y="845"/>
                  </a:cubicBezTo>
                  <a:cubicBezTo>
                    <a:pt x="1" y="1295"/>
                    <a:pt x="159" y="1775"/>
                    <a:pt x="527" y="2063"/>
                  </a:cubicBezTo>
                  <a:cubicBezTo>
                    <a:pt x="738" y="2228"/>
                    <a:pt x="989" y="2308"/>
                    <a:pt x="1237" y="2308"/>
                  </a:cubicBezTo>
                  <a:cubicBezTo>
                    <a:pt x="1580" y="2308"/>
                    <a:pt x="1920" y="2156"/>
                    <a:pt x="2147" y="1864"/>
                  </a:cubicBezTo>
                  <a:cubicBezTo>
                    <a:pt x="2434" y="1496"/>
                    <a:pt x="2472" y="992"/>
                    <a:pt x="2242" y="586"/>
                  </a:cubicBezTo>
                  <a:cubicBezTo>
                    <a:pt x="2036" y="221"/>
                    <a:pt x="1650" y="0"/>
                    <a:pt x="123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23"/>
            <p:cNvSpPr/>
            <p:nvPr/>
          </p:nvSpPr>
          <p:spPr>
            <a:xfrm>
              <a:off x="-4764200" y="-1917887"/>
              <a:ext cx="61800" cy="57700"/>
            </a:xfrm>
            <a:custGeom>
              <a:rect b="b" l="l" r="r" t="t"/>
              <a:pathLst>
                <a:path extrusionOk="0" h="2308" w="2472">
                  <a:moveTo>
                    <a:pt x="1239" y="0"/>
                  </a:moveTo>
                  <a:cubicBezTo>
                    <a:pt x="1192" y="0"/>
                    <a:pt x="1145" y="3"/>
                    <a:pt x="1098" y="9"/>
                  </a:cubicBezTo>
                  <a:cubicBezTo>
                    <a:pt x="634" y="66"/>
                    <a:pt x="251" y="396"/>
                    <a:pt x="126" y="845"/>
                  </a:cubicBezTo>
                  <a:cubicBezTo>
                    <a:pt x="1" y="1295"/>
                    <a:pt x="159" y="1775"/>
                    <a:pt x="527" y="2062"/>
                  </a:cubicBezTo>
                  <a:cubicBezTo>
                    <a:pt x="738" y="2228"/>
                    <a:pt x="989" y="2308"/>
                    <a:pt x="1237" y="2308"/>
                  </a:cubicBezTo>
                  <a:cubicBezTo>
                    <a:pt x="1580" y="2308"/>
                    <a:pt x="1919" y="2156"/>
                    <a:pt x="2147" y="1865"/>
                  </a:cubicBezTo>
                  <a:cubicBezTo>
                    <a:pt x="2434" y="1497"/>
                    <a:pt x="2472" y="993"/>
                    <a:pt x="2243" y="587"/>
                  </a:cubicBezTo>
                  <a:cubicBezTo>
                    <a:pt x="2036" y="222"/>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1">
  <p:cSld name="TITLE_ONLY_1_1">
    <p:spTree>
      <p:nvGrpSpPr>
        <p:cNvPr id="1441" name="Shape 1441"/>
        <p:cNvGrpSpPr/>
        <p:nvPr/>
      </p:nvGrpSpPr>
      <p:grpSpPr>
        <a:xfrm>
          <a:off x="0" y="0"/>
          <a:ext cx="0" cy="0"/>
          <a:chOff x="0" y="0"/>
          <a:chExt cx="0" cy="0"/>
        </a:xfrm>
      </p:grpSpPr>
      <p:sp>
        <p:nvSpPr>
          <p:cNvPr id="1442" name="Google Shape;1442;p24"/>
          <p:cNvSpPr txBox="1"/>
          <p:nvPr>
            <p:ph type="title"/>
          </p:nvPr>
        </p:nvSpPr>
        <p:spPr>
          <a:xfrm>
            <a:off x="993600" y="521225"/>
            <a:ext cx="6930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443" name="Google Shape;1443;p24"/>
          <p:cNvSpPr/>
          <p:nvPr/>
        </p:nvSpPr>
        <p:spPr>
          <a:xfrm>
            <a:off x="-157250" y="3774304"/>
            <a:ext cx="2182777" cy="1472552"/>
          </a:xfrm>
          <a:custGeom>
            <a:rect b="b" l="l" r="r" t="t"/>
            <a:pathLst>
              <a:path extrusionOk="0" h="40839" w="60536">
                <a:moveTo>
                  <a:pt x="721" y="0"/>
                </a:moveTo>
                <a:cubicBezTo>
                  <a:pt x="371" y="0"/>
                  <a:pt x="178" y="3"/>
                  <a:pt x="178" y="3"/>
                </a:cubicBezTo>
                <a:lnTo>
                  <a:pt x="1" y="40838"/>
                </a:lnTo>
                <a:lnTo>
                  <a:pt x="59423" y="40838"/>
                </a:lnTo>
                <a:cubicBezTo>
                  <a:pt x="59423" y="40159"/>
                  <a:pt x="60535" y="19603"/>
                  <a:pt x="54093" y="17399"/>
                </a:cubicBezTo>
                <a:cubicBezTo>
                  <a:pt x="49322" y="15766"/>
                  <a:pt x="49805" y="14228"/>
                  <a:pt x="46245" y="14228"/>
                </a:cubicBezTo>
                <a:cubicBezTo>
                  <a:pt x="44998" y="14228"/>
                  <a:pt x="43255" y="14417"/>
                  <a:pt x="40617" y="14856"/>
                </a:cubicBezTo>
                <a:cubicBezTo>
                  <a:pt x="39420" y="15056"/>
                  <a:pt x="38276" y="15149"/>
                  <a:pt x="37187" y="15149"/>
                </a:cubicBezTo>
                <a:cubicBezTo>
                  <a:pt x="29026" y="15149"/>
                  <a:pt x="23937" y="9921"/>
                  <a:pt x="22292" y="5134"/>
                </a:cubicBezTo>
                <a:cubicBezTo>
                  <a:pt x="20609" y="239"/>
                  <a:pt x="3955" y="0"/>
                  <a:pt x="72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24"/>
          <p:cNvSpPr/>
          <p:nvPr/>
        </p:nvSpPr>
        <p:spPr>
          <a:xfrm flipH="1" rot="10800000">
            <a:off x="544254" y="4065071"/>
            <a:ext cx="1109605" cy="1078435"/>
          </a:xfrm>
          <a:custGeom>
            <a:rect b="b" l="l" r="r" t="t"/>
            <a:pathLst>
              <a:path extrusionOk="0" h="32349" w="33284">
                <a:moveTo>
                  <a:pt x="24967" y="0"/>
                </a:moveTo>
                <a:cubicBezTo>
                  <a:pt x="23958" y="0"/>
                  <a:pt x="22957" y="187"/>
                  <a:pt x="22013" y="554"/>
                </a:cubicBezTo>
                <a:cubicBezTo>
                  <a:pt x="20062" y="1312"/>
                  <a:pt x="17999" y="1674"/>
                  <a:pt x="15925" y="1674"/>
                </a:cubicBezTo>
                <a:cubicBezTo>
                  <a:pt x="14856" y="1674"/>
                  <a:pt x="13784" y="1578"/>
                  <a:pt x="12722" y="1391"/>
                </a:cubicBezTo>
                <a:cubicBezTo>
                  <a:pt x="12189" y="1297"/>
                  <a:pt x="11650" y="1251"/>
                  <a:pt x="11110" y="1251"/>
                </a:cubicBezTo>
                <a:cubicBezTo>
                  <a:pt x="10956" y="1251"/>
                  <a:pt x="10803" y="1254"/>
                  <a:pt x="10649" y="1262"/>
                </a:cubicBezTo>
                <a:cubicBezTo>
                  <a:pt x="5969" y="1491"/>
                  <a:pt x="2159" y="5262"/>
                  <a:pt x="1888" y="9940"/>
                </a:cubicBezTo>
                <a:cubicBezTo>
                  <a:pt x="1858" y="10447"/>
                  <a:pt x="1871" y="10955"/>
                  <a:pt x="1923" y="11459"/>
                </a:cubicBezTo>
                <a:cubicBezTo>
                  <a:pt x="2222" y="14327"/>
                  <a:pt x="1821" y="17245"/>
                  <a:pt x="640" y="19875"/>
                </a:cubicBezTo>
                <a:cubicBezTo>
                  <a:pt x="235" y="20779"/>
                  <a:pt x="23" y="21759"/>
                  <a:pt x="20" y="22749"/>
                </a:cubicBezTo>
                <a:cubicBezTo>
                  <a:pt x="1" y="26568"/>
                  <a:pt x="3073" y="29768"/>
                  <a:pt x="6889" y="29896"/>
                </a:cubicBezTo>
                <a:cubicBezTo>
                  <a:pt x="6973" y="29899"/>
                  <a:pt x="7056" y="29900"/>
                  <a:pt x="7140" y="29900"/>
                </a:cubicBezTo>
                <a:cubicBezTo>
                  <a:pt x="7706" y="29900"/>
                  <a:pt x="8269" y="29833"/>
                  <a:pt x="8819" y="29698"/>
                </a:cubicBezTo>
                <a:cubicBezTo>
                  <a:pt x="9604" y="29508"/>
                  <a:pt x="10400" y="29416"/>
                  <a:pt x="11193" y="29416"/>
                </a:cubicBezTo>
                <a:cubicBezTo>
                  <a:pt x="13088" y="29416"/>
                  <a:pt x="14966" y="29941"/>
                  <a:pt x="16638" y="30906"/>
                </a:cubicBezTo>
                <a:cubicBezTo>
                  <a:pt x="18228" y="31823"/>
                  <a:pt x="20074" y="32349"/>
                  <a:pt x="22041" y="32349"/>
                </a:cubicBezTo>
                <a:cubicBezTo>
                  <a:pt x="22154" y="32349"/>
                  <a:pt x="22268" y="32347"/>
                  <a:pt x="22382" y="32344"/>
                </a:cubicBezTo>
                <a:cubicBezTo>
                  <a:pt x="28048" y="32169"/>
                  <a:pt x="32669" y="27570"/>
                  <a:pt x="32869" y="21905"/>
                </a:cubicBezTo>
                <a:cubicBezTo>
                  <a:pt x="32970" y="19038"/>
                  <a:pt x="31955" y="16413"/>
                  <a:pt x="30228" y="14421"/>
                </a:cubicBezTo>
                <a:cubicBezTo>
                  <a:pt x="32123" y="12826"/>
                  <a:pt x="33284" y="10386"/>
                  <a:pt x="33126" y="7681"/>
                </a:cubicBezTo>
                <a:cubicBezTo>
                  <a:pt x="32887" y="3572"/>
                  <a:pt x="29555" y="247"/>
                  <a:pt x="25444" y="14"/>
                </a:cubicBezTo>
                <a:cubicBezTo>
                  <a:pt x="25285" y="5"/>
                  <a:pt x="25126" y="0"/>
                  <a:pt x="249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24"/>
          <p:cNvSpPr/>
          <p:nvPr/>
        </p:nvSpPr>
        <p:spPr>
          <a:xfrm rot="-267600">
            <a:off x="32522" y="4629260"/>
            <a:ext cx="3018099" cy="953974"/>
          </a:xfrm>
          <a:custGeom>
            <a:rect b="b" l="l" r="r" t="t"/>
            <a:pathLst>
              <a:path extrusionOk="0" h="18227" w="57665">
                <a:moveTo>
                  <a:pt x="26933" y="0"/>
                </a:moveTo>
                <a:cubicBezTo>
                  <a:pt x="25599" y="0"/>
                  <a:pt x="23815" y="600"/>
                  <a:pt x="21532" y="2532"/>
                </a:cubicBezTo>
                <a:cubicBezTo>
                  <a:pt x="19970" y="3853"/>
                  <a:pt x="18626" y="4255"/>
                  <a:pt x="17465" y="4255"/>
                </a:cubicBezTo>
                <a:cubicBezTo>
                  <a:pt x="15660" y="4255"/>
                  <a:pt x="14294" y="3286"/>
                  <a:pt x="13230" y="3286"/>
                </a:cubicBezTo>
                <a:cubicBezTo>
                  <a:pt x="12339" y="3286"/>
                  <a:pt x="11660" y="3966"/>
                  <a:pt x="11113" y="6467"/>
                </a:cubicBezTo>
                <a:cubicBezTo>
                  <a:pt x="9492" y="13875"/>
                  <a:pt x="0" y="14338"/>
                  <a:pt x="0" y="14338"/>
                </a:cubicBezTo>
                <a:cubicBezTo>
                  <a:pt x="0" y="14338"/>
                  <a:pt x="35934" y="18227"/>
                  <a:pt x="49785" y="18227"/>
                </a:cubicBezTo>
                <a:cubicBezTo>
                  <a:pt x="52831" y="18227"/>
                  <a:pt x="54810" y="18039"/>
                  <a:pt x="55102" y="17580"/>
                </a:cubicBezTo>
                <a:cubicBezTo>
                  <a:pt x="56723" y="15033"/>
                  <a:pt x="57665" y="12214"/>
                  <a:pt x="53249" y="11561"/>
                </a:cubicBezTo>
                <a:cubicBezTo>
                  <a:pt x="48834" y="10907"/>
                  <a:pt x="46535" y="8551"/>
                  <a:pt x="46998" y="6699"/>
                </a:cubicBezTo>
                <a:cubicBezTo>
                  <a:pt x="47361" y="5248"/>
                  <a:pt x="44742" y="3153"/>
                  <a:pt x="41359" y="3153"/>
                </a:cubicBezTo>
                <a:cubicBezTo>
                  <a:pt x="40426" y="3153"/>
                  <a:pt x="39435" y="3313"/>
                  <a:pt x="38432" y="3689"/>
                </a:cubicBezTo>
                <a:cubicBezTo>
                  <a:pt x="37676" y="3973"/>
                  <a:pt x="36804" y="4257"/>
                  <a:pt x="35769" y="4257"/>
                </a:cubicBezTo>
                <a:cubicBezTo>
                  <a:pt x="34269" y="4257"/>
                  <a:pt x="32427" y="3661"/>
                  <a:pt x="30098" y="1605"/>
                </a:cubicBezTo>
                <a:cubicBezTo>
                  <a:pt x="30098" y="1605"/>
                  <a:pt x="29117" y="0"/>
                  <a:pt x="269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6" name="Google Shape;1446;p24"/>
          <p:cNvGrpSpPr/>
          <p:nvPr/>
        </p:nvGrpSpPr>
        <p:grpSpPr>
          <a:xfrm flipH="1" rot="10800000">
            <a:off x="8193810" y="-202232"/>
            <a:ext cx="1099879" cy="1119944"/>
            <a:chOff x="-5242200" y="-1934287"/>
            <a:chExt cx="875700" cy="891675"/>
          </a:xfrm>
        </p:grpSpPr>
        <p:sp>
          <p:nvSpPr>
            <p:cNvPr id="1447" name="Google Shape;1447;p24"/>
            <p:cNvSpPr/>
            <p:nvPr/>
          </p:nvSpPr>
          <p:spPr>
            <a:xfrm>
              <a:off x="-4665975" y="-1107862"/>
              <a:ext cx="61625" cy="48775"/>
            </a:xfrm>
            <a:custGeom>
              <a:rect b="b" l="l" r="r" t="t"/>
              <a:pathLst>
                <a:path extrusionOk="0" h="1951" w="2465">
                  <a:moveTo>
                    <a:pt x="1261" y="0"/>
                  </a:moveTo>
                  <a:cubicBezTo>
                    <a:pt x="914" y="0"/>
                    <a:pt x="576" y="157"/>
                    <a:pt x="353" y="444"/>
                  </a:cubicBezTo>
                  <a:lnTo>
                    <a:pt x="352" y="444"/>
                  </a:lnTo>
                  <a:cubicBezTo>
                    <a:pt x="0" y="896"/>
                    <a:pt x="33" y="1538"/>
                    <a:pt x="432" y="1950"/>
                  </a:cubicBezTo>
                  <a:cubicBezTo>
                    <a:pt x="1100" y="1766"/>
                    <a:pt x="1759" y="1544"/>
                    <a:pt x="2404" y="1287"/>
                  </a:cubicBezTo>
                  <a:cubicBezTo>
                    <a:pt x="2465" y="773"/>
                    <a:pt x="2176" y="283"/>
                    <a:pt x="1699" y="87"/>
                  </a:cubicBezTo>
                  <a:cubicBezTo>
                    <a:pt x="1557" y="28"/>
                    <a:pt x="1408" y="0"/>
                    <a:pt x="12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24"/>
            <p:cNvSpPr/>
            <p:nvPr/>
          </p:nvSpPr>
          <p:spPr>
            <a:xfrm>
              <a:off x="-4683450" y="-1242837"/>
              <a:ext cx="65100" cy="57725"/>
            </a:xfrm>
            <a:custGeom>
              <a:rect b="b" l="l" r="r" t="t"/>
              <a:pathLst>
                <a:path extrusionOk="0" h="2309" w="2604">
                  <a:moveTo>
                    <a:pt x="1303" y="0"/>
                  </a:moveTo>
                  <a:cubicBezTo>
                    <a:pt x="960" y="0"/>
                    <a:pt x="620" y="152"/>
                    <a:pt x="392" y="443"/>
                  </a:cubicBezTo>
                  <a:cubicBezTo>
                    <a:pt x="0" y="944"/>
                    <a:pt x="89" y="1670"/>
                    <a:pt x="591" y="2063"/>
                  </a:cubicBezTo>
                  <a:cubicBezTo>
                    <a:pt x="801" y="2228"/>
                    <a:pt x="1052" y="2308"/>
                    <a:pt x="1301" y="2308"/>
                  </a:cubicBezTo>
                  <a:cubicBezTo>
                    <a:pt x="1643" y="2308"/>
                    <a:pt x="1983" y="2156"/>
                    <a:pt x="2210" y="1866"/>
                  </a:cubicBezTo>
                  <a:cubicBezTo>
                    <a:pt x="2604" y="1364"/>
                    <a:pt x="2515" y="638"/>
                    <a:pt x="2013" y="245"/>
                  </a:cubicBezTo>
                  <a:cubicBezTo>
                    <a:pt x="1802"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24"/>
            <p:cNvSpPr/>
            <p:nvPr/>
          </p:nvSpPr>
          <p:spPr>
            <a:xfrm>
              <a:off x="-5104975" y="-1328462"/>
              <a:ext cx="65100" cy="57725"/>
            </a:xfrm>
            <a:custGeom>
              <a:rect b="b" l="l" r="r" t="t"/>
              <a:pathLst>
                <a:path extrusionOk="0" h="2309" w="2604">
                  <a:moveTo>
                    <a:pt x="1303" y="0"/>
                  </a:moveTo>
                  <a:cubicBezTo>
                    <a:pt x="960" y="0"/>
                    <a:pt x="621" y="152"/>
                    <a:pt x="394" y="443"/>
                  </a:cubicBezTo>
                  <a:cubicBezTo>
                    <a:pt x="0" y="945"/>
                    <a:pt x="89" y="1671"/>
                    <a:pt x="591" y="2064"/>
                  </a:cubicBezTo>
                  <a:cubicBezTo>
                    <a:pt x="802" y="2229"/>
                    <a:pt x="1052" y="2308"/>
                    <a:pt x="1301" y="2308"/>
                  </a:cubicBezTo>
                  <a:cubicBezTo>
                    <a:pt x="1644" y="2308"/>
                    <a:pt x="1983" y="2156"/>
                    <a:pt x="2211" y="1865"/>
                  </a:cubicBezTo>
                  <a:cubicBezTo>
                    <a:pt x="2604" y="1363"/>
                    <a:pt x="2515" y="639"/>
                    <a:pt x="2013" y="246"/>
                  </a:cubicBezTo>
                  <a:cubicBezTo>
                    <a:pt x="1802"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24"/>
            <p:cNvSpPr/>
            <p:nvPr/>
          </p:nvSpPr>
          <p:spPr>
            <a:xfrm>
              <a:off x="-4951850" y="-1209887"/>
              <a:ext cx="61775" cy="57700"/>
            </a:xfrm>
            <a:custGeom>
              <a:rect b="b" l="l" r="r" t="t"/>
              <a:pathLst>
                <a:path extrusionOk="0" h="2308" w="2471">
                  <a:moveTo>
                    <a:pt x="1237" y="0"/>
                  </a:moveTo>
                  <a:cubicBezTo>
                    <a:pt x="1191" y="0"/>
                    <a:pt x="1144" y="3"/>
                    <a:pt x="1096" y="9"/>
                  </a:cubicBezTo>
                  <a:cubicBezTo>
                    <a:pt x="634" y="65"/>
                    <a:pt x="251" y="395"/>
                    <a:pt x="125" y="845"/>
                  </a:cubicBezTo>
                  <a:cubicBezTo>
                    <a:pt x="0" y="1294"/>
                    <a:pt x="158" y="1774"/>
                    <a:pt x="525" y="2062"/>
                  </a:cubicBezTo>
                  <a:cubicBezTo>
                    <a:pt x="736" y="2228"/>
                    <a:pt x="987" y="2308"/>
                    <a:pt x="1236" y="2308"/>
                  </a:cubicBezTo>
                  <a:cubicBezTo>
                    <a:pt x="1579" y="2308"/>
                    <a:pt x="1918" y="2156"/>
                    <a:pt x="2146" y="1865"/>
                  </a:cubicBezTo>
                  <a:cubicBezTo>
                    <a:pt x="2433" y="1497"/>
                    <a:pt x="2471" y="993"/>
                    <a:pt x="2241" y="587"/>
                  </a:cubicBezTo>
                  <a:cubicBezTo>
                    <a:pt x="2035" y="221"/>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24"/>
            <p:cNvSpPr/>
            <p:nvPr/>
          </p:nvSpPr>
          <p:spPr>
            <a:xfrm>
              <a:off x="-5086925" y="-1193587"/>
              <a:ext cx="62525" cy="57800"/>
            </a:xfrm>
            <a:custGeom>
              <a:rect b="b" l="l" r="r" t="t"/>
              <a:pathLst>
                <a:path extrusionOk="0" h="2312" w="2501">
                  <a:moveTo>
                    <a:pt x="1244" y="1"/>
                  </a:moveTo>
                  <a:cubicBezTo>
                    <a:pt x="1027" y="1"/>
                    <a:pt x="809" y="62"/>
                    <a:pt x="617" y="185"/>
                  </a:cubicBezTo>
                  <a:cubicBezTo>
                    <a:pt x="199" y="456"/>
                    <a:pt x="0" y="963"/>
                    <a:pt x="126" y="1445"/>
                  </a:cubicBezTo>
                  <a:cubicBezTo>
                    <a:pt x="378" y="1666"/>
                    <a:pt x="638" y="1882"/>
                    <a:pt x="904" y="2091"/>
                  </a:cubicBezTo>
                  <a:cubicBezTo>
                    <a:pt x="1002" y="2168"/>
                    <a:pt x="1102" y="2236"/>
                    <a:pt x="1200" y="2311"/>
                  </a:cubicBezTo>
                  <a:cubicBezTo>
                    <a:pt x="1214" y="2311"/>
                    <a:pt x="1228" y="2311"/>
                    <a:pt x="1242" y="2311"/>
                  </a:cubicBezTo>
                  <a:cubicBezTo>
                    <a:pt x="1722" y="2311"/>
                    <a:pt x="2156" y="2013"/>
                    <a:pt x="2326" y="1561"/>
                  </a:cubicBezTo>
                  <a:cubicBezTo>
                    <a:pt x="2500" y="1094"/>
                    <a:pt x="2356" y="568"/>
                    <a:pt x="1968" y="256"/>
                  </a:cubicBezTo>
                  <a:cubicBezTo>
                    <a:pt x="1757" y="87"/>
                    <a:pt x="1501" y="1"/>
                    <a:pt x="124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24"/>
            <p:cNvSpPr/>
            <p:nvPr/>
          </p:nvSpPr>
          <p:spPr>
            <a:xfrm>
              <a:off x="-4968325" y="-1344912"/>
              <a:ext cx="61800" cy="57700"/>
            </a:xfrm>
            <a:custGeom>
              <a:rect b="b" l="l" r="r" t="t"/>
              <a:pathLst>
                <a:path extrusionOk="0" h="2308" w="2472">
                  <a:moveTo>
                    <a:pt x="1235" y="0"/>
                  </a:moveTo>
                  <a:cubicBezTo>
                    <a:pt x="1189" y="0"/>
                    <a:pt x="1143" y="3"/>
                    <a:pt x="1097" y="8"/>
                  </a:cubicBezTo>
                  <a:cubicBezTo>
                    <a:pt x="634" y="65"/>
                    <a:pt x="251" y="395"/>
                    <a:pt x="126" y="845"/>
                  </a:cubicBezTo>
                  <a:cubicBezTo>
                    <a:pt x="0" y="1294"/>
                    <a:pt x="158" y="1775"/>
                    <a:pt x="525" y="2063"/>
                  </a:cubicBezTo>
                  <a:cubicBezTo>
                    <a:pt x="736" y="2228"/>
                    <a:pt x="987" y="2308"/>
                    <a:pt x="1235" y="2308"/>
                  </a:cubicBezTo>
                  <a:cubicBezTo>
                    <a:pt x="1578" y="2308"/>
                    <a:pt x="1918" y="2156"/>
                    <a:pt x="2146" y="1865"/>
                  </a:cubicBezTo>
                  <a:cubicBezTo>
                    <a:pt x="2433" y="1498"/>
                    <a:pt x="2471" y="993"/>
                    <a:pt x="2241" y="586"/>
                  </a:cubicBezTo>
                  <a:cubicBezTo>
                    <a:pt x="2035" y="221"/>
                    <a:pt x="1648"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24"/>
            <p:cNvSpPr/>
            <p:nvPr/>
          </p:nvSpPr>
          <p:spPr>
            <a:xfrm>
              <a:off x="-4924800" y="-1074912"/>
              <a:ext cx="48200" cy="21825"/>
            </a:xfrm>
            <a:custGeom>
              <a:rect b="b" l="l" r="r" t="t"/>
              <a:pathLst>
                <a:path extrusionOk="0" h="873" w="1928">
                  <a:moveTo>
                    <a:pt x="816" y="1"/>
                  </a:moveTo>
                  <a:cubicBezTo>
                    <a:pt x="514" y="1"/>
                    <a:pt x="218" y="121"/>
                    <a:pt x="0" y="343"/>
                  </a:cubicBezTo>
                  <a:cubicBezTo>
                    <a:pt x="633" y="554"/>
                    <a:pt x="1276" y="731"/>
                    <a:pt x="1927" y="873"/>
                  </a:cubicBezTo>
                  <a:cubicBezTo>
                    <a:pt x="1829" y="469"/>
                    <a:pt x="1520" y="152"/>
                    <a:pt x="1119" y="42"/>
                  </a:cubicBezTo>
                  <a:cubicBezTo>
                    <a:pt x="1019" y="14"/>
                    <a:pt x="917" y="1"/>
                    <a:pt x="81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24"/>
            <p:cNvSpPr/>
            <p:nvPr/>
          </p:nvSpPr>
          <p:spPr>
            <a:xfrm>
              <a:off x="-4816850" y="-1226362"/>
              <a:ext cx="61800" cy="57725"/>
            </a:xfrm>
            <a:custGeom>
              <a:rect b="b" l="l" r="r" t="t"/>
              <a:pathLst>
                <a:path extrusionOk="0" h="2309" w="2472">
                  <a:moveTo>
                    <a:pt x="1238" y="1"/>
                  </a:moveTo>
                  <a:cubicBezTo>
                    <a:pt x="1191" y="1"/>
                    <a:pt x="1144" y="3"/>
                    <a:pt x="1097" y="9"/>
                  </a:cubicBezTo>
                  <a:cubicBezTo>
                    <a:pt x="634" y="65"/>
                    <a:pt x="251" y="395"/>
                    <a:pt x="126" y="845"/>
                  </a:cubicBezTo>
                  <a:cubicBezTo>
                    <a:pt x="0" y="1294"/>
                    <a:pt x="158" y="1774"/>
                    <a:pt x="526" y="2063"/>
                  </a:cubicBezTo>
                  <a:cubicBezTo>
                    <a:pt x="737" y="2228"/>
                    <a:pt x="988" y="2308"/>
                    <a:pt x="1236" y="2308"/>
                  </a:cubicBezTo>
                  <a:cubicBezTo>
                    <a:pt x="1579" y="2308"/>
                    <a:pt x="1918" y="2156"/>
                    <a:pt x="2146" y="1865"/>
                  </a:cubicBezTo>
                  <a:cubicBezTo>
                    <a:pt x="2433" y="1497"/>
                    <a:pt x="2471" y="993"/>
                    <a:pt x="2241" y="586"/>
                  </a:cubicBezTo>
                  <a:cubicBezTo>
                    <a:pt x="2035" y="221"/>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24"/>
            <p:cNvSpPr/>
            <p:nvPr/>
          </p:nvSpPr>
          <p:spPr>
            <a:xfrm>
              <a:off x="-4986450" y="-1479937"/>
              <a:ext cx="65125" cy="57725"/>
            </a:xfrm>
            <a:custGeom>
              <a:rect b="b" l="l" r="r" t="t"/>
              <a:pathLst>
                <a:path extrusionOk="0" h="2309" w="2605">
                  <a:moveTo>
                    <a:pt x="1303" y="0"/>
                  </a:moveTo>
                  <a:cubicBezTo>
                    <a:pt x="961" y="0"/>
                    <a:pt x="622" y="152"/>
                    <a:pt x="394" y="443"/>
                  </a:cubicBezTo>
                  <a:cubicBezTo>
                    <a:pt x="1" y="945"/>
                    <a:pt x="89" y="1671"/>
                    <a:pt x="591" y="2063"/>
                  </a:cubicBezTo>
                  <a:cubicBezTo>
                    <a:pt x="803" y="2228"/>
                    <a:pt x="1053" y="2308"/>
                    <a:pt x="1302" y="2308"/>
                  </a:cubicBezTo>
                  <a:cubicBezTo>
                    <a:pt x="1645" y="2308"/>
                    <a:pt x="1984" y="2156"/>
                    <a:pt x="2211" y="1865"/>
                  </a:cubicBezTo>
                  <a:cubicBezTo>
                    <a:pt x="2604" y="1363"/>
                    <a:pt x="2516" y="639"/>
                    <a:pt x="2014" y="246"/>
                  </a:cubicBezTo>
                  <a:cubicBezTo>
                    <a:pt x="1803"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24"/>
            <p:cNvSpPr/>
            <p:nvPr/>
          </p:nvSpPr>
          <p:spPr>
            <a:xfrm>
              <a:off x="-4833325" y="-1361387"/>
              <a:ext cx="61800" cy="57700"/>
            </a:xfrm>
            <a:custGeom>
              <a:rect b="b" l="l" r="r" t="t"/>
              <a:pathLst>
                <a:path extrusionOk="0" h="2308" w="2472">
                  <a:moveTo>
                    <a:pt x="1236" y="0"/>
                  </a:moveTo>
                  <a:cubicBezTo>
                    <a:pt x="1190" y="0"/>
                    <a:pt x="1143" y="3"/>
                    <a:pt x="1097" y="9"/>
                  </a:cubicBezTo>
                  <a:cubicBezTo>
                    <a:pt x="634" y="66"/>
                    <a:pt x="251" y="396"/>
                    <a:pt x="126" y="846"/>
                  </a:cubicBezTo>
                  <a:cubicBezTo>
                    <a:pt x="1" y="1295"/>
                    <a:pt x="159" y="1775"/>
                    <a:pt x="525" y="2063"/>
                  </a:cubicBezTo>
                  <a:cubicBezTo>
                    <a:pt x="736" y="2228"/>
                    <a:pt x="987" y="2308"/>
                    <a:pt x="1235" y="2308"/>
                  </a:cubicBezTo>
                  <a:cubicBezTo>
                    <a:pt x="1579" y="2308"/>
                    <a:pt x="1918" y="2156"/>
                    <a:pt x="2146" y="1865"/>
                  </a:cubicBezTo>
                  <a:cubicBezTo>
                    <a:pt x="2433" y="1498"/>
                    <a:pt x="2471" y="994"/>
                    <a:pt x="2241" y="587"/>
                  </a:cubicBezTo>
                  <a:cubicBezTo>
                    <a:pt x="2035" y="221"/>
                    <a:pt x="1649" y="0"/>
                    <a:pt x="123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24"/>
            <p:cNvSpPr/>
            <p:nvPr/>
          </p:nvSpPr>
          <p:spPr>
            <a:xfrm>
              <a:off x="-4800975" y="-1091362"/>
              <a:ext cx="64050" cy="48750"/>
            </a:xfrm>
            <a:custGeom>
              <a:rect b="b" l="l" r="r" t="t"/>
              <a:pathLst>
                <a:path extrusionOk="0" h="1950" w="2562">
                  <a:moveTo>
                    <a:pt x="1261" y="0"/>
                  </a:moveTo>
                  <a:cubicBezTo>
                    <a:pt x="919" y="0"/>
                    <a:pt x="579" y="152"/>
                    <a:pt x="352" y="443"/>
                  </a:cubicBezTo>
                  <a:cubicBezTo>
                    <a:pt x="0" y="892"/>
                    <a:pt x="32" y="1531"/>
                    <a:pt x="425" y="1944"/>
                  </a:cubicBezTo>
                  <a:cubicBezTo>
                    <a:pt x="497" y="1947"/>
                    <a:pt x="568" y="1947"/>
                    <a:pt x="640" y="1948"/>
                  </a:cubicBezTo>
                  <a:cubicBezTo>
                    <a:pt x="722" y="1949"/>
                    <a:pt x="805" y="1949"/>
                    <a:pt x="887" y="1949"/>
                  </a:cubicBezTo>
                  <a:cubicBezTo>
                    <a:pt x="1301" y="1949"/>
                    <a:pt x="1715" y="1936"/>
                    <a:pt x="2128" y="1909"/>
                  </a:cubicBezTo>
                  <a:cubicBezTo>
                    <a:pt x="2141" y="1893"/>
                    <a:pt x="2157" y="1882"/>
                    <a:pt x="2169" y="1866"/>
                  </a:cubicBezTo>
                  <a:cubicBezTo>
                    <a:pt x="2562" y="1364"/>
                    <a:pt x="2473" y="638"/>
                    <a:pt x="1971" y="246"/>
                  </a:cubicBezTo>
                  <a:cubicBezTo>
                    <a:pt x="1761" y="81"/>
                    <a:pt x="1510" y="0"/>
                    <a:pt x="12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24"/>
            <p:cNvSpPr/>
            <p:nvPr/>
          </p:nvSpPr>
          <p:spPr>
            <a:xfrm>
              <a:off x="-5238050" y="-1447012"/>
              <a:ext cx="45375" cy="57650"/>
            </a:xfrm>
            <a:custGeom>
              <a:rect b="b" l="l" r="r" t="t"/>
              <a:pathLst>
                <a:path extrusionOk="0" h="2306" w="1815">
                  <a:moveTo>
                    <a:pt x="565" y="1"/>
                  </a:moveTo>
                  <a:cubicBezTo>
                    <a:pt x="372" y="1"/>
                    <a:pt x="178" y="49"/>
                    <a:pt x="0" y="149"/>
                  </a:cubicBezTo>
                  <a:cubicBezTo>
                    <a:pt x="100" y="873"/>
                    <a:pt x="243" y="1590"/>
                    <a:pt x="428" y="2297"/>
                  </a:cubicBezTo>
                  <a:cubicBezTo>
                    <a:pt x="475" y="2303"/>
                    <a:pt x="522" y="2306"/>
                    <a:pt x="569" y="2306"/>
                  </a:cubicBezTo>
                  <a:cubicBezTo>
                    <a:pt x="919" y="2306"/>
                    <a:pt x="1255" y="2146"/>
                    <a:pt x="1475" y="1866"/>
                  </a:cubicBezTo>
                  <a:cubicBezTo>
                    <a:pt x="1815" y="1433"/>
                    <a:pt x="1801" y="820"/>
                    <a:pt x="1442" y="403"/>
                  </a:cubicBezTo>
                  <a:cubicBezTo>
                    <a:pt x="1216" y="140"/>
                    <a:pt x="893" y="1"/>
                    <a:pt x="56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24"/>
            <p:cNvSpPr/>
            <p:nvPr/>
          </p:nvSpPr>
          <p:spPr>
            <a:xfrm>
              <a:off x="-5242200" y="-1581662"/>
              <a:ext cx="32550" cy="57350"/>
            </a:xfrm>
            <a:custGeom>
              <a:rect b="b" l="l" r="r" t="t"/>
              <a:pathLst>
                <a:path extrusionOk="0" h="2294" w="1302">
                  <a:moveTo>
                    <a:pt x="223" y="0"/>
                  </a:moveTo>
                  <a:cubicBezTo>
                    <a:pt x="102" y="759"/>
                    <a:pt x="27" y="1524"/>
                    <a:pt x="1" y="2292"/>
                  </a:cubicBezTo>
                  <a:cubicBezTo>
                    <a:pt x="25" y="2293"/>
                    <a:pt x="49" y="2294"/>
                    <a:pt x="74" y="2294"/>
                  </a:cubicBezTo>
                  <a:cubicBezTo>
                    <a:pt x="427" y="2294"/>
                    <a:pt x="763" y="2132"/>
                    <a:pt x="982" y="1852"/>
                  </a:cubicBezTo>
                  <a:cubicBezTo>
                    <a:pt x="1240" y="1527"/>
                    <a:pt x="1302" y="1088"/>
                    <a:pt x="1144" y="705"/>
                  </a:cubicBezTo>
                  <a:cubicBezTo>
                    <a:pt x="987" y="320"/>
                    <a:pt x="635" y="51"/>
                    <a:pt x="22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24"/>
            <p:cNvSpPr/>
            <p:nvPr/>
          </p:nvSpPr>
          <p:spPr>
            <a:xfrm>
              <a:off x="-5198925" y="-1310637"/>
              <a:ext cx="22600" cy="36275"/>
            </a:xfrm>
            <a:custGeom>
              <a:rect b="b" l="l" r="r" t="t"/>
              <a:pathLst>
                <a:path extrusionOk="0" h="1451" w="904">
                  <a:moveTo>
                    <a:pt x="1" y="0"/>
                  </a:moveTo>
                  <a:cubicBezTo>
                    <a:pt x="231" y="494"/>
                    <a:pt x="482" y="977"/>
                    <a:pt x="755" y="1451"/>
                  </a:cubicBezTo>
                  <a:cubicBezTo>
                    <a:pt x="903" y="992"/>
                    <a:pt x="750" y="489"/>
                    <a:pt x="371" y="191"/>
                  </a:cubicBezTo>
                  <a:cubicBezTo>
                    <a:pt x="260" y="105"/>
                    <a:pt x="135" y="41"/>
                    <a:pt x="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24"/>
            <p:cNvSpPr/>
            <p:nvPr/>
          </p:nvSpPr>
          <p:spPr>
            <a:xfrm>
              <a:off x="-5119800" y="-1463462"/>
              <a:ext cx="61800" cy="57725"/>
            </a:xfrm>
            <a:custGeom>
              <a:rect b="b" l="l" r="r" t="t"/>
              <a:pathLst>
                <a:path extrusionOk="0" h="2309" w="2472">
                  <a:moveTo>
                    <a:pt x="1235" y="1"/>
                  </a:moveTo>
                  <a:cubicBezTo>
                    <a:pt x="1189" y="1"/>
                    <a:pt x="1143" y="3"/>
                    <a:pt x="1097" y="9"/>
                  </a:cubicBezTo>
                  <a:cubicBezTo>
                    <a:pt x="634" y="66"/>
                    <a:pt x="251" y="396"/>
                    <a:pt x="126" y="845"/>
                  </a:cubicBezTo>
                  <a:cubicBezTo>
                    <a:pt x="0" y="1295"/>
                    <a:pt x="158" y="1775"/>
                    <a:pt x="525" y="2064"/>
                  </a:cubicBezTo>
                  <a:cubicBezTo>
                    <a:pt x="736" y="2228"/>
                    <a:pt x="986" y="2308"/>
                    <a:pt x="1235" y="2308"/>
                  </a:cubicBezTo>
                  <a:cubicBezTo>
                    <a:pt x="1578" y="2308"/>
                    <a:pt x="1918" y="2156"/>
                    <a:pt x="2145" y="1865"/>
                  </a:cubicBezTo>
                  <a:cubicBezTo>
                    <a:pt x="2433" y="1498"/>
                    <a:pt x="2471" y="994"/>
                    <a:pt x="2241" y="587"/>
                  </a:cubicBezTo>
                  <a:cubicBezTo>
                    <a:pt x="2035" y="221"/>
                    <a:pt x="1649" y="1"/>
                    <a:pt x="123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24"/>
            <p:cNvSpPr/>
            <p:nvPr/>
          </p:nvSpPr>
          <p:spPr>
            <a:xfrm>
              <a:off x="-5136275" y="-1598462"/>
              <a:ext cx="61800" cy="57700"/>
            </a:xfrm>
            <a:custGeom>
              <a:rect b="b" l="l" r="r" t="t"/>
              <a:pathLst>
                <a:path extrusionOk="0" h="2308" w="2472">
                  <a:moveTo>
                    <a:pt x="1237" y="0"/>
                  </a:moveTo>
                  <a:cubicBezTo>
                    <a:pt x="1191" y="0"/>
                    <a:pt x="1144" y="3"/>
                    <a:pt x="1097" y="9"/>
                  </a:cubicBezTo>
                  <a:cubicBezTo>
                    <a:pt x="634" y="66"/>
                    <a:pt x="250" y="396"/>
                    <a:pt x="125" y="844"/>
                  </a:cubicBezTo>
                  <a:cubicBezTo>
                    <a:pt x="1" y="1295"/>
                    <a:pt x="159" y="1775"/>
                    <a:pt x="525" y="2062"/>
                  </a:cubicBezTo>
                  <a:cubicBezTo>
                    <a:pt x="737" y="2227"/>
                    <a:pt x="987" y="2308"/>
                    <a:pt x="1236" y="2308"/>
                  </a:cubicBezTo>
                  <a:cubicBezTo>
                    <a:pt x="1579" y="2308"/>
                    <a:pt x="1918" y="2156"/>
                    <a:pt x="2145" y="1865"/>
                  </a:cubicBezTo>
                  <a:cubicBezTo>
                    <a:pt x="2433" y="1497"/>
                    <a:pt x="2471" y="992"/>
                    <a:pt x="2241" y="586"/>
                  </a:cubicBezTo>
                  <a:cubicBezTo>
                    <a:pt x="2036" y="222"/>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24"/>
            <p:cNvSpPr/>
            <p:nvPr/>
          </p:nvSpPr>
          <p:spPr>
            <a:xfrm>
              <a:off x="-4564925" y="-1394337"/>
              <a:ext cx="65125" cy="57725"/>
            </a:xfrm>
            <a:custGeom>
              <a:rect b="b" l="l" r="r" t="t"/>
              <a:pathLst>
                <a:path extrusionOk="0" h="2309" w="2605">
                  <a:moveTo>
                    <a:pt x="1303" y="0"/>
                  </a:moveTo>
                  <a:cubicBezTo>
                    <a:pt x="960" y="0"/>
                    <a:pt x="621" y="152"/>
                    <a:pt x="394" y="443"/>
                  </a:cubicBezTo>
                  <a:cubicBezTo>
                    <a:pt x="1" y="945"/>
                    <a:pt x="89" y="1671"/>
                    <a:pt x="591" y="2064"/>
                  </a:cubicBezTo>
                  <a:cubicBezTo>
                    <a:pt x="802" y="2229"/>
                    <a:pt x="1053" y="2308"/>
                    <a:pt x="1301" y="2308"/>
                  </a:cubicBezTo>
                  <a:cubicBezTo>
                    <a:pt x="1644" y="2308"/>
                    <a:pt x="1983" y="2157"/>
                    <a:pt x="2211" y="1867"/>
                  </a:cubicBezTo>
                  <a:cubicBezTo>
                    <a:pt x="2604" y="1365"/>
                    <a:pt x="2516" y="639"/>
                    <a:pt x="2014" y="246"/>
                  </a:cubicBezTo>
                  <a:cubicBezTo>
                    <a:pt x="1803"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24"/>
            <p:cNvSpPr/>
            <p:nvPr/>
          </p:nvSpPr>
          <p:spPr>
            <a:xfrm>
              <a:off x="-4411725" y="-1275687"/>
              <a:ext cx="36200" cy="44850"/>
            </a:xfrm>
            <a:custGeom>
              <a:rect b="b" l="l" r="r" t="t"/>
              <a:pathLst>
                <a:path extrusionOk="0" h="1794" w="1448">
                  <a:moveTo>
                    <a:pt x="1229" y="0"/>
                  </a:moveTo>
                  <a:cubicBezTo>
                    <a:pt x="880" y="0"/>
                    <a:pt x="545" y="159"/>
                    <a:pt x="325" y="440"/>
                  </a:cubicBezTo>
                  <a:cubicBezTo>
                    <a:pt x="18" y="834"/>
                    <a:pt x="0" y="1380"/>
                    <a:pt x="282" y="1794"/>
                  </a:cubicBezTo>
                  <a:cubicBezTo>
                    <a:pt x="703" y="1226"/>
                    <a:pt x="1093" y="633"/>
                    <a:pt x="1448" y="21"/>
                  </a:cubicBezTo>
                  <a:cubicBezTo>
                    <a:pt x="1375" y="7"/>
                    <a:pt x="1301" y="0"/>
                    <a:pt x="122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24"/>
            <p:cNvSpPr/>
            <p:nvPr/>
          </p:nvSpPr>
          <p:spPr>
            <a:xfrm>
              <a:off x="-4546850" y="-1259287"/>
              <a:ext cx="61800" cy="57700"/>
            </a:xfrm>
            <a:custGeom>
              <a:rect b="b" l="l" r="r" t="t"/>
              <a:pathLst>
                <a:path extrusionOk="0" h="2308" w="2472">
                  <a:moveTo>
                    <a:pt x="1239" y="0"/>
                  </a:moveTo>
                  <a:cubicBezTo>
                    <a:pt x="1193" y="0"/>
                    <a:pt x="1146" y="3"/>
                    <a:pt x="1098" y="9"/>
                  </a:cubicBezTo>
                  <a:cubicBezTo>
                    <a:pt x="634" y="64"/>
                    <a:pt x="251" y="394"/>
                    <a:pt x="126" y="844"/>
                  </a:cubicBezTo>
                  <a:cubicBezTo>
                    <a:pt x="1" y="1293"/>
                    <a:pt x="159" y="1775"/>
                    <a:pt x="527" y="2062"/>
                  </a:cubicBezTo>
                  <a:cubicBezTo>
                    <a:pt x="738" y="2228"/>
                    <a:pt x="989" y="2308"/>
                    <a:pt x="1237" y="2308"/>
                  </a:cubicBezTo>
                  <a:cubicBezTo>
                    <a:pt x="1580" y="2308"/>
                    <a:pt x="1919" y="2156"/>
                    <a:pt x="2147" y="1865"/>
                  </a:cubicBezTo>
                  <a:cubicBezTo>
                    <a:pt x="2434" y="1497"/>
                    <a:pt x="2472" y="992"/>
                    <a:pt x="2243" y="587"/>
                  </a:cubicBezTo>
                  <a:cubicBezTo>
                    <a:pt x="2036" y="221"/>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24"/>
            <p:cNvSpPr/>
            <p:nvPr/>
          </p:nvSpPr>
          <p:spPr>
            <a:xfrm>
              <a:off x="-4428300" y="-1410762"/>
              <a:ext cx="61800" cy="57700"/>
            </a:xfrm>
            <a:custGeom>
              <a:rect b="b" l="l" r="r" t="t"/>
              <a:pathLst>
                <a:path extrusionOk="0" h="2308" w="2472">
                  <a:moveTo>
                    <a:pt x="1239" y="0"/>
                  </a:moveTo>
                  <a:cubicBezTo>
                    <a:pt x="1192" y="0"/>
                    <a:pt x="1145" y="3"/>
                    <a:pt x="1098" y="9"/>
                  </a:cubicBezTo>
                  <a:cubicBezTo>
                    <a:pt x="634" y="64"/>
                    <a:pt x="251" y="394"/>
                    <a:pt x="126" y="844"/>
                  </a:cubicBezTo>
                  <a:cubicBezTo>
                    <a:pt x="1" y="1293"/>
                    <a:pt x="159" y="1774"/>
                    <a:pt x="527" y="2062"/>
                  </a:cubicBezTo>
                  <a:cubicBezTo>
                    <a:pt x="738" y="2227"/>
                    <a:pt x="988" y="2308"/>
                    <a:pt x="1237" y="2308"/>
                  </a:cubicBezTo>
                  <a:cubicBezTo>
                    <a:pt x="1579" y="2308"/>
                    <a:pt x="1918" y="2156"/>
                    <a:pt x="2146" y="1865"/>
                  </a:cubicBezTo>
                  <a:cubicBezTo>
                    <a:pt x="2433" y="1497"/>
                    <a:pt x="2471" y="992"/>
                    <a:pt x="2242" y="587"/>
                  </a:cubicBezTo>
                  <a:cubicBezTo>
                    <a:pt x="2036" y="221"/>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24"/>
            <p:cNvSpPr/>
            <p:nvPr/>
          </p:nvSpPr>
          <p:spPr>
            <a:xfrm>
              <a:off x="-4446375" y="-1545837"/>
              <a:ext cx="65100" cy="57750"/>
            </a:xfrm>
            <a:custGeom>
              <a:rect b="b" l="l" r="r" t="t"/>
              <a:pathLst>
                <a:path extrusionOk="0" h="2310" w="2604">
                  <a:moveTo>
                    <a:pt x="1302" y="1"/>
                  </a:moveTo>
                  <a:cubicBezTo>
                    <a:pt x="960" y="1"/>
                    <a:pt x="621" y="153"/>
                    <a:pt x="394" y="444"/>
                  </a:cubicBezTo>
                  <a:cubicBezTo>
                    <a:pt x="0" y="946"/>
                    <a:pt x="89" y="1672"/>
                    <a:pt x="591" y="2065"/>
                  </a:cubicBezTo>
                  <a:cubicBezTo>
                    <a:pt x="802" y="2230"/>
                    <a:pt x="1052" y="2309"/>
                    <a:pt x="1300" y="2309"/>
                  </a:cubicBezTo>
                  <a:cubicBezTo>
                    <a:pt x="1643" y="2309"/>
                    <a:pt x="1982" y="2157"/>
                    <a:pt x="2210" y="1866"/>
                  </a:cubicBezTo>
                  <a:cubicBezTo>
                    <a:pt x="2604" y="1364"/>
                    <a:pt x="2515" y="640"/>
                    <a:pt x="2013" y="247"/>
                  </a:cubicBezTo>
                  <a:cubicBezTo>
                    <a:pt x="1802" y="81"/>
                    <a:pt x="1551" y="1"/>
                    <a:pt x="1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24"/>
            <p:cNvSpPr/>
            <p:nvPr/>
          </p:nvSpPr>
          <p:spPr>
            <a:xfrm>
              <a:off x="-4867875" y="-1631437"/>
              <a:ext cx="65125" cy="57750"/>
            </a:xfrm>
            <a:custGeom>
              <a:rect b="b" l="l" r="r" t="t"/>
              <a:pathLst>
                <a:path extrusionOk="0" h="2310" w="2605">
                  <a:moveTo>
                    <a:pt x="1303" y="1"/>
                  </a:moveTo>
                  <a:cubicBezTo>
                    <a:pt x="960" y="1"/>
                    <a:pt x="621" y="153"/>
                    <a:pt x="394" y="444"/>
                  </a:cubicBezTo>
                  <a:cubicBezTo>
                    <a:pt x="1" y="946"/>
                    <a:pt x="89" y="1672"/>
                    <a:pt x="591" y="2065"/>
                  </a:cubicBezTo>
                  <a:cubicBezTo>
                    <a:pt x="802" y="2229"/>
                    <a:pt x="1052" y="2309"/>
                    <a:pt x="1301" y="2309"/>
                  </a:cubicBezTo>
                  <a:cubicBezTo>
                    <a:pt x="1644" y="2309"/>
                    <a:pt x="1983" y="2157"/>
                    <a:pt x="2211" y="1866"/>
                  </a:cubicBezTo>
                  <a:cubicBezTo>
                    <a:pt x="2604" y="1364"/>
                    <a:pt x="2516" y="640"/>
                    <a:pt x="2014" y="247"/>
                  </a:cubicBezTo>
                  <a:cubicBezTo>
                    <a:pt x="1802" y="81"/>
                    <a:pt x="1552" y="1"/>
                    <a:pt x="130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24"/>
            <p:cNvSpPr/>
            <p:nvPr/>
          </p:nvSpPr>
          <p:spPr>
            <a:xfrm>
              <a:off x="-4714775" y="-1512862"/>
              <a:ext cx="61775" cy="57700"/>
            </a:xfrm>
            <a:custGeom>
              <a:rect b="b" l="l" r="r" t="t"/>
              <a:pathLst>
                <a:path extrusionOk="0" h="2308" w="2471">
                  <a:moveTo>
                    <a:pt x="1235" y="0"/>
                  </a:moveTo>
                  <a:cubicBezTo>
                    <a:pt x="1189" y="0"/>
                    <a:pt x="1143" y="3"/>
                    <a:pt x="1096" y="9"/>
                  </a:cubicBezTo>
                  <a:cubicBezTo>
                    <a:pt x="634" y="66"/>
                    <a:pt x="251" y="396"/>
                    <a:pt x="125" y="846"/>
                  </a:cubicBezTo>
                  <a:cubicBezTo>
                    <a:pt x="0" y="1295"/>
                    <a:pt x="158" y="1775"/>
                    <a:pt x="526" y="2063"/>
                  </a:cubicBezTo>
                  <a:cubicBezTo>
                    <a:pt x="737" y="2228"/>
                    <a:pt x="987" y="2308"/>
                    <a:pt x="1235" y="2308"/>
                  </a:cubicBezTo>
                  <a:cubicBezTo>
                    <a:pt x="1578" y="2308"/>
                    <a:pt x="1918" y="2156"/>
                    <a:pt x="2146" y="1865"/>
                  </a:cubicBezTo>
                  <a:cubicBezTo>
                    <a:pt x="2433" y="1498"/>
                    <a:pt x="2471" y="994"/>
                    <a:pt x="2241" y="586"/>
                  </a:cubicBezTo>
                  <a:cubicBezTo>
                    <a:pt x="2035" y="221"/>
                    <a:pt x="1649"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24"/>
            <p:cNvSpPr/>
            <p:nvPr/>
          </p:nvSpPr>
          <p:spPr>
            <a:xfrm>
              <a:off x="-4849800" y="-1496387"/>
              <a:ext cx="61800" cy="57700"/>
            </a:xfrm>
            <a:custGeom>
              <a:rect b="b" l="l" r="r" t="t"/>
              <a:pathLst>
                <a:path extrusionOk="0" h="2308" w="2472">
                  <a:moveTo>
                    <a:pt x="1236" y="0"/>
                  </a:moveTo>
                  <a:cubicBezTo>
                    <a:pt x="1190" y="0"/>
                    <a:pt x="1144" y="3"/>
                    <a:pt x="1097" y="8"/>
                  </a:cubicBezTo>
                  <a:cubicBezTo>
                    <a:pt x="634" y="65"/>
                    <a:pt x="251" y="395"/>
                    <a:pt x="126" y="845"/>
                  </a:cubicBezTo>
                  <a:cubicBezTo>
                    <a:pt x="1" y="1294"/>
                    <a:pt x="159" y="1775"/>
                    <a:pt x="526" y="2063"/>
                  </a:cubicBezTo>
                  <a:cubicBezTo>
                    <a:pt x="737" y="2228"/>
                    <a:pt x="987" y="2308"/>
                    <a:pt x="1236" y="2308"/>
                  </a:cubicBezTo>
                  <a:cubicBezTo>
                    <a:pt x="1579" y="2308"/>
                    <a:pt x="1919" y="2156"/>
                    <a:pt x="2147" y="1865"/>
                  </a:cubicBezTo>
                  <a:cubicBezTo>
                    <a:pt x="2434" y="1498"/>
                    <a:pt x="2472" y="993"/>
                    <a:pt x="2241" y="586"/>
                  </a:cubicBezTo>
                  <a:cubicBezTo>
                    <a:pt x="2035" y="221"/>
                    <a:pt x="1649" y="0"/>
                    <a:pt x="123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24"/>
            <p:cNvSpPr/>
            <p:nvPr/>
          </p:nvSpPr>
          <p:spPr>
            <a:xfrm>
              <a:off x="-4731250" y="-1647862"/>
              <a:ext cx="61800" cy="57700"/>
            </a:xfrm>
            <a:custGeom>
              <a:rect b="b" l="l" r="r" t="t"/>
              <a:pathLst>
                <a:path extrusionOk="0" h="2308" w="2472">
                  <a:moveTo>
                    <a:pt x="1235" y="0"/>
                  </a:moveTo>
                  <a:cubicBezTo>
                    <a:pt x="1189" y="0"/>
                    <a:pt x="1143" y="3"/>
                    <a:pt x="1097" y="8"/>
                  </a:cubicBezTo>
                  <a:cubicBezTo>
                    <a:pt x="634" y="65"/>
                    <a:pt x="251" y="395"/>
                    <a:pt x="126" y="844"/>
                  </a:cubicBezTo>
                  <a:cubicBezTo>
                    <a:pt x="0" y="1294"/>
                    <a:pt x="158" y="1775"/>
                    <a:pt x="526" y="2063"/>
                  </a:cubicBezTo>
                  <a:cubicBezTo>
                    <a:pt x="737" y="2228"/>
                    <a:pt x="987" y="2308"/>
                    <a:pt x="1235" y="2308"/>
                  </a:cubicBezTo>
                  <a:cubicBezTo>
                    <a:pt x="1578" y="2308"/>
                    <a:pt x="1918" y="2156"/>
                    <a:pt x="2146" y="1865"/>
                  </a:cubicBezTo>
                  <a:cubicBezTo>
                    <a:pt x="2433" y="1497"/>
                    <a:pt x="2471" y="992"/>
                    <a:pt x="2241" y="586"/>
                  </a:cubicBezTo>
                  <a:cubicBezTo>
                    <a:pt x="2035" y="221"/>
                    <a:pt x="1649"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24"/>
            <p:cNvSpPr/>
            <p:nvPr/>
          </p:nvSpPr>
          <p:spPr>
            <a:xfrm>
              <a:off x="-4698325" y="-1377862"/>
              <a:ext cx="61800" cy="57725"/>
            </a:xfrm>
            <a:custGeom>
              <a:rect b="b" l="l" r="r" t="t"/>
              <a:pathLst>
                <a:path extrusionOk="0" h="2309" w="2472">
                  <a:moveTo>
                    <a:pt x="1236" y="1"/>
                  </a:moveTo>
                  <a:cubicBezTo>
                    <a:pt x="1190" y="1"/>
                    <a:pt x="1144" y="3"/>
                    <a:pt x="1097" y="9"/>
                  </a:cubicBezTo>
                  <a:cubicBezTo>
                    <a:pt x="634" y="66"/>
                    <a:pt x="251" y="396"/>
                    <a:pt x="126" y="846"/>
                  </a:cubicBezTo>
                  <a:cubicBezTo>
                    <a:pt x="1" y="1295"/>
                    <a:pt x="159" y="1775"/>
                    <a:pt x="527" y="2064"/>
                  </a:cubicBezTo>
                  <a:cubicBezTo>
                    <a:pt x="737" y="2228"/>
                    <a:pt x="987" y="2308"/>
                    <a:pt x="1236" y="2308"/>
                  </a:cubicBezTo>
                  <a:cubicBezTo>
                    <a:pt x="1579" y="2308"/>
                    <a:pt x="1919" y="2156"/>
                    <a:pt x="2147" y="1865"/>
                  </a:cubicBezTo>
                  <a:cubicBezTo>
                    <a:pt x="2434" y="1498"/>
                    <a:pt x="2472" y="994"/>
                    <a:pt x="2241" y="587"/>
                  </a:cubicBezTo>
                  <a:cubicBezTo>
                    <a:pt x="2036" y="222"/>
                    <a:pt x="1649"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24"/>
            <p:cNvSpPr/>
            <p:nvPr/>
          </p:nvSpPr>
          <p:spPr>
            <a:xfrm>
              <a:off x="-4579775" y="-1529337"/>
              <a:ext cx="61800" cy="57725"/>
            </a:xfrm>
            <a:custGeom>
              <a:rect b="b" l="l" r="r" t="t"/>
              <a:pathLst>
                <a:path extrusionOk="0" h="2309" w="2472">
                  <a:moveTo>
                    <a:pt x="1236" y="1"/>
                  </a:moveTo>
                  <a:cubicBezTo>
                    <a:pt x="1190" y="1"/>
                    <a:pt x="1144" y="3"/>
                    <a:pt x="1098" y="9"/>
                  </a:cubicBezTo>
                  <a:cubicBezTo>
                    <a:pt x="634" y="66"/>
                    <a:pt x="251" y="396"/>
                    <a:pt x="126" y="845"/>
                  </a:cubicBezTo>
                  <a:cubicBezTo>
                    <a:pt x="0" y="1295"/>
                    <a:pt x="159" y="1775"/>
                    <a:pt x="526" y="2064"/>
                  </a:cubicBezTo>
                  <a:cubicBezTo>
                    <a:pt x="738" y="2228"/>
                    <a:pt x="988" y="2309"/>
                    <a:pt x="1237" y="2309"/>
                  </a:cubicBezTo>
                  <a:cubicBezTo>
                    <a:pt x="1579" y="2309"/>
                    <a:pt x="1918" y="2157"/>
                    <a:pt x="2146" y="1865"/>
                  </a:cubicBezTo>
                  <a:cubicBezTo>
                    <a:pt x="2433" y="1498"/>
                    <a:pt x="2471" y="994"/>
                    <a:pt x="2242" y="587"/>
                  </a:cubicBezTo>
                  <a:cubicBezTo>
                    <a:pt x="2035" y="221"/>
                    <a:pt x="1649"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24"/>
            <p:cNvSpPr/>
            <p:nvPr/>
          </p:nvSpPr>
          <p:spPr>
            <a:xfrm>
              <a:off x="-4749325" y="-1782912"/>
              <a:ext cx="65100" cy="57750"/>
            </a:xfrm>
            <a:custGeom>
              <a:rect b="b" l="l" r="r" t="t"/>
              <a:pathLst>
                <a:path extrusionOk="0" h="2310" w="2604">
                  <a:moveTo>
                    <a:pt x="1302" y="1"/>
                  </a:moveTo>
                  <a:cubicBezTo>
                    <a:pt x="959" y="1"/>
                    <a:pt x="620" y="153"/>
                    <a:pt x="392" y="444"/>
                  </a:cubicBezTo>
                  <a:cubicBezTo>
                    <a:pt x="0" y="946"/>
                    <a:pt x="89" y="1672"/>
                    <a:pt x="591" y="2063"/>
                  </a:cubicBezTo>
                  <a:cubicBezTo>
                    <a:pt x="802" y="2229"/>
                    <a:pt x="1052" y="2309"/>
                    <a:pt x="1301" y="2309"/>
                  </a:cubicBezTo>
                  <a:cubicBezTo>
                    <a:pt x="1644" y="2309"/>
                    <a:pt x="1983" y="2157"/>
                    <a:pt x="2210" y="1866"/>
                  </a:cubicBezTo>
                  <a:cubicBezTo>
                    <a:pt x="2604" y="1364"/>
                    <a:pt x="2515" y="639"/>
                    <a:pt x="2013" y="247"/>
                  </a:cubicBezTo>
                  <a:cubicBezTo>
                    <a:pt x="1802" y="81"/>
                    <a:pt x="1551" y="1"/>
                    <a:pt x="1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24"/>
            <p:cNvSpPr/>
            <p:nvPr/>
          </p:nvSpPr>
          <p:spPr>
            <a:xfrm>
              <a:off x="-4596250" y="-1664337"/>
              <a:ext cx="61800" cy="57700"/>
            </a:xfrm>
            <a:custGeom>
              <a:rect b="b" l="l" r="r" t="t"/>
              <a:pathLst>
                <a:path extrusionOk="0" h="2308" w="2472">
                  <a:moveTo>
                    <a:pt x="1237" y="0"/>
                  </a:moveTo>
                  <a:cubicBezTo>
                    <a:pt x="1191" y="0"/>
                    <a:pt x="1145" y="3"/>
                    <a:pt x="1098" y="9"/>
                  </a:cubicBezTo>
                  <a:cubicBezTo>
                    <a:pt x="634" y="66"/>
                    <a:pt x="251" y="396"/>
                    <a:pt x="126" y="844"/>
                  </a:cubicBezTo>
                  <a:cubicBezTo>
                    <a:pt x="1" y="1295"/>
                    <a:pt x="159" y="1775"/>
                    <a:pt x="527" y="2063"/>
                  </a:cubicBezTo>
                  <a:cubicBezTo>
                    <a:pt x="738" y="2228"/>
                    <a:pt x="988" y="2308"/>
                    <a:pt x="1236" y="2308"/>
                  </a:cubicBezTo>
                  <a:cubicBezTo>
                    <a:pt x="1579" y="2308"/>
                    <a:pt x="1918" y="2156"/>
                    <a:pt x="2146" y="1865"/>
                  </a:cubicBezTo>
                  <a:cubicBezTo>
                    <a:pt x="2433" y="1497"/>
                    <a:pt x="2471" y="992"/>
                    <a:pt x="2243" y="586"/>
                  </a:cubicBezTo>
                  <a:cubicBezTo>
                    <a:pt x="2035" y="221"/>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24"/>
            <p:cNvSpPr/>
            <p:nvPr/>
          </p:nvSpPr>
          <p:spPr>
            <a:xfrm>
              <a:off x="-5127825" y="-1831437"/>
              <a:ext cx="17150" cy="18575"/>
            </a:xfrm>
            <a:custGeom>
              <a:rect b="b" l="l" r="r" t="t"/>
              <a:pathLst>
                <a:path extrusionOk="0" h="743" w="686">
                  <a:moveTo>
                    <a:pt x="686" y="0"/>
                  </a:moveTo>
                  <a:cubicBezTo>
                    <a:pt x="452" y="240"/>
                    <a:pt x="224" y="487"/>
                    <a:pt x="0" y="742"/>
                  </a:cubicBezTo>
                  <a:cubicBezTo>
                    <a:pt x="333" y="617"/>
                    <a:pt x="587" y="343"/>
                    <a:pt x="68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24"/>
            <p:cNvSpPr/>
            <p:nvPr/>
          </p:nvSpPr>
          <p:spPr>
            <a:xfrm>
              <a:off x="-5017725" y="-1749962"/>
              <a:ext cx="61775" cy="57725"/>
            </a:xfrm>
            <a:custGeom>
              <a:rect b="b" l="l" r="r" t="t"/>
              <a:pathLst>
                <a:path extrusionOk="0" h="2309" w="2471">
                  <a:moveTo>
                    <a:pt x="1237" y="1"/>
                  </a:moveTo>
                  <a:cubicBezTo>
                    <a:pt x="1190" y="1"/>
                    <a:pt x="1143" y="4"/>
                    <a:pt x="1096" y="10"/>
                  </a:cubicBezTo>
                  <a:cubicBezTo>
                    <a:pt x="634" y="67"/>
                    <a:pt x="249" y="397"/>
                    <a:pt x="125" y="845"/>
                  </a:cubicBezTo>
                  <a:cubicBezTo>
                    <a:pt x="0" y="1296"/>
                    <a:pt x="158" y="1776"/>
                    <a:pt x="525" y="2064"/>
                  </a:cubicBezTo>
                  <a:cubicBezTo>
                    <a:pt x="736" y="2229"/>
                    <a:pt x="986" y="2309"/>
                    <a:pt x="1235" y="2309"/>
                  </a:cubicBezTo>
                  <a:cubicBezTo>
                    <a:pt x="1578" y="2309"/>
                    <a:pt x="1918" y="2157"/>
                    <a:pt x="2146" y="1866"/>
                  </a:cubicBezTo>
                  <a:cubicBezTo>
                    <a:pt x="2433" y="1498"/>
                    <a:pt x="2471" y="993"/>
                    <a:pt x="2241" y="587"/>
                  </a:cubicBezTo>
                  <a:cubicBezTo>
                    <a:pt x="2035" y="223"/>
                    <a:pt x="1649" y="1"/>
                    <a:pt x="123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24"/>
            <p:cNvSpPr/>
            <p:nvPr/>
          </p:nvSpPr>
          <p:spPr>
            <a:xfrm>
              <a:off x="-5152750" y="-1733487"/>
              <a:ext cx="61800" cy="57725"/>
            </a:xfrm>
            <a:custGeom>
              <a:rect b="b" l="l" r="r" t="t"/>
              <a:pathLst>
                <a:path extrusionOk="0" h="2309" w="2472">
                  <a:moveTo>
                    <a:pt x="1238" y="1"/>
                  </a:moveTo>
                  <a:cubicBezTo>
                    <a:pt x="1191" y="1"/>
                    <a:pt x="1144" y="4"/>
                    <a:pt x="1097" y="9"/>
                  </a:cubicBezTo>
                  <a:cubicBezTo>
                    <a:pt x="634" y="66"/>
                    <a:pt x="250" y="396"/>
                    <a:pt x="125" y="845"/>
                  </a:cubicBezTo>
                  <a:cubicBezTo>
                    <a:pt x="1" y="1295"/>
                    <a:pt x="159" y="1776"/>
                    <a:pt x="526" y="2063"/>
                  </a:cubicBezTo>
                  <a:cubicBezTo>
                    <a:pt x="737" y="2228"/>
                    <a:pt x="988" y="2308"/>
                    <a:pt x="1236" y="2308"/>
                  </a:cubicBezTo>
                  <a:cubicBezTo>
                    <a:pt x="1579" y="2308"/>
                    <a:pt x="1918" y="2156"/>
                    <a:pt x="2145" y="1866"/>
                  </a:cubicBezTo>
                  <a:cubicBezTo>
                    <a:pt x="2434" y="1498"/>
                    <a:pt x="2472" y="993"/>
                    <a:pt x="2241" y="587"/>
                  </a:cubicBezTo>
                  <a:cubicBezTo>
                    <a:pt x="2036" y="223"/>
                    <a:pt x="1649"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24"/>
            <p:cNvSpPr/>
            <p:nvPr/>
          </p:nvSpPr>
          <p:spPr>
            <a:xfrm>
              <a:off x="-5034200" y="-1884962"/>
              <a:ext cx="61800" cy="57725"/>
            </a:xfrm>
            <a:custGeom>
              <a:rect b="b" l="l" r="r" t="t"/>
              <a:pathLst>
                <a:path extrusionOk="0" h="2309" w="2472">
                  <a:moveTo>
                    <a:pt x="1238" y="1"/>
                  </a:moveTo>
                  <a:cubicBezTo>
                    <a:pt x="1191" y="1"/>
                    <a:pt x="1144" y="4"/>
                    <a:pt x="1097" y="9"/>
                  </a:cubicBezTo>
                  <a:cubicBezTo>
                    <a:pt x="634" y="66"/>
                    <a:pt x="251" y="395"/>
                    <a:pt x="126" y="845"/>
                  </a:cubicBezTo>
                  <a:cubicBezTo>
                    <a:pt x="0" y="1295"/>
                    <a:pt x="158" y="1776"/>
                    <a:pt x="525" y="2063"/>
                  </a:cubicBezTo>
                  <a:cubicBezTo>
                    <a:pt x="736" y="2228"/>
                    <a:pt x="987" y="2308"/>
                    <a:pt x="1236" y="2308"/>
                  </a:cubicBezTo>
                  <a:cubicBezTo>
                    <a:pt x="1579" y="2308"/>
                    <a:pt x="1918" y="2156"/>
                    <a:pt x="2146" y="1865"/>
                  </a:cubicBezTo>
                  <a:cubicBezTo>
                    <a:pt x="2433" y="1498"/>
                    <a:pt x="2471" y="993"/>
                    <a:pt x="2241" y="587"/>
                  </a:cubicBezTo>
                  <a:cubicBezTo>
                    <a:pt x="2035" y="222"/>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24"/>
            <p:cNvSpPr/>
            <p:nvPr/>
          </p:nvSpPr>
          <p:spPr>
            <a:xfrm>
              <a:off x="-5001275" y="-1614937"/>
              <a:ext cx="61800" cy="57725"/>
            </a:xfrm>
            <a:custGeom>
              <a:rect b="b" l="l" r="r" t="t"/>
              <a:pathLst>
                <a:path extrusionOk="0" h="2309" w="2472">
                  <a:moveTo>
                    <a:pt x="1236" y="1"/>
                  </a:moveTo>
                  <a:cubicBezTo>
                    <a:pt x="1190" y="1"/>
                    <a:pt x="1143" y="3"/>
                    <a:pt x="1097" y="9"/>
                  </a:cubicBezTo>
                  <a:cubicBezTo>
                    <a:pt x="634" y="66"/>
                    <a:pt x="251" y="396"/>
                    <a:pt x="126" y="845"/>
                  </a:cubicBezTo>
                  <a:cubicBezTo>
                    <a:pt x="1" y="1295"/>
                    <a:pt x="159" y="1775"/>
                    <a:pt x="526" y="2064"/>
                  </a:cubicBezTo>
                  <a:cubicBezTo>
                    <a:pt x="737" y="2228"/>
                    <a:pt x="987" y="2308"/>
                    <a:pt x="1236" y="2308"/>
                  </a:cubicBezTo>
                  <a:cubicBezTo>
                    <a:pt x="1579" y="2308"/>
                    <a:pt x="1919" y="2156"/>
                    <a:pt x="2147" y="1865"/>
                  </a:cubicBezTo>
                  <a:cubicBezTo>
                    <a:pt x="2434" y="1497"/>
                    <a:pt x="2472" y="993"/>
                    <a:pt x="2241" y="587"/>
                  </a:cubicBezTo>
                  <a:cubicBezTo>
                    <a:pt x="2035" y="221"/>
                    <a:pt x="1648"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24"/>
            <p:cNvSpPr/>
            <p:nvPr/>
          </p:nvSpPr>
          <p:spPr>
            <a:xfrm>
              <a:off x="-4882725" y="-1766412"/>
              <a:ext cx="61800" cy="57700"/>
            </a:xfrm>
            <a:custGeom>
              <a:rect b="b" l="l" r="r" t="t"/>
              <a:pathLst>
                <a:path extrusionOk="0" h="2308" w="2472">
                  <a:moveTo>
                    <a:pt x="1237" y="0"/>
                  </a:moveTo>
                  <a:cubicBezTo>
                    <a:pt x="1191" y="0"/>
                    <a:pt x="1144" y="3"/>
                    <a:pt x="1097" y="9"/>
                  </a:cubicBezTo>
                  <a:cubicBezTo>
                    <a:pt x="634" y="66"/>
                    <a:pt x="251" y="396"/>
                    <a:pt x="126" y="845"/>
                  </a:cubicBezTo>
                  <a:cubicBezTo>
                    <a:pt x="0" y="1295"/>
                    <a:pt x="158" y="1775"/>
                    <a:pt x="526" y="2062"/>
                  </a:cubicBezTo>
                  <a:cubicBezTo>
                    <a:pt x="737" y="2228"/>
                    <a:pt x="988" y="2308"/>
                    <a:pt x="1236" y="2308"/>
                  </a:cubicBezTo>
                  <a:cubicBezTo>
                    <a:pt x="1579" y="2308"/>
                    <a:pt x="1918" y="2156"/>
                    <a:pt x="2146" y="1865"/>
                  </a:cubicBezTo>
                  <a:cubicBezTo>
                    <a:pt x="2433" y="1497"/>
                    <a:pt x="2471" y="993"/>
                    <a:pt x="2241" y="587"/>
                  </a:cubicBezTo>
                  <a:cubicBezTo>
                    <a:pt x="2035" y="222"/>
                    <a:pt x="1650"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24"/>
            <p:cNvSpPr/>
            <p:nvPr/>
          </p:nvSpPr>
          <p:spPr>
            <a:xfrm>
              <a:off x="-4899200" y="-1901437"/>
              <a:ext cx="61800" cy="57725"/>
            </a:xfrm>
            <a:custGeom>
              <a:rect b="b" l="l" r="r" t="t"/>
              <a:pathLst>
                <a:path extrusionOk="0" h="2309" w="2472">
                  <a:moveTo>
                    <a:pt x="1238" y="1"/>
                  </a:moveTo>
                  <a:cubicBezTo>
                    <a:pt x="1191" y="1"/>
                    <a:pt x="1144" y="4"/>
                    <a:pt x="1097" y="10"/>
                  </a:cubicBezTo>
                  <a:cubicBezTo>
                    <a:pt x="634" y="66"/>
                    <a:pt x="251" y="396"/>
                    <a:pt x="126" y="845"/>
                  </a:cubicBezTo>
                  <a:cubicBezTo>
                    <a:pt x="1" y="1295"/>
                    <a:pt x="159" y="1776"/>
                    <a:pt x="527" y="2063"/>
                  </a:cubicBezTo>
                  <a:cubicBezTo>
                    <a:pt x="737" y="2228"/>
                    <a:pt x="988" y="2309"/>
                    <a:pt x="1237" y="2309"/>
                  </a:cubicBezTo>
                  <a:cubicBezTo>
                    <a:pt x="1579" y="2309"/>
                    <a:pt x="1919" y="2157"/>
                    <a:pt x="2146" y="1866"/>
                  </a:cubicBezTo>
                  <a:cubicBezTo>
                    <a:pt x="2433" y="1498"/>
                    <a:pt x="2471" y="993"/>
                    <a:pt x="2241" y="587"/>
                  </a:cubicBezTo>
                  <a:cubicBezTo>
                    <a:pt x="2036" y="223"/>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24"/>
            <p:cNvSpPr/>
            <p:nvPr/>
          </p:nvSpPr>
          <p:spPr>
            <a:xfrm>
              <a:off x="-4629950" y="-1934287"/>
              <a:ext cx="63850" cy="57650"/>
            </a:xfrm>
            <a:custGeom>
              <a:rect b="b" l="l" r="r" t="t"/>
              <a:pathLst>
                <a:path extrusionOk="0" h="2306" w="2554">
                  <a:moveTo>
                    <a:pt x="1264" y="1"/>
                  </a:moveTo>
                  <a:cubicBezTo>
                    <a:pt x="807" y="1"/>
                    <a:pt x="387" y="272"/>
                    <a:pt x="204" y="701"/>
                  </a:cubicBezTo>
                  <a:cubicBezTo>
                    <a:pt x="1" y="1182"/>
                    <a:pt x="145" y="1740"/>
                    <a:pt x="557" y="2059"/>
                  </a:cubicBezTo>
                  <a:cubicBezTo>
                    <a:pt x="768" y="2225"/>
                    <a:pt x="1019" y="2305"/>
                    <a:pt x="1268" y="2305"/>
                  </a:cubicBezTo>
                  <a:cubicBezTo>
                    <a:pt x="1610" y="2305"/>
                    <a:pt x="1949" y="2153"/>
                    <a:pt x="2177" y="1862"/>
                  </a:cubicBezTo>
                  <a:cubicBezTo>
                    <a:pt x="2554" y="1380"/>
                    <a:pt x="2488" y="689"/>
                    <a:pt x="2028" y="287"/>
                  </a:cubicBezTo>
                  <a:lnTo>
                    <a:pt x="1967" y="259"/>
                  </a:lnTo>
                  <a:cubicBezTo>
                    <a:pt x="1787" y="175"/>
                    <a:pt x="1609" y="91"/>
                    <a:pt x="1428" y="12"/>
                  </a:cubicBezTo>
                  <a:cubicBezTo>
                    <a:pt x="1373" y="4"/>
                    <a:pt x="1318" y="1"/>
                    <a:pt x="126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24"/>
            <p:cNvSpPr/>
            <p:nvPr/>
          </p:nvSpPr>
          <p:spPr>
            <a:xfrm>
              <a:off x="-4477700" y="-1815837"/>
              <a:ext cx="61775" cy="57725"/>
            </a:xfrm>
            <a:custGeom>
              <a:rect b="b" l="l" r="r" t="t"/>
              <a:pathLst>
                <a:path extrusionOk="0" h="2309" w="2471">
                  <a:moveTo>
                    <a:pt x="1238" y="1"/>
                  </a:moveTo>
                  <a:cubicBezTo>
                    <a:pt x="1192" y="1"/>
                    <a:pt x="1145" y="4"/>
                    <a:pt x="1098" y="10"/>
                  </a:cubicBezTo>
                  <a:cubicBezTo>
                    <a:pt x="635" y="66"/>
                    <a:pt x="251" y="396"/>
                    <a:pt x="125" y="845"/>
                  </a:cubicBezTo>
                  <a:cubicBezTo>
                    <a:pt x="0" y="1295"/>
                    <a:pt x="158" y="1776"/>
                    <a:pt x="526" y="2063"/>
                  </a:cubicBezTo>
                  <a:cubicBezTo>
                    <a:pt x="737" y="2228"/>
                    <a:pt x="988" y="2309"/>
                    <a:pt x="1237" y="2309"/>
                  </a:cubicBezTo>
                  <a:cubicBezTo>
                    <a:pt x="1580" y="2309"/>
                    <a:pt x="1919" y="2157"/>
                    <a:pt x="2146" y="1866"/>
                  </a:cubicBezTo>
                  <a:cubicBezTo>
                    <a:pt x="2434" y="1498"/>
                    <a:pt x="2471" y="993"/>
                    <a:pt x="2242" y="587"/>
                  </a:cubicBezTo>
                  <a:cubicBezTo>
                    <a:pt x="2035" y="223"/>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24"/>
            <p:cNvSpPr/>
            <p:nvPr/>
          </p:nvSpPr>
          <p:spPr>
            <a:xfrm>
              <a:off x="-4612725" y="-1799337"/>
              <a:ext cx="61800" cy="57725"/>
            </a:xfrm>
            <a:custGeom>
              <a:rect b="b" l="l" r="r" t="t"/>
              <a:pathLst>
                <a:path extrusionOk="0" h="2309" w="2472">
                  <a:moveTo>
                    <a:pt x="1238" y="1"/>
                  </a:moveTo>
                  <a:cubicBezTo>
                    <a:pt x="1191" y="1"/>
                    <a:pt x="1144" y="4"/>
                    <a:pt x="1097" y="10"/>
                  </a:cubicBezTo>
                  <a:cubicBezTo>
                    <a:pt x="634" y="65"/>
                    <a:pt x="250" y="395"/>
                    <a:pt x="126" y="845"/>
                  </a:cubicBezTo>
                  <a:cubicBezTo>
                    <a:pt x="1" y="1296"/>
                    <a:pt x="159" y="1776"/>
                    <a:pt x="527" y="2063"/>
                  </a:cubicBezTo>
                  <a:cubicBezTo>
                    <a:pt x="738" y="2228"/>
                    <a:pt x="988" y="2308"/>
                    <a:pt x="1237" y="2308"/>
                  </a:cubicBezTo>
                  <a:cubicBezTo>
                    <a:pt x="1580" y="2308"/>
                    <a:pt x="1919" y="2156"/>
                    <a:pt x="2147" y="1864"/>
                  </a:cubicBezTo>
                  <a:cubicBezTo>
                    <a:pt x="2434" y="1497"/>
                    <a:pt x="2472" y="992"/>
                    <a:pt x="2241" y="586"/>
                  </a:cubicBezTo>
                  <a:cubicBezTo>
                    <a:pt x="2035" y="222"/>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24"/>
            <p:cNvSpPr/>
            <p:nvPr/>
          </p:nvSpPr>
          <p:spPr>
            <a:xfrm>
              <a:off x="-4461250" y="-1680787"/>
              <a:ext cx="61800" cy="57725"/>
            </a:xfrm>
            <a:custGeom>
              <a:rect b="b" l="l" r="r" t="t"/>
              <a:pathLst>
                <a:path extrusionOk="0" h="2309" w="2472">
                  <a:moveTo>
                    <a:pt x="1238" y="0"/>
                  </a:moveTo>
                  <a:cubicBezTo>
                    <a:pt x="1191" y="0"/>
                    <a:pt x="1144" y="3"/>
                    <a:pt x="1097" y="9"/>
                  </a:cubicBezTo>
                  <a:cubicBezTo>
                    <a:pt x="634" y="66"/>
                    <a:pt x="251" y="396"/>
                    <a:pt x="126" y="845"/>
                  </a:cubicBezTo>
                  <a:cubicBezTo>
                    <a:pt x="1" y="1295"/>
                    <a:pt x="159" y="1775"/>
                    <a:pt x="527" y="2063"/>
                  </a:cubicBezTo>
                  <a:cubicBezTo>
                    <a:pt x="738" y="2228"/>
                    <a:pt x="989" y="2308"/>
                    <a:pt x="1237" y="2308"/>
                  </a:cubicBezTo>
                  <a:cubicBezTo>
                    <a:pt x="1580" y="2308"/>
                    <a:pt x="1920" y="2156"/>
                    <a:pt x="2147" y="1864"/>
                  </a:cubicBezTo>
                  <a:cubicBezTo>
                    <a:pt x="2434" y="1496"/>
                    <a:pt x="2472" y="992"/>
                    <a:pt x="2242" y="586"/>
                  </a:cubicBezTo>
                  <a:cubicBezTo>
                    <a:pt x="2036" y="221"/>
                    <a:pt x="1650" y="0"/>
                    <a:pt x="123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24"/>
            <p:cNvSpPr/>
            <p:nvPr/>
          </p:nvSpPr>
          <p:spPr>
            <a:xfrm>
              <a:off x="-4764200" y="-1917887"/>
              <a:ext cx="61800" cy="57700"/>
            </a:xfrm>
            <a:custGeom>
              <a:rect b="b" l="l" r="r" t="t"/>
              <a:pathLst>
                <a:path extrusionOk="0" h="2308" w="2472">
                  <a:moveTo>
                    <a:pt x="1239" y="0"/>
                  </a:moveTo>
                  <a:cubicBezTo>
                    <a:pt x="1192" y="0"/>
                    <a:pt x="1145" y="3"/>
                    <a:pt x="1098" y="9"/>
                  </a:cubicBezTo>
                  <a:cubicBezTo>
                    <a:pt x="634" y="66"/>
                    <a:pt x="251" y="396"/>
                    <a:pt x="126" y="845"/>
                  </a:cubicBezTo>
                  <a:cubicBezTo>
                    <a:pt x="1" y="1295"/>
                    <a:pt x="159" y="1775"/>
                    <a:pt x="527" y="2062"/>
                  </a:cubicBezTo>
                  <a:cubicBezTo>
                    <a:pt x="738" y="2228"/>
                    <a:pt x="989" y="2308"/>
                    <a:pt x="1237" y="2308"/>
                  </a:cubicBezTo>
                  <a:cubicBezTo>
                    <a:pt x="1580" y="2308"/>
                    <a:pt x="1919" y="2156"/>
                    <a:pt x="2147" y="1865"/>
                  </a:cubicBezTo>
                  <a:cubicBezTo>
                    <a:pt x="2434" y="1497"/>
                    <a:pt x="2472" y="993"/>
                    <a:pt x="2243" y="587"/>
                  </a:cubicBezTo>
                  <a:cubicBezTo>
                    <a:pt x="2036" y="222"/>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8" name="Google Shape;1488;p24"/>
          <p:cNvSpPr/>
          <p:nvPr/>
        </p:nvSpPr>
        <p:spPr>
          <a:xfrm rot="-5400000">
            <a:off x="8398975" y="2496813"/>
            <a:ext cx="689525" cy="149850"/>
          </a:xfrm>
          <a:custGeom>
            <a:rect b="b" l="l" r="r" t="t"/>
            <a:pathLst>
              <a:path extrusionOk="0" h="5994" w="27581">
                <a:moveTo>
                  <a:pt x="3462" y="0"/>
                </a:moveTo>
                <a:lnTo>
                  <a:pt x="1" y="5993"/>
                </a:lnTo>
                <a:lnTo>
                  <a:pt x="27580" y="5993"/>
                </a:lnTo>
                <a:lnTo>
                  <a:pt x="24121" y="0"/>
                </a:lnTo>
                <a:lnTo>
                  <a:pt x="20676" y="5964"/>
                </a:lnTo>
                <a:lnTo>
                  <a:pt x="17233" y="0"/>
                </a:lnTo>
                <a:lnTo>
                  <a:pt x="13790" y="5964"/>
                </a:lnTo>
                <a:lnTo>
                  <a:pt x="10348" y="0"/>
                </a:lnTo>
                <a:lnTo>
                  <a:pt x="6905" y="5964"/>
                </a:lnTo>
                <a:lnTo>
                  <a:pt x="34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Numbers">
  <p:cSld name="SECTION_TITLE_AND_DESCRIPTION_1_2">
    <p:bg>
      <p:bgPr>
        <a:solidFill>
          <a:schemeClr val="dk1"/>
        </a:solidFill>
      </p:bgPr>
    </p:bg>
    <p:spTree>
      <p:nvGrpSpPr>
        <p:cNvPr id="1489" name="Shape 1489"/>
        <p:cNvGrpSpPr/>
        <p:nvPr/>
      </p:nvGrpSpPr>
      <p:grpSpPr>
        <a:xfrm>
          <a:off x="0" y="0"/>
          <a:ext cx="0" cy="0"/>
          <a:chOff x="0" y="0"/>
          <a:chExt cx="0" cy="0"/>
        </a:xfrm>
      </p:grpSpPr>
      <p:sp>
        <p:nvSpPr>
          <p:cNvPr id="1490" name="Google Shape;1490;p25"/>
          <p:cNvSpPr txBox="1"/>
          <p:nvPr>
            <p:ph idx="1" type="subTitle"/>
          </p:nvPr>
        </p:nvSpPr>
        <p:spPr>
          <a:xfrm>
            <a:off x="2755800" y="1292196"/>
            <a:ext cx="3632400" cy="454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2"/>
              </a:buClr>
              <a:buSzPts val="1600"/>
              <a:buNone/>
              <a:defRPr sz="1600">
                <a:solidFill>
                  <a:schemeClr val="lt2"/>
                </a:solidFill>
              </a:defRPr>
            </a:lvl1pPr>
            <a:lvl2pPr lvl="1" rtl="0" algn="ctr">
              <a:lnSpc>
                <a:spcPct val="100000"/>
              </a:lnSpc>
              <a:spcBef>
                <a:spcPts val="0"/>
              </a:spcBef>
              <a:spcAft>
                <a:spcPts val="0"/>
              </a:spcAft>
              <a:buClr>
                <a:schemeClr val="lt2"/>
              </a:buClr>
              <a:buSzPts val="2100"/>
              <a:buNone/>
              <a:defRPr sz="2100">
                <a:solidFill>
                  <a:schemeClr val="lt2"/>
                </a:solidFill>
              </a:defRPr>
            </a:lvl2pPr>
            <a:lvl3pPr lvl="2" rtl="0" algn="ctr">
              <a:lnSpc>
                <a:spcPct val="100000"/>
              </a:lnSpc>
              <a:spcBef>
                <a:spcPts val="0"/>
              </a:spcBef>
              <a:spcAft>
                <a:spcPts val="0"/>
              </a:spcAft>
              <a:buClr>
                <a:schemeClr val="lt2"/>
              </a:buClr>
              <a:buSzPts val="2100"/>
              <a:buNone/>
              <a:defRPr sz="2100">
                <a:solidFill>
                  <a:schemeClr val="lt2"/>
                </a:solidFill>
              </a:defRPr>
            </a:lvl3pPr>
            <a:lvl4pPr lvl="3" rtl="0" algn="ctr">
              <a:lnSpc>
                <a:spcPct val="100000"/>
              </a:lnSpc>
              <a:spcBef>
                <a:spcPts val="0"/>
              </a:spcBef>
              <a:spcAft>
                <a:spcPts val="0"/>
              </a:spcAft>
              <a:buClr>
                <a:schemeClr val="lt2"/>
              </a:buClr>
              <a:buSzPts val="2100"/>
              <a:buNone/>
              <a:defRPr sz="2100">
                <a:solidFill>
                  <a:schemeClr val="lt2"/>
                </a:solidFill>
              </a:defRPr>
            </a:lvl4pPr>
            <a:lvl5pPr lvl="4" rtl="0" algn="ctr">
              <a:lnSpc>
                <a:spcPct val="100000"/>
              </a:lnSpc>
              <a:spcBef>
                <a:spcPts val="0"/>
              </a:spcBef>
              <a:spcAft>
                <a:spcPts val="0"/>
              </a:spcAft>
              <a:buClr>
                <a:schemeClr val="lt2"/>
              </a:buClr>
              <a:buSzPts val="2100"/>
              <a:buNone/>
              <a:defRPr sz="2100">
                <a:solidFill>
                  <a:schemeClr val="lt2"/>
                </a:solidFill>
              </a:defRPr>
            </a:lvl5pPr>
            <a:lvl6pPr lvl="5" rtl="0" algn="ctr">
              <a:lnSpc>
                <a:spcPct val="100000"/>
              </a:lnSpc>
              <a:spcBef>
                <a:spcPts val="0"/>
              </a:spcBef>
              <a:spcAft>
                <a:spcPts val="0"/>
              </a:spcAft>
              <a:buClr>
                <a:schemeClr val="lt2"/>
              </a:buClr>
              <a:buSzPts val="2100"/>
              <a:buNone/>
              <a:defRPr sz="2100">
                <a:solidFill>
                  <a:schemeClr val="lt2"/>
                </a:solidFill>
              </a:defRPr>
            </a:lvl6pPr>
            <a:lvl7pPr lvl="6" rtl="0" algn="ctr">
              <a:lnSpc>
                <a:spcPct val="100000"/>
              </a:lnSpc>
              <a:spcBef>
                <a:spcPts val="0"/>
              </a:spcBef>
              <a:spcAft>
                <a:spcPts val="0"/>
              </a:spcAft>
              <a:buClr>
                <a:schemeClr val="lt2"/>
              </a:buClr>
              <a:buSzPts val="2100"/>
              <a:buNone/>
              <a:defRPr sz="2100">
                <a:solidFill>
                  <a:schemeClr val="lt2"/>
                </a:solidFill>
              </a:defRPr>
            </a:lvl7pPr>
            <a:lvl8pPr lvl="7" rtl="0" algn="ctr">
              <a:lnSpc>
                <a:spcPct val="100000"/>
              </a:lnSpc>
              <a:spcBef>
                <a:spcPts val="0"/>
              </a:spcBef>
              <a:spcAft>
                <a:spcPts val="0"/>
              </a:spcAft>
              <a:buClr>
                <a:schemeClr val="lt2"/>
              </a:buClr>
              <a:buSzPts val="2100"/>
              <a:buNone/>
              <a:defRPr sz="2100">
                <a:solidFill>
                  <a:schemeClr val="lt2"/>
                </a:solidFill>
              </a:defRPr>
            </a:lvl8pPr>
            <a:lvl9pPr lvl="8" rtl="0" algn="ctr">
              <a:lnSpc>
                <a:spcPct val="100000"/>
              </a:lnSpc>
              <a:spcBef>
                <a:spcPts val="0"/>
              </a:spcBef>
              <a:spcAft>
                <a:spcPts val="0"/>
              </a:spcAft>
              <a:buClr>
                <a:schemeClr val="lt2"/>
              </a:buClr>
              <a:buSzPts val="2100"/>
              <a:buNone/>
              <a:defRPr sz="2100">
                <a:solidFill>
                  <a:schemeClr val="lt2"/>
                </a:solidFill>
              </a:defRPr>
            </a:lvl9pPr>
          </a:lstStyle>
          <a:p/>
        </p:txBody>
      </p:sp>
      <p:sp>
        <p:nvSpPr>
          <p:cNvPr id="1491" name="Google Shape;1491;p25"/>
          <p:cNvSpPr txBox="1"/>
          <p:nvPr>
            <p:ph hasCustomPrompt="1" type="title"/>
          </p:nvPr>
        </p:nvSpPr>
        <p:spPr>
          <a:xfrm>
            <a:off x="3145500" y="587554"/>
            <a:ext cx="2853000" cy="810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2"/>
              </a:buClr>
              <a:buSzPts val="4000"/>
              <a:buNone/>
              <a:defRPr sz="4000">
                <a:solidFill>
                  <a:schemeClr val="lt2"/>
                </a:solidFill>
              </a:defRPr>
            </a:lvl1pPr>
            <a:lvl2pPr lvl="1" rtl="0" algn="ctr">
              <a:spcBef>
                <a:spcPts val="0"/>
              </a:spcBef>
              <a:spcAft>
                <a:spcPts val="0"/>
              </a:spcAft>
              <a:buClr>
                <a:schemeClr val="lt2"/>
              </a:buClr>
              <a:buSzPts val="4000"/>
              <a:buNone/>
              <a:defRPr sz="4000">
                <a:solidFill>
                  <a:schemeClr val="lt2"/>
                </a:solidFill>
              </a:defRPr>
            </a:lvl2pPr>
            <a:lvl3pPr lvl="2" rtl="0" algn="ctr">
              <a:spcBef>
                <a:spcPts val="0"/>
              </a:spcBef>
              <a:spcAft>
                <a:spcPts val="0"/>
              </a:spcAft>
              <a:buClr>
                <a:schemeClr val="lt2"/>
              </a:buClr>
              <a:buSzPts val="4000"/>
              <a:buNone/>
              <a:defRPr sz="4000">
                <a:solidFill>
                  <a:schemeClr val="lt2"/>
                </a:solidFill>
              </a:defRPr>
            </a:lvl3pPr>
            <a:lvl4pPr lvl="3" rtl="0" algn="ctr">
              <a:spcBef>
                <a:spcPts val="0"/>
              </a:spcBef>
              <a:spcAft>
                <a:spcPts val="0"/>
              </a:spcAft>
              <a:buClr>
                <a:schemeClr val="lt2"/>
              </a:buClr>
              <a:buSzPts val="4000"/>
              <a:buNone/>
              <a:defRPr sz="4000">
                <a:solidFill>
                  <a:schemeClr val="lt2"/>
                </a:solidFill>
              </a:defRPr>
            </a:lvl4pPr>
            <a:lvl5pPr lvl="4" rtl="0" algn="ctr">
              <a:spcBef>
                <a:spcPts val="0"/>
              </a:spcBef>
              <a:spcAft>
                <a:spcPts val="0"/>
              </a:spcAft>
              <a:buClr>
                <a:schemeClr val="lt2"/>
              </a:buClr>
              <a:buSzPts val="4000"/>
              <a:buNone/>
              <a:defRPr sz="4000">
                <a:solidFill>
                  <a:schemeClr val="lt2"/>
                </a:solidFill>
              </a:defRPr>
            </a:lvl5pPr>
            <a:lvl6pPr lvl="5" rtl="0" algn="ctr">
              <a:spcBef>
                <a:spcPts val="0"/>
              </a:spcBef>
              <a:spcAft>
                <a:spcPts val="0"/>
              </a:spcAft>
              <a:buClr>
                <a:schemeClr val="lt2"/>
              </a:buClr>
              <a:buSzPts val="4000"/>
              <a:buNone/>
              <a:defRPr sz="4000">
                <a:solidFill>
                  <a:schemeClr val="lt2"/>
                </a:solidFill>
              </a:defRPr>
            </a:lvl6pPr>
            <a:lvl7pPr lvl="6" rtl="0" algn="ctr">
              <a:spcBef>
                <a:spcPts val="0"/>
              </a:spcBef>
              <a:spcAft>
                <a:spcPts val="0"/>
              </a:spcAft>
              <a:buClr>
                <a:schemeClr val="lt2"/>
              </a:buClr>
              <a:buSzPts val="4000"/>
              <a:buNone/>
              <a:defRPr sz="4000">
                <a:solidFill>
                  <a:schemeClr val="lt2"/>
                </a:solidFill>
              </a:defRPr>
            </a:lvl7pPr>
            <a:lvl8pPr lvl="7" rtl="0" algn="ctr">
              <a:spcBef>
                <a:spcPts val="0"/>
              </a:spcBef>
              <a:spcAft>
                <a:spcPts val="0"/>
              </a:spcAft>
              <a:buClr>
                <a:schemeClr val="lt2"/>
              </a:buClr>
              <a:buSzPts val="4000"/>
              <a:buNone/>
              <a:defRPr sz="4000">
                <a:solidFill>
                  <a:schemeClr val="lt2"/>
                </a:solidFill>
              </a:defRPr>
            </a:lvl8pPr>
            <a:lvl9pPr lvl="8" rtl="0" algn="ctr">
              <a:spcBef>
                <a:spcPts val="0"/>
              </a:spcBef>
              <a:spcAft>
                <a:spcPts val="0"/>
              </a:spcAft>
              <a:buClr>
                <a:schemeClr val="lt2"/>
              </a:buClr>
              <a:buSzPts val="4000"/>
              <a:buNone/>
              <a:defRPr sz="4000">
                <a:solidFill>
                  <a:schemeClr val="lt2"/>
                </a:solidFill>
              </a:defRPr>
            </a:lvl9pPr>
          </a:lstStyle>
          <a:p>
            <a:r>
              <a:t>xx%</a:t>
            </a:r>
          </a:p>
        </p:txBody>
      </p:sp>
      <p:sp>
        <p:nvSpPr>
          <p:cNvPr id="1492" name="Google Shape;1492;p25"/>
          <p:cNvSpPr txBox="1"/>
          <p:nvPr>
            <p:ph idx="2" type="subTitle"/>
          </p:nvPr>
        </p:nvSpPr>
        <p:spPr>
          <a:xfrm>
            <a:off x="2755800" y="2696821"/>
            <a:ext cx="3632400" cy="454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2"/>
              </a:buClr>
              <a:buSzPts val="1600"/>
              <a:buNone/>
              <a:defRPr sz="1600">
                <a:solidFill>
                  <a:schemeClr val="lt2"/>
                </a:solidFill>
              </a:defRPr>
            </a:lvl1pPr>
            <a:lvl2pPr lvl="1" rtl="0" algn="ctr">
              <a:lnSpc>
                <a:spcPct val="100000"/>
              </a:lnSpc>
              <a:spcBef>
                <a:spcPts val="0"/>
              </a:spcBef>
              <a:spcAft>
                <a:spcPts val="0"/>
              </a:spcAft>
              <a:buClr>
                <a:schemeClr val="lt2"/>
              </a:buClr>
              <a:buSzPts val="2100"/>
              <a:buNone/>
              <a:defRPr sz="2100">
                <a:solidFill>
                  <a:schemeClr val="lt2"/>
                </a:solidFill>
              </a:defRPr>
            </a:lvl2pPr>
            <a:lvl3pPr lvl="2" rtl="0" algn="ctr">
              <a:lnSpc>
                <a:spcPct val="100000"/>
              </a:lnSpc>
              <a:spcBef>
                <a:spcPts val="0"/>
              </a:spcBef>
              <a:spcAft>
                <a:spcPts val="0"/>
              </a:spcAft>
              <a:buClr>
                <a:schemeClr val="lt2"/>
              </a:buClr>
              <a:buSzPts val="2100"/>
              <a:buNone/>
              <a:defRPr sz="2100">
                <a:solidFill>
                  <a:schemeClr val="lt2"/>
                </a:solidFill>
              </a:defRPr>
            </a:lvl3pPr>
            <a:lvl4pPr lvl="3" rtl="0" algn="ctr">
              <a:lnSpc>
                <a:spcPct val="100000"/>
              </a:lnSpc>
              <a:spcBef>
                <a:spcPts val="0"/>
              </a:spcBef>
              <a:spcAft>
                <a:spcPts val="0"/>
              </a:spcAft>
              <a:buClr>
                <a:schemeClr val="lt2"/>
              </a:buClr>
              <a:buSzPts val="2100"/>
              <a:buNone/>
              <a:defRPr sz="2100">
                <a:solidFill>
                  <a:schemeClr val="lt2"/>
                </a:solidFill>
              </a:defRPr>
            </a:lvl4pPr>
            <a:lvl5pPr lvl="4" rtl="0" algn="ctr">
              <a:lnSpc>
                <a:spcPct val="100000"/>
              </a:lnSpc>
              <a:spcBef>
                <a:spcPts val="0"/>
              </a:spcBef>
              <a:spcAft>
                <a:spcPts val="0"/>
              </a:spcAft>
              <a:buClr>
                <a:schemeClr val="lt2"/>
              </a:buClr>
              <a:buSzPts val="2100"/>
              <a:buNone/>
              <a:defRPr sz="2100">
                <a:solidFill>
                  <a:schemeClr val="lt2"/>
                </a:solidFill>
              </a:defRPr>
            </a:lvl5pPr>
            <a:lvl6pPr lvl="5" rtl="0" algn="ctr">
              <a:lnSpc>
                <a:spcPct val="100000"/>
              </a:lnSpc>
              <a:spcBef>
                <a:spcPts val="0"/>
              </a:spcBef>
              <a:spcAft>
                <a:spcPts val="0"/>
              </a:spcAft>
              <a:buClr>
                <a:schemeClr val="lt2"/>
              </a:buClr>
              <a:buSzPts val="2100"/>
              <a:buNone/>
              <a:defRPr sz="2100">
                <a:solidFill>
                  <a:schemeClr val="lt2"/>
                </a:solidFill>
              </a:defRPr>
            </a:lvl6pPr>
            <a:lvl7pPr lvl="6" rtl="0" algn="ctr">
              <a:lnSpc>
                <a:spcPct val="100000"/>
              </a:lnSpc>
              <a:spcBef>
                <a:spcPts val="0"/>
              </a:spcBef>
              <a:spcAft>
                <a:spcPts val="0"/>
              </a:spcAft>
              <a:buClr>
                <a:schemeClr val="lt2"/>
              </a:buClr>
              <a:buSzPts val="2100"/>
              <a:buNone/>
              <a:defRPr sz="2100">
                <a:solidFill>
                  <a:schemeClr val="lt2"/>
                </a:solidFill>
              </a:defRPr>
            </a:lvl7pPr>
            <a:lvl8pPr lvl="7" rtl="0" algn="ctr">
              <a:lnSpc>
                <a:spcPct val="100000"/>
              </a:lnSpc>
              <a:spcBef>
                <a:spcPts val="0"/>
              </a:spcBef>
              <a:spcAft>
                <a:spcPts val="0"/>
              </a:spcAft>
              <a:buClr>
                <a:schemeClr val="lt2"/>
              </a:buClr>
              <a:buSzPts val="2100"/>
              <a:buNone/>
              <a:defRPr sz="2100">
                <a:solidFill>
                  <a:schemeClr val="lt2"/>
                </a:solidFill>
              </a:defRPr>
            </a:lvl8pPr>
            <a:lvl9pPr lvl="8" rtl="0" algn="ctr">
              <a:lnSpc>
                <a:spcPct val="100000"/>
              </a:lnSpc>
              <a:spcBef>
                <a:spcPts val="0"/>
              </a:spcBef>
              <a:spcAft>
                <a:spcPts val="0"/>
              </a:spcAft>
              <a:buClr>
                <a:schemeClr val="lt2"/>
              </a:buClr>
              <a:buSzPts val="2100"/>
              <a:buNone/>
              <a:defRPr sz="2100">
                <a:solidFill>
                  <a:schemeClr val="lt2"/>
                </a:solidFill>
              </a:defRPr>
            </a:lvl9pPr>
          </a:lstStyle>
          <a:p/>
        </p:txBody>
      </p:sp>
      <p:sp>
        <p:nvSpPr>
          <p:cNvPr id="1493" name="Google Shape;1493;p25"/>
          <p:cNvSpPr txBox="1"/>
          <p:nvPr>
            <p:ph hasCustomPrompt="1" idx="3" type="title"/>
          </p:nvPr>
        </p:nvSpPr>
        <p:spPr>
          <a:xfrm>
            <a:off x="3145500" y="1992179"/>
            <a:ext cx="2853000" cy="810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2"/>
              </a:buClr>
              <a:buSzPts val="4000"/>
              <a:buNone/>
              <a:defRPr sz="4000">
                <a:solidFill>
                  <a:schemeClr val="lt2"/>
                </a:solidFill>
              </a:defRPr>
            </a:lvl1pPr>
            <a:lvl2pPr lvl="1" rtl="0" algn="ctr">
              <a:spcBef>
                <a:spcPts val="0"/>
              </a:spcBef>
              <a:spcAft>
                <a:spcPts val="0"/>
              </a:spcAft>
              <a:buClr>
                <a:schemeClr val="lt2"/>
              </a:buClr>
              <a:buSzPts val="4000"/>
              <a:buNone/>
              <a:defRPr sz="4000">
                <a:solidFill>
                  <a:schemeClr val="lt2"/>
                </a:solidFill>
              </a:defRPr>
            </a:lvl2pPr>
            <a:lvl3pPr lvl="2" rtl="0" algn="ctr">
              <a:spcBef>
                <a:spcPts val="0"/>
              </a:spcBef>
              <a:spcAft>
                <a:spcPts val="0"/>
              </a:spcAft>
              <a:buClr>
                <a:schemeClr val="lt2"/>
              </a:buClr>
              <a:buSzPts val="4000"/>
              <a:buNone/>
              <a:defRPr sz="4000">
                <a:solidFill>
                  <a:schemeClr val="lt2"/>
                </a:solidFill>
              </a:defRPr>
            </a:lvl3pPr>
            <a:lvl4pPr lvl="3" rtl="0" algn="ctr">
              <a:spcBef>
                <a:spcPts val="0"/>
              </a:spcBef>
              <a:spcAft>
                <a:spcPts val="0"/>
              </a:spcAft>
              <a:buClr>
                <a:schemeClr val="lt2"/>
              </a:buClr>
              <a:buSzPts val="4000"/>
              <a:buNone/>
              <a:defRPr sz="4000">
                <a:solidFill>
                  <a:schemeClr val="lt2"/>
                </a:solidFill>
              </a:defRPr>
            </a:lvl4pPr>
            <a:lvl5pPr lvl="4" rtl="0" algn="ctr">
              <a:spcBef>
                <a:spcPts val="0"/>
              </a:spcBef>
              <a:spcAft>
                <a:spcPts val="0"/>
              </a:spcAft>
              <a:buClr>
                <a:schemeClr val="lt2"/>
              </a:buClr>
              <a:buSzPts val="4000"/>
              <a:buNone/>
              <a:defRPr sz="4000">
                <a:solidFill>
                  <a:schemeClr val="lt2"/>
                </a:solidFill>
              </a:defRPr>
            </a:lvl5pPr>
            <a:lvl6pPr lvl="5" rtl="0" algn="ctr">
              <a:spcBef>
                <a:spcPts val="0"/>
              </a:spcBef>
              <a:spcAft>
                <a:spcPts val="0"/>
              </a:spcAft>
              <a:buClr>
                <a:schemeClr val="lt2"/>
              </a:buClr>
              <a:buSzPts val="4000"/>
              <a:buNone/>
              <a:defRPr sz="4000">
                <a:solidFill>
                  <a:schemeClr val="lt2"/>
                </a:solidFill>
              </a:defRPr>
            </a:lvl6pPr>
            <a:lvl7pPr lvl="6" rtl="0" algn="ctr">
              <a:spcBef>
                <a:spcPts val="0"/>
              </a:spcBef>
              <a:spcAft>
                <a:spcPts val="0"/>
              </a:spcAft>
              <a:buClr>
                <a:schemeClr val="lt2"/>
              </a:buClr>
              <a:buSzPts val="4000"/>
              <a:buNone/>
              <a:defRPr sz="4000">
                <a:solidFill>
                  <a:schemeClr val="lt2"/>
                </a:solidFill>
              </a:defRPr>
            </a:lvl7pPr>
            <a:lvl8pPr lvl="7" rtl="0" algn="ctr">
              <a:spcBef>
                <a:spcPts val="0"/>
              </a:spcBef>
              <a:spcAft>
                <a:spcPts val="0"/>
              </a:spcAft>
              <a:buClr>
                <a:schemeClr val="lt2"/>
              </a:buClr>
              <a:buSzPts val="4000"/>
              <a:buNone/>
              <a:defRPr sz="4000">
                <a:solidFill>
                  <a:schemeClr val="lt2"/>
                </a:solidFill>
              </a:defRPr>
            </a:lvl8pPr>
            <a:lvl9pPr lvl="8" rtl="0" algn="ctr">
              <a:spcBef>
                <a:spcPts val="0"/>
              </a:spcBef>
              <a:spcAft>
                <a:spcPts val="0"/>
              </a:spcAft>
              <a:buClr>
                <a:schemeClr val="lt2"/>
              </a:buClr>
              <a:buSzPts val="4000"/>
              <a:buNone/>
              <a:defRPr sz="4000">
                <a:solidFill>
                  <a:schemeClr val="lt2"/>
                </a:solidFill>
              </a:defRPr>
            </a:lvl9pPr>
          </a:lstStyle>
          <a:p>
            <a:r>
              <a:t>xx%</a:t>
            </a:r>
          </a:p>
        </p:txBody>
      </p:sp>
      <p:sp>
        <p:nvSpPr>
          <p:cNvPr id="1494" name="Google Shape;1494;p25"/>
          <p:cNvSpPr txBox="1"/>
          <p:nvPr>
            <p:ph idx="4" type="subTitle"/>
          </p:nvPr>
        </p:nvSpPr>
        <p:spPr>
          <a:xfrm>
            <a:off x="2755800" y="4101446"/>
            <a:ext cx="3632400" cy="454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2"/>
              </a:buClr>
              <a:buSzPts val="1600"/>
              <a:buNone/>
              <a:defRPr sz="1600">
                <a:solidFill>
                  <a:schemeClr val="lt2"/>
                </a:solidFill>
              </a:defRPr>
            </a:lvl1pPr>
            <a:lvl2pPr lvl="1" rtl="0" algn="ctr">
              <a:lnSpc>
                <a:spcPct val="100000"/>
              </a:lnSpc>
              <a:spcBef>
                <a:spcPts val="0"/>
              </a:spcBef>
              <a:spcAft>
                <a:spcPts val="0"/>
              </a:spcAft>
              <a:buClr>
                <a:schemeClr val="lt2"/>
              </a:buClr>
              <a:buSzPts val="2100"/>
              <a:buNone/>
              <a:defRPr sz="2100">
                <a:solidFill>
                  <a:schemeClr val="lt2"/>
                </a:solidFill>
              </a:defRPr>
            </a:lvl2pPr>
            <a:lvl3pPr lvl="2" rtl="0" algn="ctr">
              <a:lnSpc>
                <a:spcPct val="100000"/>
              </a:lnSpc>
              <a:spcBef>
                <a:spcPts val="0"/>
              </a:spcBef>
              <a:spcAft>
                <a:spcPts val="0"/>
              </a:spcAft>
              <a:buClr>
                <a:schemeClr val="lt2"/>
              </a:buClr>
              <a:buSzPts val="2100"/>
              <a:buNone/>
              <a:defRPr sz="2100">
                <a:solidFill>
                  <a:schemeClr val="lt2"/>
                </a:solidFill>
              </a:defRPr>
            </a:lvl3pPr>
            <a:lvl4pPr lvl="3" rtl="0" algn="ctr">
              <a:lnSpc>
                <a:spcPct val="100000"/>
              </a:lnSpc>
              <a:spcBef>
                <a:spcPts val="0"/>
              </a:spcBef>
              <a:spcAft>
                <a:spcPts val="0"/>
              </a:spcAft>
              <a:buClr>
                <a:schemeClr val="lt2"/>
              </a:buClr>
              <a:buSzPts val="2100"/>
              <a:buNone/>
              <a:defRPr sz="2100">
                <a:solidFill>
                  <a:schemeClr val="lt2"/>
                </a:solidFill>
              </a:defRPr>
            </a:lvl4pPr>
            <a:lvl5pPr lvl="4" rtl="0" algn="ctr">
              <a:lnSpc>
                <a:spcPct val="100000"/>
              </a:lnSpc>
              <a:spcBef>
                <a:spcPts val="0"/>
              </a:spcBef>
              <a:spcAft>
                <a:spcPts val="0"/>
              </a:spcAft>
              <a:buClr>
                <a:schemeClr val="lt2"/>
              </a:buClr>
              <a:buSzPts val="2100"/>
              <a:buNone/>
              <a:defRPr sz="2100">
                <a:solidFill>
                  <a:schemeClr val="lt2"/>
                </a:solidFill>
              </a:defRPr>
            </a:lvl5pPr>
            <a:lvl6pPr lvl="5" rtl="0" algn="ctr">
              <a:lnSpc>
                <a:spcPct val="100000"/>
              </a:lnSpc>
              <a:spcBef>
                <a:spcPts val="0"/>
              </a:spcBef>
              <a:spcAft>
                <a:spcPts val="0"/>
              </a:spcAft>
              <a:buClr>
                <a:schemeClr val="lt2"/>
              </a:buClr>
              <a:buSzPts val="2100"/>
              <a:buNone/>
              <a:defRPr sz="2100">
                <a:solidFill>
                  <a:schemeClr val="lt2"/>
                </a:solidFill>
              </a:defRPr>
            </a:lvl6pPr>
            <a:lvl7pPr lvl="6" rtl="0" algn="ctr">
              <a:lnSpc>
                <a:spcPct val="100000"/>
              </a:lnSpc>
              <a:spcBef>
                <a:spcPts val="0"/>
              </a:spcBef>
              <a:spcAft>
                <a:spcPts val="0"/>
              </a:spcAft>
              <a:buClr>
                <a:schemeClr val="lt2"/>
              </a:buClr>
              <a:buSzPts val="2100"/>
              <a:buNone/>
              <a:defRPr sz="2100">
                <a:solidFill>
                  <a:schemeClr val="lt2"/>
                </a:solidFill>
              </a:defRPr>
            </a:lvl7pPr>
            <a:lvl8pPr lvl="7" rtl="0" algn="ctr">
              <a:lnSpc>
                <a:spcPct val="100000"/>
              </a:lnSpc>
              <a:spcBef>
                <a:spcPts val="0"/>
              </a:spcBef>
              <a:spcAft>
                <a:spcPts val="0"/>
              </a:spcAft>
              <a:buClr>
                <a:schemeClr val="lt2"/>
              </a:buClr>
              <a:buSzPts val="2100"/>
              <a:buNone/>
              <a:defRPr sz="2100">
                <a:solidFill>
                  <a:schemeClr val="lt2"/>
                </a:solidFill>
              </a:defRPr>
            </a:lvl8pPr>
            <a:lvl9pPr lvl="8" rtl="0" algn="ctr">
              <a:lnSpc>
                <a:spcPct val="100000"/>
              </a:lnSpc>
              <a:spcBef>
                <a:spcPts val="0"/>
              </a:spcBef>
              <a:spcAft>
                <a:spcPts val="0"/>
              </a:spcAft>
              <a:buClr>
                <a:schemeClr val="lt2"/>
              </a:buClr>
              <a:buSzPts val="2100"/>
              <a:buNone/>
              <a:defRPr sz="2100">
                <a:solidFill>
                  <a:schemeClr val="lt2"/>
                </a:solidFill>
              </a:defRPr>
            </a:lvl9pPr>
          </a:lstStyle>
          <a:p/>
        </p:txBody>
      </p:sp>
      <p:sp>
        <p:nvSpPr>
          <p:cNvPr id="1495" name="Google Shape;1495;p25"/>
          <p:cNvSpPr txBox="1"/>
          <p:nvPr>
            <p:ph hasCustomPrompt="1" idx="5" type="title"/>
          </p:nvPr>
        </p:nvSpPr>
        <p:spPr>
          <a:xfrm>
            <a:off x="3145500" y="3396804"/>
            <a:ext cx="2853000" cy="810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2"/>
              </a:buClr>
              <a:buSzPts val="4000"/>
              <a:buNone/>
              <a:defRPr sz="4000">
                <a:solidFill>
                  <a:schemeClr val="lt2"/>
                </a:solidFill>
              </a:defRPr>
            </a:lvl1pPr>
            <a:lvl2pPr lvl="1" rtl="0" algn="ctr">
              <a:spcBef>
                <a:spcPts val="0"/>
              </a:spcBef>
              <a:spcAft>
                <a:spcPts val="0"/>
              </a:spcAft>
              <a:buClr>
                <a:schemeClr val="lt2"/>
              </a:buClr>
              <a:buSzPts val="4000"/>
              <a:buNone/>
              <a:defRPr sz="4000">
                <a:solidFill>
                  <a:schemeClr val="lt2"/>
                </a:solidFill>
              </a:defRPr>
            </a:lvl2pPr>
            <a:lvl3pPr lvl="2" rtl="0" algn="ctr">
              <a:spcBef>
                <a:spcPts val="0"/>
              </a:spcBef>
              <a:spcAft>
                <a:spcPts val="0"/>
              </a:spcAft>
              <a:buClr>
                <a:schemeClr val="lt2"/>
              </a:buClr>
              <a:buSzPts val="4000"/>
              <a:buNone/>
              <a:defRPr sz="4000">
                <a:solidFill>
                  <a:schemeClr val="lt2"/>
                </a:solidFill>
              </a:defRPr>
            </a:lvl3pPr>
            <a:lvl4pPr lvl="3" rtl="0" algn="ctr">
              <a:spcBef>
                <a:spcPts val="0"/>
              </a:spcBef>
              <a:spcAft>
                <a:spcPts val="0"/>
              </a:spcAft>
              <a:buClr>
                <a:schemeClr val="lt2"/>
              </a:buClr>
              <a:buSzPts val="4000"/>
              <a:buNone/>
              <a:defRPr sz="4000">
                <a:solidFill>
                  <a:schemeClr val="lt2"/>
                </a:solidFill>
              </a:defRPr>
            </a:lvl4pPr>
            <a:lvl5pPr lvl="4" rtl="0" algn="ctr">
              <a:spcBef>
                <a:spcPts val="0"/>
              </a:spcBef>
              <a:spcAft>
                <a:spcPts val="0"/>
              </a:spcAft>
              <a:buClr>
                <a:schemeClr val="lt2"/>
              </a:buClr>
              <a:buSzPts val="4000"/>
              <a:buNone/>
              <a:defRPr sz="4000">
                <a:solidFill>
                  <a:schemeClr val="lt2"/>
                </a:solidFill>
              </a:defRPr>
            </a:lvl5pPr>
            <a:lvl6pPr lvl="5" rtl="0" algn="ctr">
              <a:spcBef>
                <a:spcPts val="0"/>
              </a:spcBef>
              <a:spcAft>
                <a:spcPts val="0"/>
              </a:spcAft>
              <a:buClr>
                <a:schemeClr val="lt2"/>
              </a:buClr>
              <a:buSzPts val="4000"/>
              <a:buNone/>
              <a:defRPr sz="4000">
                <a:solidFill>
                  <a:schemeClr val="lt2"/>
                </a:solidFill>
              </a:defRPr>
            </a:lvl6pPr>
            <a:lvl7pPr lvl="6" rtl="0" algn="ctr">
              <a:spcBef>
                <a:spcPts val="0"/>
              </a:spcBef>
              <a:spcAft>
                <a:spcPts val="0"/>
              </a:spcAft>
              <a:buClr>
                <a:schemeClr val="lt2"/>
              </a:buClr>
              <a:buSzPts val="4000"/>
              <a:buNone/>
              <a:defRPr sz="4000">
                <a:solidFill>
                  <a:schemeClr val="lt2"/>
                </a:solidFill>
              </a:defRPr>
            </a:lvl7pPr>
            <a:lvl8pPr lvl="7" rtl="0" algn="ctr">
              <a:spcBef>
                <a:spcPts val="0"/>
              </a:spcBef>
              <a:spcAft>
                <a:spcPts val="0"/>
              </a:spcAft>
              <a:buClr>
                <a:schemeClr val="lt2"/>
              </a:buClr>
              <a:buSzPts val="4000"/>
              <a:buNone/>
              <a:defRPr sz="4000">
                <a:solidFill>
                  <a:schemeClr val="lt2"/>
                </a:solidFill>
              </a:defRPr>
            </a:lvl8pPr>
            <a:lvl9pPr lvl="8" rtl="0" algn="ctr">
              <a:spcBef>
                <a:spcPts val="0"/>
              </a:spcBef>
              <a:spcAft>
                <a:spcPts val="0"/>
              </a:spcAft>
              <a:buClr>
                <a:schemeClr val="lt2"/>
              </a:buClr>
              <a:buSzPts val="4000"/>
              <a:buNone/>
              <a:defRPr sz="4000">
                <a:solidFill>
                  <a:schemeClr val="lt2"/>
                </a:solidFill>
              </a:defRPr>
            </a:lvl9pPr>
          </a:lstStyle>
          <a:p>
            <a:r>
              <a:t>xx%</a:t>
            </a:r>
          </a:p>
        </p:txBody>
      </p:sp>
      <p:sp>
        <p:nvSpPr>
          <p:cNvPr id="1496" name="Google Shape;1496;p25"/>
          <p:cNvSpPr/>
          <p:nvPr/>
        </p:nvSpPr>
        <p:spPr>
          <a:xfrm rot="5400000">
            <a:off x="-2531880" y="1378156"/>
            <a:ext cx="5748828" cy="1908116"/>
          </a:xfrm>
          <a:custGeom>
            <a:rect b="b" l="l" r="r" t="t"/>
            <a:pathLst>
              <a:path extrusionOk="0" h="29402" w="81201">
                <a:moveTo>
                  <a:pt x="75879" y="0"/>
                </a:moveTo>
                <a:cubicBezTo>
                  <a:pt x="73911" y="0"/>
                  <a:pt x="72049" y="988"/>
                  <a:pt x="70520" y="2785"/>
                </a:cubicBezTo>
                <a:cubicBezTo>
                  <a:pt x="67729" y="6069"/>
                  <a:pt x="69867" y="8558"/>
                  <a:pt x="65078" y="8558"/>
                </a:cubicBezTo>
                <a:cubicBezTo>
                  <a:pt x="64922" y="8558"/>
                  <a:pt x="64758" y="8555"/>
                  <a:pt x="64587" y="8550"/>
                </a:cubicBezTo>
                <a:cubicBezTo>
                  <a:pt x="64528" y="8548"/>
                  <a:pt x="64469" y="8547"/>
                  <a:pt x="64411" y="8547"/>
                </a:cubicBezTo>
                <a:cubicBezTo>
                  <a:pt x="59372" y="8547"/>
                  <a:pt x="60861" y="15525"/>
                  <a:pt x="56258" y="15525"/>
                </a:cubicBezTo>
                <a:cubicBezTo>
                  <a:pt x="56103" y="15525"/>
                  <a:pt x="55941" y="15517"/>
                  <a:pt x="55772" y="15500"/>
                </a:cubicBezTo>
                <a:cubicBezTo>
                  <a:pt x="51533" y="15090"/>
                  <a:pt x="48567" y="11688"/>
                  <a:pt x="44734" y="11688"/>
                </a:cubicBezTo>
                <a:cubicBezTo>
                  <a:pt x="43359" y="11688"/>
                  <a:pt x="41872" y="12126"/>
                  <a:pt x="40175" y="13296"/>
                </a:cubicBezTo>
                <a:cubicBezTo>
                  <a:pt x="37393" y="15215"/>
                  <a:pt x="35193" y="16173"/>
                  <a:pt x="33324" y="16173"/>
                </a:cubicBezTo>
                <a:cubicBezTo>
                  <a:pt x="31891" y="16173"/>
                  <a:pt x="30652" y="15609"/>
                  <a:pt x="29496" y="14482"/>
                </a:cubicBezTo>
                <a:cubicBezTo>
                  <a:pt x="27103" y="12152"/>
                  <a:pt x="25037" y="11718"/>
                  <a:pt x="23134" y="11718"/>
                </a:cubicBezTo>
                <a:cubicBezTo>
                  <a:pt x="22001" y="11718"/>
                  <a:pt x="20926" y="11872"/>
                  <a:pt x="19873" y="11872"/>
                </a:cubicBezTo>
                <a:cubicBezTo>
                  <a:pt x="17934" y="11872"/>
                  <a:pt x="16073" y="11349"/>
                  <a:pt x="14070" y="8380"/>
                </a:cubicBezTo>
                <a:cubicBezTo>
                  <a:pt x="12379" y="5873"/>
                  <a:pt x="10187" y="5050"/>
                  <a:pt x="8038" y="5050"/>
                </a:cubicBezTo>
                <a:cubicBezTo>
                  <a:pt x="3940" y="5050"/>
                  <a:pt x="0" y="8042"/>
                  <a:pt x="0" y="8042"/>
                </a:cubicBezTo>
                <a:lnTo>
                  <a:pt x="169" y="29401"/>
                </a:lnTo>
                <a:lnTo>
                  <a:pt x="81200" y="29401"/>
                </a:lnTo>
                <a:lnTo>
                  <a:pt x="81200" y="2447"/>
                </a:lnTo>
                <a:cubicBezTo>
                  <a:pt x="79448" y="775"/>
                  <a:pt x="77622" y="0"/>
                  <a:pt x="7587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25"/>
          <p:cNvSpPr/>
          <p:nvPr/>
        </p:nvSpPr>
        <p:spPr>
          <a:xfrm flipH="1" rot="-3197583">
            <a:off x="-1915420" y="2677759"/>
            <a:ext cx="2715135" cy="2601953"/>
          </a:xfrm>
          <a:custGeom>
            <a:rect b="b" l="l" r="r" t="t"/>
            <a:pathLst>
              <a:path extrusionOk="0" h="80876" w="84394">
                <a:moveTo>
                  <a:pt x="62426" y="0"/>
                </a:moveTo>
                <a:cubicBezTo>
                  <a:pt x="59988" y="0"/>
                  <a:pt x="57491" y="443"/>
                  <a:pt x="55034" y="1392"/>
                </a:cubicBezTo>
                <a:cubicBezTo>
                  <a:pt x="50109" y="3269"/>
                  <a:pt x="44919" y="4212"/>
                  <a:pt x="39713" y="4212"/>
                </a:cubicBezTo>
                <a:cubicBezTo>
                  <a:pt x="37066" y="4212"/>
                  <a:pt x="34416" y="3968"/>
                  <a:pt x="31793" y="3479"/>
                </a:cubicBezTo>
                <a:cubicBezTo>
                  <a:pt x="30435" y="3253"/>
                  <a:pt x="29054" y="3140"/>
                  <a:pt x="27668" y="3140"/>
                </a:cubicBezTo>
                <a:cubicBezTo>
                  <a:pt x="27322" y="3140"/>
                  <a:pt x="26975" y="3147"/>
                  <a:pt x="26628" y="3161"/>
                </a:cubicBezTo>
                <a:cubicBezTo>
                  <a:pt x="14884" y="3798"/>
                  <a:pt x="5440" y="13136"/>
                  <a:pt x="4732" y="24881"/>
                </a:cubicBezTo>
                <a:cubicBezTo>
                  <a:pt x="4661" y="26119"/>
                  <a:pt x="4697" y="27392"/>
                  <a:pt x="4803" y="28666"/>
                </a:cubicBezTo>
                <a:cubicBezTo>
                  <a:pt x="5616" y="35846"/>
                  <a:pt x="4520" y="43098"/>
                  <a:pt x="1619" y="49713"/>
                </a:cubicBezTo>
                <a:cubicBezTo>
                  <a:pt x="593" y="51941"/>
                  <a:pt x="63" y="54418"/>
                  <a:pt x="63" y="56894"/>
                </a:cubicBezTo>
                <a:cubicBezTo>
                  <a:pt x="1" y="66966"/>
                  <a:pt x="8250" y="74771"/>
                  <a:pt x="17835" y="74771"/>
                </a:cubicBezTo>
                <a:cubicBezTo>
                  <a:pt x="19224" y="74771"/>
                  <a:pt x="20641" y="74607"/>
                  <a:pt x="22065" y="74262"/>
                </a:cubicBezTo>
                <a:cubicBezTo>
                  <a:pt x="24029" y="73779"/>
                  <a:pt x="26024" y="73546"/>
                  <a:pt x="28014" y="73546"/>
                </a:cubicBezTo>
                <a:cubicBezTo>
                  <a:pt x="32727" y="73546"/>
                  <a:pt x="37413" y="74856"/>
                  <a:pt x="41592" y="77269"/>
                </a:cubicBezTo>
                <a:cubicBezTo>
                  <a:pt x="45827" y="79700"/>
                  <a:pt x="50482" y="80876"/>
                  <a:pt x="55093" y="80876"/>
                </a:cubicBezTo>
                <a:cubicBezTo>
                  <a:pt x="62961" y="80876"/>
                  <a:pt x="70702" y="77453"/>
                  <a:pt x="76010" y="71008"/>
                </a:cubicBezTo>
                <a:cubicBezTo>
                  <a:pt x="84394" y="60820"/>
                  <a:pt x="84217" y="46034"/>
                  <a:pt x="75551" y="36059"/>
                </a:cubicBezTo>
                <a:cubicBezTo>
                  <a:pt x="80503" y="31920"/>
                  <a:pt x="83191" y="25659"/>
                  <a:pt x="82802" y="19221"/>
                </a:cubicBezTo>
                <a:cubicBezTo>
                  <a:pt x="82115" y="8022"/>
                  <a:pt x="72800" y="0"/>
                  <a:pt x="624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8" name="Google Shape;1498;p25"/>
          <p:cNvGrpSpPr/>
          <p:nvPr/>
        </p:nvGrpSpPr>
        <p:grpSpPr>
          <a:xfrm flipH="1" rot="-5400000">
            <a:off x="6085021" y="235657"/>
            <a:ext cx="7420236" cy="4672189"/>
            <a:chOff x="791698" y="1667274"/>
            <a:chExt cx="5765977" cy="3630576"/>
          </a:xfrm>
        </p:grpSpPr>
        <p:sp>
          <p:nvSpPr>
            <p:cNvPr id="1499" name="Google Shape;1499;p25"/>
            <p:cNvSpPr/>
            <p:nvPr/>
          </p:nvSpPr>
          <p:spPr>
            <a:xfrm>
              <a:off x="791698" y="1667274"/>
              <a:ext cx="3782375" cy="2551525"/>
            </a:xfrm>
            <a:custGeom>
              <a:rect b="b" l="l" r="r" t="t"/>
              <a:pathLst>
                <a:path extrusionOk="0" h="102061" w="151295">
                  <a:moveTo>
                    <a:pt x="1815" y="0"/>
                  </a:moveTo>
                  <a:cubicBezTo>
                    <a:pt x="920" y="0"/>
                    <a:pt x="425" y="7"/>
                    <a:pt x="425" y="7"/>
                  </a:cubicBezTo>
                  <a:lnTo>
                    <a:pt x="1" y="102061"/>
                  </a:lnTo>
                  <a:lnTo>
                    <a:pt x="148536" y="102061"/>
                  </a:lnTo>
                  <a:cubicBezTo>
                    <a:pt x="148536" y="100363"/>
                    <a:pt x="151295" y="48965"/>
                    <a:pt x="135200" y="43482"/>
                  </a:cubicBezTo>
                  <a:cubicBezTo>
                    <a:pt x="123280" y="39395"/>
                    <a:pt x="124495" y="35541"/>
                    <a:pt x="115595" y="35541"/>
                  </a:cubicBezTo>
                  <a:cubicBezTo>
                    <a:pt x="112479" y="35541"/>
                    <a:pt x="108121" y="36013"/>
                    <a:pt x="101524" y="37115"/>
                  </a:cubicBezTo>
                  <a:cubicBezTo>
                    <a:pt x="98524" y="37615"/>
                    <a:pt x="95659" y="37849"/>
                    <a:pt x="92932" y="37849"/>
                  </a:cubicBezTo>
                  <a:cubicBezTo>
                    <a:pt x="72538" y="37849"/>
                    <a:pt x="59833" y="24794"/>
                    <a:pt x="55715" y="12813"/>
                  </a:cubicBezTo>
                  <a:cubicBezTo>
                    <a:pt x="51507" y="604"/>
                    <a:pt x="9982" y="0"/>
                    <a:pt x="1815" y="0"/>
                  </a:cubicBezTo>
                  <a:close/>
                </a:path>
              </a:pathLst>
            </a:custGeom>
            <a:solidFill>
              <a:srgbClr val="0C9F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25"/>
            <p:cNvSpPr/>
            <p:nvPr/>
          </p:nvSpPr>
          <p:spPr>
            <a:xfrm>
              <a:off x="1031935" y="2111814"/>
              <a:ext cx="3603725" cy="1138850"/>
            </a:xfrm>
            <a:custGeom>
              <a:rect b="b" l="l" r="r" t="t"/>
              <a:pathLst>
                <a:path extrusionOk="0" h="45554" w="144149">
                  <a:moveTo>
                    <a:pt x="67317" y="1"/>
                  </a:moveTo>
                  <a:cubicBezTo>
                    <a:pt x="63978" y="1"/>
                    <a:pt x="59516" y="1496"/>
                    <a:pt x="53804" y="6310"/>
                  </a:cubicBezTo>
                  <a:cubicBezTo>
                    <a:pt x="49899" y="9617"/>
                    <a:pt x="46541" y="10622"/>
                    <a:pt x="43638" y="10622"/>
                  </a:cubicBezTo>
                  <a:cubicBezTo>
                    <a:pt x="39141" y="10622"/>
                    <a:pt x="35734" y="8211"/>
                    <a:pt x="33078" y="8211"/>
                  </a:cubicBezTo>
                  <a:cubicBezTo>
                    <a:pt x="30846" y="8211"/>
                    <a:pt x="29144" y="9913"/>
                    <a:pt x="27768" y="16179"/>
                  </a:cubicBezTo>
                  <a:cubicBezTo>
                    <a:pt x="23736" y="34679"/>
                    <a:pt x="0" y="35847"/>
                    <a:pt x="0" y="35847"/>
                  </a:cubicBezTo>
                  <a:cubicBezTo>
                    <a:pt x="0" y="35847"/>
                    <a:pt x="89907" y="45554"/>
                    <a:pt x="124480" y="45554"/>
                  </a:cubicBezTo>
                  <a:cubicBezTo>
                    <a:pt x="132064" y="45554"/>
                    <a:pt x="136985" y="45086"/>
                    <a:pt x="137710" y="43947"/>
                  </a:cubicBezTo>
                  <a:cubicBezTo>
                    <a:pt x="141778" y="37580"/>
                    <a:pt x="144148" y="30541"/>
                    <a:pt x="133112" y="28913"/>
                  </a:cubicBezTo>
                  <a:cubicBezTo>
                    <a:pt x="122040" y="27251"/>
                    <a:pt x="116309" y="21379"/>
                    <a:pt x="117477" y="16745"/>
                  </a:cubicBezTo>
                  <a:cubicBezTo>
                    <a:pt x="118364" y="13112"/>
                    <a:pt x="111818" y="7872"/>
                    <a:pt x="103358" y="7872"/>
                  </a:cubicBezTo>
                  <a:cubicBezTo>
                    <a:pt x="101025" y="7872"/>
                    <a:pt x="98548" y="8270"/>
                    <a:pt x="96040" y="9210"/>
                  </a:cubicBezTo>
                  <a:cubicBezTo>
                    <a:pt x="94163" y="9918"/>
                    <a:pt x="91990" y="10626"/>
                    <a:pt x="89408" y="10626"/>
                  </a:cubicBezTo>
                  <a:cubicBezTo>
                    <a:pt x="85665" y="10626"/>
                    <a:pt x="81059" y="9139"/>
                    <a:pt x="75240" y="4010"/>
                  </a:cubicBezTo>
                  <a:cubicBezTo>
                    <a:pt x="75240" y="4010"/>
                    <a:pt x="72785" y="1"/>
                    <a:pt x="67317" y="1"/>
                  </a:cubicBezTo>
                  <a:close/>
                </a:path>
              </a:pathLst>
            </a:custGeom>
            <a:solidFill>
              <a:srgbClr val="8145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25"/>
            <p:cNvSpPr/>
            <p:nvPr/>
          </p:nvSpPr>
          <p:spPr>
            <a:xfrm>
              <a:off x="1484150" y="1942800"/>
              <a:ext cx="5073525" cy="1836625"/>
            </a:xfrm>
            <a:custGeom>
              <a:rect b="b" l="l" r="r" t="t"/>
              <a:pathLst>
                <a:path extrusionOk="0" h="73465" w="202941">
                  <a:moveTo>
                    <a:pt x="189638" y="1"/>
                  </a:moveTo>
                  <a:cubicBezTo>
                    <a:pt x="184723" y="1"/>
                    <a:pt x="180074" y="2463"/>
                    <a:pt x="176269" y="6962"/>
                  </a:cubicBezTo>
                  <a:cubicBezTo>
                    <a:pt x="169280" y="15149"/>
                    <a:pt x="174633" y="21379"/>
                    <a:pt x="162642" y="21379"/>
                  </a:cubicBezTo>
                  <a:cubicBezTo>
                    <a:pt x="162251" y="21379"/>
                    <a:pt x="161841" y="21373"/>
                    <a:pt x="161412" y="21359"/>
                  </a:cubicBezTo>
                  <a:cubicBezTo>
                    <a:pt x="161262" y="21354"/>
                    <a:pt x="161115" y="21352"/>
                    <a:pt x="160971" y="21352"/>
                  </a:cubicBezTo>
                  <a:cubicBezTo>
                    <a:pt x="148389" y="21352"/>
                    <a:pt x="152118" y="38789"/>
                    <a:pt x="140627" y="38789"/>
                  </a:cubicBezTo>
                  <a:cubicBezTo>
                    <a:pt x="140239" y="38789"/>
                    <a:pt x="139833" y="38769"/>
                    <a:pt x="139409" y="38728"/>
                  </a:cubicBezTo>
                  <a:cubicBezTo>
                    <a:pt x="128808" y="37712"/>
                    <a:pt x="121391" y="29198"/>
                    <a:pt x="111806" y="29198"/>
                  </a:cubicBezTo>
                  <a:cubicBezTo>
                    <a:pt x="108373" y="29198"/>
                    <a:pt x="104662" y="30290"/>
                    <a:pt x="100427" y="33209"/>
                  </a:cubicBezTo>
                  <a:cubicBezTo>
                    <a:pt x="93459" y="38015"/>
                    <a:pt x="87953" y="40418"/>
                    <a:pt x="83281" y="40418"/>
                  </a:cubicBezTo>
                  <a:cubicBezTo>
                    <a:pt x="79698" y="40418"/>
                    <a:pt x="76606" y="39005"/>
                    <a:pt x="73720" y="36181"/>
                  </a:cubicBezTo>
                  <a:cubicBezTo>
                    <a:pt x="67742" y="30360"/>
                    <a:pt x="62578" y="29273"/>
                    <a:pt x="57820" y="29273"/>
                  </a:cubicBezTo>
                  <a:cubicBezTo>
                    <a:pt x="54985" y="29273"/>
                    <a:pt x="52294" y="29659"/>
                    <a:pt x="49659" y="29659"/>
                  </a:cubicBezTo>
                  <a:cubicBezTo>
                    <a:pt x="44813" y="29659"/>
                    <a:pt x="40161" y="28353"/>
                    <a:pt x="35162" y="20935"/>
                  </a:cubicBezTo>
                  <a:cubicBezTo>
                    <a:pt x="30940" y="14667"/>
                    <a:pt x="25461" y="12612"/>
                    <a:pt x="20090" y="12612"/>
                  </a:cubicBezTo>
                  <a:cubicBezTo>
                    <a:pt x="9849" y="12612"/>
                    <a:pt x="1" y="20086"/>
                    <a:pt x="1" y="20086"/>
                  </a:cubicBezTo>
                  <a:lnTo>
                    <a:pt x="425" y="73465"/>
                  </a:lnTo>
                  <a:lnTo>
                    <a:pt x="202941" y="73465"/>
                  </a:lnTo>
                  <a:lnTo>
                    <a:pt x="202941" y="6113"/>
                  </a:lnTo>
                  <a:cubicBezTo>
                    <a:pt x="198567" y="1939"/>
                    <a:pt x="193998" y="1"/>
                    <a:pt x="1896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25"/>
            <p:cNvSpPr/>
            <p:nvPr/>
          </p:nvSpPr>
          <p:spPr>
            <a:xfrm>
              <a:off x="3983207" y="1982137"/>
              <a:ext cx="1917611" cy="1757942"/>
            </a:xfrm>
            <a:custGeom>
              <a:rect b="b" l="l" r="r" t="t"/>
              <a:pathLst>
                <a:path extrusionOk="0" h="80890" w="88237">
                  <a:moveTo>
                    <a:pt x="66277" y="0"/>
                  </a:moveTo>
                  <a:cubicBezTo>
                    <a:pt x="63834" y="0"/>
                    <a:pt x="61334" y="448"/>
                    <a:pt x="58876" y="1406"/>
                  </a:cubicBezTo>
                  <a:cubicBezTo>
                    <a:pt x="53903" y="3277"/>
                    <a:pt x="48661" y="4228"/>
                    <a:pt x="43404" y="4228"/>
                  </a:cubicBezTo>
                  <a:cubicBezTo>
                    <a:pt x="40808" y="4228"/>
                    <a:pt x="38208" y="3996"/>
                    <a:pt x="35636" y="3529"/>
                  </a:cubicBezTo>
                  <a:cubicBezTo>
                    <a:pt x="34269" y="3287"/>
                    <a:pt x="32911" y="3170"/>
                    <a:pt x="31573" y="3170"/>
                  </a:cubicBezTo>
                  <a:cubicBezTo>
                    <a:pt x="19623" y="3170"/>
                    <a:pt x="9306" y="12487"/>
                    <a:pt x="8575" y="24894"/>
                  </a:cubicBezTo>
                  <a:cubicBezTo>
                    <a:pt x="8504" y="26133"/>
                    <a:pt x="8504" y="27406"/>
                    <a:pt x="8645" y="28679"/>
                  </a:cubicBezTo>
                  <a:cubicBezTo>
                    <a:pt x="9459" y="35825"/>
                    <a:pt x="8327" y="43077"/>
                    <a:pt x="5462" y="49691"/>
                  </a:cubicBezTo>
                  <a:cubicBezTo>
                    <a:pt x="1" y="61820"/>
                    <a:pt x="9216" y="74804"/>
                    <a:pt x="21547" y="74804"/>
                  </a:cubicBezTo>
                  <a:cubicBezTo>
                    <a:pt x="22954" y="74804"/>
                    <a:pt x="24402" y="74635"/>
                    <a:pt x="25872" y="74276"/>
                  </a:cubicBezTo>
                  <a:cubicBezTo>
                    <a:pt x="27847" y="73793"/>
                    <a:pt x="29849" y="73560"/>
                    <a:pt x="31844" y="73560"/>
                  </a:cubicBezTo>
                  <a:cubicBezTo>
                    <a:pt x="36570" y="73560"/>
                    <a:pt x="41256" y="74870"/>
                    <a:pt x="45434" y="77283"/>
                  </a:cubicBezTo>
                  <a:cubicBezTo>
                    <a:pt x="49669" y="79714"/>
                    <a:pt x="54324" y="80890"/>
                    <a:pt x="58934" y="80890"/>
                  </a:cubicBezTo>
                  <a:cubicBezTo>
                    <a:pt x="66799" y="80890"/>
                    <a:pt x="74532" y="77467"/>
                    <a:pt x="79818" y="71022"/>
                  </a:cubicBezTo>
                  <a:cubicBezTo>
                    <a:pt x="88237" y="60834"/>
                    <a:pt x="88060" y="46048"/>
                    <a:pt x="79393" y="36073"/>
                  </a:cubicBezTo>
                  <a:cubicBezTo>
                    <a:pt x="84345" y="31934"/>
                    <a:pt x="87034" y="25673"/>
                    <a:pt x="86645" y="19199"/>
                  </a:cubicBezTo>
                  <a:cubicBezTo>
                    <a:pt x="85958" y="8037"/>
                    <a:pt x="76632" y="0"/>
                    <a:pt x="66277" y="0"/>
                  </a:cubicBezTo>
                  <a:close/>
                </a:path>
              </a:pathLst>
            </a:custGeom>
            <a:solidFill>
              <a:srgbClr val="0C9F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25"/>
            <p:cNvSpPr/>
            <p:nvPr/>
          </p:nvSpPr>
          <p:spPr>
            <a:xfrm rot="-2202362">
              <a:off x="3164486" y="2845909"/>
              <a:ext cx="2109816" cy="2021868"/>
            </a:xfrm>
            <a:custGeom>
              <a:rect b="b" l="l" r="r" t="t"/>
              <a:pathLst>
                <a:path extrusionOk="0" h="80876" w="84394">
                  <a:moveTo>
                    <a:pt x="62426" y="0"/>
                  </a:moveTo>
                  <a:cubicBezTo>
                    <a:pt x="59988" y="0"/>
                    <a:pt x="57491" y="443"/>
                    <a:pt x="55034" y="1392"/>
                  </a:cubicBezTo>
                  <a:cubicBezTo>
                    <a:pt x="50109" y="3269"/>
                    <a:pt x="44919" y="4212"/>
                    <a:pt x="39713" y="4212"/>
                  </a:cubicBezTo>
                  <a:cubicBezTo>
                    <a:pt x="37066" y="4212"/>
                    <a:pt x="34416" y="3968"/>
                    <a:pt x="31793" y="3479"/>
                  </a:cubicBezTo>
                  <a:cubicBezTo>
                    <a:pt x="30435" y="3253"/>
                    <a:pt x="29054" y="3140"/>
                    <a:pt x="27668" y="3140"/>
                  </a:cubicBezTo>
                  <a:cubicBezTo>
                    <a:pt x="27322" y="3140"/>
                    <a:pt x="26975" y="3147"/>
                    <a:pt x="26628" y="3161"/>
                  </a:cubicBezTo>
                  <a:cubicBezTo>
                    <a:pt x="14884" y="3798"/>
                    <a:pt x="5440" y="13136"/>
                    <a:pt x="4732" y="24881"/>
                  </a:cubicBezTo>
                  <a:cubicBezTo>
                    <a:pt x="4661" y="26119"/>
                    <a:pt x="4697" y="27392"/>
                    <a:pt x="4803" y="28666"/>
                  </a:cubicBezTo>
                  <a:cubicBezTo>
                    <a:pt x="5616" y="35846"/>
                    <a:pt x="4520" y="43098"/>
                    <a:pt x="1619" y="49713"/>
                  </a:cubicBezTo>
                  <a:cubicBezTo>
                    <a:pt x="593" y="51941"/>
                    <a:pt x="63" y="54418"/>
                    <a:pt x="63" y="56894"/>
                  </a:cubicBezTo>
                  <a:cubicBezTo>
                    <a:pt x="1" y="66966"/>
                    <a:pt x="8250" y="74771"/>
                    <a:pt x="17835" y="74771"/>
                  </a:cubicBezTo>
                  <a:cubicBezTo>
                    <a:pt x="19224" y="74771"/>
                    <a:pt x="20641" y="74607"/>
                    <a:pt x="22065" y="74262"/>
                  </a:cubicBezTo>
                  <a:cubicBezTo>
                    <a:pt x="24029" y="73779"/>
                    <a:pt x="26024" y="73546"/>
                    <a:pt x="28014" y="73546"/>
                  </a:cubicBezTo>
                  <a:cubicBezTo>
                    <a:pt x="32727" y="73546"/>
                    <a:pt x="37413" y="74856"/>
                    <a:pt x="41592" y="77269"/>
                  </a:cubicBezTo>
                  <a:cubicBezTo>
                    <a:pt x="45827" y="79700"/>
                    <a:pt x="50482" y="80876"/>
                    <a:pt x="55093" y="80876"/>
                  </a:cubicBezTo>
                  <a:cubicBezTo>
                    <a:pt x="62961" y="80876"/>
                    <a:pt x="70702" y="77453"/>
                    <a:pt x="76010" y="71008"/>
                  </a:cubicBezTo>
                  <a:cubicBezTo>
                    <a:pt x="84394" y="60820"/>
                    <a:pt x="84217" y="46034"/>
                    <a:pt x="75551" y="36059"/>
                  </a:cubicBezTo>
                  <a:cubicBezTo>
                    <a:pt x="80503" y="31920"/>
                    <a:pt x="83191" y="25659"/>
                    <a:pt x="82802" y="19221"/>
                  </a:cubicBezTo>
                  <a:cubicBezTo>
                    <a:pt x="82115" y="8022"/>
                    <a:pt x="72800" y="0"/>
                    <a:pt x="62426" y="0"/>
                  </a:cubicBezTo>
                  <a:close/>
                </a:path>
              </a:pathLst>
            </a:custGeom>
            <a:solidFill>
              <a:srgbClr val="F266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4" name="Google Shape;1504;p25"/>
          <p:cNvSpPr/>
          <p:nvPr/>
        </p:nvSpPr>
        <p:spPr>
          <a:xfrm flipH="1" rot="10426344">
            <a:off x="-1110402" y="-524826"/>
            <a:ext cx="3121716" cy="2863629"/>
          </a:xfrm>
          <a:custGeom>
            <a:rect b="b" l="l" r="r" t="t"/>
            <a:pathLst>
              <a:path extrusionOk="0" h="89009" w="97031">
                <a:moveTo>
                  <a:pt x="9226" y="0"/>
                </a:moveTo>
                <a:cubicBezTo>
                  <a:pt x="7084" y="0"/>
                  <a:pt x="5518" y="1282"/>
                  <a:pt x="5518" y="1282"/>
                </a:cubicBezTo>
                <a:lnTo>
                  <a:pt x="0" y="89009"/>
                </a:lnTo>
                <a:lnTo>
                  <a:pt x="97031" y="89009"/>
                </a:lnTo>
                <a:cubicBezTo>
                  <a:pt x="97031" y="87311"/>
                  <a:pt x="91512" y="47480"/>
                  <a:pt x="75417" y="41962"/>
                </a:cubicBezTo>
                <a:cubicBezTo>
                  <a:pt x="61780" y="37306"/>
                  <a:pt x="70410" y="28339"/>
                  <a:pt x="57751" y="28339"/>
                </a:cubicBezTo>
                <a:cubicBezTo>
                  <a:pt x="55502" y="28339"/>
                  <a:pt x="52582" y="28622"/>
                  <a:pt x="48745" y="29263"/>
                </a:cubicBezTo>
                <a:cubicBezTo>
                  <a:pt x="44980" y="29891"/>
                  <a:pt x="41744" y="30184"/>
                  <a:pt x="38948" y="30184"/>
                </a:cubicBezTo>
                <a:cubicBezTo>
                  <a:pt x="22860" y="30184"/>
                  <a:pt x="21347" y="20465"/>
                  <a:pt x="17369" y="8923"/>
                </a:cubicBezTo>
                <a:cubicBezTo>
                  <a:pt x="14893" y="1686"/>
                  <a:pt x="11681" y="0"/>
                  <a:pt x="9226" y="0"/>
                </a:cubicBezTo>
                <a:close/>
              </a:path>
            </a:pathLst>
          </a:custGeom>
          <a:solidFill>
            <a:srgbClr val="2944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Six Columns  ">
  <p:cSld name="SECTION_TITLE_AND_DESCRIPTION_1_1_1_1">
    <p:bg>
      <p:bgPr>
        <a:solidFill>
          <a:schemeClr val="dk1"/>
        </a:solidFill>
      </p:bgPr>
    </p:bg>
    <p:spTree>
      <p:nvGrpSpPr>
        <p:cNvPr id="1505" name="Shape 1505"/>
        <p:cNvGrpSpPr/>
        <p:nvPr/>
      </p:nvGrpSpPr>
      <p:grpSpPr>
        <a:xfrm>
          <a:off x="0" y="0"/>
          <a:ext cx="0" cy="0"/>
          <a:chOff x="0" y="0"/>
          <a:chExt cx="0" cy="0"/>
        </a:xfrm>
      </p:grpSpPr>
      <p:sp>
        <p:nvSpPr>
          <p:cNvPr id="1506" name="Google Shape;1506;p26"/>
          <p:cNvSpPr txBox="1"/>
          <p:nvPr>
            <p:ph type="title"/>
          </p:nvPr>
        </p:nvSpPr>
        <p:spPr>
          <a:xfrm>
            <a:off x="948950" y="3292260"/>
            <a:ext cx="2093100" cy="4752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2"/>
              </a:buClr>
              <a:buSzPts val="2400"/>
              <a:buNone/>
              <a:defRPr sz="2400">
                <a:solidFill>
                  <a:schemeClr val="lt2"/>
                </a:solidFill>
              </a:defRPr>
            </a:lvl1pPr>
            <a:lvl2pPr lvl="1" rtl="0" algn="ctr">
              <a:spcBef>
                <a:spcPts val="0"/>
              </a:spcBef>
              <a:spcAft>
                <a:spcPts val="0"/>
              </a:spcAft>
              <a:buClr>
                <a:schemeClr val="lt2"/>
              </a:buClr>
              <a:buSzPts val="1800"/>
              <a:buNone/>
              <a:defRPr sz="1800">
                <a:solidFill>
                  <a:schemeClr val="lt2"/>
                </a:solidFill>
              </a:defRPr>
            </a:lvl2pPr>
            <a:lvl3pPr lvl="2" rtl="0" algn="ctr">
              <a:spcBef>
                <a:spcPts val="0"/>
              </a:spcBef>
              <a:spcAft>
                <a:spcPts val="0"/>
              </a:spcAft>
              <a:buClr>
                <a:schemeClr val="lt2"/>
              </a:buClr>
              <a:buSzPts val="1800"/>
              <a:buNone/>
              <a:defRPr sz="1800">
                <a:solidFill>
                  <a:schemeClr val="lt2"/>
                </a:solidFill>
              </a:defRPr>
            </a:lvl3pPr>
            <a:lvl4pPr lvl="3" rtl="0" algn="ctr">
              <a:spcBef>
                <a:spcPts val="0"/>
              </a:spcBef>
              <a:spcAft>
                <a:spcPts val="0"/>
              </a:spcAft>
              <a:buClr>
                <a:schemeClr val="lt2"/>
              </a:buClr>
              <a:buSzPts val="1800"/>
              <a:buNone/>
              <a:defRPr sz="1800">
                <a:solidFill>
                  <a:schemeClr val="lt2"/>
                </a:solidFill>
              </a:defRPr>
            </a:lvl4pPr>
            <a:lvl5pPr lvl="4" rtl="0" algn="ctr">
              <a:spcBef>
                <a:spcPts val="0"/>
              </a:spcBef>
              <a:spcAft>
                <a:spcPts val="0"/>
              </a:spcAft>
              <a:buClr>
                <a:schemeClr val="lt2"/>
              </a:buClr>
              <a:buSzPts val="1800"/>
              <a:buNone/>
              <a:defRPr sz="1800">
                <a:solidFill>
                  <a:schemeClr val="lt2"/>
                </a:solidFill>
              </a:defRPr>
            </a:lvl5pPr>
            <a:lvl6pPr lvl="5" rtl="0" algn="ctr">
              <a:spcBef>
                <a:spcPts val="0"/>
              </a:spcBef>
              <a:spcAft>
                <a:spcPts val="0"/>
              </a:spcAft>
              <a:buClr>
                <a:schemeClr val="lt2"/>
              </a:buClr>
              <a:buSzPts val="1800"/>
              <a:buNone/>
              <a:defRPr sz="1800">
                <a:solidFill>
                  <a:schemeClr val="lt2"/>
                </a:solidFill>
              </a:defRPr>
            </a:lvl6pPr>
            <a:lvl7pPr lvl="6" rtl="0" algn="ctr">
              <a:spcBef>
                <a:spcPts val="0"/>
              </a:spcBef>
              <a:spcAft>
                <a:spcPts val="0"/>
              </a:spcAft>
              <a:buClr>
                <a:schemeClr val="lt2"/>
              </a:buClr>
              <a:buSzPts val="1800"/>
              <a:buNone/>
              <a:defRPr sz="1800">
                <a:solidFill>
                  <a:schemeClr val="lt2"/>
                </a:solidFill>
              </a:defRPr>
            </a:lvl7pPr>
            <a:lvl8pPr lvl="7" rtl="0" algn="ctr">
              <a:spcBef>
                <a:spcPts val="0"/>
              </a:spcBef>
              <a:spcAft>
                <a:spcPts val="0"/>
              </a:spcAft>
              <a:buClr>
                <a:schemeClr val="lt2"/>
              </a:buClr>
              <a:buSzPts val="1800"/>
              <a:buNone/>
              <a:defRPr sz="1800">
                <a:solidFill>
                  <a:schemeClr val="lt2"/>
                </a:solidFill>
              </a:defRPr>
            </a:lvl8pPr>
            <a:lvl9pPr lvl="8" rtl="0" algn="ctr">
              <a:spcBef>
                <a:spcPts val="0"/>
              </a:spcBef>
              <a:spcAft>
                <a:spcPts val="0"/>
              </a:spcAft>
              <a:buClr>
                <a:schemeClr val="lt2"/>
              </a:buClr>
              <a:buSzPts val="1800"/>
              <a:buNone/>
              <a:defRPr sz="1800">
                <a:solidFill>
                  <a:schemeClr val="lt2"/>
                </a:solidFill>
              </a:defRPr>
            </a:lvl9pPr>
          </a:lstStyle>
          <a:p/>
        </p:txBody>
      </p:sp>
      <p:sp>
        <p:nvSpPr>
          <p:cNvPr id="1507" name="Google Shape;1507;p26"/>
          <p:cNvSpPr txBox="1"/>
          <p:nvPr>
            <p:ph idx="1" type="subTitle"/>
          </p:nvPr>
        </p:nvSpPr>
        <p:spPr>
          <a:xfrm>
            <a:off x="948950" y="3733002"/>
            <a:ext cx="2093100" cy="689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2"/>
              </a:buClr>
              <a:buSzPts val="1600"/>
              <a:buNone/>
              <a:defRPr sz="1600">
                <a:solidFill>
                  <a:schemeClr val="lt2"/>
                </a:solidFill>
              </a:defRPr>
            </a:lvl1pPr>
            <a:lvl2pPr lvl="1" rtl="0" algn="ctr">
              <a:lnSpc>
                <a:spcPct val="100000"/>
              </a:lnSpc>
              <a:spcBef>
                <a:spcPts val="0"/>
              </a:spcBef>
              <a:spcAft>
                <a:spcPts val="0"/>
              </a:spcAft>
              <a:buClr>
                <a:schemeClr val="lt2"/>
              </a:buClr>
              <a:buSzPts val="1600"/>
              <a:buNone/>
              <a:defRPr sz="1600">
                <a:solidFill>
                  <a:schemeClr val="lt2"/>
                </a:solidFill>
              </a:defRPr>
            </a:lvl2pPr>
            <a:lvl3pPr lvl="2" rtl="0" algn="ctr">
              <a:lnSpc>
                <a:spcPct val="100000"/>
              </a:lnSpc>
              <a:spcBef>
                <a:spcPts val="0"/>
              </a:spcBef>
              <a:spcAft>
                <a:spcPts val="0"/>
              </a:spcAft>
              <a:buClr>
                <a:schemeClr val="lt2"/>
              </a:buClr>
              <a:buSzPts val="1600"/>
              <a:buNone/>
              <a:defRPr sz="1600">
                <a:solidFill>
                  <a:schemeClr val="lt2"/>
                </a:solidFill>
              </a:defRPr>
            </a:lvl3pPr>
            <a:lvl4pPr lvl="3" rtl="0" algn="ctr">
              <a:lnSpc>
                <a:spcPct val="100000"/>
              </a:lnSpc>
              <a:spcBef>
                <a:spcPts val="0"/>
              </a:spcBef>
              <a:spcAft>
                <a:spcPts val="0"/>
              </a:spcAft>
              <a:buClr>
                <a:schemeClr val="lt2"/>
              </a:buClr>
              <a:buSzPts val="1600"/>
              <a:buNone/>
              <a:defRPr sz="1600">
                <a:solidFill>
                  <a:schemeClr val="lt2"/>
                </a:solidFill>
              </a:defRPr>
            </a:lvl4pPr>
            <a:lvl5pPr lvl="4" rtl="0" algn="ctr">
              <a:lnSpc>
                <a:spcPct val="100000"/>
              </a:lnSpc>
              <a:spcBef>
                <a:spcPts val="0"/>
              </a:spcBef>
              <a:spcAft>
                <a:spcPts val="0"/>
              </a:spcAft>
              <a:buClr>
                <a:schemeClr val="lt2"/>
              </a:buClr>
              <a:buSzPts val="1600"/>
              <a:buNone/>
              <a:defRPr sz="1600">
                <a:solidFill>
                  <a:schemeClr val="lt2"/>
                </a:solidFill>
              </a:defRPr>
            </a:lvl5pPr>
            <a:lvl6pPr lvl="5" rtl="0" algn="ctr">
              <a:lnSpc>
                <a:spcPct val="100000"/>
              </a:lnSpc>
              <a:spcBef>
                <a:spcPts val="0"/>
              </a:spcBef>
              <a:spcAft>
                <a:spcPts val="0"/>
              </a:spcAft>
              <a:buClr>
                <a:schemeClr val="lt2"/>
              </a:buClr>
              <a:buSzPts val="1600"/>
              <a:buNone/>
              <a:defRPr sz="1600">
                <a:solidFill>
                  <a:schemeClr val="lt2"/>
                </a:solidFill>
              </a:defRPr>
            </a:lvl6pPr>
            <a:lvl7pPr lvl="6" rtl="0" algn="ctr">
              <a:lnSpc>
                <a:spcPct val="100000"/>
              </a:lnSpc>
              <a:spcBef>
                <a:spcPts val="0"/>
              </a:spcBef>
              <a:spcAft>
                <a:spcPts val="0"/>
              </a:spcAft>
              <a:buClr>
                <a:schemeClr val="lt2"/>
              </a:buClr>
              <a:buSzPts val="1600"/>
              <a:buNone/>
              <a:defRPr sz="1600">
                <a:solidFill>
                  <a:schemeClr val="lt2"/>
                </a:solidFill>
              </a:defRPr>
            </a:lvl7pPr>
            <a:lvl8pPr lvl="7" rtl="0" algn="ctr">
              <a:lnSpc>
                <a:spcPct val="100000"/>
              </a:lnSpc>
              <a:spcBef>
                <a:spcPts val="0"/>
              </a:spcBef>
              <a:spcAft>
                <a:spcPts val="0"/>
              </a:spcAft>
              <a:buClr>
                <a:schemeClr val="lt2"/>
              </a:buClr>
              <a:buSzPts val="1600"/>
              <a:buNone/>
              <a:defRPr sz="1600">
                <a:solidFill>
                  <a:schemeClr val="lt2"/>
                </a:solidFill>
              </a:defRPr>
            </a:lvl8pPr>
            <a:lvl9pPr lvl="8" rtl="0" algn="ctr">
              <a:lnSpc>
                <a:spcPct val="100000"/>
              </a:lnSpc>
              <a:spcBef>
                <a:spcPts val="0"/>
              </a:spcBef>
              <a:spcAft>
                <a:spcPts val="0"/>
              </a:spcAft>
              <a:buClr>
                <a:schemeClr val="lt2"/>
              </a:buClr>
              <a:buSzPts val="1600"/>
              <a:buNone/>
              <a:defRPr sz="1600">
                <a:solidFill>
                  <a:schemeClr val="lt2"/>
                </a:solidFill>
              </a:defRPr>
            </a:lvl9pPr>
          </a:lstStyle>
          <a:p/>
        </p:txBody>
      </p:sp>
      <p:sp>
        <p:nvSpPr>
          <p:cNvPr id="1508" name="Google Shape;1508;p26"/>
          <p:cNvSpPr txBox="1"/>
          <p:nvPr>
            <p:ph idx="2" type="title"/>
          </p:nvPr>
        </p:nvSpPr>
        <p:spPr>
          <a:xfrm>
            <a:off x="3525454" y="3292260"/>
            <a:ext cx="2093100" cy="4752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2"/>
              </a:buClr>
              <a:buSzPts val="2400"/>
              <a:buNone/>
              <a:defRPr sz="2400">
                <a:solidFill>
                  <a:schemeClr val="lt2"/>
                </a:solidFill>
              </a:defRPr>
            </a:lvl1pPr>
            <a:lvl2pPr lvl="1" rtl="0" algn="ctr">
              <a:spcBef>
                <a:spcPts val="0"/>
              </a:spcBef>
              <a:spcAft>
                <a:spcPts val="0"/>
              </a:spcAft>
              <a:buClr>
                <a:schemeClr val="lt2"/>
              </a:buClr>
              <a:buSzPts val="1800"/>
              <a:buNone/>
              <a:defRPr sz="1800">
                <a:solidFill>
                  <a:schemeClr val="lt2"/>
                </a:solidFill>
              </a:defRPr>
            </a:lvl2pPr>
            <a:lvl3pPr lvl="2" rtl="0" algn="ctr">
              <a:spcBef>
                <a:spcPts val="0"/>
              </a:spcBef>
              <a:spcAft>
                <a:spcPts val="0"/>
              </a:spcAft>
              <a:buClr>
                <a:schemeClr val="lt2"/>
              </a:buClr>
              <a:buSzPts val="1800"/>
              <a:buNone/>
              <a:defRPr sz="1800">
                <a:solidFill>
                  <a:schemeClr val="lt2"/>
                </a:solidFill>
              </a:defRPr>
            </a:lvl3pPr>
            <a:lvl4pPr lvl="3" rtl="0" algn="ctr">
              <a:spcBef>
                <a:spcPts val="0"/>
              </a:spcBef>
              <a:spcAft>
                <a:spcPts val="0"/>
              </a:spcAft>
              <a:buClr>
                <a:schemeClr val="lt2"/>
              </a:buClr>
              <a:buSzPts val="1800"/>
              <a:buNone/>
              <a:defRPr sz="1800">
                <a:solidFill>
                  <a:schemeClr val="lt2"/>
                </a:solidFill>
              </a:defRPr>
            </a:lvl4pPr>
            <a:lvl5pPr lvl="4" rtl="0" algn="ctr">
              <a:spcBef>
                <a:spcPts val="0"/>
              </a:spcBef>
              <a:spcAft>
                <a:spcPts val="0"/>
              </a:spcAft>
              <a:buClr>
                <a:schemeClr val="lt2"/>
              </a:buClr>
              <a:buSzPts val="1800"/>
              <a:buNone/>
              <a:defRPr sz="1800">
                <a:solidFill>
                  <a:schemeClr val="lt2"/>
                </a:solidFill>
              </a:defRPr>
            </a:lvl5pPr>
            <a:lvl6pPr lvl="5" rtl="0" algn="ctr">
              <a:spcBef>
                <a:spcPts val="0"/>
              </a:spcBef>
              <a:spcAft>
                <a:spcPts val="0"/>
              </a:spcAft>
              <a:buClr>
                <a:schemeClr val="lt2"/>
              </a:buClr>
              <a:buSzPts val="1800"/>
              <a:buNone/>
              <a:defRPr sz="1800">
                <a:solidFill>
                  <a:schemeClr val="lt2"/>
                </a:solidFill>
              </a:defRPr>
            </a:lvl6pPr>
            <a:lvl7pPr lvl="6" rtl="0" algn="ctr">
              <a:spcBef>
                <a:spcPts val="0"/>
              </a:spcBef>
              <a:spcAft>
                <a:spcPts val="0"/>
              </a:spcAft>
              <a:buClr>
                <a:schemeClr val="lt2"/>
              </a:buClr>
              <a:buSzPts val="1800"/>
              <a:buNone/>
              <a:defRPr sz="1800">
                <a:solidFill>
                  <a:schemeClr val="lt2"/>
                </a:solidFill>
              </a:defRPr>
            </a:lvl7pPr>
            <a:lvl8pPr lvl="7" rtl="0" algn="ctr">
              <a:spcBef>
                <a:spcPts val="0"/>
              </a:spcBef>
              <a:spcAft>
                <a:spcPts val="0"/>
              </a:spcAft>
              <a:buClr>
                <a:schemeClr val="lt2"/>
              </a:buClr>
              <a:buSzPts val="1800"/>
              <a:buNone/>
              <a:defRPr sz="1800">
                <a:solidFill>
                  <a:schemeClr val="lt2"/>
                </a:solidFill>
              </a:defRPr>
            </a:lvl8pPr>
            <a:lvl9pPr lvl="8" rtl="0" algn="ctr">
              <a:spcBef>
                <a:spcPts val="0"/>
              </a:spcBef>
              <a:spcAft>
                <a:spcPts val="0"/>
              </a:spcAft>
              <a:buClr>
                <a:schemeClr val="lt2"/>
              </a:buClr>
              <a:buSzPts val="1800"/>
              <a:buNone/>
              <a:defRPr sz="1800">
                <a:solidFill>
                  <a:schemeClr val="lt2"/>
                </a:solidFill>
              </a:defRPr>
            </a:lvl9pPr>
          </a:lstStyle>
          <a:p/>
        </p:txBody>
      </p:sp>
      <p:sp>
        <p:nvSpPr>
          <p:cNvPr id="1509" name="Google Shape;1509;p26"/>
          <p:cNvSpPr txBox="1"/>
          <p:nvPr>
            <p:ph idx="3" type="subTitle"/>
          </p:nvPr>
        </p:nvSpPr>
        <p:spPr>
          <a:xfrm>
            <a:off x="3525457" y="3733002"/>
            <a:ext cx="2093100" cy="689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2"/>
              </a:buClr>
              <a:buSzPts val="1600"/>
              <a:buNone/>
              <a:defRPr sz="1600">
                <a:solidFill>
                  <a:schemeClr val="lt2"/>
                </a:solidFill>
              </a:defRPr>
            </a:lvl1pPr>
            <a:lvl2pPr lvl="1" rtl="0" algn="ctr">
              <a:lnSpc>
                <a:spcPct val="100000"/>
              </a:lnSpc>
              <a:spcBef>
                <a:spcPts val="0"/>
              </a:spcBef>
              <a:spcAft>
                <a:spcPts val="0"/>
              </a:spcAft>
              <a:buClr>
                <a:schemeClr val="lt2"/>
              </a:buClr>
              <a:buSzPts val="1600"/>
              <a:buNone/>
              <a:defRPr sz="1600">
                <a:solidFill>
                  <a:schemeClr val="lt2"/>
                </a:solidFill>
              </a:defRPr>
            </a:lvl2pPr>
            <a:lvl3pPr lvl="2" rtl="0" algn="ctr">
              <a:lnSpc>
                <a:spcPct val="100000"/>
              </a:lnSpc>
              <a:spcBef>
                <a:spcPts val="0"/>
              </a:spcBef>
              <a:spcAft>
                <a:spcPts val="0"/>
              </a:spcAft>
              <a:buClr>
                <a:schemeClr val="lt2"/>
              </a:buClr>
              <a:buSzPts val="1600"/>
              <a:buNone/>
              <a:defRPr sz="1600">
                <a:solidFill>
                  <a:schemeClr val="lt2"/>
                </a:solidFill>
              </a:defRPr>
            </a:lvl3pPr>
            <a:lvl4pPr lvl="3" rtl="0" algn="ctr">
              <a:lnSpc>
                <a:spcPct val="100000"/>
              </a:lnSpc>
              <a:spcBef>
                <a:spcPts val="0"/>
              </a:spcBef>
              <a:spcAft>
                <a:spcPts val="0"/>
              </a:spcAft>
              <a:buClr>
                <a:schemeClr val="lt2"/>
              </a:buClr>
              <a:buSzPts val="1600"/>
              <a:buNone/>
              <a:defRPr sz="1600">
                <a:solidFill>
                  <a:schemeClr val="lt2"/>
                </a:solidFill>
              </a:defRPr>
            </a:lvl4pPr>
            <a:lvl5pPr lvl="4" rtl="0" algn="ctr">
              <a:lnSpc>
                <a:spcPct val="100000"/>
              </a:lnSpc>
              <a:spcBef>
                <a:spcPts val="0"/>
              </a:spcBef>
              <a:spcAft>
                <a:spcPts val="0"/>
              </a:spcAft>
              <a:buClr>
                <a:schemeClr val="lt2"/>
              </a:buClr>
              <a:buSzPts val="1600"/>
              <a:buNone/>
              <a:defRPr sz="1600">
                <a:solidFill>
                  <a:schemeClr val="lt2"/>
                </a:solidFill>
              </a:defRPr>
            </a:lvl5pPr>
            <a:lvl6pPr lvl="5" rtl="0" algn="ctr">
              <a:lnSpc>
                <a:spcPct val="100000"/>
              </a:lnSpc>
              <a:spcBef>
                <a:spcPts val="0"/>
              </a:spcBef>
              <a:spcAft>
                <a:spcPts val="0"/>
              </a:spcAft>
              <a:buClr>
                <a:schemeClr val="lt2"/>
              </a:buClr>
              <a:buSzPts val="1600"/>
              <a:buNone/>
              <a:defRPr sz="1600">
                <a:solidFill>
                  <a:schemeClr val="lt2"/>
                </a:solidFill>
              </a:defRPr>
            </a:lvl6pPr>
            <a:lvl7pPr lvl="6" rtl="0" algn="ctr">
              <a:lnSpc>
                <a:spcPct val="100000"/>
              </a:lnSpc>
              <a:spcBef>
                <a:spcPts val="0"/>
              </a:spcBef>
              <a:spcAft>
                <a:spcPts val="0"/>
              </a:spcAft>
              <a:buClr>
                <a:schemeClr val="lt2"/>
              </a:buClr>
              <a:buSzPts val="1600"/>
              <a:buNone/>
              <a:defRPr sz="1600">
                <a:solidFill>
                  <a:schemeClr val="lt2"/>
                </a:solidFill>
              </a:defRPr>
            </a:lvl7pPr>
            <a:lvl8pPr lvl="7" rtl="0" algn="ctr">
              <a:lnSpc>
                <a:spcPct val="100000"/>
              </a:lnSpc>
              <a:spcBef>
                <a:spcPts val="0"/>
              </a:spcBef>
              <a:spcAft>
                <a:spcPts val="0"/>
              </a:spcAft>
              <a:buClr>
                <a:schemeClr val="lt2"/>
              </a:buClr>
              <a:buSzPts val="1600"/>
              <a:buNone/>
              <a:defRPr sz="1600">
                <a:solidFill>
                  <a:schemeClr val="lt2"/>
                </a:solidFill>
              </a:defRPr>
            </a:lvl8pPr>
            <a:lvl9pPr lvl="8" rtl="0" algn="ctr">
              <a:lnSpc>
                <a:spcPct val="100000"/>
              </a:lnSpc>
              <a:spcBef>
                <a:spcPts val="0"/>
              </a:spcBef>
              <a:spcAft>
                <a:spcPts val="0"/>
              </a:spcAft>
              <a:buClr>
                <a:schemeClr val="lt2"/>
              </a:buClr>
              <a:buSzPts val="1600"/>
              <a:buNone/>
              <a:defRPr sz="1600">
                <a:solidFill>
                  <a:schemeClr val="lt2"/>
                </a:solidFill>
              </a:defRPr>
            </a:lvl9pPr>
          </a:lstStyle>
          <a:p/>
        </p:txBody>
      </p:sp>
      <p:sp>
        <p:nvSpPr>
          <p:cNvPr id="1510" name="Google Shape;1510;p26"/>
          <p:cNvSpPr txBox="1"/>
          <p:nvPr>
            <p:ph idx="4" type="title"/>
          </p:nvPr>
        </p:nvSpPr>
        <p:spPr>
          <a:xfrm>
            <a:off x="993600" y="521225"/>
            <a:ext cx="5787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511" name="Google Shape;1511;p26"/>
          <p:cNvSpPr txBox="1"/>
          <p:nvPr>
            <p:ph idx="5" type="title"/>
          </p:nvPr>
        </p:nvSpPr>
        <p:spPr>
          <a:xfrm>
            <a:off x="6101969" y="3292260"/>
            <a:ext cx="2093100" cy="4752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2"/>
              </a:buClr>
              <a:buSzPts val="2400"/>
              <a:buNone/>
              <a:defRPr sz="2400">
                <a:solidFill>
                  <a:schemeClr val="lt2"/>
                </a:solidFill>
              </a:defRPr>
            </a:lvl1pPr>
            <a:lvl2pPr lvl="1" rtl="0" algn="ctr">
              <a:spcBef>
                <a:spcPts val="0"/>
              </a:spcBef>
              <a:spcAft>
                <a:spcPts val="0"/>
              </a:spcAft>
              <a:buClr>
                <a:schemeClr val="lt2"/>
              </a:buClr>
              <a:buSzPts val="1800"/>
              <a:buNone/>
              <a:defRPr sz="1800">
                <a:solidFill>
                  <a:schemeClr val="lt2"/>
                </a:solidFill>
              </a:defRPr>
            </a:lvl2pPr>
            <a:lvl3pPr lvl="2" rtl="0" algn="ctr">
              <a:spcBef>
                <a:spcPts val="0"/>
              </a:spcBef>
              <a:spcAft>
                <a:spcPts val="0"/>
              </a:spcAft>
              <a:buClr>
                <a:schemeClr val="lt2"/>
              </a:buClr>
              <a:buSzPts val="1800"/>
              <a:buNone/>
              <a:defRPr sz="1800">
                <a:solidFill>
                  <a:schemeClr val="lt2"/>
                </a:solidFill>
              </a:defRPr>
            </a:lvl3pPr>
            <a:lvl4pPr lvl="3" rtl="0" algn="ctr">
              <a:spcBef>
                <a:spcPts val="0"/>
              </a:spcBef>
              <a:spcAft>
                <a:spcPts val="0"/>
              </a:spcAft>
              <a:buClr>
                <a:schemeClr val="lt2"/>
              </a:buClr>
              <a:buSzPts val="1800"/>
              <a:buNone/>
              <a:defRPr sz="1800">
                <a:solidFill>
                  <a:schemeClr val="lt2"/>
                </a:solidFill>
              </a:defRPr>
            </a:lvl4pPr>
            <a:lvl5pPr lvl="4" rtl="0" algn="ctr">
              <a:spcBef>
                <a:spcPts val="0"/>
              </a:spcBef>
              <a:spcAft>
                <a:spcPts val="0"/>
              </a:spcAft>
              <a:buClr>
                <a:schemeClr val="lt2"/>
              </a:buClr>
              <a:buSzPts val="1800"/>
              <a:buNone/>
              <a:defRPr sz="1800">
                <a:solidFill>
                  <a:schemeClr val="lt2"/>
                </a:solidFill>
              </a:defRPr>
            </a:lvl5pPr>
            <a:lvl6pPr lvl="5" rtl="0" algn="ctr">
              <a:spcBef>
                <a:spcPts val="0"/>
              </a:spcBef>
              <a:spcAft>
                <a:spcPts val="0"/>
              </a:spcAft>
              <a:buClr>
                <a:schemeClr val="lt2"/>
              </a:buClr>
              <a:buSzPts val="1800"/>
              <a:buNone/>
              <a:defRPr sz="1800">
                <a:solidFill>
                  <a:schemeClr val="lt2"/>
                </a:solidFill>
              </a:defRPr>
            </a:lvl6pPr>
            <a:lvl7pPr lvl="6" rtl="0" algn="ctr">
              <a:spcBef>
                <a:spcPts val="0"/>
              </a:spcBef>
              <a:spcAft>
                <a:spcPts val="0"/>
              </a:spcAft>
              <a:buClr>
                <a:schemeClr val="lt2"/>
              </a:buClr>
              <a:buSzPts val="1800"/>
              <a:buNone/>
              <a:defRPr sz="1800">
                <a:solidFill>
                  <a:schemeClr val="lt2"/>
                </a:solidFill>
              </a:defRPr>
            </a:lvl7pPr>
            <a:lvl8pPr lvl="7" rtl="0" algn="ctr">
              <a:spcBef>
                <a:spcPts val="0"/>
              </a:spcBef>
              <a:spcAft>
                <a:spcPts val="0"/>
              </a:spcAft>
              <a:buClr>
                <a:schemeClr val="lt2"/>
              </a:buClr>
              <a:buSzPts val="1800"/>
              <a:buNone/>
              <a:defRPr sz="1800">
                <a:solidFill>
                  <a:schemeClr val="lt2"/>
                </a:solidFill>
              </a:defRPr>
            </a:lvl8pPr>
            <a:lvl9pPr lvl="8" rtl="0" algn="ctr">
              <a:spcBef>
                <a:spcPts val="0"/>
              </a:spcBef>
              <a:spcAft>
                <a:spcPts val="0"/>
              </a:spcAft>
              <a:buClr>
                <a:schemeClr val="lt2"/>
              </a:buClr>
              <a:buSzPts val="1800"/>
              <a:buNone/>
              <a:defRPr sz="1800">
                <a:solidFill>
                  <a:schemeClr val="lt2"/>
                </a:solidFill>
              </a:defRPr>
            </a:lvl9pPr>
          </a:lstStyle>
          <a:p/>
        </p:txBody>
      </p:sp>
      <p:sp>
        <p:nvSpPr>
          <p:cNvPr id="1512" name="Google Shape;1512;p26"/>
          <p:cNvSpPr txBox="1"/>
          <p:nvPr>
            <p:ph idx="6" type="subTitle"/>
          </p:nvPr>
        </p:nvSpPr>
        <p:spPr>
          <a:xfrm>
            <a:off x="6101973" y="3733002"/>
            <a:ext cx="2093100" cy="689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2"/>
              </a:buClr>
              <a:buSzPts val="1600"/>
              <a:buNone/>
              <a:defRPr sz="1600">
                <a:solidFill>
                  <a:schemeClr val="lt2"/>
                </a:solidFill>
              </a:defRPr>
            </a:lvl1pPr>
            <a:lvl2pPr lvl="1" rtl="0" algn="ctr">
              <a:lnSpc>
                <a:spcPct val="100000"/>
              </a:lnSpc>
              <a:spcBef>
                <a:spcPts val="0"/>
              </a:spcBef>
              <a:spcAft>
                <a:spcPts val="0"/>
              </a:spcAft>
              <a:buClr>
                <a:schemeClr val="lt2"/>
              </a:buClr>
              <a:buSzPts val="1600"/>
              <a:buNone/>
              <a:defRPr sz="1600">
                <a:solidFill>
                  <a:schemeClr val="lt2"/>
                </a:solidFill>
              </a:defRPr>
            </a:lvl2pPr>
            <a:lvl3pPr lvl="2" rtl="0" algn="ctr">
              <a:lnSpc>
                <a:spcPct val="100000"/>
              </a:lnSpc>
              <a:spcBef>
                <a:spcPts val="0"/>
              </a:spcBef>
              <a:spcAft>
                <a:spcPts val="0"/>
              </a:spcAft>
              <a:buClr>
                <a:schemeClr val="lt2"/>
              </a:buClr>
              <a:buSzPts val="1600"/>
              <a:buNone/>
              <a:defRPr sz="1600">
                <a:solidFill>
                  <a:schemeClr val="lt2"/>
                </a:solidFill>
              </a:defRPr>
            </a:lvl3pPr>
            <a:lvl4pPr lvl="3" rtl="0" algn="ctr">
              <a:lnSpc>
                <a:spcPct val="100000"/>
              </a:lnSpc>
              <a:spcBef>
                <a:spcPts val="0"/>
              </a:spcBef>
              <a:spcAft>
                <a:spcPts val="0"/>
              </a:spcAft>
              <a:buClr>
                <a:schemeClr val="lt2"/>
              </a:buClr>
              <a:buSzPts val="1600"/>
              <a:buNone/>
              <a:defRPr sz="1600">
                <a:solidFill>
                  <a:schemeClr val="lt2"/>
                </a:solidFill>
              </a:defRPr>
            </a:lvl4pPr>
            <a:lvl5pPr lvl="4" rtl="0" algn="ctr">
              <a:lnSpc>
                <a:spcPct val="100000"/>
              </a:lnSpc>
              <a:spcBef>
                <a:spcPts val="0"/>
              </a:spcBef>
              <a:spcAft>
                <a:spcPts val="0"/>
              </a:spcAft>
              <a:buClr>
                <a:schemeClr val="lt2"/>
              </a:buClr>
              <a:buSzPts val="1600"/>
              <a:buNone/>
              <a:defRPr sz="1600">
                <a:solidFill>
                  <a:schemeClr val="lt2"/>
                </a:solidFill>
              </a:defRPr>
            </a:lvl5pPr>
            <a:lvl6pPr lvl="5" rtl="0" algn="ctr">
              <a:lnSpc>
                <a:spcPct val="100000"/>
              </a:lnSpc>
              <a:spcBef>
                <a:spcPts val="0"/>
              </a:spcBef>
              <a:spcAft>
                <a:spcPts val="0"/>
              </a:spcAft>
              <a:buClr>
                <a:schemeClr val="lt2"/>
              </a:buClr>
              <a:buSzPts val="1600"/>
              <a:buNone/>
              <a:defRPr sz="1600">
                <a:solidFill>
                  <a:schemeClr val="lt2"/>
                </a:solidFill>
              </a:defRPr>
            </a:lvl6pPr>
            <a:lvl7pPr lvl="6" rtl="0" algn="ctr">
              <a:lnSpc>
                <a:spcPct val="100000"/>
              </a:lnSpc>
              <a:spcBef>
                <a:spcPts val="0"/>
              </a:spcBef>
              <a:spcAft>
                <a:spcPts val="0"/>
              </a:spcAft>
              <a:buClr>
                <a:schemeClr val="lt2"/>
              </a:buClr>
              <a:buSzPts val="1600"/>
              <a:buNone/>
              <a:defRPr sz="1600">
                <a:solidFill>
                  <a:schemeClr val="lt2"/>
                </a:solidFill>
              </a:defRPr>
            </a:lvl7pPr>
            <a:lvl8pPr lvl="7" rtl="0" algn="ctr">
              <a:lnSpc>
                <a:spcPct val="100000"/>
              </a:lnSpc>
              <a:spcBef>
                <a:spcPts val="0"/>
              </a:spcBef>
              <a:spcAft>
                <a:spcPts val="0"/>
              </a:spcAft>
              <a:buClr>
                <a:schemeClr val="lt2"/>
              </a:buClr>
              <a:buSzPts val="1600"/>
              <a:buNone/>
              <a:defRPr sz="1600">
                <a:solidFill>
                  <a:schemeClr val="lt2"/>
                </a:solidFill>
              </a:defRPr>
            </a:lvl8pPr>
            <a:lvl9pPr lvl="8" rtl="0" algn="ctr">
              <a:lnSpc>
                <a:spcPct val="100000"/>
              </a:lnSpc>
              <a:spcBef>
                <a:spcPts val="0"/>
              </a:spcBef>
              <a:spcAft>
                <a:spcPts val="0"/>
              </a:spcAft>
              <a:buClr>
                <a:schemeClr val="lt2"/>
              </a:buClr>
              <a:buSzPts val="1600"/>
              <a:buNone/>
              <a:defRPr sz="1600">
                <a:solidFill>
                  <a:schemeClr val="lt2"/>
                </a:solidFill>
              </a:defRPr>
            </a:lvl9pPr>
          </a:lstStyle>
          <a:p/>
        </p:txBody>
      </p:sp>
      <p:sp>
        <p:nvSpPr>
          <p:cNvPr id="1513" name="Google Shape;1513;p26"/>
          <p:cNvSpPr/>
          <p:nvPr/>
        </p:nvSpPr>
        <p:spPr>
          <a:xfrm rot="-8627300">
            <a:off x="7420979" y="819303"/>
            <a:ext cx="2431951" cy="768702"/>
          </a:xfrm>
          <a:custGeom>
            <a:rect b="b" l="l" r="r" t="t"/>
            <a:pathLst>
              <a:path extrusionOk="0" h="18227" w="57665">
                <a:moveTo>
                  <a:pt x="26933" y="0"/>
                </a:moveTo>
                <a:cubicBezTo>
                  <a:pt x="25599" y="0"/>
                  <a:pt x="23815" y="600"/>
                  <a:pt x="21532" y="2532"/>
                </a:cubicBezTo>
                <a:cubicBezTo>
                  <a:pt x="19970" y="3853"/>
                  <a:pt x="18626" y="4255"/>
                  <a:pt x="17465" y="4255"/>
                </a:cubicBezTo>
                <a:cubicBezTo>
                  <a:pt x="15660" y="4255"/>
                  <a:pt x="14294" y="3286"/>
                  <a:pt x="13230" y="3286"/>
                </a:cubicBezTo>
                <a:cubicBezTo>
                  <a:pt x="12339" y="3286"/>
                  <a:pt x="11660" y="3966"/>
                  <a:pt x="11113" y="6467"/>
                </a:cubicBezTo>
                <a:cubicBezTo>
                  <a:pt x="9492" y="13875"/>
                  <a:pt x="0" y="14338"/>
                  <a:pt x="0" y="14338"/>
                </a:cubicBezTo>
                <a:cubicBezTo>
                  <a:pt x="0" y="14338"/>
                  <a:pt x="35934" y="18227"/>
                  <a:pt x="49785" y="18227"/>
                </a:cubicBezTo>
                <a:cubicBezTo>
                  <a:pt x="52831" y="18227"/>
                  <a:pt x="54810" y="18039"/>
                  <a:pt x="55102" y="17580"/>
                </a:cubicBezTo>
                <a:cubicBezTo>
                  <a:pt x="56723" y="15033"/>
                  <a:pt x="57665" y="12214"/>
                  <a:pt x="53249" y="11561"/>
                </a:cubicBezTo>
                <a:cubicBezTo>
                  <a:pt x="48834" y="10907"/>
                  <a:pt x="46535" y="8551"/>
                  <a:pt x="46998" y="6699"/>
                </a:cubicBezTo>
                <a:cubicBezTo>
                  <a:pt x="47361" y="5248"/>
                  <a:pt x="44742" y="3153"/>
                  <a:pt x="41359" y="3153"/>
                </a:cubicBezTo>
                <a:cubicBezTo>
                  <a:pt x="40426" y="3153"/>
                  <a:pt x="39435" y="3313"/>
                  <a:pt x="38432" y="3689"/>
                </a:cubicBezTo>
                <a:cubicBezTo>
                  <a:pt x="37676" y="3973"/>
                  <a:pt x="36804" y="4257"/>
                  <a:pt x="35769" y="4257"/>
                </a:cubicBezTo>
                <a:cubicBezTo>
                  <a:pt x="34269" y="4257"/>
                  <a:pt x="32427" y="3661"/>
                  <a:pt x="30098" y="1605"/>
                </a:cubicBezTo>
                <a:cubicBezTo>
                  <a:pt x="30098" y="1605"/>
                  <a:pt x="29117" y="0"/>
                  <a:pt x="2693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26"/>
          <p:cNvSpPr/>
          <p:nvPr/>
        </p:nvSpPr>
        <p:spPr>
          <a:xfrm rot="10800000">
            <a:off x="6781303" y="-203480"/>
            <a:ext cx="2615147" cy="1753654"/>
          </a:xfrm>
          <a:custGeom>
            <a:rect b="b" l="l" r="r" t="t"/>
            <a:pathLst>
              <a:path extrusionOk="0" h="35609" w="38822">
                <a:moveTo>
                  <a:pt x="3691" y="0"/>
                </a:moveTo>
                <a:cubicBezTo>
                  <a:pt x="2832" y="0"/>
                  <a:pt x="2204" y="517"/>
                  <a:pt x="2204" y="517"/>
                </a:cubicBezTo>
                <a:lnTo>
                  <a:pt x="0" y="35608"/>
                </a:lnTo>
                <a:lnTo>
                  <a:pt x="38821" y="35608"/>
                </a:lnTo>
                <a:cubicBezTo>
                  <a:pt x="38821" y="34930"/>
                  <a:pt x="36617" y="18995"/>
                  <a:pt x="30175" y="16791"/>
                </a:cubicBezTo>
                <a:cubicBezTo>
                  <a:pt x="24705" y="14920"/>
                  <a:pt x="28159" y="11337"/>
                  <a:pt x="23097" y="11337"/>
                </a:cubicBezTo>
                <a:cubicBezTo>
                  <a:pt x="22198" y="11337"/>
                  <a:pt x="21030" y="11450"/>
                  <a:pt x="19496" y="11706"/>
                </a:cubicBezTo>
                <a:cubicBezTo>
                  <a:pt x="17991" y="11956"/>
                  <a:pt x="16698" y="12073"/>
                  <a:pt x="15580" y="12073"/>
                </a:cubicBezTo>
                <a:cubicBezTo>
                  <a:pt x="9144" y="12073"/>
                  <a:pt x="8540" y="8190"/>
                  <a:pt x="6951" y="3568"/>
                </a:cubicBezTo>
                <a:cubicBezTo>
                  <a:pt x="5956" y="675"/>
                  <a:pt x="4672" y="0"/>
                  <a:pt x="3691" y="0"/>
                </a:cubicBezTo>
                <a:close/>
              </a:path>
            </a:pathLst>
          </a:custGeom>
          <a:solidFill>
            <a:srgbClr val="2944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5" name="Google Shape;1515;p26"/>
          <p:cNvGrpSpPr/>
          <p:nvPr/>
        </p:nvGrpSpPr>
        <p:grpSpPr>
          <a:xfrm>
            <a:off x="7267075" y="-305375"/>
            <a:ext cx="875700" cy="891675"/>
            <a:chOff x="-5242200" y="-1934287"/>
            <a:chExt cx="875700" cy="891675"/>
          </a:xfrm>
        </p:grpSpPr>
        <p:sp>
          <p:nvSpPr>
            <p:cNvPr id="1516" name="Google Shape;1516;p26"/>
            <p:cNvSpPr/>
            <p:nvPr/>
          </p:nvSpPr>
          <p:spPr>
            <a:xfrm>
              <a:off x="-4665975" y="-1107862"/>
              <a:ext cx="61625" cy="48775"/>
            </a:xfrm>
            <a:custGeom>
              <a:rect b="b" l="l" r="r" t="t"/>
              <a:pathLst>
                <a:path extrusionOk="0" h="1951" w="2465">
                  <a:moveTo>
                    <a:pt x="1261" y="0"/>
                  </a:moveTo>
                  <a:cubicBezTo>
                    <a:pt x="914" y="0"/>
                    <a:pt x="576" y="157"/>
                    <a:pt x="353" y="444"/>
                  </a:cubicBezTo>
                  <a:lnTo>
                    <a:pt x="352" y="444"/>
                  </a:lnTo>
                  <a:cubicBezTo>
                    <a:pt x="0" y="896"/>
                    <a:pt x="33" y="1538"/>
                    <a:pt x="432" y="1950"/>
                  </a:cubicBezTo>
                  <a:cubicBezTo>
                    <a:pt x="1100" y="1766"/>
                    <a:pt x="1759" y="1544"/>
                    <a:pt x="2404" y="1287"/>
                  </a:cubicBezTo>
                  <a:cubicBezTo>
                    <a:pt x="2465" y="773"/>
                    <a:pt x="2176" y="283"/>
                    <a:pt x="1699" y="87"/>
                  </a:cubicBezTo>
                  <a:cubicBezTo>
                    <a:pt x="1557" y="28"/>
                    <a:pt x="1408" y="0"/>
                    <a:pt x="12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26"/>
            <p:cNvSpPr/>
            <p:nvPr/>
          </p:nvSpPr>
          <p:spPr>
            <a:xfrm>
              <a:off x="-4683450" y="-1242837"/>
              <a:ext cx="65100" cy="57725"/>
            </a:xfrm>
            <a:custGeom>
              <a:rect b="b" l="l" r="r" t="t"/>
              <a:pathLst>
                <a:path extrusionOk="0" h="2309" w="2604">
                  <a:moveTo>
                    <a:pt x="1303" y="0"/>
                  </a:moveTo>
                  <a:cubicBezTo>
                    <a:pt x="960" y="0"/>
                    <a:pt x="620" y="152"/>
                    <a:pt x="392" y="443"/>
                  </a:cubicBezTo>
                  <a:cubicBezTo>
                    <a:pt x="0" y="944"/>
                    <a:pt x="89" y="1670"/>
                    <a:pt x="591" y="2063"/>
                  </a:cubicBezTo>
                  <a:cubicBezTo>
                    <a:pt x="801" y="2228"/>
                    <a:pt x="1052" y="2308"/>
                    <a:pt x="1301" y="2308"/>
                  </a:cubicBezTo>
                  <a:cubicBezTo>
                    <a:pt x="1643" y="2308"/>
                    <a:pt x="1983" y="2156"/>
                    <a:pt x="2210" y="1866"/>
                  </a:cubicBezTo>
                  <a:cubicBezTo>
                    <a:pt x="2604" y="1364"/>
                    <a:pt x="2515" y="638"/>
                    <a:pt x="2013" y="245"/>
                  </a:cubicBezTo>
                  <a:cubicBezTo>
                    <a:pt x="1802"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26"/>
            <p:cNvSpPr/>
            <p:nvPr/>
          </p:nvSpPr>
          <p:spPr>
            <a:xfrm>
              <a:off x="-5104975" y="-1328462"/>
              <a:ext cx="65100" cy="57725"/>
            </a:xfrm>
            <a:custGeom>
              <a:rect b="b" l="l" r="r" t="t"/>
              <a:pathLst>
                <a:path extrusionOk="0" h="2309" w="2604">
                  <a:moveTo>
                    <a:pt x="1303" y="0"/>
                  </a:moveTo>
                  <a:cubicBezTo>
                    <a:pt x="960" y="0"/>
                    <a:pt x="621" y="152"/>
                    <a:pt x="394" y="443"/>
                  </a:cubicBezTo>
                  <a:cubicBezTo>
                    <a:pt x="0" y="945"/>
                    <a:pt x="89" y="1671"/>
                    <a:pt x="591" y="2064"/>
                  </a:cubicBezTo>
                  <a:cubicBezTo>
                    <a:pt x="802" y="2229"/>
                    <a:pt x="1052" y="2308"/>
                    <a:pt x="1301" y="2308"/>
                  </a:cubicBezTo>
                  <a:cubicBezTo>
                    <a:pt x="1644" y="2308"/>
                    <a:pt x="1983" y="2156"/>
                    <a:pt x="2211" y="1865"/>
                  </a:cubicBezTo>
                  <a:cubicBezTo>
                    <a:pt x="2604" y="1363"/>
                    <a:pt x="2515" y="639"/>
                    <a:pt x="2013" y="246"/>
                  </a:cubicBezTo>
                  <a:cubicBezTo>
                    <a:pt x="1802"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26"/>
            <p:cNvSpPr/>
            <p:nvPr/>
          </p:nvSpPr>
          <p:spPr>
            <a:xfrm>
              <a:off x="-4951850" y="-1209887"/>
              <a:ext cx="61775" cy="57700"/>
            </a:xfrm>
            <a:custGeom>
              <a:rect b="b" l="l" r="r" t="t"/>
              <a:pathLst>
                <a:path extrusionOk="0" h="2308" w="2471">
                  <a:moveTo>
                    <a:pt x="1237" y="0"/>
                  </a:moveTo>
                  <a:cubicBezTo>
                    <a:pt x="1191" y="0"/>
                    <a:pt x="1144" y="3"/>
                    <a:pt x="1096" y="9"/>
                  </a:cubicBezTo>
                  <a:cubicBezTo>
                    <a:pt x="634" y="65"/>
                    <a:pt x="251" y="395"/>
                    <a:pt x="125" y="845"/>
                  </a:cubicBezTo>
                  <a:cubicBezTo>
                    <a:pt x="0" y="1294"/>
                    <a:pt x="158" y="1774"/>
                    <a:pt x="525" y="2062"/>
                  </a:cubicBezTo>
                  <a:cubicBezTo>
                    <a:pt x="736" y="2228"/>
                    <a:pt x="987" y="2308"/>
                    <a:pt x="1236" y="2308"/>
                  </a:cubicBezTo>
                  <a:cubicBezTo>
                    <a:pt x="1579" y="2308"/>
                    <a:pt x="1918" y="2156"/>
                    <a:pt x="2146" y="1865"/>
                  </a:cubicBezTo>
                  <a:cubicBezTo>
                    <a:pt x="2433" y="1497"/>
                    <a:pt x="2471" y="993"/>
                    <a:pt x="2241" y="587"/>
                  </a:cubicBezTo>
                  <a:cubicBezTo>
                    <a:pt x="2035" y="221"/>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26"/>
            <p:cNvSpPr/>
            <p:nvPr/>
          </p:nvSpPr>
          <p:spPr>
            <a:xfrm>
              <a:off x="-5086925" y="-1193587"/>
              <a:ext cx="62525" cy="57800"/>
            </a:xfrm>
            <a:custGeom>
              <a:rect b="b" l="l" r="r" t="t"/>
              <a:pathLst>
                <a:path extrusionOk="0" h="2312" w="2501">
                  <a:moveTo>
                    <a:pt x="1244" y="1"/>
                  </a:moveTo>
                  <a:cubicBezTo>
                    <a:pt x="1027" y="1"/>
                    <a:pt x="809" y="62"/>
                    <a:pt x="617" y="185"/>
                  </a:cubicBezTo>
                  <a:cubicBezTo>
                    <a:pt x="199" y="456"/>
                    <a:pt x="0" y="963"/>
                    <a:pt x="126" y="1445"/>
                  </a:cubicBezTo>
                  <a:cubicBezTo>
                    <a:pt x="378" y="1666"/>
                    <a:pt x="638" y="1882"/>
                    <a:pt x="904" y="2091"/>
                  </a:cubicBezTo>
                  <a:cubicBezTo>
                    <a:pt x="1002" y="2168"/>
                    <a:pt x="1102" y="2236"/>
                    <a:pt x="1200" y="2311"/>
                  </a:cubicBezTo>
                  <a:cubicBezTo>
                    <a:pt x="1214" y="2311"/>
                    <a:pt x="1228" y="2311"/>
                    <a:pt x="1242" y="2311"/>
                  </a:cubicBezTo>
                  <a:cubicBezTo>
                    <a:pt x="1722" y="2311"/>
                    <a:pt x="2156" y="2013"/>
                    <a:pt x="2326" y="1561"/>
                  </a:cubicBezTo>
                  <a:cubicBezTo>
                    <a:pt x="2500" y="1094"/>
                    <a:pt x="2356" y="568"/>
                    <a:pt x="1968" y="256"/>
                  </a:cubicBezTo>
                  <a:cubicBezTo>
                    <a:pt x="1757" y="87"/>
                    <a:pt x="1501" y="1"/>
                    <a:pt x="124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26"/>
            <p:cNvSpPr/>
            <p:nvPr/>
          </p:nvSpPr>
          <p:spPr>
            <a:xfrm>
              <a:off x="-4968325" y="-1344912"/>
              <a:ext cx="61800" cy="57700"/>
            </a:xfrm>
            <a:custGeom>
              <a:rect b="b" l="l" r="r" t="t"/>
              <a:pathLst>
                <a:path extrusionOk="0" h="2308" w="2472">
                  <a:moveTo>
                    <a:pt x="1235" y="0"/>
                  </a:moveTo>
                  <a:cubicBezTo>
                    <a:pt x="1189" y="0"/>
                    <a:pt x="1143" y="3"/>
                    <a:pt x="1097" y="8"/>
                  </a:cubicBezTo>
                  <a:cubicBezTo>
                    <a:pt x="634" y="65"/>
                    <a:pt x="251" y="395"/>
                    <a:pt x="126" y="845"/>
                  </a:cubicBezTo>
                  <a:cubicBezTo>
                    <a:pt x="0" y="1294"/>
                    <a:pt x="158" y="1775"/>
                    <a:pt x="525" y="2063"/>
                  </a:cubicBezTo>
                  <a:cubicBezTo>
                    <a:pt x="736" y="2228"/>
                    <a:pt x="987" y="2308"/>
                    <a:pt x="1235" y="2308"/>
                  </a:cubicBezTo>
                  <a:cubicBezTo>
                    <a:pt x="1578" y="2308"/>
                    <a:pt x="1918" y="2156"/>
                    <a:pt x="2146" y="1865"/>
                  </a:cubicBezTo>
                  <a:cubicBezTo>
                    <a:pt x="2433" y="1498"/>
                    <a:pt x="2471" y="993"/>
                    <a:pt x="2241" y="586"/>
                  </a:cubicBezTo>
                  <a:cubicBezTo>
                    <a:pt x="2035" y="221"/>
                    <a:pt x="1648"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26"/>
            <p:cNvSpPr/>
            <p:nvPr/>
          </p:nvSpPr>
          <p:spPr>
            <a:xfrm>
              <a:off x="-4924800" y="-1074912"/>
              <a:ext cx="48200" cy="21825"/>
            </a:xfrm>
            <a:custGeom>
              <a:rect b="b" l="l" r="r" t="t"/>
              <a:pathLst>
                <a:path extrusionOk="0" h="873" w="1928">
                  <a:moveTo>
                    <a:pt x="816" y="1"/>
                  </a:moveTo>
                  <a:cubicBezTo>
                    <a:pt x="514" y="1"/>
                    <a:pt x="218" y="121"/>
                    <a:pt x="0" y="343"/>
                  </a:cubicBezTo>
                  <a:cubicBezTo>
                    <a:pt x="633" y="554"/>
                    <a:pt x="1276" y="731"/>
                    <a:pt x="1927" y="873"/>
                  </a:cubicBezTo>
                  <a:cubicBezTo>
                    <a:pt x="1829" y="469"/>
                    <a:pt x="1520" y="152"/>
                    <a:pt x="1119" y="42"/>
                  </a:cubicBezTo>
                  <a:cubicBezTo>
                    <a:pt x="1019" y="14"/>
                    <a:pt x="917" y="1"/>
                    <a:pt x="81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26"/>
            <p:cNvSpPr/>
            <p:nvPr/>
          </p:nvSpPr>
          <p:spPr>
            <a:xfrm>
              <a:off x="-4816850" y="-1226362"/>
              <a:ext cx="61800" cy="57725"/>
            </a:xfrm>
            <a:custGeom>
              <a:rect b="b" l="l" r="r" t="t"/>
              <a:pathLst>
                <a:path extrusionOk="0" h="2309" w="2472">
                  <a:moveTo>
                    <a:pt x="1238" y="1"/>
                  </a:moveTo>
                  <a:cubicBezTo>
                    <a:pt x="1191" y="1"/>
                    <a:pt x="1144" y="3"/>
                    <a:pt x="1097" y="9"/>
                  </a:cubicBezTo>
                  <a:cubicBezTo>
                    <a:pt x="634" y="65"/>
                    <a:pt x="251" y="395"/>
                    <a:pt x="126" y="845"/>
                  </a:cubicBezTo>
                  <a:cubicBezTo>
                    <a:pt x="0" y="1294"/>
                    <a:pt x="158" y="1774"/>
                    <a:pt x="526" y="2063"/>
                  </a:cubicBezTo>
                  <a:cubicBezTo>
                    <a:pt x="737" y="2228"/>
                    <a:pt x="988" y="2308"/>
                    <a:pt x="1236" y="2308"/>
                  </a:cubicBezTo>
                  <a:cubicBezTo>
                    <a:pt x="1579" y="2308"/>
                    <a:pt x="1918" y="2156"/>
                    <a:pt x="2146" y="1865"/>
                  </a:cubicBezTo>
                  <a:cubicBezTo>
                    <a:pt x="2433" y="1497"/>
                    <a:pt x="2471" y="993"/>
                    <a:pt x="2241" y="586"/>
                  </a:cubicBezTo>
                  <a:cubicBezTo>
                    <a:pt x="2035" y="221"/>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26"/>
            <p:cNvSpPr/>
            <p:nvPr/>
          </p:nvSpPr>
          <p:spPr>
            <a:xfrm>
              <a:off x="-4986450" y="-1479937"/>
              <a:ext cx="65125" cy="57725"/>
            </a:xfrm>
            <a:custGeom>
              <a:rect b="b" l="l" r="r" t="t"/>
              <a:pathLst>
                <a:path extrusionOk="0" h="2309" w="2605">
                  <a:moveTo>
                    <a:pt x="1303" y="0"/>
                  </a:moveTo>
                  <a:cubicBezTo>
                    <a:pt x="961" y="0"/>
                    <a:pt x="622" y="152"/>
                    <a:pt x="394" y="443"/>
                  </a:cubicBezTo>
                  <a:cubicBezTo>
                    <a:pt x="1" y="945"/>
                    <a:pt x="89" y="1671"/>
                    <a:pt x="591" y="2063"/>
                  </a:cubicBezTo>
                  <a:cubicBezTo>
                    <a:pt x="803" y="2228"/>
                    <a:pt x="1053" y="2308"/>
                    <a:pt x="1302" y="2308"/>
                  </a:cubicBezTo>
                  <a:cubicBezTo>
                    <a:pt x="1645" y="2308"/>
                    <a:pt x="1984" y="2156"/>
                    <a:pt x="2211" y="1865"/>
                  </a:cubicBezTo>
                  <a:cubicBezTo>
                    <a:pt x="2604" y="1363"/>
                    <a:pt x="2516" y="639"/>
                    <a:pt x="2014" y="246"/>
                  </a:cubicBezTo>
                  <a:cubicBezTo>
                    <a:pt x="1803"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26"/>
            <p:cNvSpPr/>
            <p:nvPr/>
          </p:nvSpPr>
          <p:spPr>
            <a:xfrm>
              <a:off x="-4833325" y="-1361387"/>
              <a:ext cx="61800" cy="57700"/>
            </a:xfrm>
            <a:custGeom>
              <a:rect b="b" l="l" r="r" t="t"/>
              <a:pathLst>
                <a:path extrusionOk="0" h="2308" w="2472">
                  <a:moveTo>
                    <a:pt x="1236" y="0"/>
                  </a:moveTo>
                  <a:cubicBezTo>
                    <a:pt x="1190" y="0"/>
                    <a:pt x="1143" y="3"/>
                    <a:pt x="1097" y="9"/>
                  </a:cubicBezTo>
                  <a:cubicBezTo>
                    <a:pt x="634" y="66"/>
                    <a:pt x="251" y="396"/>
                    <a:pt x="126" y="846"/>
                  </a:cubicBezTo>
                  <a:cubicBezTo>
                    <a:pt x="1" y="1295"/>
                    <a:pt x="159" y="1775"/>
                    <a:pt x="525" y="2063"/>
                  </a:cubicBezTo>
                  <a:cubicBezTo>
                    <a:pt x="736" y="2228"/>
                    <a:pt x="987" y="2308"/>
                    <a:pt x="1235" y="2308"/>
                  </a:cubicBezTo>
                  <a:cubicBezTo>
                    <a:pt x="1579" y="2308"/>
                    <a:pt x="1918" y="2156"/>
                    <a:pt x="2146" y="1865"/>
                  </a:cubicBezTo>
                  <a:cubicBezTo>
                    <a:pt x="2433" y="1498"/>
                    <a:pt x="2471" y="994"/>
                    <a:pt x="2241" y="587"/>
                  </a:cubicBezTo>
                  <a:cubicBezTo>
                    <a:pt x="2035" y="221"/>
                    <a:pt x="1649" y="0"/>
                    <a:pt x="123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26"/>
            <p:cNvSpPr/>
            <p:nvPr/>
          </p:nvSpPr>
          <p:spPr>
            <a:xfrm>
              <a:off x="-4800975" y="-1091362"/>
              <a:ext cx="64050" cy="48750"/>
            </a:xfrm>
            <a:custGeom>
              <a:rect b="b" l="l" r="r" t="t"/>
              <a:pathLst>
                <a:path extrusionOk="0" h="1950" w="2562">
                  <a:moveTo>
                    <a:pt x="1261" y="0"/>
                  </a:moveTo>
                  <a:cubicBezTo>
                    <a:pt x="919" y="0"/>
                    <a:pt x="579" y="152"/>
                    <a:pt x="352" y="443"/>
                  </a:cubicBezTo>
                  <a:cubicBezTo>
                    <a:pt x="0" y="892"/>
                    <a:pt x="32" y="1531"/>
                    <a:pt x="425" y="1944"/>
                  </a:cubicBezTo>
                  <a:cubicBezTo>
                    <a:pt x="497" y="1947"/>
                    <a:pt x="568" y="1947"/>
                    <a:pt x="640" y="1948"/>
                  </a:cubicBezTo>
                  <a:cubicBezTo>
                    <a:pt x="722" y="1949"/>
                    <a:pt x="805" y="1949"/>
                    <a:pt x="887" y="1949"/>
                  </a:cubicBezTo>
                  <a:cubicBezTo>
                    <a:pt x="1301" y="1949"/>
                    <a:pt x="1715" y="1936"/>
                    <a:pt x="2128" y="1909"/>
                  </a:cubicBezTo>
                  <a:cubicBezTo>
                    <a:pt x="2141" y="1893"/>
                    <a:pt x="2157" y="1882"/>
                    <a:pt x="2169" y="1866"/>
                  </a:cubicBezTo>
                  <a:cubicBezTo>
                    <a:pt x="2562" y="1364"/>
                    <a:pt x="2473" y="638"/>
                    <a:pt x="1971" y="246"/>
                  </a:cubicBezTo>
                  <a:cubicBezTo>
                    <a:pt x="1761" y="81"/>
                    <a:pt x="1510" y="0"/>
                    <a:pt x="12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26"/>
            <p:cNvSpPr/>
            <p:nvPr/>
          </p:nvSpPr>
          <p:spPr>
            <a:xfrm>
              <a:off x="-5238050" y="-1447012"/>
              <a:ext cx="45375" cy="57650"/>
            </a:xfrm>
            <a:custGeom>
              <a:rect b="b" l="l" r="r" t="t"/>
              <a:pathLst>
                <a:path extrusionOk="0" h="2306" w="1815">
                  <a:moveTo>
                    <a:pt x="565" y="1"/>
                  </a:moveTo>
                  <a:cubicBezTo>
                    <a:pt x="372" y="1"/>
                    <a:pt x="178" y="49"/>
                    <a:pt x="0" y="149"/>
                  </a:cubicBezTo>
                  <a:cubicBezTo>
                    <a:pt x="100" y="873"/>
                    <a:pt x="243" y="1590"/>
                    <a:pt x="428" y="2297"/>
                  </a:cubicBezTo>
                  <a:cubicBezTo>
                    <a:pt x="475" y="2303"/>
                    <a:pt x="522" y="2306"/>
                    <a:pt x="569" y="2306"/>
                  </a:cubicBezTo>
                  <a:cubicBezTo>
                    <a:pt x="919" y="2306"/>
                    <a:pt x="1255" y="2146"/>
                    <a:pt x="1475" y="1866"/>
                  </a:cubicBezTo>
                  <a:cubicBezTo>
                    <a:pt x="1815" y="1433"/>
                    <a:pt x="1801" y="820"/>
                    <a:pt x="1442" y="403"/>
                  </a:cubicBezTo>
                  <a:cubicBezTo>
                    <a:pt x="1216" y="140"/>
                    <a:pt x="893" y="1"/>
                    <a:pt x="56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26"/>
            <p:cNvSpPr/>
            <p:nvPr/>
          </p:nvSpPr>
          <p:spPr>
            <a:xfrm>
              <a:off x="-5242200" y="-1581662"/>
              <a:ext cx="32550" cy="57350"/>
            </a:xfrm>
            <a:custGeom>
              <a:rect b="b" l="l" r="r" t="t"/>
              <a:pathLst>
                <a:path extrusionOk="0" h="2294" w="1302">
                  <a:moveTo>
                    <a:pt x="223" y="0"/>
                  </a:moveTo>
                  <a:cubicBezTo>
                    <a:pt x="102" y="759"/>
                    <a:pt x="27" y="1524"/>
                    <a:pt x="1" y="2292"/>
                  </a:cubicBezTo>
                  <a:cubicBezTo>
                    <a:pt x="25" y="2293"/>
                    <a:pt x="49" y="2294"/>
                    <a:pt x="74" y="2294"/>
                  </a:cubicBezTo>
                  <a:cubicBezTo>
                    <a:pt x="427" y="2294"/>
                    <a:pt x="763" y="2132"/>
                    <a:pt x="982" y="1852"/>
                  </a:cubicBezTo>
                  <a:cubicBezTo>
                    <a:pt x="1240" y="1527"/>
                    <a:pt x="1302" y="1088"/>
                    <a:pt x="1144" y="705"/>
                  </a:cubicBezTo>
                  <a:cubicBezTo>
                    <a:pt x="987" y="320"/>
                    <a:pt x="635" y="51"/>
                    <a:pt x="22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26"/>
            <p:cNvSpPr/>
            <p:nvPr/>
          </p:nvSpPr>
          <p:spPr>
            <a:xfrm>
              <a:off x="-5198925" y="-1310637"/>
              <a:ext cx="22600" cy="36275"/>
            </a:xfrm>
            <a:custGeom>
              <a:rect b="b" l="l" r="r" t="t"/>
              <a:pathLst>
                <a:path extrusionOk="0" h="1451" w="904">
                  <a:moveTo>
                    <a:pt x="1" y="0"/>
                  </a:moveTo>
                  <a:cubicBezTo>
                    <a:pt x="231" y="494"/>
                    <a:pt x="482" y="977"/>
                    <a:pt x="755" y="1451"/>
                  </a:cubicBezTo>
                  <a:cubicBezTo>
                    <a:pt x="903" y="992"/>
                    <a:pt x="750" y="489"/>
                    <a:pt x="371" y="191"/>
                  </a:cubicBezTo>
                  <a:cubicBezTo>
                    <a:pt x="260" y="105"/>
                    <a:pt x="135" y="41"/>
                    <a:pt x="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26"/>
            <p:cNvSpPr/>
            <p:nvPr/>
          </p:nvSpPr>
          <p:spPr>
            <a:xfrm>
              <a:off x="-5119800" y="-1463462"/>
              <a:ext cx="61800" cy="57725"/>
            </a:xfrm>
            <a:custGeom>
              <a:rect b="b" l="l" r="r" t="t"/>
              <a:pathLst>
                <a:path extrusionOk="0" h="2309" w="2472">
                  <a:moveTo>
                    <a:pt x="1235" y="1"/>
                  </a:moveTo>
                  <a:cubicBezTo>
                    <a:pt x="1189" y="1"/>
                    <a:pt x="1143" y="3"/>
                    <a:pt x="1097" y="9"/>
                  </a:cubicBezTo>
                  <a:cubicBezTo>
                    <a:pt x="634" y="66"/>
                    <a:pt x="251" y="396"/>
                    <a:pt x="126" y="845"/>
                  </a:cubicBezTo>
                  <a:cubicBezTo>
                    <a:pt x="0" y="1295"/>
                    <a:pt x="158" y="1775"/>
                    <a:pt x="525" y="2064"/>
                  </a:cubicBezTo>
                  <a:cubicBezTo>
                    <a:pt x="736" y="2228"/>
                    <a:pt x="986" y="2308"/>
                    <a:pt x="1235" y="2308"/>
                  </a:cubicBezTo>
                  <a:cubicBezTo>
                    <a:pt x="1578" y="2308"/>
                    <a:pt x="1918" y="2156"/>
                    <a:pt x="2145" y="1865"/>
                  </a:cubicBezTo>
                  <a:cubicBezTo>
                    <a:pt x="2433" y="1498"/>
                    <a:pt x="2471" y="994"/>
                    <a:pt x="2241" y="587"/>
                  </a:cubicBezTo>
                  <a:cubicBezTo>
                    <a:pt x="2035" y="221"/>
                    <a:pt x="1649" y="1"/>
                    <a:pt x="123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26"/>
            <p:cNvSpPr/>
            <p:nvPr/>
          </p:nvSpPr>
          <p:spPr>
            <a:xfrm>
              <a:off x="-5136275" y="-1598462"/>
              <a:ext cx="61800" cy="57700"/>
            </a:xfrm>
            <a:custGeom>
              <a:rect b="b" l="l" r="r" t="t"/>
              <a:pathLst>
                <a:path extrusionOk="0" h="2308" w="2472">
                  <a:moveTo>
                    <a:pt x="1237" y="0"/>
                  </a:moveTo>
                  <a:cubicBezTo>
                    <a:pt x="1191" y="0"/>
                    <a:pt x="1144" y="3"/>
                    <a:pt x="1097" y="9"/>
                  </a:cubicBezTo>
                  <a:cubicBezTo>
                    <a:pt x="634" y="66"/>
                    <a:pt x="250" y="396"/>
                    <a:pt x="125" y="844"/>
                  </a:cubicBezTo>
                  <a:cubicBezTo>
                    <a:pt x="1" y="1295"/>
                    <a:pt x="159" y="1775"/>
                    <a:pt x="525" y="2062"/>
                  </a:cubicBezTo>
                  <a:cubicBezTo>
                    <a:pt x="737" y="2227"/>
                    <a:pt x="987" y="2308"/>
                    <a:pt x="1236" y="2308"/>
                  </a:cubicBezTo>
                  <a:cubicBezTo>
                    <a:pt x="1579" y="2308"/>
                    <a:pt x="1918" y="2156"/>
                    <a:pt x="2145" y="1865"/>
                  </a:cubicBezTo>
                  <a:cubicBezTo>
                    <a:pt x="2433" y="1497"/>
                    <a:pt x="2471" y="992"/>
                    <a:pt x="2241" y="586"/>
                  </a:cubicBezTo>
                  <a:cubicBezTo>
                    <a:pt x="2036" y="222"/>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26"/>
            <p:cNvSpPr/>
            <p:nvPr/>
          </p:nvSpPr>
          <p:spPr>
            <a:xfrm>
              <a:off x="-4564925" y="-1394337"/>
              <a:ext cx="65125" cy="57725"/>
            </a:xfrm>
            <a:custGeom>
              <a:rect b="b" l="l" r="r" t="t"/>
              <a:pathLst>
                <a:path extrusionOk="0" h="2309" w="2605">
                  <a:moveTo>
                    <a:pt x="1303" y="0"/>
                  </a:moveTo>
                  <a:cubicBezTo>
                    <a:pt x="960" y="0"/>
                    <a:pt x="621" y="152"/>
                    <a:pt x="394" y="443"/>
                  </a:cubicBezTo>
                  <a:cubicBezTo>
                    <a:pt x="1" y="945"/>
                    <a:pt x="89" y="1671"/>
                    <a:pt x="591" y="2064"/>
                  </a:cubicBezTo>
                  <a:cubicBezTo>
                    <a:pt x="802" y="2229"/>
                    <a:pt x="1053" y="2308"/>
                    <a:pt x="1301" y="2308"/>
                  </a:cubicBezTo>
                  <a:cubicBezTo>
                    <a:pt x="1644" y="2308"/>
                    <a:pt x="1983" y="2157"/>
                    <a:pt x="2211" y="1867"/>
                  </a:cubicBezTo>
                  <a:cubicBezTo>
                    <a:pt x="2604" y="1365"/>
                    <a:pt x="2516" y="639"/>
                    <a:pt x="2014" y="246"/>
                  </a:cubicBezTo>
                  <a:cubicBezTo>
                    <a:pt x="1803"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26"/>
            <p:cNvSpPr/>
            <p:nvPr/>
          </p:nvSpPr>
          <p:spPr>
            <a:xfrm>
              <a:off x="-4411725" y="-1275687"/>
              <a:ext cx="36200" cy="44850"/>
            </a:xfrm>
            <a:custGeom>
              <a:rect b="b" l="l" r="r" t="t"/>
              <a:pathLst>
                <a:path extrusionOk="0" h="1794" w="1448">
                  <a:moveTo>
                    <a:pt x="1229" y="0"/>
                  </a:moveTo>
                  <a:cubicBezTo>
                    <a:pt x="880" y="0"/>
                    <a:pt x="545" y="159"/>
                    <a:pt x="325" y="440"/>
                  </a:cubicBezTo>
                  <a:cubicBezTo>
                    <a:pt x="18" y="834"/>
                    <a:pt x="0" y="1380"/>
                    <a:pt x="282" y="1794"/>
                  </a:cubicBezTo>
                  <a:cubicBezTo>
                    <a:pt x="703" y="1226"/>
                    <a:pt x="1093" y="633"/>
                    <a:pt x="1448" y="21"/>
                  </a:cubicBezTo>
                  <a:cubicBezTo>
                    <a:pt x="1375" y="7"/>
                    <a:pt x="1301" y="0"/>
                    <a:pt x="122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26"/>
            <p:cNvSpPr/>
            <p:nvPr/>
          </p:nvSpPr>
          <p:spPr>
            <a:xfrm>
              <a:off x="-4546850" y="-1259287"/>
              <a:ext cx="61800" cy="57700"/>
            </a:xfrm>
            <a:custGeom>
              <a:rect b="b" l="l" r="r" t="t"/>
              <a:pathLst>
                <a:path extrusionOk="0" h="2308" w="2472">
                  <a:moveTo>
                    <a:pt x="1239" y="0"/>
                  </a:moveTo>
                  <a:cubicBezTo>
                    <a:pt x="1193" y="0"/>
                    <a:pt x="1146" y="3"/>
                    <a:pt x="1098" y="9"/>
                  </a:cubicBezTo>
                  <a:cubicBezTo>
                    <a:pt x="634" y="64"/>
                    <a:pt x="251" y="394"/>
                    <a:pt x="126" y="844"/>
                  </a:cubicBezTo>
                  <a:cubicBezTo>
                    <a:pt x="1" y="1293"/>
                    <a:pt x="159" y="1775"/>
                    <a:pt x="527" y="2062"/>
                  </a:cubicBezTo>
                  <a:cubicBezTo>
                    <a:pt x="738" y="2228"/>
                    <a:pt x="989" y="2308"/>
                    <a:pt x="1237" y="2308"/>
                  </a:cubicBezTo>
                  <a:cubicBezTo>
                    <a:pt x="1580" y="2308"/>
                    <a:pt x="1919" y="2156"/>
                    <a:pt x="2147" y="1865"/>
                  </a:cubicBezTo>
                  <a:cubicBezTo>
                    <a:pt x="2434" y="1497"/>
                    <a:pt x="2472" y="992"/>
                    <a:pt x="2243" y="587"/>
                  </a:cubicBezTo>
                  <a:cubicBezTo>
                    <a:pt x="2036" y="221"/>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26"/>
            <p:cNvSpPr/>
            <p:nvPr/>
          </p:nvSpPr>
          <p:spPr>
            <a:xfrm>
              <a:off x="-4428300" y="-1410762"/>
              <a:ext cx="61800" cy="57700"/>
            </a:xfrm>
            <a:custGeom>
              <a:rect b="b" l="l" r="r" t="t"/>
              <a:pathLst>
                <a:path extrusionOk="0" h="2308" w="2472">
                  <a:moveTo>
                    <a:pt x="1239" y="0"/>
                  </a:moveTo>
                  <a:cubicBezTo>
                    <a:pt x="1192" y="0"/>
                    <a:pt x="1145" y="3"/>
                    <a:pt x="1098" y="9"/>
                  </a:cubicBezTo>
                  <a:cubicBezTo>
                    <a:pt x="634" y="64"/>
                    <a:pt x="251" y="394"/>
                    <a:pt x="126" y="844"/>
                  </a:cubicBezTo>
                  <a:cubicBezTo>
                    <a:pt x="1" y="1293"/>
                    <a:pt x="159" y="1774"/>
                    <a:pt x="527" y="2062"/>
                  </a:cubicBezTo>
                  <a:cubicBezTo>
                    <a:pt x="738" y="2227"/>
                    <a:pt x="988" y="2308"/>
                    <a:pt x="1237" y="2308"/>
                  </a:cubicBezTo>
                  <a:cubicBezTo>
                    <a:pt x="1579" y="2308"/>
                    <a:pt x="1918" y="2156"/>
                    <a:pt x="2146" y="1865"/>
                  </a:cubicBezTo>
                  <a:cubicBezTo>
                    <a:pt x="2433" y="1497"/>
                    <a:pt x="2471" y="992"/>
                    <a:pt x="2242" y="587"/>
                  </a:cubicBezTo>
                  <a:cubicBezTo>
                    <a:pt x="2036" y="221"/>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26"/>
            <p:cNvSpPr/>
            <p:nvPr/>
          </p:nvSpPr>
          <p:spPr>
            <a:xfrm>
              <a:off x="-4446375" y="-1545837"/>
              <a:ext cx="65100" cy="57750"/>
            </a:xfrm>
            <a:custGeom>
              <a:rect b="b" l="l" r="r" t="t"/>
              <a:pathLst>
                <a:path extrusionOk="0" h="2310" w="2604">
                  <a:moveTo>
                    <a:pt x="1302" y="1"/>
                  </a:moveTo>
                  <a:cubicBezTo>
                    <a:pt x="960" y="1"/>
                    <a:pt x="621" y="153"/>
                    <a:pt x="394" y="444"/>
                  </a:cubicBezTo>
                  <a:cubicBezTo>
                    <a:pt x="0" y="946"/>
                    <a:pt x="89" y="1672"/>
                    <a:pt x="591" y="2065"/>
                  </a:cubicBezTo>
                  <a:cubicBezTo>
                    <a:pt x="802" y="2230"/>
                    <a:pt x="1052" y="2309"/>
                    <a:pt x="1300" y="2309"/>
                  </a:cubicBezTo>
                  <a:cubicBezTo>
                    <a:pt x="1643" y="2309"/>
                    <a:pt x="1982" y="2157"/>
                    <a:pt x="2210" y="1866"/>
                  </a:cubicBezTo>
                  <a:cubicBezTo>
                    <a:pt x="2604" y="1364"/>
                    <a:pt x="2515" y="640"/>
                    <a:pt x="2013" y="247"/>
                  </a:cubicBezTo>
                  <a:cubicBezTo>
                    <a:pt x="1802" y="81"/>
                    <a:pt x="1551" y="1"/>
                    <a:pt x="1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26"/>
            <p:cNvSpPr/>
            <p:nvPr/>
          </p:nvSpPr>
          <p:spPr>
            <a:xfrm>
              <a:off x="-4867875" y="-1631437"/>
              <a:ext cx="65125" cy="57750"/>
            </a:xfrm>
            <a:custGeom>
              <a:rect b="b" l="l" r="r" t="t"/>
              <a:pathLst>
                <a:path extrusionOk="0" h="2310" w="2605">
                  <a:moveTo>
                    <a:pt x="1303" y="1"/>
                  </a:moveTo>
                  <a:cubicBezTo>
                    <a:pt x="960" y="1"/>
                    <a:pt x="621" y="153"/>
                    <a:pt x="394" y="444"/>
                  </a:cubicBezTo>
                  <a:cubicBezTo>
                    <a:pt x="1" y="946"/>
                    <a:pt x="89" y="1672"/>
                    <a:pt x="591" y="2065"/>
                  </a:cubicBezTo>
                  <a:cubicBezTo>
                    <a:pt x="802" y="2229"/>
                    <a:pt x="1052" y="2309"/>
                    <a:pt x="1301" y="2309"/>
                  </a:cubicBezTo>
                  <a:cubicBezTo>
                    <a:pt x="1644" y="2309"/>
                    <a:pt x="1983" y="2157"/>
                    <a:pt x="2211" y="1866"/>
                  </a:cubicBezTo>
                  <a:cubicBezTo>
                    <a:pt x="2604" y="1364"/>
                    <a:pt x="2516" y="640"/>
                    <a:pt x="2014" y="247"/>
                  </a:cubicBezTo>
                  <a:cubicBezTo>
                    <a:pt x="1802" y="81"/>
                    <a:pt x="1552" y="1"/>
                    <a:pt x="130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26"/>
            <p:cNvSpPr/>
            <p:nvPr/>
          </p:nvSpPr>
          <p:spPr>
            <a:xfrm>
              <a:off x="-4714775" y="-1512862"/>
              <a:ext cx="61775" cy="57700"/>
            </a:xfrm>
            <a:custGeom>
              <a:rect b="b" l="l" r="r" t="t"/>
              <a:pathLst>
                <a:path extrusionOk="0" h="2308" w="2471">
                  <a:moveTo>
                    <a:pt x="1235" y="0"/>
                  </a:moveTo>
                  <a:cubicBezTo>
                    <a:pt x="1189" y="0"/>
                    <a:pt x="1143" y="3"/>
                    <a:pt x="1096" y="9"/>
                  </a:cubicBezTo>
                  <a:cubicBezTo>
                    <a:pt x="634" y="66"/>
                    <a:pt x="251" y="396"/>
                    <a:pt x="125" y="846"/>
                  </a:cubicBezTo>
                  <a:cubicBezTo>
                    <a:pt x="0" y="1295"/>
                    <a:pt x="158" y="1775"/>
                    <a:pt x="526" y="2063"/>
                  </a:cubicBezTo>
                  <a:cubicBezTo>
                    <a:pt x="737" y="2228"/>
                    <a:pt x="987" y="2308"/>
                    <a:pt x="1235" y="2308"/>
                  </a:cubicBezTo>
                  <a:cubicBezTo>
                    <a:pt x="1578" y="2308"/>
                    <a:pt x="1918" y="2156"/>
                    <a:pt x="2146" y="1865"/>
                  </a:cubicBezTo>
                  <a:cubicBezTo>
                    <a:pt x="2433" y="1498"/>
                    <a:pt x="2471" y="994"/>
                    <a:pt x="2241" y="586"/>
                  </a:cubicBezTo>
                  <a:cubicBezTo>
                    <a:pt x="2035" y="221"/>
                    <a:pt x="1649"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26"/>
            <p:cNvSpPr/>
            <p:nvPr/>
          </p:nvSpPr>
          <p:spPr>
            <a:xfrm>
              <a:off x="-4849800" y="-1496387"/>
              <a:ext cx="61800" cy="57700"/>
            </a:xfrm>
            <a:custGeom>
              <a:rect b="b" l="l" r="r" t="t"/>
              <a:pathLst>
                <a:path extrusionOk="0" h="2308" w="2472">
                  <a:moveTo>
                    <a:pt x="1236" y="0"/>
                  </a:moveTo>
                  <a:cubicBezTo>
                    <a:pt x="1190" y="0"/>
                    <a:pt x="1144" y="3"/>
                    <a:pt x="1097" y="8"/>
                  </a:cubicBezTo>
                  <a:cubicBezTo>
                    <a:pt x="634" y="65"/>
                    <a:pt x="251" y="395"/>
                    <a:pt x="126" y="845"/>
                  </a:cubicBezTo>
                  <a:cubicBezTo>
                    <a:pt x="1" y="1294"/>
                    <a:pt x="159" y="1775"/>
                    <a:pt x="526" y="2063"/>
                  </a:cubicBezTo>
                  <a:cubicBezTo>
                    <a:pt x="737" y="2228"/>
                    <a:pt x="987" y="2308"/>
                    <a:pt x="1236" y="2308"/>
                  </a:cubicBezTo>
                  <a:cubicBezTo>
                    <a:pt x="1579" y="2308"/>
                    <a:pt x="1919" y="2156"/>
                    <a:pt x="2147" y="1865"/>
                  </a:cubicBezTo>
                  <a:cubicBezTo>
                    <a:pt x="2434" y="1498"/>
                    <a:pt x="2472" y="993"/>
                    <a:pt x="2241" y="586"/>
                  </a:cubicBezTo>
                  <a:cubicBezTo>
                    <a:pt x="2035" y="221"/>
                    <a:pt x="1649" y="0"/>
                    <a:pt x="123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26"/>
            <p:cNvSpPr/>
            <p:nvPr/>
          </p:nvSpPr>
          <p:spPr>
            <a:xfrm>
              <a:off x="-4731250" y="-1647862"/>
              <a:ext cx="61800" cy="57700"/>
            </a:xfrm>
            <a:custGeom>
              <a:rect b="b" l="l" r="r" t="t"/>
              <a:pathLst>
                <a:path extrusionOk="0" h="2308" w="2472">
                  <a:moveTo>
                    <a:pt x="1235" y="0"/>
                  </a:moveTo>
                  <a:cubicBezTo>
                    <a:pt x="1189" y="0"/>
                    <a:pt x="1143" y="3"/>
                    <a:pt x="1097" y="8"/>
                  </a:cubicBezTo>
                  <a:cubicBezTo>
                    <a:pt x="634" y="65"/>
                    <a:pt x="251" y="395"/>
                    <a:pt x="126" y="844"/>
                  </a:cubicBezTo>
                  <a:cubicBezTo>
                    <a:pt x="0" y="1294"/>
                    <a:pt x="158" y="1775"/>
                    <a:pt x="526" y="2063"/>
                  </a:cubicBezTo>
                  <a:cubicBezTo>
                    <a:pt x="737" y="2228"/>
                    <a:pt x="987" y="2308"/>
                    <a:pt x="1235" y="2308"/>
                  </a:cubicBezTo>
                  <a:cubicBezTo>
                    <a:pt x="1578" y="2308"/>
                    <a:pt x="1918" y="2156"/>
                    <a:pt x="2146" y="1865"/>
                  </a:cubicBezTo>
                  <a:cubicBezTo>
                    <a:pt x="2433" y="1497"/>
                    <a:pt x="2471" y="992"/>
                    <a:pt x="2241" y="586"/>
                  </a:cubicBezTo>
                  <a:cubicBezTo>
                    <a:pt x="2035" y="221"/>
                    <a:pt x="1649"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26"/>
            <p:cNvSpPr/>
            <p:nvPr/>
          </p:nvSpPr>
          <p:spPr>
            <a:xfrm>
              <a:off x="-4698325" y="-1377862"/>
              <a:ext cx="61800" cy="57725"/>
            </a:xfrm>
            <a:custGeom>
              <a:rect b="b" l="l" r="r" t="t"/>
              <a:pathLst>
                <a:path extrusionOk="0" h="2309" w="2472">
                  <a:moveTo>
                    <a:pt x="1236" y="1"/>
                  </a:moveTo>
                  <a:cubicBezTo>
                    <a:pt x="1190" y="1"/>
                    <a:pt x="1144" y="3"/>
                    <a:pt x="1097" y="9"/>
                  </a:cubicBezTo>
                  <a:cubicBezTo>
                    <a:pt x="634" y="66"/>
                    <a:pt x="251" y="396"/>
                    <a:pt x="126" y="846"/>
                  </a:cubicBezTo>
                  <a:cubicBezTo>
                    <a:pt x="1" y="1295"/>
                    <a:pt x="159" y="1775"/>
                    <a:pt x="527" y="2064"/>
                  </a:cubicBezTo>
                  <a:cubicBezTo>
                    <a:pt x="737" y="2228"/>
                    <a:pt x="987" y="2308"/>
                    <a:pt x="1236" y="2308"/>
                  </a:cubicBezTo>
                  <a:cubicBezTo>
                    <a:pt x="1579" y="2308"/>
                    <a:pt x="1919" y="2156"/>
                    <a:pt x="2147" y="1865"/>
                  </a:cubicBezTo>
                  <a:cubicBezTo>
                    <a:pt x="2434" y="1498"/>
                    <a:pt x="2472" y="994"/>
                    <a:pt x="2241" y="587"/>
                  </a:cubicBezTo>
                  <a:cubicBezTo>
                    <a:pt x="2036" y="222"/>
                    <a:pt x="1649"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26"/>
            <p:cNvSpPr/>
            <p:nvPr/>
          </p:nvSpPr>
          <p:spPr>
            <a:xfrm>
              <a:off x="-4579775" y="-1529337"/>
              <a:ext cx="61800" cy="57725"/>
            </a:xfrm>
            <a:custGeom>
              <a:rect b="b" l="l" r="r" t="t"/>
              <a:pathLst>
                <a:path extrusionOk="0" h="2309" w="2472">
                  <a:moveTo>
                    <a:pt x="1236" y="1"/>
                  </a:moveTo>
                  <a:cubicBezTo>
                    <a:pt x="1190" y="1"/>
                    <a:pt x="1144" y="3"/>
                    <a:pt x="1098" y="9"/>
                  </a:cubicBezTo>
                  <a:cubicBezTo>
                    <a:pt x="634" y="66"/>
                    <a:pt x="251" y="396"/>
                    <a:pt x="126" y="845"/>
                  </a:cubicBezTo>
                  <a:cubicBezTo>
                    <a:pt x="0" y="1295"/>
                    <a:pt x="159" y="1775"/>
                    <a:pt x="526" y="2064"/>
                  </a:cubicBezTo>
                  <a:cubicBezTo>
                    <a:pt x="738" y="2228"/>
                    <a:pt x="988" y="2309"/>
                    <a:pt x="1237" y="2309"/>
                  </a:cubicBezTo>
                  <a:cubicBezTo>
                    <a:pt x="1579" y="2309"/>
                    <a:pt x="1918" y="2157"/>
                    <a:pt x="2146" y="1865"/>
                  </a:cubicBezTo>
                  <a:cubicBezTo>
                    <a:pt x="2433" y="1498"/>
                    <a:pt x="2471" y="994"/>
                    <a:pt x="2242" y="587"/>
                  </a:cubicBezTo>
                  <a:cubicBezTo>
                    <a:pt x="2035" y="221"/>
                    <a:pt x="1649"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26"/>
            <p:cNvSpPr/>
            <p:nvPr/>
          </p:nvSpPr>
          <p:spPr>
            <a:xfrm>
              <a:off x="-4749325" y="-1782912"/>
              <a:ext cx="65100" cy="57750"/>
            </a:xfrm>
            <a:custGeom>
              <a:rect b="b" l="l" r="r" t="t"/>
              <a:pathLst>
                <a:path extrusionOk="0" h="2310" w="2604">
                  <a:moveTo>
                    <a:pt x="1302" y="1"/>
                  </a:moveTo>
                  <a:cubicBezTo>
                    <a:pt x="959" y="1"/>
                    <a:pt x="620" y="153"/>
                    <a:pt x="392" y="444"/>
                  </a:cubicBezTo>
                  <a:cubicBezTo>
                    <a:pt x="0" y="946"/>
                    <a:pt x="89" y="1672"/>
                    <a:pt x="591" y="2063"/>
                  </a:cubicBezTo>
                  <a:cubicBezTo>
                    <a:pt x="802" y="2229"/>
                    <a:pt x="1052" y="2309"/>
                    <a:pt x="1301" y="2309"/>
                  </a:cubicBezTo>
                  <a:cubicBezTo>
                    <a:pt x="1644" y="2309"/>
                    <a:pt x="1983" y="2157"/>
                    <a:pt x="2210" y="1866"/>
                  </a:cubicBezTo>
                  <a:cubicBezTo>
                    <a:pt x="2604" y="1364"/>
                    <a:pt x="2515" y="639"/>
                    <a:pt x="2013" y="247"/>
                  </a:cubicBezTo>
                  <a:cubicBezTo>
                    <a:pt x="1802" y="81"/>
                    <a:pt x="1551" y="1"/>
                    <a:pt x="1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26"/>
            <p:cNvSpPr/>
            <p:nvPr/>
          </p:nvSpPr>
          <p:spPr>
            <a:xfrm>
              <a:off x="-4596250" y="-1664337"/>
              <a:ext cx="61800" cy="57700"/>
            </a:xfrm>
            <a:custGeom>
              <a:rect b="b" l="l" r="r" t="t"/>
              <a:pathLst>
                <a:path extrusionOk="0" h="2308" w="2472">
                  <a:moveTo>
                    <a:pt x="1237" y="0"/>
                  </a:moveTo>
                  <a:cubicBezTo>
                    <a:pt x="1191" y="0"/>
                    <a:pt x="1145" y="3"/>
                    <a:pt x="1098" y="9"/>
                  </a:cubicBezTo>
                  <a:cubicBezTo>
                    <a:pt x="634" y="66"/>
                    <a:pt x="251" y="396"/>
                    <a:pt x="126" y="844"/>
                  </a:cubicBezTo>
                  <a:cubicBezTo>
                    <a:pt x="1" y="1295"/>
                    <a:pt x="159" y="1775"/>
                    <a:pt x="527" y="2063"/>
                  </a:cubicBezTo>
                  <a:cubicBezTo>
                    <a:pt x="738" y="2228"/>
                    <a:pt x="988" y="2308"/>
                    <a:pt x="1236" y="2308"/>
                  </a:cubicBezTo>
                  <a:cubicBezTo>
                    <a:pt x="1579" y="2308"/>
                    <a:pt x="1918" y="2156"/>
                    <a:pt x="2146" y="1865"/>
                  </a:cubicBezTo>
                  <a:cubicBezTo>
                    <a:pt x="2433" y="1497"/>
                    <a:pt x="2471" y="992"/>
                    <a:pt x="2243" y="586"/>
                  </a:cubicBezTo>
                  <a:cubicBezTo>
                    <a:pt x="2035" y="221"/>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26"/>
            <p:cNvSpPr/>
            <p:nvPr/>
          </p:nvSpPr>
          <p:spPr>
            <a:xfrm>
              <a:off x="-5127825" y="-1831437"/>
              <a:ext cx="17150" cy="18575"/>
            </a:xfrm>
            <a:custGeom>
              <a:rect b="b" l="l" r="r" t="t"/>
              <a:pathLst>
                <a:path extrusionOk="0" h="743" w="686">
                  <a:moveTo>
                    <a:pt x="686" y="0"/>
                  </a:moveTo>
                  <a:cubicBezTo>
                    <a:pt x="452" y="240"/>
                    <a:pt x="224" y="487"/>
                    <a:pt x="0" y="742"/>
                  </a:cubicBezTo>
                  <a:cubicBezTo>
                    <a:pt x="333" y="617"/>
                    <a:pt x="587" y="343"/>
                    <a:pt x="68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26"/>
            <p:cNvSpPr/>
            <p:nvPr/>
          </p:nvSpPr>
          <p:spPr>
            <a:xfrm>
              <a:off x="-5017725" y="-1749962"/>
              <a:ext cx="61775" cy="57725"/>
            </a:xfrm>
            <a:custGeom>
              <a:rect b="b" l="l" r="r" t="t"/>
              <a:pathLst>
                <a:path extrusionOk="0" h="2309" w="2471">
                  <a:moveTo>
                    <a:pt x="1237" y="1"/>
                  </a:moveTo>
                  <a:cubicBezTo>
                    <a:pt x="1190" y="1"/>
                    <a:pt x="1143" y="4"/>
                    <a:pt x="1096" y="10"/>
                  </a:cubicBezTo>
                  <a:cubicBezTo>
                    <a:pt x="634" y="67"/>
                    <a:pt x="249" y="397"/>
                    <a:pt x="125" y="845"/>
                  </a:cubicBezTo>
                  <a:cubicBezTo>
                    <a:pt x="0" y="1296"/>
                    <a:pt x="158" y="1776"/>
                    <a:pt x="525" y="2064"/>
                  </a:cubicBezTo>
                  <a:cubicBezTo>
                    <a:pt x="736" y="2229"/>
                    <a:pt x="986" y="2309"/>
                    <a:pt x="1235" y="2309"/>
                  </a:cubicBezTo>
                  <a:cubicBezTo>
                    <a:pt x="1578" y="2309"/>
                    <a:pt x="1918" y="2157"/>
                    <a:pt x="2146" y="1866"/>
                  </a:cubicBezTo>
                  <a:cubicBezTo>
                    <a:pt x="2433" y="1498"/>
                    <a:pt x="2471" y="993"/>
                    <a:pt x="2241" y="587"/>
                  </a:cubicBezTo>
                  <a:cubicBezTo>
                    <a:pt x="2035" y="223"/>
                    <a:pt x="1649" y="1"/>
                    <a:pt x="123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26"/>
            <p:cNvSpPr/>
            <p:nvPr/>
          </p:nvSpPr>
          <p:spPr>
            <a:xfrm>
              <a:off x="-5152750" y="-1733487"/>
              <a:ext cx="61800" cy="57725"/>
            </a:xfrm>
            <a:custGeom>
              <a:rect b="b" l="l" r="r" t="t"/>
              <a:pathLst>
                <a:path extrusionOk="0" h="2309" w="2472">
                  <a:moveTo>
                    <a:pt x="1238" y="1"/>
                  </a:moveTo>
                  <a:cubicBezTo>
                    <a:pt x="1191" y="1"/>
                    <a:pt x="1144" y="4"/>
                    <a:pt x="1097" y="9"/>
                  </a:cubicBezTo>
                  <a:cubicBezTo>
                    <a:pt x="634" y="66"/>
                    <a:pt x="250" y="396"/>
                    <a:pt x="125" y="845"/>
                  </a:cubicBezTo>
                  <a:cubicBezTo>
                    <a:pt x="1" y="1295"/>
                    <a:pt x="159" y="1776"/>
                    <a:pt x="526" y="2063"/>
                  </a:cubicBezTo>
                  <a:cubicBezTo>
                    <a:pt x="737" y="2228"/>
                    <a:pt x="988" y="2308"/>
                    <a:pt x="1236" y="2308"/>
                  </a:cubicBezTo>
                  <a:cubicBezTo>
                    <a:pt x="1579" y="2308"/>
                    <a:pt x="1918" y="2156"/>
                    <a:pt x="2145" y="1866"/>
                  </a:cubicBezTo>
                  <a:cubicBezTo>
                    <a:pt x="2434" y="1498"/>
                    <a:pt x="2472" y="993"/>
                    <a:pt x="2241" y="587"/>
                  </a:cubicBezTo>
                  <a:cubicBezTo>
                    <a:pt x="2036" y="223"/>
                    <a:pt x="1649"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26"/>
            <p:cNvSpPr/>
            <p:nvPr/>
          </p:nvSpPr>
          <p:spPr>
            <a:xfrm>
              <a:off x="-5034200" y="-1884962"/>
              <a:ext cx="61800" cy="57725"/>
            </a:xfrm>
            <a:custGeom>
              <a:rect b="b" l="l" r="r" t="t"/>
              <a:pathLst>
                <a:path extrusionOk="0" h="2309" w="2472">
                  <a:moveTo>
                    <a:pt x="1238" y="1"/>
                  </a:moveTo>
                  <a:cubicBezTo>
                    <a:pt x="1191" y="1"/>
                    <a:pt x="1144" y="4"/>
                    <a:pt x="1097" y="9"/>
                  </a:cubicBezTo>
                  <a:cubicBezTo>
                    <a:pt x="634" y="66"/>
                    <a:pt x="251" y="395"/>
                    <a:pt x="126" y="845"/>
                  </a:cubicBezTo>
                  <a:cubicBezTo>
                    <a:pt x="0" y="1295"/>
                    <a:pt x="158" y="1776"/>
                    <a:pt x="525" y="2063"/>
                  </a:cubicBezTo>
                  <a:cubicBezTo>
                    <a:pt x="736" y="2228"/>
                    <a:pt x="987" y="2308"/>
                    <a:pt x="1236" y="2308"/>
                  </a:cubicBezTo>
                  <a:cubicBezTo>
                    <a:pt x="1579" y="2308"/>
                    <a:pt x="1918" y="2156"/>
                    <a:pt x="2146" y="1865"/>
                  </a:cubicBezTo>
                  <a:cubicBezTo>
                    <a:pt x="2433" y="1498"/>
                    <a:pt x="2471" y="993"/>
                    <a:pt x="2241" y="587"/>
                  </a:cubicBezTo>
                  <a:cubicBezTo>
                    <a:pt x="2035" y="222"/>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26"/>
            <p:cNvSpPr/>
            <p:nvPr/>
          </p:nvSpPr>
          <p:spPr>
            <a:xfrm>
              <a:off x="-5001275" y="-1614937"/>
              <a:ext cx="61800" cy="57725"/>
            </a:xfrm>
            <a:custGeom>
              <a:rect b="b" l="l" r="r" t="t"/>
              <a:pathLst>
                <a:path extrusionOk="0" h="2309" w="2472">
                  <a:moveTo>
                    <a:pt x="1236" y="1"/>
                  </a:moveTo>
                  <a:cubicBezTo>
                    <a:pt x="1190" y="1"/>
                    <a:pt x="1143" y="3"/>
                    <a:pt x="1097" y="9"/>
                  </a:cubicBezTo>
                  <a:cubicBezTo>
                    <a:pt x="634" y="66"/>
                    <a:pt x="251" y="396"/>
                    <a:pt x="126" y="845"/>
                  </a:cubicBezTo>
                  <a:cubicBezTo>
                    <a:pt x="1" y="1295"/>
                    <a:pt x="159" y="1775"/>
                    <a:pt x="526" y="2064"/>
                  </a:cubicBezTo>
                  <a:cubicBezTo>
                    <a:pt x="737" y="2228"/>
                    <a:pt x="987" y="2308"/>
                    <a:pt x="1236" y="2308"/>
                  </a:cubicBezTo>
                  <a:cubicBezTo>
                    <a:pt x="1579" y="2308"/>
                    <a:pt x="1919" y="2156"/>
                    <a:pt x="2147" y="1865"/>
                  </a:cubicBezTo>
                  <a:cubicBezTo>
                    <a:pt x="2434" y="1497"/>
                    <a:pt x="2472" y="993"/>
                    <a:pt x="2241" y="587"/>
                  </a:cubicBezTo>
                  <a:cubicBezTo>
                    <a:pt x="2035" y="221"/>
                    <a:pt x="1648"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26"/>
            <p:cNvSpPr/>
            <p:nvPr/>
          </p:nvSpPr>
          <p:spPr>
            <a:xfrm>
              <a:off x="-4882725" y="-1766412"/>
              <a:ext cx="61800" cy="57700"/>
            </a:xfrm>
            <a:custGeom>
              <a:rect b="b" l="l" r="r" t="t"/>
              <a:pathLst>
                <a:path extrusionOk="0" h="2308" w="2472">
                  <a:moveTo>
                    <a:pt x="1237" y="0"/>
                  </a:moveTo>
                  <a:cubicBezTo>
                    <a:pt x="1191" y="0"/>
                    <a:pt x="1144" y="3"/>
                    <a:pt x="1097" y="9"/>
                  </a:cubicBezTo>
                  <a:cubicBezTo>
                    <a:pt x="634" y="66"/>
                    <a:pt x="251" y="396"/>
                    <a:pt x="126" y="845"/>
                  </a:cubicBezTo>
                  <a:cubicBezTo>
                    <a:pt x="0" y="1295"/>
                    <a:pt x="158" y="1775"/>
                    <a:pt x="526" y="2062"/>
                  </a:cubicBezTo>
                  <a:cubicBezTo>
                    <a:pt x="737" y="2228"/>
                    <a:pt x="988" y="2308"/>
                    <a:pt x="1236" y="2308"/>
                  </a:cubicBezTo>
                  <a:cubicBezTo>
                    <a:pt x="1579" y="2308"/>
                    <a:pt x="1918" y="2156"/>
                    <a:pt x="2146" y="1865"/>
                  </a:cubicBezTo>
                  <a:cubicBezTo>
                    <a:pt x="2433" y="1497"/>
                    <a:pt x="2471" y="993"/>
                    <a:pt x="2241" y="587"/>
                  </a:cubicBezTo>
                  <a:cubicBezTo>
                    <a:pt x="2035" y="222"/>
                    <a:pt x="1650"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26"/>
            <p:cNvSpPr/>
            <p:nvPr/>
          </p:nvSpPr>
          <p:spPr>
            <a:xfrm>
              <a:off x="-4899200" y="-1901437"/>
              <a:ext cx="61800" cy="57725"/>
            </a:xfrm>
            <a:custGeom>
              <a:rect b="b" l="l" r="r" t="t"/>
              <a:pathLst>
                <a:path extrusionOk="0" h="2309" w="2472">
                  <a:moveTo>
                    <a:pt x="1238" y="1"/>
                  </a:moveTo>
                  <a:cubicBezTo>
                    <a:pt x="1191" y="1"/>
                    <a:pt x="1144" y="4"/>
                    <a:pt x="1097" y="10"/>
                  </a:cubicBezTo>
                  <a:cubicBezTo>
                    <a:pt x="634" y="66"/>
                    <a:pt x="251" y="396"/>
                    <a:pt x="126" y="845"/>
                  </a:cubicBezTo>
                  <a:cubicBezTo>
                    <a:pt x="1" y="1295"/>
                    <a:pt x="159" y="1776"/>
                    <a:pt x="527" y="2063"/>
                  </a:cubicBezTo>
                  <a:cubicBezTo>
                    <a:pt x="737" y="2228"/>
                    <a:pt x="988" y="2309"/>
                    <a:pt x="1237" y="2309"/>
                  </a:cubicBezTo>
                  <a:cubicBezTo>
                    <a:pt x="1579" y="2309"/>
                    <a:pt x="1919" y="2157"/>
                    <a:pt x="2146" y="1866"/>
                  </a:cubicBezTo>
                  <a:cubicBezTo>
                    <a:pt x="2433" y="1498"/>
                    <a:pt x="2471" y="993"/>
                    <a:pt x="2241" y="587"/>
                  </a:cubicBezTo>
                  <a:cubicBezTo>
                    <a:pt x="2036" y="223"/>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26"/>
            <p:cNvSpPr/>
            <p:nvPr/>
          </p:nvSpPr>
          <p:spPr>
            <a:xfrm>
              <a:off x="-4629950" y="-1934287"/>
              <a:ext cx="63850" cy="57650"/>
            </a:xfrm>
            <a:custGeom>
              <a:rect b="b" l="l" r="r" t="t"/>
              <a:pathLst>
                <a:path extrusionOk="0" h="2306" w="2554">
                  <a:moveTo>
                    <a:pt x="1264" y="1"/>
                  </a:moveTo>
                  <a:cubicBezTo>
                    <a:pt x="807" y="1"/>
                    <a:pt x="387" y="272"/>
                    <a:pt x="204" y="701"/>
                  </a:cubicBezTo>
                  <a:cubicBezTo>
                    <a:pt x="1" y="1182"/>
                    <a:pt x="145" y="1740"/>
                    <a:pt x="557" y="2059"/>
                  </a:cubicBezTo>
                  <a:cubicBezTo>
                    <a:pt x="768" y="2225"/>
                    <a:pt x="1019" y="2305"/>
                    <a:pt x="1268" y="2305"/>
                  </a:cubicBezTo>
                  <a:cubicBezTo>
                    <a:pt x="1610" y="2305"/>
                    <a:pt x="1949" y="2153"/>
                    <a:pt x="2177" y="1862"/>
                  </a:cubicBezTo>
                  <a:cubicBezTo>
                    <a:pt x="2554" y="1380"/>
                    <a:pt x="2488" y="689"/>
                    <a:pt x="2028" y="287"/>
                  </a:cubicBezTo>
                  <a:lnTo>
                    <a:pt x="1967" y="259"/>
                  </a:lnTo>
                  <a:cubicBezTo>
                    <a:pt x="1787" y="175"/>
                    <a:pt x="1609" y="91"/>
                    <a:pt x="1428" y="12"/>
                  </a:cubicBezTo>
                  <a:cubicBezTo>
                    <a:pt x="1373" y="4"/>
                    <a:pt x="1318" y="1"/>
                    <a:pt x="126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26"/>
            <p:cNvSpPr/>
            <p:nvPr/>
          </p:nvSpPr>
          <p:spPr>
            <a:xfrm>
              <a:off x="-4477700" y="-1815837"/>
              <a:ext cx="61775" cy="57725"/>
            </a:xfrm>
            <a:custGeom>
              <a:rect b="b" l="l" r="r" t="t"/>
              <a:pathLst>
                <a:path extrusionOk="0" h="2309" w="2471">
                  <a:moveTo>
                    <a:pt x="1238" y="1"/>
                  </a:moveTo>
                  <a:cubicBezTo>
                    <a:pt x="1192" y="1"/>
                    <a:pt x="1145" y="4"/>
                    <a:pt x="1098" y="10"/>
                  </a:cubicBezTo>
                  <a:cubicBezTo>
                    <a:pt x="635" y="66"/>
                    <a:pt x="251" y="396"/>
                    <a:pt x="125" y="845"/>
                  </a:cubicBezTo>
                  <a:cubicBezTo>
                    <a:pt x="0" y="1295"/>
                    <a:pt x="158" y="1776"/>
                    <a:pt x="526" y="2063"/>
                  </a:cubicBezTo>
                  <a:cubicBezTo>
                    <a:pt x="737" y="2228"/>
                    <a:pt x="988" y="2309"/>
                    <a:pt x="1237" y="2309"/>
                  </a:cubicBezTo>
                  <a:cubicBezTo>
                    <a:pt x="1580" y="2309"/>
                    <a:pt x="1919" y="2157"/>
                    <a:pt x="2146" y="1866"/>
                  </a:cubicBezTo>
                  <a:cubicBezTo>
                    <a:pt x="2434" y="1498"/>
                    <a:pt x="2471" y="993"/>
                    <a:pt x="2242" y="587"/>
                  </a:cubicBezTo>
                  <a:cubicBezTo>
                    <a:pt x="2035" y="223"/>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26"/>
            <p:cNvSpPr/>
            <p:nvPr/>
          </p:nvSpPr>
          <p:spPr>
            <a:xfrm>
              <a:off x="-4612725" y="-1799337"/>
              <a:ext cx="61800" cy="57725"/>
            </a:xfrm>
            <a:custGeom>
              <a:rect b="b" l="l" r="r" t="t"/>
              <a:pathLst>
                <a:path extrusionOk="0" h="2309" w="2472">
                  <a:moveTo>
                    <a:pt x="1238" y="1"/>
                  </a:moveTo>
                  <a:cubicBezTo>
                    <a:pt x="1191" y="1"/>
                    <a:pt x="1144" y="4"/>
                    <a:pt x="1097" y="10"/>
                  </a:cubicBezTo>
                  <a:cubicBezTo>
                    <a:pt x="634" y="65"/>
                    <a:pt x="250" y="395"/>
                    <a:pt x="126" y="845"/>
                  </a:cubicBezTo>
                  <a:cubicBezTo>
                    <a:pt x="1" y="1296"/>
                    <a:pt x="159" y="1776"/>
                    <a:pt x="527" y="2063"/>
                  </a:cubicBezTo>
                  <a:cubicBezTo>
                    <a:pt x="738" y="2228"/>
                    <a:pt x="988" y="2308"/>
                    <a:pt x="1237" y="2308"/>
                  </a:cubicBezTo>
                  <a:cubicBezTo>
                    <a:pt x="1580" y="2308"/>
                    <a:pt x="1919" y="2156"/>
                    <a:pt x="2147" y="1864"/>
                  </a:cubicBezTo>
                  <a:cubicBezTo>
                    <a:pt x="2434" y="1497"/>
                    <a:pt x="2472" y="992"/>
                    <a:pt x="2241" y="586"/>
                  </a:cubicBezTo>
                  <a:cubicBezTo>
                    <a:pt x="2035" y="222"/>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26"/>
            <p:cNvSpPr/>
            <p:nvPr/>
          </p:nvSpPr>
          <p:spPr>
            <a:xfrm>
              <a:off x="-4461250" y="-1680787"/>
              <a:ext cx="61800" cy="57725"/>
            </a:xfrm>
            <a:custGeom>
              <a:rect b="b" l="l" r="r" t="t"/>
              <a:pathLst>
                <a:path extrusionOk="0" h="2309" w="2472">
                  <a:moveTo>
                    <a:pt x="1238" y="0"/>
                  </a:moveTo>
                  <a:cubicBezTo>
                    <a:pt x="1191" y="0"/>
                    <a:pt x="1144" y="3"/>
                    <a:pt x="1097" y="9"/>
                  </a:cubicBezTo>
                  <a:cubicBezTo>
                    <a:pt x="634" y="66"/>
                    <a:pt x="251" y="396"/>
                    <a:pt x="126" y="845"/>
                  </a:cubicBezTo>
                  <a:cubicBezTo>
                    <a:pt x="1" y="1295"/>
                    <a:pt x="159" y="1775"/>
                    <a:pt x="527" y="2063"/>
                  </a:cubicBezTo>
                  <a:cubicBezTo>
                    <a:pt x="738" y="2228"/>
                    <a:pt x="989" y="2308"/>
                    <a:pt x="1237" y="2308"/>
                  </a:cubicBezTo>
                  <a:cubicBezTo>
                    <a:pt x="1580" y="2308"/>
                    <a:pt x="1920" y="2156"/>
                    <a:pt x="2147" y="1864"/>
                  </a:cubicBezTo>
                  <a:cubicBezTo>
                    <a:pt x="2434" y="1496"/>
                    <a:pt x="2472" y="992"/>
                    <a:pt x="2242" y="586"/>
                  </a:cubicBezTo>
                  <a:cubicBezTo>
                    <a:pt x="2036" y="221"/>
                    <a:pt x="1650" y="0"/>
                    <a:pt x="123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26"/>
            <p:cNvSpPr/>
            <p:nvPr/>
          </p:nvSpPr>
          <p:spPr>
            <a:xfrm>
              <a:off x="-4764200" y="-1917887"/>
              <a:ext cx="61800" cy="57700"/>
            </a:xfrm>
            <a:custGeom>
              <a:rect b="b" l="l" r="r" t="t"/>
              <a:pathLst>
                <a:path extrusionOk="0" h="2308" w="2472">
                  <a:moveTo>
                    <a:pt x="1239" y="0"/>
                  </a:moveTo>
                  <a:cubicBezTo>
                    <a:pt x="1192" y="0"/>
                    <a:pt x="1145" y="3"/>
                    <a:pt x="1098" y="9"/>
                  </a:cubicBezTo>
                  <a:cubicBezTo>
                    <a:pt x="634" y="66"/>
                    <a:pt x="251" y="396"/>
                    <a:pt x="126" y="845"/>
                  </a:cubicBezTo>
                  <a:cubicBezTo>
                    <a:pt x="1" y="1295"/>
                    <a:pt x="159" y="1775"/>
                    <a:pt x="527" y="2062"/>
                  </a:cubicBezTo>
                  <a:cubicBezTo>
                    <a:pt x="738" y="2228"/>
                    <a:pt x="989" y="2308"/>
                    <a:pt x="1237" y="2308"/>
                  </a:cubicBezTo>
                  <a:cubicBezTo>
                    <a:pt x="1580" y="2308"/>
                    <a:pt x="1919" y="2156"/>
                    <a:pt x="2147" y="1865"/>
                  </a:cubicBezTo>
                  <a:cubicBezTo>
                    <a:pt x="2434" y="1497"/>
                    <a:pt x="2472" y="993"/>
                    <a:pt x="2243" y="587"/>
                  </a:cubicBezTo>
                  <a:cubicBezTo>
                    <a:pt x="2036" y="222"/>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7" name="Google Shape;1557;p26"/>
          <p:cNvSpPr/>
          <p:nvPr/>
        </p:nvSpPr>
        <p:spPr>
          <a:xfrm rot="5400000">
            <a:off x="111575" y="2496825"/>
            <a:ext cx="689525" cy="149850"/>
          </a:xfrm>
          <a:custGeom>
            <a:rect b="b" l="l" r="r" t="t"/>
            <a:pathLst>
              <a:path extrusionOk="0" h="5994" w="27581">
                <a:moveTo>
                  <a:pt x="3462" y="0"/>
                </a:moveTo>
                <a:lnTo>
                  <a:pt x="1" y="5993"/>
                </a:lnTo>
                <a:lnTo>
                  <a:pt x="27580" y="5993"/>
                </a:lnTo>
                <a:lnTo>
                  <a:pt x="24121" y="0"/>
                </a:lnTo>
                <a:lnTo>
                  <a:pt x="20676" y="5964"/>
                </a:lnTo>
                <a:lnTo>
                  <a:pt x="17233" y="0"/>
                </a:lnTo>
                <a:lnTo>
                  <a:pt x="13790" y="5964"/>
                </a:lnTo>
                <a:lnTo>
                  <a:pt x="10348" y="0"/>
                </a:lnTo>
                <a:lnTo>
                  <a:pt x="6905" y="5964"/>
                </a:lnTo>
                <a:lnTo>
                  <a:pt x="34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26"/>
          <p:cNvSpPr txBox="1"/>
          <p:nvPr>
            <p:ph idx="7" type="title"/>
          </p:nvPr>
        </p:nvSpPr>
        <p:spPr>
          <a:xfrm>
            <a:off x="948950" y="1786385"/>
            <a:ext cx="2093100" cy="4752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2"/>
              </a:buClr>
              <a:buSzPts val="2400"/>
              <a:buNone/>
              <a:defRPr sz="2400">
                <a:solidFill>
                  <a:schemeClr val="lt2"/>
                </a:solidFill>
              </a:defRPr>
            </a:lvl1pPr>
            <a:lvl2pPr lvl="1" rtl="0" algn="ctr">
              <a:spcBef>
                <a:spcPts val="0"/>
              </a:spcBef>
              <a:spcAft>
                <a:spcPts val="0"/>
              </a:spcAft>
              <a:buClr>
                <a:schemeClr val="lt2"/>
              </a:buClr>
              <a:buSzPts val="1800"/>
              <a:buNone/>
              <a:defRPr sz="1800">
                <a:solidFill>
                  <a:schemeClr val="lt2"/>
                </a:solidFill>
              </a:defRPr>
            </a:lvl2pPr>
            <a:lvl3pPr lvl="2" rtl="0" algn="ctr">
              <a:spcBef>
                <a:spcPts val="0"/>
              </a:spcBef>
              <a:spcAft>
                <a:spcPts val="0"/>
              </a:spcAft>
              <a:buClr>
                <a:schemeClr val="lt2"/>
              </a:buClr>
              <a:buSzPts val="1800"/>
              <a:buNone/>
              <a:defRPr sz="1800">
                <a:solidFill>
                  <a:schemeClr val="lt2"/>
                </a:solidFill>
              </a:defRPr>
            </a:lvl3pPr>
            <a:lvl4pPr lvl="3" rtl="0" algn="ctr">
              <a:spcBef>
                <a:spcPts val="0"/>
              </a:spcBef>
              <a:spcAft>
                <a:spcPts val="0"/>
              </a:spcAft>
              <a:buClr>
                <a:schemeClr val="lt2"/>
              </a:buClr>
              <a:buSzPts val="1800"/>
              <a:buNone/>
              <a:defRPr sz="1800">
                <a:solidFill>
                  <a:schemeClr val="lt2"/>
                </a:solidFill>
              </a:defRPr>
            </a:lvl4pPr>
            <a:lvl5pPr lvl="4" rtl="0" algn="ctr">
              <a:spcBef>
                <a:spcPts val="0"/>
              </a:spcBef>
              <a:spcAft>
                <a:spcPts val="0"/>
              </a:spcAft>
              <a:buClr>
                <a:schemeClr val="lt2"/>
              </a:buClr>
              <a:buSzPts val="1800"/>
              <a:buNone/>
              <a:defRPr sz="1800">
                <a:solidFill>
                  <a:schemeClr val="lt2"/>
                </a:solidFill>
              </a:defRPr>
            </a:lvl5pPr>
            <a:lvl6pPr lvl="5" rtl="0" algn="ctr">
              <a:spcBef>
                <a:spcPts val="0"/>
              </a:spcBef>
              <a:spcAft>
                <a:spcPts val="0"/>
              </a:spcAft>
              <a:buClr>
                <a:schemeClr val="lt2"/>
              </a:buClr>
              <a:buSzPts val="1800"/>
              <a:buNone/>
              <a:defRPr sz="1800">
                <a:solidFill>
                  <a:schemeClr val="lt2"/>
                </a:solidFill>
              </a:defRPr>
            </a:lvl6pPr>
            <a:lvl7pPr lvl="6" rtl="0" algn="ctr">
              <a:spcBef>
                <a:spcPts val="0"/>
              </a:spcBef>
              <a:spcAft>
                <a:spcPts val="0"/>
              </a:spcAft>
              <a:buClr>
                <a:schemeClr val="lt2"/>
              </a:buClr>
              <a:buSzPts val="1800"/>
              <a:buNone/>
              <a:defRPr sz="1800">
                <a:solidFill>
                  <a:schemeClr val="lt2"/>
                </a:solidFill>
              </a:defRPr>
            </a:lvl7pPr>
            <a:lvl8pPr lvl="7" rtl="0" algn="ctr">
              <a:spcBef>
                <a:spcPts val="0"/>
              </a:spcBef>
              <a:spcAft>
                <a:spcPts val="0"/>
              </a:spcAft>
              <a:buClr>
                <a:schemeClr val="lt2"/>
              </a:buClr>
              <a:buSzPts val="1800"/>
              <a:buNone/>
              <a:defRPr sz="1800">
                <a:solidFill>
                  <a:schemeClr val="lt2"/>
                </a:solidFill>
              </a:defRPr>
            </a:lvl8pPr>
            <a:lvl9pPr lvl="8" rtl="0" algn="ctr">
              <a:spcBef>
                <a:spcPts val="0"/>
              </a:spcBef>
              <a:spcAft>
                <a:spcPts val="0"/>
              </a:spcAft>
              <a:buClr>
                <a:schemeClr val="lt2"/>
              </a:buClr>
              <a:buSzPts val="1800"/>
              <a:buNone/>
              <a:defRPr sz="1800">
                <a:solidFill>
                  <a:schemeClr val="lt2"/>
                </a:solidFill>
              </a:defRPr>
            </a:lvl9pPr>
          </a:lstStyle>
          <a:p/>
        </p:txBody>
      </p:sp>
      <p:sp>
        <p:nvSpPr>
          <p:cNvPr id="1559" name="Google Shape;1559;p26"/>
          <p:cNvSpPr txBox="1"/>
          <p:nvPr>
            <p:ph idx="8" type="subTitle"/>
          </p:nvPr>
        </p:nvSpPr>
        <p:spPr>
          <a:xfrm>
            <a:off x="948950" y="2227127"/>
            <a:ext cx="2093100" cy="689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2"/>
              </a:buClr>
              <a:buSzPts val="1600"/>
              <a:buNone/>
              <a:defRPr sz="1600">
                <a:solidFill>
                  <a:schemeClr val="lt2"/>
                </a:solidFill>
              </a:defRPr>
            </a:lvl1pPr>
            <a:lvl2pPr lvl="1" rtl="0" algn="ctr">
              <a:lnSpc>
                <a:spcPct val="100000"/>
              </a:lnSpc>
              <a:spcBef>
                <a:spcPts val="0"/>
              </a:spcBef>
              <a:spcAft>
                <a:spcPts val="0"/>
              </a:spcAft>
              <a:buClr>
                <a:schemeClr val="lt2"/>
              </a:buClr>
              <a:buSzPts val="1600"/>
              <a:buNone/>
              <a:defRPr sz="1600">
                <a:solidFill>
                  <a:schemeClr val="lt2"/>
                </a:solidFill>
              </a:defRPr>
            </a:lvl2pPr>
            <a:lvl3pPr lvl="2" rtl="0" algn="ctr">
              <a:lnSpc>
                <a:spcPct val="100000"/>
              </a:lnSpc>
              <a:spcBef>
                <a:spcPts val="0"/>
              </a:spcBef>
              <a:spcAft>
                <a:spcPts val="0"/>
              </a:spcAft>
              <a:buClr>
                <a:schemeClr val="lt2"/>
              </a:buClr>
              <a:buSzPts val="1600"/>
              <a:buNone/>
              <a:defRPr sz="1600">
                <a:solidFill>
                  <a:schemeClr val="lt2"/>
                </a:solidFill>
              </a:defRPr>
            </a:lvl3pPr>
            <a:lvl4pPr lvl="3" rtl="0" algn="ctr">
              <a:lnSpc>
                <a:spcPct val="100000"/>
              </a:lnSpc>
              <a:spcBef>
                <a:spcPts val="0"/>
              </a:spcBef>
              <a:spcAft>
                <a:spcPts val="0"/>
              </a:spcAft>
              <a:buClr>
                <a:schemeClr val="lt2"/>
              </a:buClr>
              <a:buSzPts val="1600"/>
              <a:buNone/>
              <a:defRPr sz="1600">
                <a:solidFill>
                  <a:schemeClr val="lt2"/>
                </a:solidFill>
              </a:defRPr>
            </a:lvl4pPr>
            <a:lvl5pPr lvl="4" rtl="0" algn="ctr">
              <a:lnSpc>
                <a:spcPct val="100000"/>
              </a:lnSpc>
              <a:spcBef>
                <a:spcPts val="0"/>
              </a:spcBef>
              <a:spcAft>
                <a:spcPts val="0"/>
              </a:spcAft>
              <a:buClr>
                <a:schemeClr val="lt2"/>
              </a:buClr>
              <a:buSzPts val="1600"/>
              <a:buNone/>
              <a:defRPr sz="1600">
                <a:solidFill>
                  <a:schemeClr val="lt2"/>
                </a:solidFill>
              </a:defRPr>
            </a:lvl5pPr>
            <a:lvl6pPr lvl="5" rtl="0" algn="ctr">
              <a:lnSpc>
                <a:spcPct val="100000"/>
              </a:lnSpc>
              <a:spcBef>
                <a:spcPts val="0"/>
              </a:spcBef>
              <a:spcAft>
                <a:spcPts val="0"/>
              </a:spcAft>
              <a:buClr>
                <a:schemeClr val="lt2"/>
              </a:buClr>
              <a:buSzPts val="1600"/>
              <a:buNone/>
              <a:defRPr sz="1600">
                <a:solidFill>
                  <a:schemeClr val="lt2"/>
                </a:solidFill>
              </a:defRPr>
            </a:lvl6pPr>
            <a:lvl7pPr lvl="6" rtl="0" algn="ctr">
              <a:lnSpc>
                <a:spcPct val="100000"/>
              </a:lnSpc>
              <a:spcBef>
                <a:spcPts val="0"/>
              </a:spcBef>
              <a:spcAft>
                <a:spcPts val="0"/>
              </a:spcAft>
              <a:buClr>
                <a:schemeClr val="lt2"/>
              </a:buClr>
              <a:buSzPts val="1600"/>
              <a:buNone/>
              <a:defRPr sz="1600">
                <a:solidFill>
                  <a:schemeClr val="lt2"/>
                </a:solidFill>
              </a:defRPr>
            </a:lvl7pPr>
            <a:lvl8pPr lvl="7" rtl="0" algn="ctr">
              <a:lnSpc>
                <a:spcPct val="100000"/>
              </a:lnSpc>
              <a:spcBef>
                <a:spcPts val="0"/>
              </a:spcBef>
              <a:spcAft>
                <a:spcPts val="0"/>
              </a:spcAft>
              <a:buClr>
                <a:schemeClr val="lt2"/>
              </a:buClr>
              <a:buSzPts val="1600"/>
              <a:buNone/>
              <a:defRPr sz="1600">
                <a:solidFill>
                  <a:schemeClr val="lt2"/>
                </a:solidFill>
              </a:defRPr>
            </a:lvl8pPr>
            <a:lvl9pPr lvl="8" rtl="0" algn="ctr">
              <a:lnSpc>
                <a:spcPct val="100000"/>
              </a:lnSpc>
              <a:spcBef>
                <a:spcPts val="0"/>
              </a:spcBef>
              <a:spcAft>
                <a:spcPts val="0"/>
              </a:spcAft>
              <a:buClr>
                <a:schemeClr val="lt2"/>
              </a:buClr>
              <a:buSzPts val="1600"/>
              <a:buNone/>
              <a:defRPr sz="1600">
                <a:solidFill>
                  <a:schemeClr val="lt2"/>
                </a:solidFill>
              </a:defRPr>
            </a:lvl9pPr>
          </a:lstStyle>
          <a:p/>
        </p:txBody>
      </p:sp>
      <p:sp>
        <p:nvSpPr>
          <p:cNvPr id="1560" name="Google Shape;1560;p26"/>
          <p:cNvSpPr txBox="1"/>
          <p:nvPr>
            <p:ph idx="9" type="title"/>
          </p:nvPr>
        </p:nvSpPr>
        <p:spPr>
          <a:xfrm>
            <a:off x="3525454" y="1786385"/>
            <a:ext cx="2093100" cy="4752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2"/>
              </a:buClr>
              <a:buSzPts val="2400"/>
              <a:buNone/>
              <a:defRPr sz="2400">
                <a:solidFill>
                  <a:schemeClr val="lt2"/>
                </a:solidFill>
              </a:defRPr>
            </a:lvl1pPr>
            <a:lvl2pPr lvl="1" rtl="0" algn="ctr">
              <a:spcBef>
                <a:spcPts val="0"/>
              </a:spcBef>
              <a:spcAft>
                <a:spcPts val="0"/>
              </a:spcAft>
              <a:buClr>
                <a:schemeClr val="lt2"/>
              </a:buClr>
              <a:buSzPts val="1800"/>
              <a:buNone/>
              <a:defRPr sz="1800">
                <a:solidFill>
                  <a:schemeClr val="lt2"/>
                </a:solidFill>
              </a:defRPr>
            </a:lvl2pPr>
            <a:lvl3pPr lvl="2" rtl="0" algn="ctr">
              <a:spcBef>
                <a:spcPts val="0"/>
              </a:spcBef>
              <a:spcAft>
                <a:spcPts val="0"/>
              </a:spcAft>
              <a:buClr>
                <a:schemeClr val="lt2"/>
              </a:buClr>
              <a:buSzPts val="1800"/>
              <a:buNone/>
              <a:defRPr sz="1800">
                <a:solidFill>
                  <a:schemeClr val="lt2"/>
                </a:solidFill>
              </a:defRPr>
            </a:lvl3pPr>
            <a:lvl4pPr lvl="3" rtl="0" algn="ctr">
              <a:spcBef>
                <a:spcPts val="0"/>
              </a:spcBef>
              <a:spcAft>
                <a:spcPts val="0"/>
              </a:spcAft>
              <a:buClr>
                <a:schemeClr val="lt2"/>
              </a:buClr>
              <a:buSzPts val="1800"/>
              <a:buNone/>
              <a:defRPr sz="1800">
                <a:solidFill>
                  <a:schemeClr val="lt2"/>
                </a:solidFill>
              </a:defRPr>
            </a:lvl4pPr>
            <a:lvl5pPr lvl="4" rtl="0" algn="ctr">
              <a:spcBef>
                <a:spcPts val="0"/>
              </a:spcBef>
              <a:spcAft>
                <a:spcPts val="0"/>
              </a:spcAft>
              <a:buClr>
                <a:schemeClr val="lt2"/>
              </a:buClr>
              <a:buSzPts val="1800"/>
              <a:buNone/>
              <a:defRPr sz="1800">
                <a:solidFill>
                  <a:schemeClr val="lt2"/>
                </a:solidFill>
              </a:defRPr>
            </a:lvl5pPr>
            <a:lvl6pPr lvl="5" rtl="0" algn="ctr">
              <a:spcBef>
                <a:spcPts val="0"/>
              </a:spcBef>
              <a:spcAft>
                <a:spcPts val="0"/>
              </a:spcAft>
              <a:buClr>
                <a:schemeClr val="lt2"/>
              </a:buClr>
              <a:buSzPts val="1800"/>
              <a:buNone/>
              <a:defRPr sz="1800">
                <a:solidFill>
                  <a:schemeClr val="lt2"/>
                </a:solidFill>
              </a:defRPr>
            </a:lvl6pPr>
            <a:lvl7pPr lvl="6" rtl="0" algn="ctr">
              <a:spcBef>
                <a:spcPts val="0"/>
              </a:spcBef>
              <a:spcAft>
                <a:spcPts val="0"/>
              </a:spcAft>
              <a:buClr>
                <a:schemeClr val="lt2"/>
              </a:buClr>
              <a:buSzPts val="1800"/>
              <a:buNone/>
              <a:defRPr sz="1800">
                <a:solidFill>
                  <a:schemeClr val="lt2"/>
                </a:solidFill>
              </a:defRPr>
            </a:lvl7pPr>
            <a:lvl8pPr lvl="7" rtl="0" algn="ctr">
              <a:spcBef>
                <a:spcPts val="0"/>
              </a:spcBef>
              <a:spcAft>
                <a:spcPts val="0"/>
              </a:spcAft>
              <a:buClr>
                <a:schemeClr val="lt2"/>
              </a:buClr>
              <a:buSzPts val="1800"/>
              <a:buNone/>
              <a:defRPr sz="1800">
                <a:solidFill>
                  <a:schemeClr val="lt2"/>
                </a:solidFill>
              </a:defRPr>
            </a:lvl8pPr>
            <a:lvl9pPr lvl="8" rtl="0" algn="ctr">
              <a:spcBef>
                <a:spcPts val="0"/>
              </a:spcBef>
              <a:spcAft>
                <a:spcPts val="0"/>
              </a:spcAft>
              <a:buClr>
                <a:schemeClr val="lt2"/>
              </a:buClr>
              <a:buSzPts val="1800"/>
              <a:buNone/>
              <a:defRPr sz="1800">
                <a:solidFill>
                  <a:schemeClr val="lt2"/>
                </a:solidFill>
              </a:defRPr>
            </a:lvl9pPr>
          </a:lstStyle>
          <a:p/>
        </p:txBody>
      </p:sp>
      <p:sp>
        <p:nvSpPr>
          <p:cNvPr id="1561" name="Google Shape;1561;p26"/>
          <p:cNvSpPr txBox="1"/>
          <p:nvPr>
            <p:ph idx="13" type="subTitle"/>
          </p:nvPr>
        </p:nvSpPr>
        <p:spPr>
          <a:xfrm>
            <a:off x="3525457" y="2227127"/>
            <a:ext cx="2093100" cy="689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2"/>
              </a:buClr>
              <a:buSzPts val="1600"/>
              <a:buNone/>
              <a:defRPr sz="1600">
                <a:solidFill>
                  <a:schemeClr val="lt2"/>
                </a:solidFill>
              </a:defRPr>
            </a:lvl1pPr>
            <a:lvl2pPr lvl="1" rtl="0" algn="ctr">
              <a:lnSpc>
                <a:spcPct val="100000"/>
              </a:lnSpc>
              <a:spcBef>
                <a:spcPts val="0"/>
              </a:spcBef>
              <a:spcAft>
                <a:spcPts val="0"/>
              </a:spcAft>
              <a:buClr>
                <a:schemeClr val="lt2"/>
              </a:buClr>
              <a:buSzPts val="1600"/>
              <a:buNone/>
              <a:defRPr sz="1600">
                <a:solidFill>
                  <a:schemeClr val="lt2"/>
                </a:solidFill>
              </a:defRPr>
            </a:lvl2pPr>
            <a:lvl3pPr lvl="2" rtl="0" algn="ctr">
              <a:lnSpc>
                <a:spcPct val="100000"/>
              </a:lnSpc>
              <a:spcBef>
                <a:spcPts val="0"/>
              </a:spcBef>
              <a:spcAft>
                <a:spcPts val="0"/>
              </a:spcAft>
              <a:buClr>
                <a:schemeClr val="lt2"/>
              </a:buClr>
              <a:buSzPts val="1600"/>
              <a:buNone/>
              <a:defRPr sz="1600">
                <a:solidFill>
                  <a:schemeClr val="lt2"/>
                </a:solidFill>
              </a:defRPr>
            </a:lvl3pPr>
            <a:lvl4pPr lvl="3" rtl="0" algn="ctr">
              <a:lnSpc>
                <a:spcPct val="100000"/>
              </a:lnSpc>
              <a:spcBef>
                <a:spcPts val="0"/>
              </a:spcBef>
              <a:spcAft>
                <a:spcPts val="0"/>
              </a:spcAft>
              <a:buClr>
                <a:schemeClr val="lt2"/>
              </a:buClr>
              <a:buSzPts val="1600"/>
              <a:buNone/>
              <a:defRPr sz="1600">
                <a:solidFill>
                  <a:schemeClr val="lt2"/>
                </a:solidFill>
              </a:defRPr>
            </a:lvl4pPr>
            <a:lvl5pPr lvl="4" rtl="0" algn="ctr">
              <a:lnSpc>
                <a:spcPct val="100000"/>
              </a:lnSpc>
              <a:spcBef>
                <a:spcPts val="0"/>
              </a:spcBef>
              <a:spcAft>
                <a:spcPts val="0"/>
              </a:spcAft>
              <a:buClr>
                <a:schemeClr val="lt2"/>
              </a:buClr>
              <a:buSzPts val="1600"/>
              <a:buNone/>
              <a:defRPr sz="1600">
                <a:solidFill>
                  <a:schemeClr val="lt2"/>
                </a:solidFill>
              </a:defRPr>
            </a:lvl5pPr>
            <a:lvl6pPr lvl="5" rtl="0" algn="ctr">
              <a:lnSpc>
                <a:spcPct val="100000"/>
              </a:lnSpc>
              <a:spcBef>
                <a:spcPts val="0"/>
              </a:spcBef>
              <a:spcAft>
                <a:spcPts val="0"/>
              </a:spcAft>
              <a:buClr>
                <a:schemeClr val="lt2"/>
              </a:buClr>
              <a:buSzPts val="1600"/>
              <a:buNone/>
              <a:defRPr sz="1600">
                <a:solidFill>
                  <a:schemeClr val="lt2"/>
                </a:solidFill>
              </a:defRPr>
            </a:lvl6pPr>
            <a:lvl7pPr lvl="6" rtl="0" algn="ctr">
              <a:lnSpc>
                <a:spcPct val="100000"/>
              </a:lnSpc>
              <a:spcBef>
                <a:spcPts val="0"/>
              </a:spcBef>
              <a:spcAft>
                <a:spcPts val="0"/>
              </a:spcAft>
              <a:buClr>
                <a:schemeClr val="lt2"/>
              </a:buClr>
              <a:buSzPts val="1600"/>
              <a:buNone/>
              <a:defRPr sz="1600">
                <a:solidFill>
                  <a:schemeClr val="lt2"/>
                </a:solidFill>
              </a:defRPr>
            </a:lvl7pPr>
            <a:lvl8pPr lvl="7" rtl="0" algn="ctr">
              <a:lnSpc>
                <a:spcPct val="100000"/>
              </a:lnSpc>
              <a:spcBef>
                <a:spcPts val="0"/>
              </a:spcBef>
              <a:spcAft>
                <a:spcPts val="0"/>
              </a:spcAft>
              <a:buClr>
                <a:schemeClr val="lt2"/>
              </a:buClr>
              <a:buSzPts val="1600"/>
              <a:buNone/>
              <a:defRPr sz="1600">
                <a:solidFill>
                  <a:schemeClr val="lt2"/>
                </a:solidFill>
              </a:defRPr>
            </a:lvl8pPr>
            <a:lvl9pPr lvl="8" rtl="0" algn="ctr">
              <a:lnSpc>
                <a:spcPct val="100000"/>
              </a:lnSpc>
              <a:spcBef>
                <a:spcPts val="0"/>
              </a:spcBef>
              <a:spcAft>
                <a:spcPts val="0"/>
              </a:spcAft>
              <a:buClr>
                <a:schemeClr val="lt2"/>
              </a:buClr>
              <a:buSzPts val="1600"/>
              <a:buNone/>
              <a:defRPr sz="1600">
                <a:solidFill>
                  <a:schemeClr val="lt2"/>
                </a:solidFill>
              </a:defRPr>
            </a:lvl9pPr>
          </a:lstStyle>
          <a:p/>
        </p:txBody>
      </p:sp>
      <p:sp>
        <p:nvSpPr>
          <p:cNvPr id="1562" name="Google Shape;1562;p26"/>
          <p:cNvSpPr txBox="1"/>
          <p:nvPr>
            <p:ph idx="14" type="title"/>
          </p:nvPr>
        </p:nvSpPr>
        <p:spPr>
          <a:xfrm>
            <a:off x="6101969" y="1786385"/>
            <a:ext cx="2093100" cy="4752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2"/>
              </a:buClr>
              <a:buSzPts val="2400"/>
              <a:buNone/>
              <a:defRPr sz="2400">
                <a:solidFill>
                  <a:schemeClr val="lt2"/>
                </a:solidFill>
              </a:defRPr>
            </a:lvl1pPr>
            <a:lvl2pPr lvl="1" rtl="0" algn="ctr">
              <a:spcBef>
                <a:spcPts val="0"/>
              </a:spcBef>
              <a:spcAft>
                <a:spcPts val="0"/>
              </a:spcAft>
              <a:buClr>
                <a:schemeClr val="lt2"/>
              </a:buClr>
              <a:buSzPts val="1800"/>
              <a:buNone/>
              <a:defRPr sz="1800">
                <a:solidFill>
                  <a:schemeClr val="lt2"/>
                </a:solidFill>
              </a:defRPr>
            </a:lvl2pPr>
            <a:lvl3pPr lvl="2" rtl="0" algn="ctr">
              <a:spcBef>
                <a:spcPts val="0"/>
              </a:spcBef>
              <a:spcAft>
                <a:spcPts val="0"/>
              </a:spcAft>
              <a:buClr>
                <a:schemeClr val="lt2"/>
              </a:buClr>
              <a:buSzPts val="1800"/>
              <a:buNone/>
              <a:defRPr sz="1800">
                <a:solidFill>
                  <a:schemeClr val="lt2"/>
                </a:solidFill>
              </a:defRPr>
            </a:lvl3pPr>
            <a:lvl4pPr lvl="3" rtl="0" algn="ctr">
              <a:spcBef>
                <a:spcPts val="0"/>
              </a:spcBef>
              <a:spcAft>
                <a:spcPts val="0"/>
              </a:spcAft>
              <a:buClr>
                <a:schemeClr val="lt2"/>
              </a:buClr>
              <a:buSzPts val="1800"/>
              <a:buNone/>
              <a:defRPr sz="1800">
                <a:solidFill>
                  <a:schemeClr val="lt2"/>
                </a:solidFill>
              </a:defRPr>
            </a:lvl4pPr>
            <a:lvl5pPr lvl="4" rtl="0" algn="ctr">
              <a:spcBef>
                <a:spcPts val="0"/>
              </a:spcBef>
              <a:spcAft>
                <a:spcPts val="0"/>
              </a:spcAft>
              <a:buClr>
                <a:schemeClr val="lt2"/>
              </a:buClr>
              <a:buSzPts val="1800"/>
              <a:buNone/>
              <a:defRPr sz="1800">
                <a:solidFill>
                  <a:schemeClr val="lt2"/>
                </a:solidFill>
              </a:defRPr>
            </a:lvl5pPr>
            <a:lvl6pPr lvl="5" rtl="0" algn="ctr">
              <a:spcBef>
                <a:spcPts val="0"/>
              </a:spcBef>
              <a:spcAft>
                <a:spcPts val="0"/>
              </a:spcAft>
              <a:buClr>
                <a:schemeClr val="lt2"/>
              </a:buClr>
              <a:buSzPts val="1800"/>
              <a:buNone/>
              <a:defRPr sz="1800">
                <a:solidFill>
                  <a:schemeClr val="lt2"/>
                </a:solidFill>
              </a:defRPr>
            </a:lvl6pPr>
            <a:lvl7pPr lvl="6" rtl="0" algn="ctr">
              <a:spcBef>
                <a:spcPts val="0"/>
              </a:spcBef>
              <a:spcAft>
                <a:spcPts val="0"/>
              </a:spcAft>
              <a:buClr>
                <a:schemeClr val="lt2"/>
              </a:buClr>
              <a:buSzPts val="1800"/>
              <a:buNone/>
              <a:defRPr sz="1800">
                <a:solidFill>
                  <a:schemeClr val="lt2"/>
                </a:solidFill>
              </a:defRPr>
            </a:lvl7pPr>
            <a:lvl8pPr lvl="7" rtl="0" algn="ctr">
              <a:spcBef>
                <a:spcPts val="0"/>
              </a:spcBef>
              <a:spcAft>
                <a:spcPts val="0"/>
              </a:spcAft>
              <a:buClr>
                <a:schemeClr val="lt2"/>
              </a:buClr>
              <a:buSzPts val="1800"/>
              <a:buNone/>
              <a:defRPr sz="1800">
                <a:solidFill>
                  <a:schemeClr val="lt2"/>
                </a:solidFill>
              </a:defRPr>
            </a:lvl8pPr>
            <a:lvl9pPr lvl="8" rtl="0" algn="ctr">
              <a:spcBef>
                <a:spcPts val="0"/>
              </a:spcBef>
              <a:spcAft>
                <a:spcPts val="0"/>
              </a:spcAft>
              <a:buClr>
                <a:schemeClr val="lt2"/>
              </a:buClr>
              <a:buSzPts val="1800"/>
              <a:buNone/>
              <a:defRPr sz="1800">
                <a:solidFill>
                  <a:schemeClr val="lt2"/>
                </a:solidFill>
              </a:defRPr>
            </a:lvl9pPr>
          </a:lstStyle>
          <a:p/>
        </p:txBody>
      </p:sp>
      <p:sp>
        <p:nvSpPr>
          <p:cNvPr id="1563" name="Google Shape;1563;p26"/>
          <p:cNvSpPr txBox="1"/>
          <p:nvPr>
            <p:ph idx="15" type="subTitle"/>
          </p:nvPr>
        </p:nvSpPr>
        <p:spPr>
          <a:xfrm>
            <a:off x="6101973" y="2227127"/>
            <a:ext cx="2093100" cy="689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2"/>
              </a:buClr>
              <a:buSzPts val="1600"/>
              <a:buNone/>
              <a:defRPr sz="1600">
                <a:solidFill>
                  <a:schemeClr val="lt2"/>
                </a:solidFill>
              </a:defRPr>
            </a:lvl1pPr>
            <a:lvl2pPr lvl="1" rtl="0" algn="ctr">
              <a:lnSpc>
                <a:spcPct val="100000"/>
              </a:lnSpc>
              <a:spcBef>
                <a:spcPts val="0"/>
              </a:spcBef>
              <a:spcAft>
                <a:spcPts val="0"/>
              </a:spcAft>
              <a:buClr>
                <a:schemeClr val="lt2"/>
              </a:buClr>
              <a:buSzPts val="1600"/>
              <a:buNone/>
              <a:defRPr sz="1600">
                <a:solidFill>
                  <a:schemeClr val="lt2"/>
                </a:solidFill>
              </a:defRPr>
            </a:lvl2pPr>
            <a:lvl3pPr lvl="2" rtl="0" algn="ctr">
              <a:lnSpc>
                <a:spcPct val="100000"/>
              </a:lnSpc>
              <a:spcBef>
                <a:spcPts val="0"/>
              </a:spcBef>
              <a:spcAft>
                <a:spcPts val="0"/>
              </a:spcAft>
              <a:buClr>
                <a:schemeClr val="lt2"/>
              </a:buClr>
              <a:buSzPts val="1600"/>
              <a:buNone/>
              <a:defRPr sz="1600">
                <a:solidFill>
                  <a:schemeClr val="lt2"/>
                </a:solidFill>
              </a:defRPr>
            </a:lvl3pPr>
            <a:lvl4pPr lvl="3" rtl="0" algn="ctr">
              <a:lnSpc>
                <a:spcPct val="100000"/>
              </a:lnSpc>
              <a:spcBef>
                <a:spcPts val="0"/>
              </a:spcBef>
              <a:spcAft>
                <a:spcPts val="0"/>
              </a:spcAft>
              <a:buClr>
                <a:schemeClr val="lt2"/>
              </a:buClr>
              <a:buSzPts val="1600"/>
              <a:buNone/>
              <a:defRPr sz="1600">
                <a:solidFill>
                  <a:schemeClr val="lt2"/>
                </a:solidFill>
              </a:defRPr>
            </a:lvl4pPr>
            <a:lvl5pPr lvl="4" rtl="0" algn="ctr">
              <a:lnSpc>
                <a:spcPct val="100000"/>
              </a:lnSpc>
              <a:spcBef>
                <a:spcPts val="0"/>
              </a:spcBef>
              <a:spcAft>
                <a:spcPts val="0"/>
              </a:spcAft>
              <a:buClr>
                <a:schemeClr val="lt2"/>
              </a:buClr>
              <a:buSzPts val="1600"/>
              <a:buNone/>
              <a:defRPr sz="1600">
                <a:solidFill>
                  <a:schemeClr val="lt2"/>
                </a:solidFill>
              </a:defRPr>
            </a:lvl5pPr>
            <a:lvl6pPr lvl="5" rtl="0" algn="ctr">
              <a:lnSpc>
                <a:spcPct val="100000"/>
              </a:lnSpc>
              <a:spcBef>
                <a:spcPts val="0"/>
              </a:spcBef>
              <a:spcAft>
                <a:spcPts val="0"/>
              </a:spcAft>
              <a:buClr>
                <a:schemeClr val="lt2"/>
              </a:buClr>
              <a:buSzPts val="1600"/>
              <a:buNone/>
              <a:defRPr sz="1600">
                <a:solidFill>
                  <a:schemeClr val="lt2"/>
                </a:solidFill>
              </a:defRPr>
            </a:lvl6pPr>
            <a:lvl7pPr lvl="6" rtl="0" algn="ctr">
              <a:lnSpc>
                <a:spcPct val="100000"/>
              </a:lnSpc>
              <a:spcBef>
                <a:spcPts val="0"/>
              </a:spcBef>
              <a:spcAft>
                <a:spcPts val="0"/>
              </a:spcAft>
              <a:buClr>
                <a:schemeClr val="lt2"/>
              </a:buClr>
              <a:buSzPts val="1600"/>
              <a:buNone/>
              <a:defRPr sz="1600">
                <a:solidFill>
                  <a:schemeClr val="lt2"/>
                </a:solidFill>
              </a:defRPr>
            </a:lvl7pPr>
            <a:lvl8pPr lvl="7" rtl="0" algn="ctr">
              <a:lnSpc>
                <a:spcPct val="100000"/>
              </a:lnSpc>
              <a:spcBef>
                <a:spcPts val="0"/>
              </a:spcBef>
              <a:spcAft>
                <a:spcPts val="0"/>
              </a:spcAft>
              <a:buClr>
                <a:schemeClr val="lt2"/>
              </a:buClr>
              <a:buSzPts val="1600"/>
              <a:buNone/>
              <a:defRPr sz="1600">
                <a:solidFill>
                  <a:schemeClr val="lt2"/>
                </a:solidFill>
              </a:defRPr>
            </a:lvl8pPr>
            <a:lvl9pPr lvl="8" rtl="0" algn="ctr">
              <a:lnSpc>
                <a:spcPct val="100000"/>
              </a:lnSpc>
              <a:spcBef>
                <a:spcPts val="0"/>
              </a:spcBef>
              <a:spcAft>
                <a:spcPts val="0"/>
              </a:spcAft>
              <a:buClr>
                <a:schemeClr val="lt2"/>
              </a:buClr>
              <a:buSzPts val="1600"/>
              <a:buNone/>
              <a:defRPr sz="1600">
                <a:solidFill>
                  <a:schemeClr val="lt2"/>
                </a:solidFill>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wo Columns 2">
  <p:cSld name="SECTION_TITLE_AND_DESCRIPTION_1_1_2">
    <p:bg>
      <p:bgPr>
        <a:solidFill>
          <a:schemeClr val="dk1"/>
        </a:solidFill>
      </p:bgPr>
    </p:bg>
    <p:spTree>
      <p:nvGrpSpPr>
        <p:cNvPr id="1564" name="Shape 1564"/>
        <p:cNvGrpSpPr/>
        <p:nvPr/>
      </p:nvGrpSpPr>
      <p:grpSpPr>
        <a:xfrm>
          <a:off x="0" y="0"/>
          <a:ext cx="0" cy="0"/>
          <a:chOff x="0" y="0"/>
          <a:chExt cx="0" cy="0"/>
        </a:xfrm>
      </p:grpSpPr>
      <p:sp>
        <p:nvSpPr>
          <p:cNvPr id="1565" name="Google Shape;1565;p27"/>
          <p:cNvSpPr/>
          <p:nvPr/>
        </p:nvSpPr>
        <p:spPr>
          <a:xfrm flipH="1" rot="-1884997">
            <a:off x="7500248" y="3834134"/>
            <a:ext cx="2127876" cy="1435428"/>
          </a:xfrm>
          <a:custGeom>
            <a:rect b="b" l="l" r="r" t="t"/>
            <a:pathLst>
              <a:path extrusionOk="0" h="40839" w="60536">
                <a:moveTo>
                  <a:pt x="721" y="0"/>
                </a:moveTo>
                <a:cubicBezTo>
                  <a:pt x="371" y="0"/>
                  <a:pt x="178" y="3"/>
                  <a:pt x="178" y="3"/>
                </a:cubicBezTo>
                <a:lnTo>
                  <a:pt x="1" y="40838"/>
                </a:lnTo>
                <a:lnTo>
                  <a:pt x="59423" y="40838"/>
                </a:lnTo>
                <a:cubicBezTo>
                  <a:pt x="59423" y="40159"/>
                  <a:pt x="60535" y="19603"/>
                  <a:pt x="54093" y="17399"/>
                </a:cubicBezTo>
                <a:cubicBezTo>
                  <a:pt x="49322" y="15766"/>
                  <a:pt x="49805" y="14228"/>
                  <a:pt x="46245" y="14228"/>
                </a:cubicBezTo>
                <a:cubicBezTo>
                  <a:pt x="44998" y="14228"/>
                  <a:pt x="43255" y="14417"/>
                  <a:pt x="40617" y="14856"/>
                </a:cubicBezTo>
                <a:cubicBezTo>
                  <a:pt x="39420" y="15056"/>
                  <a:pt x="38276" y="15149"/>
                  <a:pt x="37187" y="15149"/>
                </a:cubicBezTo>
                <a:cubicBezTo>
                  <a:pt x="29026" y="15149"/>
                  <a:pt x="23937" y="9921"/>
                  <a:pt x="22292" y="5134"/>
                </a:cubicBezTo>
                <a:cubicBezTo>
                  <a:pt x="20609" y="239"/>
                  <a:pt x="3955" y="0"/>
                  <a:pt x="721" y="0"/>
                </a:cubicBezTo>
                <a:close/>
              </a:path>
            </a:pathLst>
          </a:custGeom>
          <a:solidFill>
            <a:srgbClr val="0C9F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27"/>
          <p:cNvSpPr/>
          <p:nvPr/>
        </p:nvSpPr>
        <p:spPr>
          <a:xfrm flipH="1" rot="-1885246">
            <a:off x="8181377" y="3444038"/>
            <a:ext cx="1736241" cy="1592545"/>
          </a:xfrm>
          <a:custGeom>
            <a:rect b="b" l="l" r="r" t="t"/>
            <a:pathLst>
              <a:path extrusionOk="0" h="35609" w="38822">
                <a:moveTo>
                  <a:pt x="3691" y="0"/>
                </a:moveTo>
                <a:cubicBezTo>
                  <a:pt x="2832" y="0"/>
                  <a:pt x="2204" y="517"/>
                  <a:pt x="2204" y="517"/>
                </a:cubicBezTo>
                <a:lnTo>
                  <a:pt x="0" y="35608"/>
                </a:lnTo>
                <a:lnTo>
                  <a:pt x="38821" y="35608"/>
                </a:lnTo>
                <a:cubicBezTo>
                  <a:pt x="38821" y="34930"/>
                  <a:pt x="36617" y="18995"/>
                  <a:pt x="30175" y="16791"/>
                </a:cubicBezTo>
                <a:cubicBezTo>
                  <a:pt x="24705" y="14920"/>
                  <a:pt x="28159" y="11337"/>
                  <a:pt x="23097" y="11337"/>
                </a:cubicBezTo>
                <a:cubicBezTo>
                  <a:pt x="22198" y="11337"/>
                  <a:pt x="21030" y="11450"/>
                  <a:pt x="19496" y="11706"/>
                </a:cubicBezTo>
                <a:cubicBezTo>
                  <a:pt x="17991" y="11956"/>
                  <a:pt x="16698" y="12073"/>
                  <a:pt x="15580" y="12073"/>
                </a:cubicBezTo>
                <a:cubicBezTo>
                  <a:pt x="9144" y="12073"/>
                  <a:pt x="8540" y="8190"/>
                  <a:pt x="6951" y="3568"/>
                </a:cubicBezTo>
                <a:cubicBezTo>
                  <a:pt x="5956" y="675"/>
                  <a:pt x="4672" y="0"/>
                  <a:pt x="3691" y="0"/>
                </a:cubicBezTo>
                <a:close/>
              </a:path>
            </a:pathLst>
          </a:custGeom>
          <a:solidFill>
            <a:srgbClr val="2944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27"/>
          <p:cNvSpPr/>
          <p:nvPr/>
        </p:nvSpPr>
        <p:spPr>
          <a:xfrm flipH="1" rot="-3197504">
            <a:off x="8122070" y="-620781"/>
            <a:ext cx="1854861" cy="1777540"/>
          </a:xfrm>
          <a:custGeom>
            <a:rect b="b" l="l" r="r" t="t"/>
            <a:pathLst>
              <a:path extrusionOk="0" h="80876" w="84394">
                <a:moveTo>
                  <a:pt x="62426" y="0"/>
                </a:moveTo>
                <a:cubicBezTo>
                  <a:pt x="59988" y="0"/>
                  <a:pt x="57491" y="443"/>
                  <a:pt x="55034" y="1392"/>
                </a:cubicBezTo>
                <a:cubicBezTo>
                  <a:pt x="50109" y="3269"/>
                  <a:pt x="44919" y="4212"/>
                  <a:pt x="39713" y="4212"/>
                </a:cubicBezTo>
                <a:cubicBezTo>
                  <a:pt x="37066" y="4212"/>
                  <a:pt x="34416" y="3968"/>
                  <a:pt x="31793" y="3479"/>
                </a:cubicBezTo>
                <a:cubicBezTo>
                  <a:pt x="30435" y="3253"/>
                  <a:pt x="29054" y="3140"/>
                  <a:pt x="27668" y="3140"/>
                </a:cubicBezTo>
                <a:cubicBezTo>
                  <a:pt x="27322" y="3140"/>
                  <a:pt x="26975" y="3147"/>
                  <a:pt x="26628" y="3161"/>
                </a:cubicBezTo>
                <a:cubicBezTo>
                  <a:pt x="14884" y="3798"/>
                  <a:pt x="5440" y="13136"/>
                  <a:pt x="4732" y="24881"/>
                </a:cubicBezTo>
                <a:cubicBezTo>
                  <a:pt x="4661" y="26119"/>
                  <a:pt x="4697" y="27392"/>
                  <a:pt x="4803" y="28666"/>
                </a:cubicBezTo>
                <a:cubicBezTo>
                  <a:pt x="5616" y="35846"/>
                  <a:pt x="4520" y="43098"/>
                  <a:pt x="1619" y="49713"/>
                </a:cubicBezTo>
                <a:cubicBezTo>
                  <a:pt x="593" y="51941"/>
                  <a:pt x="63" y="54418"/>
                  <a:pt x="63" y="56894"/>
                </a:cubicBezTo>
                <a:cubicBezTo>
                  <a:pt x="1" y="66966"/>
                  <a:pt x="8250" y="74771"/>
                  <a:pt x="17835" y="74771"/>
                </a:cubicBezTo>
                <a:cubicBezTo>
                  <a:pt x="19224" y="74771"/>
                  <a:pt x="20641" y="74607"/>
                  <a:pt x="22065" y="74262"/>
                </a:cubicBezTo>
                <a:cubicBezTo>
                  <a:pt x="24029" y="73779"/>
                  <a:pt x="26024" y="73546"/>
                  <a:pt x="28014" y="73546"/>
                </a:cubicBezTo>
                <a:cubicBezTo>
                  <a:pt x="32727" y="73546"/>
                  <a:pt x="37413" y="74856"/>
                  <a:pt x="41592" y="77269"/>
                </a:cubicBezTo>
                <a:cubicBezTo>
                  <a:pt x="45827" y="79700"/>
                  <a:pt x="50482" y="80876"/>
                  <a:pt x="55093" y="80876"/>
                </a:cubicBezTo>
                <a:cubicBezTo>
                  <a:pt x="62961" y="80876"/>
                  <a:pt x="70702" y="77453"/>
                  <a:pt x="76010" y="71008"/>
                </a:cubicBezTo>
                <a:cubicBezTo>
                  <a:pt x="84394" y="60820"/>
                  <a:pt x="84217" y="46034"/>
                  <a:pt x="75551" y="36059"/>
                </a:cubicBezTo>
                <a:cubicBezTo>
                  <a:pt x="80503" y="31920"/>
                  <a:pt x="83191" y="25659"/>
                  <a:pt x="82802" y="19221"/>
                </a:cubicBezTo>
                <a:cubicBezTo>
                  <a:pt x="82115" y="8022"/>
                  <a:pt x="72800" y="0"/>
                  <a:pt x="6242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27"/>
          <p:cNvSpPr/>
          <p:nvPr/>
        </p:nvSpPr>
        <p:spPr>
          <a:xfrm flipH="1" rot="-3197583">
            <a:off x="-1725437" y="2828747"/>
            <a:ext cx="2715135" cy="2601953"/>
          </a:xfrm>
          <a:custGeom>
            <a:rect b="b" l="l" r="r" t="t"/>
            <a:pathLst>
              <a:path extrusionOk="0" h="80876" w="84394">
                <a:moveTo>
                  <a:pt x="62426" y="0"/>
                </a:moveTo>
                <a:cubicBezTo>
                  <a:pt x="59988" y="0"/>
                  <a:pt x="57491" y="443"/>
                  <a:pt x="55034" y="1392"/>
                </a:cubicBezTo>
                <a:cubicBezTo>
                  <a:pt x="50109" y="3269"/>
                  <a:pt x="44919" y="4212"/>
                  <a:pt x="39713" y="4212"/>
                </a:cubicBezTo>
                <a:cubicBezTo>
                  <a:pt x="37066" y="4212"/>
                  <a:pt x="34416" y="3968"/>
                  <a:pt x="31793" y="3479"/>
                </a:cubicBezTo>
                <a:cubicBezTo>
                  <a:pt x="30435" y="3253"/>
                  <a:pt x="29054" y="3140"/>
                  <a:pt x="27668" y="3140"/>
                </a:cubicBezTo>
                <a:cubicBezTo>
                  <a:pt x="27322" y="3140"/>
                  <a:pt x="26975" y="3147"/>
                  <a:pt x="26628" y="3161"/>
                </a:cubicBezTo>
                <a:cubicBezTo>
                  <a:pt x="14884" y="3798"/>
                  <a:pt x="5440" y="13136"/>
                  <a:pt x="4732" y="24881"/>
                </a:cubicBezTo>
                <a:cubicBezTo>
                  <a:pt x="4661" y="26119"/>
                  <a:pt x="4697" y="27392"/>
                  <a:pt x="4803" y="28666"/>
                </a:cubicBezTo>
                <a:cubicBezTo>
                  <a:pt x="5616" y="35846"/>
                  <a:pt x="4520" y="43098"/>
                  <a:pt x="1619" y="49713"/>
                </a:cubicBezTo>
                <a:cubicBezTo>
                  <a:pt x="593" y="51941"/>
                  <a:pt x="63" y="54418"/>
                  <a:pt x="63" y="56894"/>
                </a:cubicBezTo>
                <a:cubicBezTo>
                  <a:pt x="1" y="66966"/>
                  <a:pt x="8250" y="74771"/>
                  <a:pt x="17835" y="74771"/>
                </a:cubicBezTo>
                <a:cubicBezTo>
                  <a:pt x="19224" y="74771"/>
                  <a:pt x="20641" y="74607"/>
                  <a:pt x="22065" y="74262"/>
                </a:cubicBezTo>
                <a:cubicBezTo>
                  <a:pt x="24029" y="73779"/>
                  <a:pt x="26024" y="73546"/>
                  <a:pt x="28014" y="73546"/>
                </a:cubicBezTo>
                <a:cubicBezTo>
                  <a:pt x="32727" y="73546"/>
                  <a:pt x="37413" y="74856"/>
                  <a:pt x="41592" y="77269"/>
                </a:cubicBezTo>
                <a:cubicBezTo>
                  <a:pt x="45827" y="79700"/>
                  <a:pt x="50482" y="80876"/>
                  <a:pt x="55093" y="80876"/>
                </a:cubicBezTo>
                <a:cubicBezTo>
                  <a:pt x="62961" y="80876"/>
                  <a:pt x="70702" y="77453"/>
                  <a:pt x="76010" y="71008"/>
                </a:cubicBezTo>
                <a:cubicBezTo>
                  <a:pt x="84394" y="60820"/>
                  <a:pt x="84217" y="46034"/>
                  <a:pt x="75551" y="36059"/>
                </a:cubicBezTo>
                <a:cubicBezTo>
                  <a:pt x="80503" y="31920"/>
                  <a:pt x="83191" y="25659"/>
                  <a:pt x="82802" y="19221"/>
                </a:cubicBezTo>
                <a:cubicBezTo>
                  <a:pt x="82115" y="8022"/>
                  <a:pt x="72800" y="0"/>
                  <a:pt x="624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27"/>
          <p:cNvSpPr/>
          <p:nvPr/>
        </p:nvSpPr>
        <p:spPr>
          <a:xfrm rot="-5400000">
            <a:off x="8398975" y="2496813"/>
            <a:ext cx="689525" cy="149850"/>
          </a:xfrm>
          <a:custGeom>
            <a:rect b="b" l="l" r="r" t="t"/>
            <a:pathLst>
              <a:path extrusionOk="0" h="5994" w="27581">
                <a:moveTo>
                  <a:pt x="3462" y="0"/>
                </a:moveTo>
                <a:lnTo>
                  <a:pt x="1" y="5993"/>
                </a:lnTo>
                <a:lnTo>
                  <a:pt x="27580" y="5993"/>
                </a:lnTo>
                <a:lnTo>
                  <a:pt x="24121" y="0"/>
                </a:lnTo>
                <a:lnTo>
                  <a:pt x="20676" y="5964"/>
                </a:lnTo>
                <a:lnTo>
                  <a:pt x="17233" y="0"/>
                </a:lnTo>
                <a:lnTo>
                  <a:pt x="13790" y="5964"/>
                </a:lnTo>
                <a:lnTo>
                  <a:pt x="10348" y="0"/>
                </a:lnTo>
                <a:lnTo>
                  <a:pt x="6905" y="5964"/>
                </a:lnTo>
                <a:lnTo>
                  <a:pt x="34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0" name="Google Shape;1570;p27"/>
          <p:cNvGrpSpPr/>
          <p:nvPr/>
        </p:nvGrpSpPr>
        <p:grpSpPr>
          <a:xfrm>
            <a:off x="-328900" y="2789700"/>
            <a:ext cx="875700" cy="891675"/>
            <a:chOff x="-5242200" y="-1934287"/>
            <a:chExt cx="875700" cy="891675"/>
          </a:xfrm>
        </p:grpSpPr>
        <p:sp>
          <p:nvSpPr>
            <p:cNvPr id="1571" name="Google Shape;1571;p27"/>
            <p:cNvSpPr/>
            <p:nvPr/>
          </p:nvSpPr>
          <p:spPr>
            <a:xfrm>
              <a:off x="-4665975" y="-1107862"/>
              <a:ext cx="61625" cy="48775"/>
            </a:xfrm>
            <a:custGeom>
              <a:rect b="b" l="l" r="r" t="t"/>
              <a:pathLst>
                <a:path extrusionOk="0" h="1951" w="2465">
                  <a:moveTo>
                    <a:pt x="1261" y="0"/>
                  </a:moveTo>
                  <a:cubicBezTo>
                    <a:pt x="914" y="0"/>
                    <a:pt x="576" y="157"/>
                    <a:pt x="353" y="444"/>
                  </a:cubicBezTo>
                  <a:lnTo>
                    <a:pt x="352" y="444"/>
                  </a:lnTo>
                  <a:cubicBezTo>
                    <a:pt x="0" y="896"/>
                    <a:pt x="33" y="1538"/>
                    <a:pt x="432" y="1950"/>
                  </a:cubicBezTo>
                  <a:cubicBezTo>
                    <a:pt x="1100" y="1766"/>
                    <a:pt x="1759" y="1544"/>
                    <a:pt x="2404" y="1287"/>
                  </a:cubicBezTo>
                  <a:cubicBezTo>
                    <a:pt x="2465" y="773"/>
                    <a:pt x="2176" y="283"/>
                    <a:pt x="1699" y="87"/>
                  </a:cubicBezTo>
                  <a:cubicBezTo>
                    <a:pt x="1557" y="28"/>
                    <a:pt x="1408" y="0"/>
                    <a:pt x="12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27"/>
            <p:cNvSpPr/>
            <p:nvPr/>
          </p:nvSpPr>
          <p:spPr>
            <a:xfrm>
              <a:off x="-4683450" y="-1242837"/>
              <a:ext cx="65100" cy="57725"/>
            </a:xfrm>
            <a:custGeom>
              <a:rect b="b" l="l" r="r" t="t"/>
              <a:pathLst>
                <a:path extrusionOk="0" h="2309" w="2604">
                  <a:moveTo>
                    <a:pt x="1303" y="0"/>
                  </a:moveTo>
                  <a:cubicBezTo>
                    <a:pt x="960" y="0"/>
                    <a:pt x="620" y="152"/>
                    <a:pt x="392" y="443"/>
                  </a:cubicBezTo>
                  <a:cubicBezTo>
                    <a:pt x="0" y="944"/>
                    <a:pt x="89" y="1670"/>
                    <a:pt x="591" y="2063"/>
                  </a:cubicBezTo>
                  <a:cubicBezTo>
                    <a:pt x="801" y="2228"/>
                    <a:pt x="1052" y="2308"/>
                    <a:pt x="1301" y="2308"/>
                  </a:cubicBezTo>
                  <a:cubicBezTo>
                    <a:pt x="1643" y="2308"/>
                    <a:pt x="1983" y="2156"/>
                    <a:pt x="2210" y="1866"/>
                  </a:cubicBezTo>
                  <a:cubicBezTo>
                    <a:pt x="2604" y="1364"/>
                    <a:pt x="2515" y="638"/>
                    <a:pt x="2013" y="245"/>
                  </a:cubicBezTo>
                  <a:cubicBezTo>
                    <a:pt x="1802"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27"/>
            <p:cNvSpPr/>
            <p:nvPr/>
          </p:nvSpPr>
          <p:spPr>
            <a:xfrm>
              <a:off x="-5104975" y="-1328462"/>
              <a:ext cx="65100" cy="57725"/>
            </a:xfrm>
            <a:custGeom>
              <a:rect b="b" l="l" r="r" t="t"/>
              <a:pathLst>
                <a:path extrusionOk="0" h="2309" w="2604">
                  <a:moveTo>
                    <a:pt x="1303" y="0"/>
                  </a:moveTo>
                  <a:cubicBezTo>
                    <a:pt x="960" y="0"/>
                    <a:pt x="621" y="152"/>
                    <a:pt x="394" y="443"/>
                  </a:cubicBezTo>
                  <a:cubicBezTo>
                    <a:pt x="0" y="945"/>
                    <a:pt x="89" y="1671"/>
                    <a:pt x="591" y="2064"/>
                  </a:cubicBezTo>
                  <a:cubicBezTo>
                    <a:pt x="802" y="2229"/>
                    <a:pt x="1052" y="2308"/>
                    <a:pt x="1301" y="2308"/>
                  </a:cubicBezTo>
                  <a:cubicBezTo>
                    <a:pt x="1644" y="2308"/>
                    <a:pt x="1983" y="2156"/>
                    <a:pt x="2211" y="1865"/>
                  </a:cubicBezTo>
                  <a:cubicBezTo>
                    <a:pt x="2604" y="1363"/>
                    <a:pt x="2515" y="639"/>
                    <a:pt x="2013" y="246"/>
                  </a:cubicBezTo>
                  <a:cubicBezTo>
                    <a:pt x="1802"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27"/>
            <p:cNvSpPr/>
            <p:nvPr/>
          </p:nvSpPr>
          <p:spPr>
            <a:xfrm>
              <a:off x="-4951850" y="-1209887"/>
              <a:ext cx="61775" cy="57700"/>
            </a:xfrm>
            <a:custGeom>
              <a:rect b="b" l="l" r="r" t="t"/>
              <a:pathLst>
                <a:path extrusionOk="0" h="2308" w="2471">
                  <a:moveTo>
                    <a:pt x="1237" y="0"/>
                  </a:moveTo>
                  <a:cubicBezTo>
                    <a:pt x="1191" y="0"/>
                    <a:pt x="1144" y="3"/>
                    <a:pt x="1096" y="9"/>
                  </a:cubicBezTo>
                  <a:cubicBezTo>
                    <a:pt x="634" y="65"/>
                    <a:pt x="251" y="395"/>
                    <a:pt x="125" y="845"/>
                  </a:cubicBezTo>
                  <a:cubicBezTo>
                    <a:pt x="0" y="1294"/>
                    <a:pt x="158" y="1774"/>
                    <a:pt x="525" y="2062"/>
                  </a:cubicBezTo>
                  <a:cubicBezTo>
                    <a:pt x="736" y="2228"/>
                    <a:pt x="987" y="2308"/>
                    <a:pt x="1236" y="2308"/>
                  </a:cubicBezTo>
                  <a:cubicBezTo>
                    <a:pt x="1579" y="2308"/>
                    <a:pt x="1918" y="2156"/>
                    <a:pt x="2146" y="1865"/>
                  </a:cubicBezTo>
                  <a:cubicBezTo>
                    <a:pt x="2433" y="1497"/>
                    <a:pt x="2471" y="993"/>
                    <a:pt x="2241" y="587"/>
                  </a:cubicBezTo>
                  <a:cubicBezTo>
                    <a:pt x="2035" y="221"/>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27"/>
            <p:cNvSpPr/>
            <p:nvPr/>
          </p:nvSpPr>
          <p:spPr>
            <a:xfrm>
              <a:off x="-5086925" y="-1193587"/>
              <a:ext cx="62525" cy="57800"/>
            </a:xfrm>
            <a:custGeom>
              <a:rect b="b" l="l" r="r" t="t"/>
              <a:pathLst>
                <a:path extrusionOk="0" h="2312" w="2501">
                  <a:moveTo>
                    <a:pt x="1244" y="1"/>
                  </a:moveTo>
                  <a:cubicBezTo>
                    <a:pt x="1027" y="1"/>
                    <a:pt x="809" y="62"/>
                    <a:pt x="617" y="185"/>
                  </a:cubicBezTo>
                  <a:cubicBezTo>
                    <a:pt x="199" y="456"/>
                    <a:pt x="0" y="963"/>
                    <a:pt x="126" y="1445"/>
                  </a:cubicBezTo>
                  <a:cubicBezTo>
                    <a:pt x="378" y="1666"/>
                    <a:pt x="638" y="1882"/>
                    <a:pt x="904" y="2091"/>
                  </a:cubicBezTo>
                  <a:cubicBezTo>
                    <a:pt x="1002" y="2168"/>
                    <a:pt x="1102" y="2236"/>
                    <a:pt x="1200" y="2311"/>
                  </a:cubicBezTo>
                  <a:cubicBezTo>
                    <a:pt x="1214" y="2311"/>
                    <a:pt x="1228" y="2311"/>
                    <a:pt x="1242" y="2311"/>
                  </a:cubicBezTo>
                  <a:cubicBezTo>
                    <a:pt x="1722" y="2311"/>
                    <a:pt x="2156" y="2013"/>
                    <a:pt x="2326" y="1561"/>
                  </a:cubicBezTo>
                  <a:cubicBezTo>
                    <a:pt x="2500" y="1094"/>
                    <a:pt x="2356" y="568"/>
                    <a:pt x="1968" y="256"/>
                  </a:cubicBezTo>
                  <a:cubicBezTo>
                    <a:pt x="1757" y="87"/>
                    <a:pt x="1501" y="1"/>
                    <a:pt x="124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27"/>
            <p:cNvSpPr/>
            <p:nvPr/>
          </p:nvSpPr>
          <p:spPr>
            <a:xfrm>
              <a:off x="-4968325" y="-1344912"/>
              <a:ext cx="61800" cy="57700"/>
            </a:xfrm>
            <a:custGeom>
              <a:rect b="b" l="l" r="r" t="t"/>
              <a:pathLst>
                <a:path extrusionOk="0" h="2308" w="2472">
                  <a:moveTo>
                    <a:pt x="1235" y="0"/>
                  </a:moveTo>
                  <a:cubicBezTo>
                    <a:pt x="1189" y="0"/>
                    <a:pt x="1143" y="3"/>
                    <a:pt x="1097" y="8"/>
                  </a:cubicBezTo>
                  <a:cubicBezTo>
                    <a:pt x="634" y="65"/>
                    <a:pt x="251" y="395"/>
                    <a:pt x="126" y="845"/>
                  </a:cubicBezTo>
                  <a:cubicBezTo>
                    <a:pt x="0" y="1294"/>
                    <a:pt x="158" y="1775"/>
                    <a:pt x="525" y="2063"/>
                  </a:cubicBezTo>
                  <a:cubicBezTo>
                    <a:pt x="736" y="2228"/>
                    <a:pt x="987" y="2308"/>
                    <a:pt x="1235" y="2308"/>
                  </a:cubicBezTo>
                  <a:cubicBezTo>
                    <a:pt x="1578" y="2308"/>
                    <a:pt x="1918" y="2156"/>
                    <a:pt x="2146" y="1865"/>
                  </a:cubicBezTo>
                  <a:cubicBezTo>
                    <a:pt x="2433" y="1498"/>
                    <a:pt x="2471" y="993"/>
                    <a:pt x="2241" y="586"/>
                  </a:cubicBezTo>
                  <a:cubicBezTo>
                    <a:pt x="2035" y="221"/>
                    <a:pt x="1648"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27"/>
            <p:cNvSpPr/>
            <p:nvPr/>
          </p:nvSpPr>
          <p:spPr>
            <a:xfrm>
              <a:off x="-4924800" y="-1074912"/>
              <a:ext cx="48200" cy="21825"/>
            </a:xfrm>
            <a:custGeom>
              <a:rect b="b" l="l" r="r" t="t"/>
              <a:pathLst>
                <a:path extrusionOk="0" h="873" w="1928">
                  <a:moveTo>
                    <a:pt x="816" y="1"/>
                  </a:moveTo>
                  <a:cubicBezTo>
                    <a:pt x="514" y="1"/>
                    <a:pt x="218" y="121"/>
                    <a:pt x="0" y="343"/>
                  </a:cubicBezTo>
                  <a:cubicBezTo>
                    <a:pt x="633" y="554"/>
                    <a:pt x="1276" y="731"/>
                    <a:pt x="1927" y="873"/>
                  </a:cubicBezTo>
                  <a:cubicBezTo>
                    <a:pt x="1829" y="469"/>
                    <a:pt x="1520" y="152"/>
                    <a:pt x="1119" y="42"/>
                  </a:cubicBezTo>
                  <a:cubicBezTo>
                    <a:pt x="1019" y="14"/>
                    <a:pt x="917" y="1"/>
                    <a:pt x="81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27"/>
            <p:cNvSpPr/>
            <p:nvPr/>
          </p:nvSpPr>
          <p:spPr>
            <a:xfrm>
              <a:off x="-4816850" y="-1226362"/>
              <a:ext cx="61800" cy="57725"/>
            </a:xfrm>
            <a:custGeom>
              <a:rect b="b" l="l" r="r" t="t"/>
              <a:pathLst>
                <a:path extrusionOk="0" h="2309" w="2472">
                  <a:moveTo>
                    <a:pt x="1238" y="1"/>
                  </a:moveTo>
                  <a:cubicBezTo>
                    <a:pt x="1191" y="1"/>
                    <a:pt x="1144" y="3"/>
                    <a:pt x="1097" y="9"/>
                  </a:cubicBezTo>
                  <a:cubicBezTo>
                    <a:pt x="634" y="65"/>
                    <a:pt x="251" y="395"/>
                    <a:pt x="126" y="845"/>
                  </a:cubicBezTo>
                  <a:cubicBezTo>
                    <a:pt x="0" y="1294"/>
                    <a:pt x="158" y="1774"/>
                    <a:pt x="526" y="2063"/>
                  </a:cubicBezTo>
                  <a:cubicBezTo>
                    <a:pt x="737" y="2228"/>
                    <a:pt x="988" y="2308"/>
                    <a:pt x="1236" y="2308"/>
                  </a:cubicBezTo>
                  <a:cubicBezTo>
                    <a:pt x="1579" y="2308"/>
                    <a:pt x="1918" y="2156"/>
                    <a:pt x="2146" y="1865"/>
                  </a:cubicBezTo>
                  <a:cubicBezTo>
                    <a:pt x="2433" y="1497"/>
                    <a:pt x="2471" y="993"/>
                    <a:pt x="2241" y="586"/>
                  </a:cubicBezTo>
                  <a:cubicBezTo>
                    <a:pt x="2035" y="221"/>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27"/>
            <p:cNvSpPr/>
            <p:nvPr/>
          </p:nvSpPr>
          <p:spPr>
            <a:xfrm>
              <a:off x="-4986450" y="-1479937"/>
              <a:ext cx="65125" cy="57725"/>
            </a:xfrm>
            <a:custGeom>
              <a:rect b="b" l="l" r="r" t="t"/>
              <a:pathLst>
                <a:path extrusionOk="0" h="2309" w="2605">
                  <a:moveTo>
                    <a:pt x="1303" y="0"/>
                  </a:moveTo>
                  <a:cubicBezTo>
                    <a:pt x="961" y="0"/>
                    <a:pt x="622" y="152"/>
                    <a:pt x="394" y="443"/>
                  </a:cubicBezTo>
                  <a:cubicBezTo>
                    <a:pt x="1" y="945"/>
                    <a:pt x="89" y="1671"/>
                    <a:pt x="591" y="2063"/>
                  </a:cubicBezTo>
                  <a:cubicBezTo>
                    <a:pt x="803" y="2228"/>
                    <a:pt x="1053" y="2308"/>
                    <a:pt x="1302" y="2308"/>
                  </a:cubicBezTo>
                  <a:cubicBezTo>
                    <a:pt x="1645" y="2308"/>
                    <a:pt x="1984" y="2156"/>
                    <a:pt x="2211" y="1865"/>
                  </a:cubicBezTo>
                  <a:cubicBezTo>
                    <a:pt x="2604" y="1363"/>
                    <a:pt x="2516" y="639"/>
                    <a:pt x="2014" y="246"/>
                  </a:cubicBezTo>
                  <a:cubicBezTo>
                    <a:pt x="1803"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27"/>
            <p:cNvSpPr/>
            <p:nvPr/>
          </p:nvSpPr>
          <p:spPr>
            <a:xfrm>
              <a:off x="-4833325" y="-1361387"/>
              <a:ext cx="61800" cy="57700"/>
            </a:xfrm>
            <a:custGeom>
              <a:rect b="b" l="l" r="r" t="t"/>
              <a:pathLst>
                <a:path extrusionOk="0" h="2308" w="2472">
                  <a:moveTo>
                    <a:pt x="1236" y="0"/>
                  </a:moveTo>
                  <a:cubicBezTo>
                    <a:pt x="1190" y="0"/>
                    <a:pt x="1143" y="3"/>
                    <a:pt x="1097" y="9"/>
                  </a:cubicBezTo>
                  <a:cubicBezTo>
                    <a:pt x="634" y="66"/>
                    <a:pt x="251" y="396"/>
                    <a:pt x="126" y="846"/>
                  </a:cubicBezTo>
                  <a:cubicBezTo>
                    <a:pt x="1" y="1295"/>
                    <a:pt x="159" y="1775"/>
                    <a:pt x="525" y="2063"/>
                  </a:cubicBezTo>
                  <a:cubicBezTo>
                    <a:pt x="736" y="2228"/>
                    <a:pt x="987" y="2308"/>
                    <a:pt x="1235" y="2308"/>
                  </a:cubicBezTo>
                  <a:cubicBezTo>
                    <a:pt x="1579" y="2308"/>
                    <a:pt x="1918" y="2156"/>
                    <a:pt x="2146" y="1865"/>
                  </a:cubicBezTo>
                  <a:cubicBezTo>
                    <a:pt x="2433" y="1498"/>
                    <a:pt x="2471" y="994"/>
                    <a:pt x="2241" y="587"/>
                  </a:cubicBezTo>
                  <a:cubicBezTo>
                    <a:pt x="2035" y="221"/>
                    <a:pt x="1649" y="0"/>
                    <a:pt x="123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27"/>
            <p:cNvSpPr/>
            <p:nvPr/>
          </p:nvSpPr>
          <p:spPr>
            <a:xfrm>
              <a:off x="-4800975" y="-1091362"/>
              <a:ext cx="64050" cy="48750"/>
            </a:xfrm>
            <a:custGeom>
              <a:rect b="b" l="l" r="r" t="t"/>
              <a:pathLst>
                <a:path extrusionOk="0" h="1950" w="2562">
                  <a:moveTo>
                    <a:pt x="1261" y="0"/>
                  </a:moveTo>
                  <a:cubicBezTo>
                    <a:pt x="919" y="0"/>
                    <a:pt x="579" y="152"/>
                    <a:pt x="352" y="443"/>
                  </a:cubicBezTo>
                  <a:cubicBezTo>
                    <a:pt x="0" y="892"/>
                    <a:pt x="32" y="1531"/>
                    <a:pt x="425" y="1944"/>
                  </a:cubicBezTo>
                  <a:cubicBezTo>
                    <a:pt x="497" y="1947"/>
                    <a:pt x="568" y="1947"/>
                    <a:pt x="640" y="1948"/>
                  </a:cubicBezTo>
                  <a:cubicBezTo>
                    <a:pt x="722" y="1949"/>
                    <a:pt x="805" y="1949"/>
                    <a:pt x="887" y="1949"/>
                  </a:cubicBezTo>
                  <a:cubicBezTo>
                    <a:pt x="1301" y="1949"/>
                    <a:pt x="1715" y="1936"/>
                    <a:pt x="2128" y="1909"/>
                  </a:cubicBezTo>
                  <a:cubicBezTo>
                    <a:pt x="2141" y="1893"/>
                    <a:pt x="2157" y="1882"/>
                    <a:pt x="2169" y="1866"/>
                  </a:cubicBezTo>
                  <a:cubicBezTo>
                    <a:pt x="2562" y="1364"/>
                    <a:pt x="2473" y="638"/>
                    <a:pt x="1971" y="246"/>
                  </a:cubicBezTo>
                  <a:cubicBezTo>
                    <a:pt x="1761" y="81"/>
                    <a:pt x="1510" y="0"/>
                    <a:pt x="12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27"/>
            <p:cNvSpPr/>
            <p:nvPr/>
          </p:nvSpPr>
          <p:spPr>
            <a:xfrm>
              <a:off x="-5238050" y="-1447012"/>
              <a:ext cx="45375" cy="57650"/>
            </a:xfrm>
            <a:custGeom>
              <a:rect b="b" l="l" r="r" t="t"/>
              <a:pathLst>
                <a:path extrusionOk="0" h="2306" w="1815">
                  <a:moveTo>
                    <a:pt x="565" y="1"/>
                  </a:moveTo>
                  <a:cubicBezTo>
                    <a:pt x="372" y="1"/>
                    <a:pt x="178" y="49"/>
                    <a:pt x="0" y="149"/>
                  </a:cubicBezTo>
                  <a:cubicBezTo>
                    <a:pt x="100" y="873"/>
                    <a:pt x="243" y="1590"/>
                    <a:pt x="428" y="2297"/>
                  </a:cubicBezTo>
                  <a:cubicBezTo>
                    <a:pt x="475" y="2303"/>
                    <a:pt x="522" y="2306"/>
                    <a:pt x="569" y="2306"/>
                  </a:cubicBezTo>
                  <a:cubicBezTo>
                    <a:pt x="919" y="2306"/>
                    <a:pt x="1255" y="2146"/>
                    <a:pt x="1475" y="1866"/>
                  </a:cubicBezTo>
                  <a:cubicBezTo>
                    <a:pt x="1815" y="1433"/>
                    <a:pt x="1801" y="820"/>
                    <a:pt x="1442" y="403"/>
                  </a:cubicBezTo>
                  <a:cubicBezTo>
                    <a:pt x="1216" y="140"/>
                    <a:pt x="893" y="1"/>
                    <a:pt x="56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27"/>
            <p:cNvSpPr/>
            <p:nvPr/>
          </p:nvSpPr>
          <p:spPr>
            <a:xfrm>
              <a:off x="-5242200" y="-1581662"/>
              <a:ext cx="32550" cy="57350"/>
            </a:xfrm>
            <a:custGeom>
              <a:rect b="b" l="l" r="r" t="t"/>
              <a:pathLst>
                <a:path extrusionOk="0" h="2294" w="1302">
                  <a:moveTo>
                    <a:pt x="223" y="0"/>
                  </a:moveTo>
                  <a:cubicBezTo>
                    <a:pt x="102" y="759"/>
                    <a:pt x="27" y="1524"/>
                    <a:pt x="1" y="2292"/>
                  </a:cubicBezTo>
                  <a:cubicBezTo>
                    <a:pt x="25" y="2293"/>
                    <a:pt x="49" y="2294"/>
                    <a:pt x="74" y="2294"/>
                  </a:cubicBezTo>
                  <a:cubicBezTo>
                    <a:pt x="427" y="2294"/>
                    <a:pt x="763" y="2132"/>
                    <a:pt x="982" y="1852"/>
                  </a:cubicBezTo>
                  <a:cubicBezTo>
                    <a:pt x="1240" y="1527"/>
                    <a:pt x="1302" y="1088"/>
                    <a:pt x="1144" y="705"/>
                  </a:cubicBezTo>
                  <a:cubicBezTo>
                    <a:pt x="987" y="320"/>
                    <a:pt x="635" y="51"/>
                    <a:pt x="22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27"/>
            <p:cNvSpPr/>
            <p:nvPr/>
          </p:nvSpPr>
          <p:spPr>
            <a:xfrm>
              <a:off x="-5198925" y="-1310637"/>
              <a:ext cx="22600" cy="36275"/>
            </a:xfrm>
            <a:custGeom>
              <a:rect b="b" l="l" r="r" t="t"/>
              <a:pathLst>
                <a:path extrusionOk="0" h="1451" w="904">
                  <a:moveTo>
                    <a:pt x="1" y="0"/>
                  </a:moveTo>
                  <a:cubicBezTo>
                    <a:pt x="231" y="494"/>
                    <a:pt x="482" y="977"/>
                    <a:pt x="755" y="1451"/>
                  </a:cubicBezTo>
                  <a:cubicBezTo>
                    <a:pt x="903" y="992"/>
                    <a:pt x="750" y="489"/>
                    <a:pt x="371" y="191"/>
                  </a:cubicBezTo>
                  <a:cubicBezTo>
                    <a:pt x="260" y="105"/>
                    <a:pt x="135" y="41"/>
                    <a:pt x="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27"/>
            <p:cNvSpPr/>
            <p:nvPr/>
          </p:nvSpPr>
          <p:spPr>
            <a:xfrm>
              <a:off x="-5119800" y="-1463462"/>
              <a:ext cx="61800" cy="57725"/>
            </a:xfrm>
            <a:custGeom>
              <a:rect b="b" l="l" r="r" t="t"/>
              <a:pathLst>
                <a:path extrusionOk="0" h="2309" w="2472">
                  <a:moveTo>
                    <a:pt x="1235" y="1"/>
                  </a:moveTo>
                  <a:cubicBezTo>
                    <a:pt x="1189" y="1"/>
                    <a:pt x="1143" y="3"/>
                    <a:pt x="1097" y="9"/>
                  </a:cubicBezTo>
                  <a:cubicBezTo>
                    <a:pt x="634" y="66"/>
                    <a:pt x="251" y="396"/>
                    <a:pt x="126" y="845"/>
                  </a:cubicBezTo>
                  <a:cubicBezTo>
                    <a:pt x="0" y="1295"/>
                    <a:pt x="158" y="1775"/>
                    <a:pt x="525" y="2064"/>
                  </a:cubicBezTo>
                  <a:cubicBezTo>
                    <a:pt x="736" y="2228"/>
                    <a:pt x="986" y="2308"/>
                    <a:pt x="1235" y="2308"/>
                  </a:cubicBezTo>
                  <a:cubicBezTo>
                    <a:pt x="1578" y="2308"/>
                    <a:pt x="1918" y="2156"/>
                    <a:pt x="2145" y="1865"/>
                  </a:cubicBezTo>
                  <a:cubicBezTo>
                    <a:pt x="2433" y="1498"/>
                    <a:pt x="2471" y="994"/>
                    <a:pt x="2241" y="587"/>
                  </a:cubicBezTo>
                  <a:cubicBezTo>
                    <a:pt x="2035" y="221"/>
                    <a:pt x="1649" y="1"/>
                    <a:pt x="123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27"/>
            <p:cNvSpPr/>
            <p:nvPr/>
          </p:nvSpPr>
          <p:spPr>
            <a:xfrm>
              <a:off x="-5136275" y="-1598462"/>
              <a:ext cx="61800" cy="57700"/>
            </a:xfrm>
            <a:custGeom>
              <a:rect b="b" l="l" r="r" t="t"/>
              <a:pathLst>
                <a:path extrusionOk="0" h="2308" w="2472">
                  <a:moveTo>
                    <a:pt x="1237" y="0"/>
                  </a:moveTo>
                  <a:cubicBezTo>
                    <a:pt x="1191" y="0"/>
                    <a:pt x="1144" y="3"/>
                    <a:pt x="1097" y="9"/>
                  </a:cubicBezTo>
                  <a:cubicBezTo>
                    <a:pt x="634" y="66"/>
                    <a:pt x="250" y="396"/>
                    <a:pt x="125" y="844"/>
                  </a:cubicBezTo>
                  <a:cubicBezTo>
                    <a:pt x="1" y="1295"/>
                    <a:pt x="159" y="1775"/>
                    <a:pt x="525" y="2062"/>
                  </a:cubicBezTo>
                  <a:cubicBezTo>
                    <a:pt x="737" y="2227"/>
                    <a:pt x="987" y="2308"/>
                    <a:pt x="1236" y="2308"/>
                  </a:cubicBezTo>
                  <a:cubicBezTo>
                    <a:pt x="1579" y="2308"/>
                    <a:pt x="1918" y="2156"/>
                    <a:pt x="2145" y="1865"/>
                  </a:cubicBezTo>
                  <a:cubicBezTo>
                    <a:pt x="2433" y="1497"/>
                    <a:pt x="2471" y="992"/>
                    <a:pt x="2241" y="586"/>
                  </a:cubicBezTo>
                  <a:cubicBezTo>
                    <a:pt x="2036" y="222"/>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27"/>
            <p:cNvSpPr/>
            <p:nvPr/>
          </p:nvSpPr>
          <p:spPr>
            <a:xfrm>
              <a:off x="-4564925" y="-1394337"/>
              <a:ext cx="65125" cy="57725"/>
            </a:xfrm>
            <a:custGeom>
              <a:rect b="b" l="l" r="r" t="t"/>
              <a:pathLst>
                <a:path extrusionOk="0" h="2309" w="2605">
                  <a:moveTo>
                    <a:pt x="1303" y="0"/>
                  </a:moveTo>
                  <a:cubicBezTo>
                    <a:pt x="960" y="0"/>
                    <a:pt x="621" y="152"/>
                    <a:pt x="394" y="443"/>
                  </a:cubicBezTo>
                  <a:cubicBezTo>
                    <a:pt x="1" y="945"/>
                    <a:pt x="89" y="1671"/>
                    <a:pt x="591" y="2064"/>
                  </a:cubicBezTo>
                  <a:cubicBezTo>
                    <a:pt x="802" y="2229"/>
                    <a:pt x="1053" y="2308"/>
                    <a:pt x="1301" y="2308"/>
                  </a:cubicBezTo>
                  <a:cubicBezTo>
                    <a:pt x="1644" y="2308"/>
                    <a:pt x="1983" y="2157"/>
                    <a:pt x="2211" y="1867"/>
                  </a:cubicBezTo>
                  <a:cubicBezTo>
                    <a:pt x="2604" y="1365"/>
                    <a:pt x="2516" y="639"/>
                    <a:pt x="2014" y="246"/>
                  </a:cubicBezTo>
                  <a:cubicBezTo>
                    <a:pt x="1803"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27"/>
            <p:cNvSpPr/>
            <p:nvPr/>
          </p:nvSpPr>
          <p:spPr>
            <a:xfrm>
              <a:off x="-4411725" y="-1275687"/>
              <a:ext cx="36200" cy="44850"/>
            </a:xfrm>
            <a:custGeom>
              <a:rect b="b" l="l" r="r" t="t"/>
              <a:pathLst>
                <a:path extrusionOk="0" h="1794" w="1448">
                  <a:moveTo>
                    <a:pt x="1229" y="0"/>
                  </a:moveTo>
                  <a:cubicBezTo>
                    <a:pt x="880" y="0"/>
                    <a:pt x="545" y="159"/>
                    <a:pt x="325" y="440"/>
                  </a:cubicBezTo>
                  <a:cubicBezTo>
                    <a:pt x="18" y="834"/>
                    <a:pt x="0" y="1380"/>
                    <a:pt x="282" y="1794"/>
                  </a:cubicBezTo>
                  <a:cubicBezTo>
                    <a:pt x="703" y="1226"/>
                    <a:pt x="1093" y="633"/>
                    <a:pt x="1448" y="21"/>
                  </a:cubicBezTo>
                  <a:cubicBezTo>
                    <a:pt x="1375" y="7"/>
                    <a:pt x="1301" y="0"/>
                    <a:pt x="122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27"/>
            <p:cNvSpPr/>
            <p:nvPr/>
          </p:nvSpPr>
          <p:spPr>
            <a:xfrm>
              <a:off x="-4546850" y="-1259287"/>
              <a:ext cx="61800" cy="57700"/>
            </a:xfrm>
            <a:custGeom>
              <a:rect b="b" l="l" r="r" t="t"/>
              <a:pathLst>
                <a:path extrusionOk="0" h="2308" w="2472">
                  <a:moveTo>
                    <a:pt x="1239" y="0"/>
                  </a:moveTo>
                  <a:cubicBezTo>
                    <a:pt x="1193" y="0"/>
                    <a:pt x="1146" y="3"/>
                    <a:pt x="1098" y="9"/>
                  </a:cubicBezTo>
                  <a:cubicBezTo>
                    <a:pt x="634" y="64"/>
                    <a:pt x="251" y="394"/>
                    <a:pt x="126" y="844"/>
                  </a:cubicBezTo>
                  <a:cubicBezTo>
                    <a:pt x="1" y="1293"/>
                    <a:pt x="159" y="1775"/>
                    <a:pt x="527" y="2062"/>
                  </a:cubicBezTo>
                  <a:cubicBezTo>
                    <a:pt x="738" y="2228"/>
                    <a:pt x="989" y="2308"/>
                    <a:pt x="1237" y="2308"/>
                  </a:cubicBezTo>
                  <a:cubicBezTo>
                    <a:pt x="1580" y="2308"/>
                    <a:pt x="1919" y="2156"/>
                    <a:pt x="2147" y="1865"/>
                  </a:cubicBezTo>
                  <a:cubicBezTo>
                    <a:pt x="2434" y="1497"/>
                    <a:pt x="2472" y="992"/>
                    <a:pt x="2243" y="587"/>
                  </a:cubicBezTo>
                  <a:cubicBezTo>
                    <a:pt x="2036" y="221"/>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27"/>
            <p:cNvSpPr/>
            <p:nvPr/>
          </p:nvSpPr>
          <p:spPr>
            <a:xfrm>
              <a:off x="-4428300" y="-1410762"/>
              <a:ext cx="61800" cy="57700"/>
            </a:xfrm>
            <a:custGeom>
              <a:rect b="b" l="l" r="r" t="t"/>
              <a:pathLst>
                <a:path extrusionOk="0" h="2308" w="2472">
                  <a:moveTo>
                    <a:pt x="1239" y="0"/>
                  </a:moveTo>
                  <a:cubicBezTo>
                    <a:pt x="1192" y="0"/>
                    <a:pt x="1145" y="3"/>
                    <a:pt x="1098" y="9"/>
                  </a:cubicBezTo>
                  <a:cubicBezTo>
                    <a:pt x="634" y="64"/>
                    <a:pt x="251" y="394"/>
                    <a:pt x="126" y="844"/>
                  </a:cubicBezTo>
                  <a:cubicBezTo>
                    <a:pt x="1" y="1293"/>
                    <a:pt x="159" y="1774"/>
                    <a:pt x="527" y="2062"/>
                  </a:cubicBezTo>
                  <a:cubicBezTo>
                    <a:pt x="738" y="2227"/>
                    <a:pt x="988" y="2308"/>
                    <a:pt x="1237" y="2308"/>
                  </a:cubicBezTo>
                  <a:cubicBezTo>
                    <a:pt x="1579" y="2308"/>
                    <a:pt x="1918" y="2156"/>
                    <a:pt x="2146" y="1865"/>
                  </a:cubicBezTo>
                  <a:cubicBezTo>
                    <a:pt x="2433" y="1497"/>
                    <a:pt x="2471" y="992"/>
                    <a:pt x="2242" y="587"/>
                  </a:cubicBezTo>
                  <a:cubicBezTo>
                    <a:pt x="2036" y="221"/>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27"/>
            <p:cNvSpPr/>
            <p:nvPr/>
          </p:nvSpPr>
          <p:spPr>
            <a:xfrm>
              <a:off x="-4446375" y="-1545837"/>
              <a:ext cx="65100" cy="57750"/>
            </a:xfrm>
            <a:custGeom>
              <a:rect b="b" l="l" r="r" t="t"/>
              <a:pathLst>
                <a:path extrusionOk="0" h="2310" w="2604">
                  <a:moveTo>
                    <a:pt x="1302" y="1"/>
                  </a:moveTo>
                  <a:cubicBezTo>
                    <a:pt x="960" y="1"/>
                    <a:pt x="621" y="153"/>
                    <a:pt x="394" y="444"/>
                  </a:cubicBezTo>
                  <a:cubicBezTo>
                    <a:pt x="0" y="946"/>
                    <a:pt x="89" y="1672"/>
                    <a:pt x="591" y="2065"/>
                  </a:cubicBezTo>
                  <a:cubicBezTo>
                    <a:pt x="802" y="2230"/>
                    <a:pt x="1052" y="2309"/>
                    <a:pt x="1300" y="2309"/>
                  </a:cubicBezTo>
                  <a:cubicBezTo>
                    <a:pt x="1643" y="2309"/>
                    <a:pt x="1982" y="2157"/>
                    <a:pt x="2210" y="1866"/>
                  </a:cubicBezTo>
                  <a:cubicBezTo>
                    <a:pt x="2604" y="1364"/>
                    <a:pt x="2515" y="640"/>
                    <a:pt x="2013" y="247"/>
                  </a:cubicBezTo>
                  <a:cubicBezTo>
                    <a:pt x="1802" y="81"/>
                    <a:pt x="1551" y="1"/>
                    <a:pt x="1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27"/>
            <p:cNvSpPr/>
            <p:nvPr/>
          </p:nvSpPr>
          <p:spPr>
            <a:xfrm>
              <a:off x="-4867875" y="-1631437"/>
              <a:ext cx="65125" cy="57750"/>
            </a:xfrm>
            <a:custGeom>
              <a:rect b="b" l="l" r="r" t="t"/>
              <a:pathLst>
                <a:path extrusionOk="0" h="2310" w="2605">
                  <a:moveTo>
                    <a:pt x="1303" y="1"/>
                  </a:moveTo>
                  <a:cubicBezTo>
                    <a:pt x="960" y="1"/>
                    <a:pt x="621" y="153"/>
                    <a:pt x="394" y="444"/>
                  </a:cubicBezTo>
                  <a:cubicBezTo>
                    <a:pt x="1" y="946"/>
                    <a:pt x="89" y="1672"/>
                    <a:pt x="591" y="2065"/>
                  </a:cubicBezTo>
                  <a:cubicBezTo>
                    <a:pt x="802" y="2229"/>
                    <a:pt x="1052" y="2309"/>
                    <a:pt x="1301" y="2309"/>
                  </a:cubicBezTo>
                  <a:cubicBezTo>
                    <a:pt x="1644" y="2309"/>
                    <a:pt x="1983" y="2157"/>
                    <a:pt x="2211" y="1866"/>
                  </a:cubicBezTo>
                  <a:cubicBezTo>
                    <a:pt x="2604" y="1364"/>
                    <a:pt x="2516" y="640"/>
                    <a:pt x="2014" y="247"/>
                  </a:cubicBezTo>
                  <a:cubicBezTo>
                    <a:pt x="1802" y="81"/>
                    <a:pt x="1552" y="1"/>
                    <a:pt x="130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27"/>
            <p:cNvSpPr/>
            <p:nvPr/>
          </p:nvSpPr>
          <p:spPr>
            <a:xfrm>
              <a:off x="-4714775" y="-1512862"/>
              <a:ext cx="61775" cy="57700"/>
            </a:xfrm>
            <a:custGeom>
              <a:rect b="b" l="l" r="r" t="t"/>
              <a:pathLst>
                <a:path extrusionOk="0" h="2308" w="2471">
                  <a:moveTo>
                    <a:pt x="1235" y="0"/>
                  </a:moveTo>
                  <a:cubicBezTo>
                    <a:pt x="1189" y="0"/>
                    <a:pt x="1143" y="3"/>
                    <a:pt x="1096" y="9"/>
                  </a:cubicBezTo>
                  <a:cubicBezTo>
                    <a:pt x="634" y="66"/>
                    <a:pt x="251" y="396"/>
                    <a:pt x="125" y="846"/>
                  </a:cubicBezTo>
                  <a:cubicBezTo>
                    <a:pt x="0" y="1295"/>
                    <a:pt x="158" y="1775"/>
                    <a:pt x="526" y="2063"/>
                  </a:cubicBezTo>
                  <a:cubicBezTo>
                    <a:pt x="737" y="2228"/>
                    <a:pt x="987" y="2308"/>
                    <a:pt x="1235" y="2308"/>
                  </a:cubicBezTo>
                  <a:cubicBezTo>
                    <a:pt x="1578" y="2308"/>
                    <a:pt x="1918" y="2156"/>
                    <a:pt x="2146" y="1865"/>
                  </a:cubicBezTo>
                  <a:cubicBezTo>
                    <a:pt x="2433" y="1498"/>
                    <a:pt x="2471" y="994"/>
                    <a:pt x="2241" y="586"/>
                  </a:cubicBezTo>
                  <a:cubicBezTo>
                    <a:pt x="2035" y="221"/>
                    <a:pt x="1649"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27"/>
            <p:cNvSpPr/>
            <p:nvPr/>
          </p:nvSpPr>
          <p:spPr>
            <a:xfrm>
              <a:off x="-4849800" y="-1496387"/>
              <a:ext cx="61800" cy="57700"/>
            </a:xfrm>
            <a:custGeom>
              <a:rect b="b" l="l" r="r" t="t"/>
              <a:pathLst>
                <a:path extrusionOk="0" h="2308" w="2472">
                  <a:moveTo>
                    <a:pt x="1236" y="0"/>
                  </a:moveTo>
                  <a:cubicBezTo>
                    <a:pt x="1190" y="0"/>
                    <a:pt x="1144" y="3"/>
                    <a:pt x="1097" y="8"/>
                  </a:cubicBezTo>
                  <a:cubicBezTo>
                    <a:pt x="634" y="65"/>
                    <a:pt x="251" y="395"/>
                    <a:pt x="126" y="845"/>
                  </a:cubicBezTo>
                  <a:cubicBezTo>
                    <a:pt x="1" y="1294"/>
                    <a:pt x="159" y="1775"/>
                    <a:pt x="526" y="2063"/>
                  </a:cubicBezTo>
                  <a:cubicBezTo>
                    <a:pt x="737" y="2228"/>
                    <a:pt x="987" y="2308"/>
                    <a:pt x="1236" y="2308"/>
                  </a:cubicBezTo>
                  <a:cubicBezTo>
                    <a:pt x="1579" y="2308"/>
                    <a:pt x="1919" y="2156"/>
                    <a:pt x="2147" y="1865"/>
                  </a:cubicBezTo>
                  <a:cubicBezTo>
                    <a:pt x="2434" y="1498"/>
                    <a:pt x="2472" y="993"/>
                    <a:pt x="2241" y="586"/>
                  </a:cubicBezTo>
                  <a:cubicBezTo>
                    <a:pt x="2035" y="221"/>
                    <a:pt x="1649" y="0"/>
                    <a:pt x="123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27"/>
            <p:cNvSpPr/>
            <p:nvPr/>
          </p:nvSpPr>
          <p:spPr>
            <a:xfrm>
              <a:off x="-4731250" y="-1647862"/>
              <a:ext cx="61800" cy="57700"/>
            </a:xfrm>
            <a:custGeom>
              <a:rect b="b" l="l" r="r" t="t"/>
              <a:pathLst>
                <a:path extrusionOk="0" h="2308" w="2472">
                  <a:moveTo>
                    <a:pt x="1235" y="0"/>
                  </a:moveTo>
                  <a:cubicBezTo>
                    <a:pt x="1189" y="0"/>
                    <a:pt x="1143" y="3"/>
                    <a:pt x="1097" y="8"/>
                  </a:cubicBezTo>
                  <a:cubicBezTo>
                    <a:pt x="634" y="65"/>
                    <a:pt x="251" y="395"/>
                    <a:pt x="126" y="844"/>
                  </a:cubicBezTo>
                  <a:cubicBezTo>
                    <a:pt x="0" y="1294"/>
                    <a:pt x="158" y="1775"/>
                    <a:pt x="526" y="2063"/>
                  </a:cubicBezTo>
                  <a:cubicBezTo>
                    <a:pt x="737" y="2228"/>
                    <a:pt x="987" y="2308"/>
                    <a:pt x="1235" y="2308"/>
                  </a:cubicBezTo>
                  <a:cubicBezTo>
                    <a:pt x="1578" y="2308"/>
                    <a:pt x="1918" y="2156"/>
                    <a:pt x="2146" y="1865"/>
                  </a:cubicBezTo>
                  <a:cubicBezTo>
                    <a:pt x="2433" y="1497"/>
                    <a:pt x="2471" y="992"/>
                    <a:pt x="2241" y="586"/>
                  </a:cubicBezTo>
                  <a:cubicBezTo>
                    <a:pt x="2035" y="221"/>
                    <a:pt x="1649"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27"/>
            <p:cNvSpPr/>
            <p:nvPr/>
          </p:nvSpPr>
          <p:spPr>
            <a:xfrm>
              <a:off x="-4698325" y="-1377862"/>
              <a:ext cx="61800" cy="57725"/>
            </a:xfrm>
            <a:custGeom>
              <a:rect b="b" l="l" r="r" t="t"/>
              <a:pathLst>
                <a:path extrusionOk="0" h="2309" w="2472">
                  <a:moveTo>
                    <a:pt x="1236" y="1"/>
                  </a:moveTo>
                  <a:cubicBezTo>
                    <a:pt x="1190" y="1"/>
                    <a:pt x="1144" y="3"/>
                    <a:pt x="1097" y="9"/>
                  </a:cubicBezTo>
                  <a:cubicBezTo>
                    <a:pt x="634" y="66"/>
                    <a:pt x="251" y="396"/>
                    <a:pt x="126" y="846"/>
                  </a:cubicBezTo>
                  <a:cubicBezTo>
                    <a:pt x="1" y="1295"/>
                    <a:pt x="159" y="1775"/>
                    <a:pt x="527" y="2064"/>
                  </a:cubicBezTo>
                  <a:cubicBezTo>
                    <a:pt x="737" y="2228"/>
                    <a:pt x="987" y="2308"/>
                    <a:pt x="1236" y="2308"/>
                  </a:cubicBezTo>
                  <a:cubicBezTo>
                    <a:pt x="1579" y="2308"/>
                    <a:pt x="1919" y="2156"/>
                    <a:pt x="2147" y="1865"/>
                  </a:cubicBezTo>
                  <a:cubicBezTo>
                    <a:pt x="2434" y="1498"/>
                    <a:pt x="2472" y="994"/>
                    <a:pt x="2241" y="587"/>
                  </a:cubicBezTo>
                  <a:cubicBezTo>
                    <a:pt x="2036" y="222"/>
                    <a:pt x="1649"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27"/>
            <p:cNvSpPr/>
            <p:nvPr/>
          </p:nvSpPr>
          <p:spPr>
            <a:xfrm>
              <a:off x="-4579775" y="-1529337"/>
              <a:ext cx="61800" cy="57725"/>
            </a:xfrm>
            <a:custGeom>
              <a:rect b="b" l="l" r="r" t="t"/>
              <a:pathLst>
                <a:path extrusionOk="0" h="2309" w="2472">
                  <a:moveTo>
                    <a:pt x="1236" y="1"/>
                  </a:moveTo>
                  <a:cubicBezTo>
                    <a:pt x="1190" y="1"/>
                    <a:pt x="1144" y="3"/>
                    <a:pt x="1098" y="9"/>
                  </a:cubicBezTo>
                  <a:cubicBezTo>
                    <a:pt x="634" y="66"/>
                    <a:pt x="251" y="396"/>
                    <a:pt x="126" y="845"/>
                  </a:cubicBezTo>
                  <a:cubicBezTo>
                    <a:pt x="0" y="1295"/>
                    <a:pt x="159" y="1775"/>
                    <a:pt x="526" y="2064"/>
                  </a:cubicBezTo>
                  <a:cubicBezTo>
                    <a:pt x="738" y="2228"/>
                    <a:pt x="988" y="2309"/>
                    <a:pt x="1237" y="2309"/>
                  </a:cubicBezTo>
                  <a:cubicBezTo>
                    <a:pt x="1579" y="2309"/>
                    <a:pt x="1918" y="2157"/>
                    <a:pt x="2146" y="1865"/>
                  </a:cubicBezTo>
                  <a:cubicBezTo>
                    <a:pt x="2433" y="1498"/>
                    <a:pt x="2471" y="994"/>
                    <a:pt x="2242" y="587"/>
                  </a:cubicBezTo>
                  <a:cubicBezTo>
                    <a:pt x="2035" y="221"/>
                    <a:pt x="1649"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27"/>
            <p:cNvSpPr/>
            <p:nvPr/>
          </p:nvSpPr>
          <p:spPr>
            <a:xfrm>
              <a:off x="-4749325" y="-1782912"/>
              <a:ext cx="65100" cy="57750"/>
            </a:xfrm>
            <a:custGeom>
              <a:rect b="b" l="l" r="r" t="t"/>
              <a:pathLst>
                <a:path extrusionOk="0" h="2310" w="2604">
                  <a:moveTo>
                    <a:pt x="1302" y="1"/>
                  </a:moveTo>
                  <a:cubicBezTo>
                    <a:pt x="959" y="1"/>
                    <a:pt x="620" y="153"/>
                    <a:pt x="392" y="444"/>
                  </a:cubicBezTo>
                  <a:cubicBezTo>
                    <a:pt x="0" y="946"/>
                    <a:pt x="89" y="1672"/>
                    <a:pt x="591" y="2063"/>
                  </a:cubicBezTo>
                  <a:cubicBezTo>
                    <a:pt x="802" y="2229"/>
                    <a:pt x="1052" y="2309"/>
                    <a:pt x="1301" y="2309"/>
                  </a:cubicBezTo>
                  <a:cubicBezTo>
                    <a:pt x="1644" y="2309"/>
                    <a:pt x="1983" y="2157"/>
                    <a:pt x="2210" y="1866"/>
                  </a:cubicBezTo>
                  <a:cubicBezTo>
                    <a:pt x="2604" y="1364"/>
                    <a:pt x="2515" y="639"/>
                    <a:pt x="2013" y="247"/>
                  </a:cubicBezTo>
                  <a:cubicBezTo>
                    <a:pt x="1802" y="81"/>
                    <a:pt x="1551" y="1"/>
                    <a:pt x="1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27"/>
            <p:cNvSpPr/>
            <p:nvPr/>
          </p:nvSpPr>
          <p:spPr>
            <a:xfrm>
              <a:off x="-4596250" y="-1664337"/>
              <a:ext cx="61800" cy="57700"/>
            </a:xfrm>
            <a:custGeom>
              <a:rect b="b" l="l" r="r" t="t"/>
              <a:pathLst>
                <a:path extrusionOk="0" h="2308" w="2472">
                  <a:moveTo>
                    <a:pt x="1237" y="0"/>
                  </a:moveTo>
                  <a:cubicBezTo>
                    <a:pt x="1191" y="0"/>
                    <a:pt x="1145" y="3"/>
                    <a:pt x="1098" y="9"/>
                  </a:cubicBezTo>
                  <a:cubicBezTo>
                    <a:pt x="634" y="66"/>
                    <a:pt x="251" y="396"/>
                    <a:pt x="126" y="844"/>
                  </a:cubicBezTo>
                  <a:cubicBezTo>
                    <a:pt x="1" y="1295"/>
                    <a:pt x="159" y="1775"/>
                    <a:pt x="527" y="2063"/>
                  </a:cubicBezTo>
                  <a:cubicBezTo>
                    <a:pt x="738" y="2228"/>
                    <a:pt x="988" y="2308"/>
                    <a:pt x="1236" y="2308"/>
                  </a:cubicBezTo>
                  <a:cubicBezTo>
                    <a:pt x="1579" y="2308"/>
                    <a:pt x="1918" y="2156"/>
                    <a:pt x="2146" y="1865"/>
                  </a:cubicBezTo>
                  <a:cubicBezTo>
                    <a:pt x="2433" y="1497"/>
                    <a:pt x="2471" y="992"/>
                    <a:pt x="2243" y="586"/>
                  </a:cubicBezTo>
                  <a:cubicBezTo>
                    <a:pt x="2035" y="221"/>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27"/>
            <p:cNvSpPr/>
            <p:nvPr/>
          </p:nvSpPr>
          <p:spPr>
            <a:xfrm>
              <a:off x="-5127825" y="-1831437"/>
              <a:ext cx="17150" cy="18575"/>
            </a:xfrm>
            <a:custGeom>
              <a:rect b="b" l="l" r="r" t="t"/>
              <a:pathLst>
                <a:path extrusionOk="0" h="743" w="686">
                  <a:moveTo>
                    <a:pt x="686" y="0"/>
                  </a:moveTo>
                  <a:cubicBezTo>
                    <a:pt x="452" y="240"/>
                    <a:pt x="224" y="487"/>
                    <a:pt x="0" y="742"/>
                  </a:cubicBezTo>
                  <a:cubicBezTo>
                    <a:pt x="333" y="617"/>
                    <a:pt x="587" y="343"/>
                    <a:pt x="68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27"/>
            <p:cNvSpPr/>
            <p:nvPr/>
          </p:nvSpPr>
          <p:spPr>
            <a:xfrm>
              <a:off x="-5017725" y="-1749962"/>
              <a:ext cx="61775" cy="57725"/>
            </a:xfrm>
            <a:custGeom>
              <a:rect b="b" l="l" r="r" t="t"/>
              <a:pathLst>
                <a:path extrusionOk="0" h="2309" w="2471">
                  <a:moveTo>
                    <a:pt x="1237" y="1"/>
                  </a:moveTo>
                  <a:cubicBezTo>
                    <a:pt x="1190" y="1"/>
                    <a:pt x="1143" y="4"/>
                    <a:pt x="1096" y="10"/>
                  </a:cubicBezTo>
                  <a:cubicBezTo>
                    <a:pt x="634" y="67"/>
                    <a:pt x="249" y="397"/>
                    <a:pt x="125" y="845"/>
                  </a:cubicBezTo>
                  <a:cubicBezTo>
                    <a:pt x="0" y="1296"/>
                    <a:pt x="158" y="1776"/>
                    <a:pt x="525" y="2064"/>
                  </a:cubicBezTo>
                  <a:cubicBezTo>
                    <a:pt x="736" y="2229"/>
                    <a:pt x="986" y="2309"/>
                    <a:pt x="1235" y="2309"/>
                  </a:cubicBezTo>
                  <a:cubicBezTo>
                    <a:pt x="1578" y="2309"/>
                    <a:pt x="1918" y="2157"/>
                    <a:pt x="2146" y="1866"/>
                  </a:cubicBezTo>
                  <a:cubicBezTo>
                    <a:pt x="2433" y="1498"/>
                    <a:pt x="2471" y="993"/>
                    <a:pt x="2241" y="587"/>
                  </a:cubicBezTo>
                  <a:cubicBezTo>
                    <a:pt x="2035" y="223"/>
                    <a:pt x="1649" y="1"/>
                    <a:pt x="123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27"/>
            <p:cNvSpPr/>
            <p:nvPr/>
          </p:nvSpPr>
          <p:spPr>
            <a:xfrm>
              <a:off x="-5152750" y="-1733487"/>
              <a:ext cx="61800" cy="57725"/>
            </a:xfrm>
            <a:custGeom>
              <a:rect b="b" l="l" r="r" t="t"/>
              <a:pathLst>
                <a:path extrusionOk="0" h="2309" w="2472">
                  <a:moveTo>
                    <a:pt x="1238" y="1"/>
                  </a:moveTo>
                  <a:cubicBezTo>
                    <a:pt x="1191" y="1"/>
                    <a:pt x="1144" y="4"/>
                    <a:pt x="1097" y="9"/>
                  </a:cubicBezTo>
                  <a:cubicBezTo>
                    <a:pt x="634" y="66"/>
                    <a:pt x="250" y="396"/>
                    <a:pt x="125" y="845"/>
                  </a:cubicBezTo>
                  <a:cubicBezTo>
                    <a:pt x="1" y="1295"/>
                    <a:pt x="159" y="1776"/>
                    <a:pt x="526" y="2063"/>
                  </a:cubicBezTo>
                  <a:cubicBezTo>
                    <a:pt x="737" y="2228"/>
                    <a:pt x="988" y="2308"/>
                    <a:pt x="1236" y="2308"/>
                  </a:cubicBezTo>
                  <a:cubicBezTo>
                    <a:pt x="1579" y="2308"/>
                    <a:pt x="1918" y="2156"/>
                    <a:pt x="2145" y="1866"/>
                  </a:cubicBezTo>
                  <a:cubicBezTo>
                    <a:pt x="2434" y="1498"/>
                    <a:pt x="2472" y="993"/>
                    <a:pt x="2241" y="587"/>
                  </a:cubicBezTo>
                  <a:cubicBezTo>
                    <a:pt x="2036" y="223"/>
                    <a:pt x="1649"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27"/>
            <p:cNvSpPr/>
            <p:nvPr/>
          </p:nvSpPr>
          <p:spPr>
            <a:xfrm>
              <a:off x="-5034200" y="-1884962"/>
              <a:ext cx="61800" cy="57725"/>
            </a:xfrm>
            <a:custGeom>
              <a:rect b="b" l="l" r="r" t="t"/>
              <a:pathLst>
                <a:path extrusionOk="0" h="2309" w="2472">
                  <a:moveTo>
                    <a:pt x="1238" y="1"/>
                  </a:moveTo>
                  <a:cubicBezTo>
                    <a:pt x="1191" y="1"/>
                    <a:pt x="1144" y="4"/>
                    <a:pt x="1097" y="9"/>
                  </a:cubicBezTo>
                  <a:cubicBezTo>
                    <a:pt x="634" y="66"/>
                    <a:pt x="251" y="395"/>
                    <a:pt x="126" y="845"/>
                  </a:cubicBezTo>
                  <a:cubicBezTo>
                    <a:pt x="0" y="1295"/>
                    <a:pt x="158" y="1776"/>
                    <a:pt x="525" y="2063"/>
                  </a:cubicBezTo>
                  <a:cubicBezTo>
                    <a:pt x="736" y="2228"/>
                    <a:pt x="987" y="2308"/>
                    <a:pt x="1236" y="2308"/>
                  </a:cubicBezTo>
                  <a:cubicBezTo>
                    <a:pt x="1579" y="2308"/>
                    <a:pt x="1918" y="2156"/>
                    <a:pt x="2146" y="1865"/>
                  </a:cubicBezTo>
                  <a:cubicBezTo>
                    <a:pt x="2433" y="1498"/>
                    <a:pt x="2471" y="993"/>
                    <a:pt x="2241" y="587"/>
                  </a:cubicBezTo>
                  <a:cubicBezTo>
                    <a:pt x="2035" y="222"/>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27"/>
            <p:cNvSpPr/>
            <p:nvPr/>
          </p:nvSpPr>
          <p:spPr>
            <a:xfrm>
              <a:off x="-5001275" y="-1614937"/>
              <a:ext cx="61800" cy="57725"/>
            </a:xfrm>
            <a:custGeom>
              <a:rect b="b" l="l" r="r" t="t"/>
              <a:pathLst>
                <a:path extrusionOk="0" h="2309" w="2472">
                  <a:moveTo>
                    <a:pt x="1236" y="1"/>
                  </a:moveTo>
                  <a:cubicBezTo>
                    <a:pt x="1190" y="1"/>
                    <a:pt x="1143" y="3"/>
                    <a:pt x="1097" y="9"/>
                  </a:cubicBezTo>
                  <a:cubicBezTo>
                    <a:pt x="634" y="66"/>
                    <a:pt x="251" y="396"/>
                    <a:pt x="126" y="845"/>
                  </a:cubicBezTo>
                  <a:cubicBezTo>
                    <a:pt x="1" y="1295"/>
                    <a:pt x="159" y="1775"/>
                    <a:pt x="526" y="2064"/>
                  </a:cubicBezTo>
                  <a:cubicBezTo>
                    <a:pt x="737" y="2228"/>
                    <a:pt x="987" y="2308"/>
                    <a:pt x="1236" y="2308"/>
                  </a:cubicBezTo>
                  <a:cubicBezTo>
                    <a:pt x="1579" y="2308"/>
                    <a:pt x="1919" y="2156"/>
                    <a:pt x="2147" y="1865"/>
                  </a:cubicBezTo>
                  <a:cubicBezTo>
                    <a:pt x="2434" y="1497"/>
                    <a:pt x="2472" y="993"/>
                    <a:pt x="2241" y="587"/>
                  </a:cubicBezTo>
                  <a:cubicBezTo>
                    <a:pt x="2035" y="221"/>
                    <a:pt x="1648"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27"/>
            <p:cNvSpPr/>
            <p:nvPr/>
          </p:nvSpPr>
          <p:spPr>
            <a:xfrm>
              <a:off x="-4882725" y="-1766412"/>
              <a:ext cx="61800" cy="57700"/>
            </a:xfrm>
            <a:custGeom>
              <a:rect b="b" l="l" r="r" t="t"/>
              <a:pathLst>
                <a:path extrusionOk="0" h="2308" w="2472">
                  <a:moveTo>
                    <a:pt x="1237" y="0"/>
                  </a:moveTo>
                  <a:cubicBezTo>
                    <a:pt x="1191" y="0"/>
                    <a:pt x="1144" y="3"/>
                    <a:pt x="1097" y="9"/>
                  </a:cubicBezTo>
                  <a:cubicBezTo>
                    <a:pt x="634" y="66"/>
                    <a:pt x="251" y="396"/>
                    <a:pt x="126" y="845"/>
                  </a:cubicBezTo>
                  <a:cubicBezTo>
                    <a:pt x="0" y="1295"/>
                    <a:pt x="158" y="1775"/>
                    <a:pt x="526" y="2062"/>
                  </a:cubicBezTo>
                  <a:cubicBezTo>
                    <a:pt x="737" y="2228"/>
                    <a:pt x="988" y="2308"/>
                    <a:pt x="1236" y="2308"/>
                  </a:cubicBezTo>
                  <a:cubicBezTo>
                    <a:pt x="1579" y="2308"/>
                    <a:pt x="1918" y="2156"/>
                    <a:pt x="2146" y="1865"/>
                  </a:cubicBezTo>
                  <a:cubicBezTo>
                    <a:pt x="2433" y="1497"/>
                    <a:pt x="2471" y="993"/>
                    <a:pt x="2241" y="587"/>
                  </a:cubicBezTo>
                  <a:cubicBezTo>
                    <a:pt x="2035" y="222"/>
                    <a:pt x="1650"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27"/>
            <p:cNvSpPr/>
            <p:nvPr/>
          </p:nvSpPr>
          <p:spPr>
            <a:xfrm>
              <a:off x="-4899200" y="-1901437"/>
              <a:ext cx="61800" cy="57725"/>
            </a:xfrm>
            <a:custGeom>
              <a:rect b="b" l="l" r="r" t="t"/>
              <a:pathLst>
                <a:path extrusionOk="0" h="2309" w="2472">
                  <a:moveTo>
                    <a:pt x="1238" y="1"/>
                  </a:moveTo>
                  <a:cubicBezTo>
                    <a:pt x="1191" y="1"/>
                    <a:pt x="1144" y="4"/>
                    <a:pt x="1097" y="10"/>
                  </a:cubicBezTo>
                  <a:cubicBezTo>
                    <a:pt x="634" y="66"/>
                    <a:pt x="251" y="396"/>
                    <a:pt x="126" y="845"/>
                  </a:cubicBezTo>
                  <a:cubicBezTo>
                    <a:pt x="1" y="1295"/>
                    <a:pt x="159" y="1776"/>
                    <a:pt x="527" y="2063"/>
                  </a:cubicBezTo>
                  <a:cubicBezTo>
                    <a:pt x="737" y="2228"/>
                    <a:pt x="988" y="2309"/>
                    <a:pt x="1237" y="2309"/>
                  </a:cubicBezTo>
                  <a:cubicBezTo>
                    <a:pt x="1579" y="2309"/>
                    <a:pt x="1919" y="2157"/>
                    <a:pt x="2146" y="1866"/>
                  </a:cubicBezTo>
                  <a:cubicBezTo>
                    <a:pt x="2433" y="1498"/>
                    <a:pt x="2471" y="993"/>
                    <a:pt x="2241" y="587"/>
                  </a:cubicBezTo>
                  <a:cubicBezTo>
                    <a:pt x="2036" y="223"/>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27"/>
            <p:cNvSpPr/>
            <p:nvPr/>
          </p:nvSpPr>
          <p:spPr>
            <a:xfrm>
              <a:off x="-4629950" y="-1934287"/>
              <a:ext cx="63850" cy="57650"/>
            </a:xfrm>
            <a:custGeom>
              <a:rect b="b" l="l" r="r" t="t"/>
              <a:pathLst>
                <a:path extrusionOk="0" h="2306" w="2554">
                  <a:moveTo>
                    <a:pt x="1264" y="1"/>
                  </a:moveTo>
                  <a:cubicBezTo>
                    <a:pt x="807" y="1"/>
                    <a:pt x="387" y="272"/>
                    <a:pt x="204" y="701"/>
                  </a:cubicBezTo>
                  <a:cubicBezTo>
                    <a:pt x="1" y="1182"/>
                    <a:pt x="145" y="1740"/>
                    <a:pt x="557" y="2059"/>
                  </a:cubicBezTo>
                  <a:cubicBezTo>
                    <a:pt x="768" y="2225"/>
                    <a:pt x="1019" y="2305"/>
                    <a:pt x="1268" y="2305"/>
                  </a:cubicBezTo>
                  <a:cubicBezTo>
                    <a:pt x="1610" y="2305"/>
                    <a:pt x="1949" y="2153"/>
                    <a:pt x="2177" y="1862"/>
                  </a:cubicBezTo>
                  <a:cubicBezTo>
                    <a:pt x="2554" y="1380"/>
                    <a:pt x="2488" y="689"/>
                    <a:pt x="2028" y="287"/>
                  </a:cubicBezTo>
                  <a:lnTo>
                    <a:pt x="1967" y="259"/>
                  </a:lnTo>
                  <a:cubicBezTo>
                    <a:pt x="1787" y="175"/>
                    <a:pt x="1609" y="91"/>
                    <a:pt x="1428" y="12"/>
                  </a:cubicBezTo>
                  <a:cubicBezTo>
                    <a:pt x="1373" y="4"/>
                    <a:pt x="1318" y="1"/>
                    <a:pt x="126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27"/>
            <p:cNvSpPr/>
            <p:nvPr/>
          </p:nvSpPr>
          <p:spPr>
            <a:xfrm>
              <a:off x="-4477700" y="-1815837"/>
              <a:ext cx="61775" cy="57725"/>
            </a:xfrm>
            <a:custGeom>
              <a:rect b="b" l="l" r="r" t="t"/>
              <a:pathLst>
                <a:path extrusionOk="0" h="2309" w="2471">
                  <a:moveTo>
                    <a:pt x="1238" y="1"/>
                  </a:moveTo>
                  <a:cubicBezTo>
                    <a:pt x="1192" y="1"/>
                    <a:pt x="1145" y="4"/>
                    <a:pt x="1098" y="10"/>
                  </a:cubicBezTo>
                  <a:cubicBezTo>
                    <a:pt x="635" y="66"/>
                    <a:pt x="251" y="396"/>
                    <a:pt x="125" y="845"/>
                  </a:cubicBezTo>
                  <a:cubicBezTo>
                    <a:pt x="0" y="1295"/>
                    <a:pt x="158" y="1776"/>
                    <a:pt x="526" y="2063"/>
                  </a:cubicBezTo>
                  <a:cubicBezTo>
                    <a:pt x="737" y="2228"/>
                    <a:pt x="988" y="2309"/>
                    <a:pt x="1237" y="2309"/>
                  </a:cubicBezTo>
                  <a:cubicBezTo>
                    <a:pt x="1580" y="2309"/>
                    <a:pt x="1919" y="2157"/>
                    <a:pt x="2146" y="1866"/>
                  </a:cubicBezTo>
                  <a:cubicBezTo>
                    <a:pt x="2434" y="1498"/>
                    <a:pt x="2471" y="993"/>
                    <a:pt x="2242" y="587"/>
                  </a:cubicBezTo>
                  <a:cubicBezTo>
                    <a:pt x="2035" y="223"/>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27"/>
            <p:cNvSpPr/>
            <p:nvPr/>
          </p:nvSpPr>
          <p:spPr>
            <a:xfrm>
              <a:off x="-4612725" y="-1799337"/>
              <a:ext cx="61800" cy="57725"/>
            </a:xfrm>
            <a:custGeom>
              <a:rect b="b" l="l" r="r" t="t"/>
              <a:pathLst>
                <a:path extrusionOk="0" h="2309" w="2472">
                  <a:moveTo>
                    <a:pt x="1238" y="1"/>
                  </a:moveTo>
                  <a:cubicBezTo>
                    <a:pt x="1191" y="1"/>
                    <a:pt x="1144" y="4"/>
                    <a:pt x="1097" y="10"/>
                  </a:cubicBezTo>
                  <a:cubicBezTo>
                    <a:pt x="634" y="65"/>
                    <a:pt x="250" y="395"/>
                    <a:pt x="126" y="845"/>
                  </a:cubicBezTo>
                  <a:cubicBezTo>
                    <a:pt x="1" y="1296"/>
                    <a:pt x="159" y="1776"/>
                    <a:pt x="527" y="2063"/>
                  </a:cubicBezTo>
                  <a:cubicBezTo>
                    <a:pt x="738" y="2228"/>
                    <a:pt x="988" y="2308"/>
                    <a:pt x="1237" y="2308"/>
                  </a:cubicBezTo>
                  <a:cubicBezTo>
                    <a:pt x="1580" y="2308"/>
                    <a:pt x="1919" y="2156"/>
                    <a:pt x="2147" y="1864"/>
                  </a:cubicBezTo>
                  <a:cubicBezTo>
                    <a:pt x="2434" y="1497"/>
                    <a:pt x="2472" y="992"/>
                    <a:pt x="2241" y="586"/>
                  </a:cubicBezTo>
                  <a:cubicBezTo>
                    <a:pt x="2035" y="222"/>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27"/>
            <p:cNvSpPr/>
            <p:nvPr/>
          </p:nvSpPr>
          <p:spPr>
            <a:xfrm>
              <a:off x="-4461250" y="-1680787"/>
              <a:ext cx="61800" cy="57725"/>
            </a:xfrm>
            <a:custGeom>
              <a:rect b="b" l="l" r="r" t="t"/>
              <a:pathLst>
                <a:path extrusionOk="0" h="2309" w="2472">
                  <a:moveTo>
                    <a:pt x="1238" y="0"/>
                  </a:moveTo>
                  <a:cubicBezTo>
                    <a:pt x="1191" y="0"/>
                    <a:pt x="1144" y="3"/>
                    <a:pt x="1097" y="9"/>
                  </a:cubicBezTo>
                  <a:cubicBezTo>
                    <a:pt x="634" y="66"/>
                    <a:pt x="251" y="396"/>
                    <a:pt x="126" y="845"/>
                  </a:cubicBezTo>
                  <a:cubicBezTo>
                    <a:pt x="1" y="1295"/>
                    <a:pt x="159" y="1775"/>
                    <a:pt x="527" y="2063"/>
                  </a:cubicBezTo>
                  <a:cubicBezTo>
                    <a:pt x="738" y="2228"/>
                    <a:pt x="989" y="2308"/>
                    <a:pt x="1237" y="2308"/>
                  </a:cubicBezTo>
                  <a:cubicBezTo>
                    <a:pt x="1580" y="2308"/>
                    <a:pt x="1920" y="2156"/>
                    <a:pt x="2147" y="1864"/>
                  </a:cubicBezTo>
                  <a:cubicBezTo>
                    <a:pt x="2434" y="1496"/>
                    <a:pt x="2472" y="992"/>
                    <a:pt x="2242" y="586"/>
                  </a:cubicBezTo>
                  <a:cubicBezTo>
                    <a:pt x="2036" y="221"/>
                    <a:pt x="1650" y="0"/>
                    <a:pt x="123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27"/>
            <p:cNvSpPr/>
            <p:nvPr/>
          </p:nvSpPr>
          <p:spPr>
            <a:xfrm>
              <a:off x="-4764200" y="-1917887"/>
              <a:ext cx="61800" cy="57700"/>
            </a:xfrm>
            <a:custGeom>
              <a:rect b="b" l="l" r="r" t="t"/>
              <a:pathLst>
                <a:path extrusionOk="0" h="2308" w="2472">
                  <a:moveTo>
                    <a:pt x="1239" y="0"/>
                  </a:moveTo>
                  <a:cubicBezTo>
                    <a:pt x="1192" y="0"/>
                    <a:pt x="1145" y="3"/>
                    <a:pt x="1098" y="9"/>
                  </a:cubicBezTo>
                  <a:cubicBezTo>
                    <a:pt x="634" y="66"/>
                    <a:pt x="251" y="396"/>
                    <a:pt x="126" y="845"/>
                  </a:cubicBezTo>
                  <a:cubicBezTo>
                    <a:pt x="1" y="1295"/>
                    <a:pt x="159" y="1775"/>
                    <a:pt x="527" y="2062"/>
                  </a:cubicBezTo>
                  <a:cubicBezTo>
                    <a:pt x="738" y="2228"/>
                    <a:pt x="989" y="2308"/>
                    <a:pt x="1237" y="2308"/>
                  </a:cubicBezTo>
                  <a:cubicBezTo>
                    <a:pt x="1580" y="2308"/>
                    <a:pt x="1919" y="2156"/>
                    <a:pt x="2147" y="1865"/>
                  </a:cubicBezTo>
                  <a:cubicBezTo>
                    <a:pt x="2434" y="1497"/>
                    <a:pt x="2472" y="993"/>
                    <a:pt x="2243" y="587"/>
                  </a:cubicBezTo>
                  <a:cubicBezTo>
                    <a:pt x="2036" y="222"/>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2" name="Google Shape;1612;p27"/>
          <p:cNvSpPr txBox="1"/>
          <p:nvPr>
            <p:ph type="title"/>
          </p:nvPr>
        </p:nvSpPr>
        <p:spPr>
          <a:xfrm>
            <a:off x="1493299" y="3240625"/>
            <a:ext cx="2686500" cy="4752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2"/>
              </a:buClr>
              <a:buSzPts val="2400"/>
              <a:buNone/>
              <a:defRPr sz="2400">
                <a:solidFill>
                  <a:schemeClr val="lt2"/>
                </a:solidFill>
              </a:defRPr>
            </a:lvl1pPr>
            <a:lvl2pPr lvl="1" rtl="0" algn="ctr">
              <a:spcBef>
                <a:spcPts val="0"/>
              </a:spcBef>
              <a:spcAft>
                <a:spcPts val="0"/>
              </a:spcAft>
              <a:buClr>
                <a:schemeClr val="lt2"/>
              </a:buClr>
              <a:buSzPts val="1800"/>
              <a:buNone/>
              <a:defRPr sz="1800">
                <a:solidFill>
                  <a:schemeClr val="lt2"/>
                </a:solidFill>
              </a:defRPr>
            </a:lvl2pPr>
            <a:lvl3pPr lvl="2" rtl="0" algn="ctr">
              <a:spcBef>
                <a:spcPts val="0"/>
              </a:spcBef>
              <a:spcAft>
                <a:spcPts val="0"/>
              </a:spcAft>
              <a:buClr>
                <a:schemeClr val="lt2"/>
              </a:buClr>
              <a:buSzPts val="1800"/>
              <a:buNone/>
              <a:defRPr sz="1800">
                <a:solidFill>
                  <a:schemeClr val="lt2"/>
                </a:solidFill>
              </a:defRPr>
            </a:lvl3pPr>
            <a:lvl4pPr lvl="3" rtl="0" algn="ctr">
              <a:spcBef>
                <a:spcPts val="0"/>
              </a:spcBef>
              <a:spcAft>
                <a:spcPts val="0"/>
              </a:spcAft>
              <a:buClr>
                <a:schemeClr val="lt2"/>
              </a:buClr>
              <a:buSzPts val="1800"/>
              <a:buNone/>
              <a:defRPr sz="1800">
                <a:solidFill>
                  <a:schemeClr val="lt2"/>
                </a:solidFill>
              </a:defRPr>
            </a:lvl4pPr>
            <a:lvl5pPr lvl="4" rtl="0" algn="ctr">
              <a:spcBef>
                <a:spcPts val="0"/>
              </a:spcBef>
              <a:spcAft>
                <a:spcPts val="0"/>
              </a:spcAft>
              <a:buClr>
                <a:schemeClr val="lt2"/>
              </a:buClr>
              <a:buSzPts val="1800"/>
              <a:buNone/>
              <a:defRPr sz="1800">
                <a:solidFill>
                  <a:schemeClr val="lt2"/>
                </a:solidFill>
              </a:defRPr>
            </a:lvl5pPr>
            <a:lvl6pPr lvl="5" rtl="0" algn="ctr">
              <a:spcBef>
                <a:spcPts val="0"/>
              </a:spcBef>
              <a:spcAft>
                <a:spcPts val="0"/>
              </a:spcAft>
              <a:buClr>
                <a:schemeClr val="lt2"/>
              </a:buClr>
              <a:buSzPts val="1800"/>
              <a:buNone/>
              <a:defRPr sz="1800">
                <a:solidFill>
                  <a:schemeClr val="lt2"/>
                </a:solidFill>
              </a:defRPr>
            </a:lvl6pPr>
            <a:lvl7pPr lvl="6" rtl="0" algn="ctr">
              <a:spcBef>
                <a:spcPts val="0"/>
              </a:spcBef>
              <a:spcAft>
                <a:spcPts val="0"/>
              </a:spcAft>
              <a:buClr>
                <a:schemeClr val="lt2"/>
              </a:buClr>
              <a:buSzPts val="1800"/>
              <a:buNone/>
              <a:defRPr sz="1800">
                <a:solidFill>
                  <a:schemeClr val="lt2"/>
                </a:solidFill>
              </a:defRPr>
            </a:lvl7pPr>
            <a:lvl8pPr lvl="7" rtl="0" algn="ctr">
              <a:spcBef>
                <a:spcPts val="0"/>
              </a:spcBef>
              <a:spcAft>
                <a:spcPts val="0"/>
              </a:spcAft>
              <a:buClr>
                <a:schemeClr val="lt2"/>
              </a:buClr>
              <a:buSzPts val="1800"/>
              <a:buNone/>
              <a:defRPr sz="1800">
                <a:solidFill>
                  <a:schemeClr val="lt2"/>
                </a:solidFill>
              </a:defRPr>
            </a:lvl8pPr>
            <a:lvl9pPr lvl="8" rtl="0" algn="ctr">
              <a:spcBef>
                <a:spcPts val="0"/>
              </a:spcBef>
              <a:spcAft>
                <a:spcPts val="0"/>
              </a:spcAft>
              <a:buClr>
                <a:schemeClr val="lt2"/>
              </a:buClr>
              <a:buSzPts val="1800"/>
              <a:buNone/>
              <a:defRPr sz="1800">
                <a:solidFill>
                  <a:schemeClr val="lt2"/>
                </a:solidFill>
              </a:defRPr>
            </a:lvl9pPr>
          </a:lstStyle>
          <a:p/>
        </p:txBody>
      </p:sp>
      <p:sp>
        <p:nvSpPr>
          <p:cNvPr id="1613" name="Google Shape;1613;p27"/>
          <p:cNvSpPr txBox="1"/>
          <p:nvPr>
            <p:ph idx="1" type="subTitle"/>
          </p:nvPr>
        </p:nvSpPr>
        <p:spPr>
          <a:xfrm>
            <a:off x="1493299" y="3681373"/>
            <a:ext cx="2686500" cy="896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2"/>
              </a:buClr>
              <a:buSzPts val="1600"/>
              <a:buNone/>
              <a:defRPr sz="1600">
                <a:solidFill>
                  <a:schemeClr val="lt2"/>
                </a:solidFill>
              </a:defRPr>
            </a:lvl1pPr>
            <a:lvl2pPr lvl="1" rtl="0" algn="ctr">
              <a:lnSpc>
                <a:spcPct val="100000"/>
              </a:lnSpc>
              <a:spcBef>
                <a:spcPts val="0"/>
              </a:spcBef>
              <a:spcAft>
                <a:spcPts val="0"/>
              </a:spcAft>
              <a:buClr>
                <a:schemeClr val="lt2"/>
              </a:buClr>
              <a:buSzPts val="1600"/>
              <a:buNone/>
              <a:defRPr sz="1600">
                <a:solidFill>
                  <a:schemeClr val="lt2"/>
                </a:solidFill>
              </a:defRPr>
            </a:lvl2pPr>
            <a:lvl3pPr lvl="2" rtl="0" algn="ctr">
              <a:lnSpc>
                <a:spcPct val="100000"/>
              </a:lnSpc>
              <a:spcBef>
                <a:spcPts val="0"/>
              </a:spcBef>
              <a:spcAft>
                <a:spcPts val="0"/>
              </a:spcAft>
              <a:buClr>
                <a:schemeClr val="lt2"/>
              </a:buClr>
              <a:buSzPts val="1600"/>
              <a:buNone/>
              <a:defRPr sz="1600">
                <a:solidFill>
                  <a:schemeClr val="lt2"/>
                </a:solidFill>
              </a:defRPr>
            </a:lvl3pPr>
            <a:lvl4pPr lvl="3" rtl="0" algn="ctr">
              <a:lnSpc>
                <a:spcPct val="100000"/>
              </a:lnSpc>
              <a:spcBef>
                <a:spcPts val="0"/>
              </a:spcBef>
              <a:spcAft>
                <a:spcPts val="0"/>
              </a:spcAft>
              <a:buClr>
                <a:schemeClr val="lt2"/>
              </a:buClr>
              <a:buSzPts val="1600"/>
              <a:buNone/>
              <a:defRPr sz="1600">
                <a:solidFill>
                  <a:schemeClr val="lt2"/>
                </a:solidFill>
              </a:defRPr>
            </a:lvl4pPr>
            <a:lvl5pPr lvl="4" rtl="0" algn="ctr">
              <a:lnSpc>
                <a:spcPct val="100000"/>
              </a:lnSpc>
              <a:spcBef>
                <a:spcPts val="0"/>
              </a:spcBef>
              <a:spcAft>
                <a:spcPts val="0"/>
              </a:spcAft>
              <a:buClr>
                <a:schemeClr val="lt2"/>
              </a:buClr>
              <a:buSzPts val="1600"/>
              <a:buNone/>
              <a:defRPr sz="1600">
                <a:solidFill>
                  <a:schemeClr val="lt2"/>
                </a:solidFill>
              </a:defRPr>
            </a:lvl5pPr>
            <a:lvl6pPr lvl="5" rtl="0" algn="ctr">
              <a:lnSpc>
                <a:spcPct val="100000"/>
              </a:lnSpc>
              <a:spcBef>
                <a:spcPts val="0"/>
              </a:spcBef>
              <a:spcAft>
                <a:spcPts val="0"/>
              </a:spcAft>
              <a:buClr>
                <a:schemeClr val="lt2"/>
              </a:buClr>
              <a:buSzPts val="1600"/>
              <a:buNone/>
              <a:defRPr sz="1600">
                <a:solidFill>
                  <a:schemeClr val="lt2"/>
                </a:solidFill>
              </a:defRPr>
            </a:lvl6pPr>
            <a:lvl7pPr lvl="6" rtl="0" algn="ctr">
              <a:lnSpc>
                <a:spcPct val="100000"/>
              </a:lnSpc>
              <a:spcBef>
                <a:spcPts val="0"/>
              </a:spcBef>
              <a:spcAft>
                <a:spcPts val="0"/>
              </a:spcAft>
              <a:buClr>
                <a:schemeClr val="lt2"/>
              </a:buClr>
              <a:buSzPts val="1600"/>
              <a:buNone/>
              <a:defRPr sz="1600">
                <a:solidFill>
                  <a:schemeClr val="lt2"/>
                </a:solidFill>
              </a:defRPr>
            </a:lvl7pPr>
            <a:lvl8pPr lvl="7" rtl="0" algn="ctr">
              <a:lnSpc>
                <a:spcPct val="100000"/>
              </a:lnSpc>
              <a:spcBef>
                <a:spcPts val="0"/>
              </a:spcBef>
              <a:spcAft>
                <a:spcPts val="0"/>
              </a:spcAft>
              <a:buClr>
                <a:schemeClr val="lt2"/>
              </a:buClr>
              <a:buSzPts val="1600"/>
              <a:buNone/>
              <a:defRPr sz="1600">
                <a:solidFill>
                  <a:schemeClr val="lt2"/>
                </a:solidFill>
              </a:defRPr>
            </a:lvl8pPr>
            <a:lvl9pPr lvl="8" rtl="0" algn="ctr">
              <a:lnSpc>
                <a:spcPct val="100000"/>
              </a:lnSpc>
              <a:spcBef>
                <a:spcPts val="0"/>
              </a:spcBef>
              <a:spcAft>
                <a:spcPts val="0"/>
              </a:spcAft>
              <a:buClr>
                <a:schemeClr val="lt2"/>
              </a:buClr>
              <a:buSzPts val="1600"/>
              <a:buNone/>
              <a:defRPr sz="1600">
                <a:solidFill>
                  <a:schemeClr val="lt2"/>
                </a:solidFill>
              </a:defRPr>
            </a:lvl9pPr>
          </a:lstStyle>
          <a:p/>
        </p:txBody>
      </p:sp>
      <p:sp>
        <p:nvSpPr>
          <p:cNvPr id="1614" name="Google Shape;1614;p27"/>
          <p:cNvSpPr txBox="1"/>
          <p:nvPr>
            <p:ph idx="2" type="title"/>
          </p:nvPr>
        </p:nvSpPr>
        <p:spPr>
          <a:xfrm>
            <a:off x="4964201" y="3240625"/>
            <a:ext cx="2686500" cy="4752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2"/>
              </a:buClr>
              <a:buSzPts val="2400"/>
              <a:buNone/>
              <a:defRPr sz="2400">
                <a:solidFill>
                  <a:schemeClr val="lt2"/>
                </a:solidFill>
              </a:defRPr>
            </a:lvl1pPr>
            <a:lvl2pPr lvl="1" rtl="0" algn="ctr">
              <a:spcBef>
                <a:spcPts val="0"/>
              </a:spcBef>
              <a:spcAft>
                <a:spcPts val="0"/>
              </a:spcAft>
              <a:buClr>
                <a:schemeClr val="lt2"/>
              </a:buClr>
              <a:buSzPts val="1800"/>
              <a:buNone/>
              <a:defRPr sz="1800">
                <a:solidFill>
                  <a:schemeClr val="lt2"/>
                </a:solidFill>
              </a:defRPr>
            </a:lvl2pPr>
            <a:lvl3pPr lvl="2" rtl="0" algn="ctr">
              <a:spcBef>
                <a:spcPts val="0"/>
              </a:spcBef>
              <a:spcAft>
                <a:spcPts val="0"/>
              </a:spcAft>
              <a:buClr>
                <a:schemeClr val="lt2"/>
              </a:buClr>
              <a:buSzPts val="1800"/>
              <a:buNone/>
              <a:defRPr sz="1800">
                <a:solidFill>
                  <a:schemeClr val="lt2"/>
                </a:solidFill>
              </a:defRPr>
            </a:lvl3pPr>
            <a:lvl4pPr lvl="3" rtl="0" algn="ctr">
              <a:spcBef>
                <a:spcPts val="0"/>
              </a:spcBef>
              <a:spcAft>
                <a:spcPts val="0"/>
              </a:spcAft>
              <a:buClr>
                <a:schemeClr val="lt2"/>
              </a:buClr>
              <a:buSzPts val="1800"/>
              <a:buNone/>
              <a:defRPr sz="1800">
                <a:solidFill>
                  <a:schemeClr val="lt2"/>
                </a:solidFill>
              </a:defRPr>
            </a:lvl4pPr>
            <a:lvl5pPr lvl="4" rtl="0" algn="ctr">
              <a:spcBef>
                <a:spcPts val="0"/>
              </a:spcBef>
              <a:spcAft>
                <a:spcPts val="0"/>
              </a:spcAft>
              <a:buClr>
                <a:schemeClr val="lt2"/>
              </a:buClr>
              <a:buSzPts val="1800"/>
              <a:buNone/>
              <a:defRPr sz="1800">
                <a:solidFill>
                  <a:schemeClr val="lt2"/>
                </a:solidFill>
              </a:defRPr>
            </a:lvl5pPr>
            <a:lvl6pPr lvl="5" rtl="0" algn="ctr">
              <a:spcBef>
                <a:spcPts val="0"/>
              </a:spcBef>
              <a:spcAft>
                <a:spcPts val="0"/>
              </a:spcAft>
              <a:buClr>
                <a:schemeClr val="lt2"/>
              </a:buClr>
              <a:buSzPts val="1800"/>
              <a:buNone/>
              <a:defRPr sz="1800">
                <a:solidFill>
                  <a:schemeClr val="lt2"/>
                </a:solidFill>
              </a:defRPr>
            </a:lvl6pPr>
            <a:lvl7pPr lvl="6" rtl="0" algn="ctr">
              <a:spcBef>
                <a:spcPts val="0"/>
              </a:spcBef>
              <a:spcAft>
                <a:spcPts val="0"/>
              </a:spcAft>
              <a:buClr>
                <a:schemeClr val="lt2"/>
              </a:buClr>
              <a:buSzPts val="1800"/>
              <a:buNone/>
              <a:defRPr sz="1800">
                <a:solidFill>
                  <a:schemeClr val="lt2"/>
                </a:solidFill>
              </a:defRPr>
            </a:lvl7pPr>
            <a:lvl8pPr lvl="7" rtl="0" algn="ctr">
              <a:spcBef>
                <a:spcPts val="0"/>
              </a:spcBef>
              <a:spcAft>
                <a:spcPts val="0"/>
              </a:spcAft>
              <a:buClr>
                <a:schemeClr val="lt2"/>
              </a:buClr>
              <a:buSzPts val="1800"/>
              <a:buNone/>
              <a:defRPr sz="1800">
                <a:solidFill>
                  <a:schemeClr val="lt2"/>
                </a:solidFill>
              </a:defRPr>
            </a:lvl8pPr>
            <a:lvl9pPr lvl="8" rtl="0" algn="ctr">
              <a:spcBef>
                <a:spcPts val="0"/>
              </a:spcBef>
              <a:spcAft>
                <a:spcPts val="0"/>
              </a:spcAft>
              <a:buClr>
                <a:schemeClr val="lt2"/>
              </a:buClr>
              <a:buSzPts val="1800"/>
              <a:buNone/>
              <a:defRPr sz="1800">
                <a:solidFill>
                  <a:schemeClr val="lt2"/>
                </a:solidFill>
              </a:defRPr>
            </a:lvl9pPr>
          </a:lstStyle>
          <a:p/>
        </p:txBody>
      </p:sp>
      <p:sp>
        <p:nvSpPr>
          <p:cNvPr id="1615" name="Google Shape;1615;p27"/>
          <p:cNvSpPr txBox="1"/>
          <p:nvPr>
            <p:ph idx="3" type="subTitle"/>
          </p:nvPr>
        </p:nvSpPr>
        <p:spPr>
          <a:xfrm>
            <a:off x="4964201" y="3681373"/>
            <a:ext cx="2686500" cy="896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2"/>
              </a:buClr>
              <a:buSzPts val="1600"/>
              <a:buNone/>
              <a:defRPr sz="1600">
                <a:solidFill>
                  <a:schemeClr val="lt2"/>
                </a:solidFill>
              </a:defRPr>
            </a:lvl1pPr>
            <a:lvl2pPr lvl="1" rtl="0" algn="ctr">
              <a:lnSpc>
                <a:spcPct val="100000"/>
              </a:lnSpc>
              <a:spcBef>
                <a:spcPts val="0"/>
              </a:spcBef>
              <a:spcAft>
                <a:spcPts val="0"/>
              </a:spcAft>
              <a:buClr>
                <a:schemeClr val="lt2"/>
              </a:buClr>
              <a:buSzPts val="1600"/>
              <a:buNone/>
              <a:defRPr sz="1600">
                <a:solidFill>
                  <a:schemeClr val="lt2"/>
                </a:solidFill>
              </a:defRPr>
            </a:lvl2pPr>
            <a:lvl3pPr lvl="2" rtl="0" algn="ctr">
              <a:lnSpc>
                <a:spcPct val="100000"/>
              </a:lnSpc>
              <a:spcBef>
                <a:spcPts val="0"/>
              </a:spcBef>
              <a:spcAft>
                <a:spcPts val="0"/>
              </a:spcAft>
              <a:buClr>
                <a:schemeClr val="lt2"/>
              </a:buClr>
              <a:buSzPts val="1600"/>
              <a:buNone/>
              <a:defRPr sz="1600">
                <a:solidFill>
                  <a:schemeClr val="lt2"/>
                </a:solidFill>
              </a:defRPr>
            </a:lvl3pPr>
            <a:lvl4pPr lvl="3" rtl="0" algn="ctr">
              <a:lnSpc>
                <a:spcPct val="100000"/>
              </a:lnSpc>
              <a:spcBef>
                <a:spcPts val="0"/>
              </a:spcBef>
              <a:spcAft>
                <a:spcPts val="0"/>
              </a:spcAft>
              <a:buClr>
                <a:schemeClr val="lt2"/>
              </a:buClr>
              <a:buSzPts val="1600"/>
              <a:buNone/>
              <a:defRPr sz="1600">
                <a:solidFill>
                  <a:schemeClr val="lt2"/>
                </a:solidFill>
              </a:defRPr>
            </a:lvl4pPr>
            <a:lvl5pPr lvl="4" rtl="0" algn="ctr">
              <a:lnSpc>
                <a:spcPct val="100000"/>
              </a:lnSpc>
              <a:spcBef>
                <a:spcPts val="0"/>
              </a:spcBef>
              <a:spcAft>
                <a:spcPts val="0"/>
              </a:spcAft>
              <a:buClr>
                <a:schemeClr val="lt2"/>
              </a:buClr>
              <a:buSzPts val="1600"/>
              <a:buNone/>
              <a:defRPr sz="1600">
                <a:solidFill>
                  <a:schemeClr val="lt2"/>
                </a:solidFill>
              </a:defRPr>
            </a:lvl5pPr>
            <a:lvl6pPr lvl="5" rtl="0" algn="ctr">
              <a:lnSpc>
                <a:spcPct val="100000"/>
              </a:lnSpc>
              <a:spcBef>
                <a:spcPts val="0"/>
              </a:spcBef>
              <a:spcAft>
                <a:spcPts val="0"/>
              </a:spcAft>
              <a:buClr>
                <a:schemeClr val="lt2"/>
              </a:buClr>
              <a:buSzPts val="1600"/>
              <a:buNone/>
              <a:defRPr sz="1600">
                <a:solidFill>
                  <a:schemeClr val="lt2"/>
                </a:solidFill>
              </a:defRPr>
            </a:lvl6pPr>
            <a:lvl7pPr lvl="6" rtl="0" algn="ctr">
              <a:lnSpc>
                <a:spcPct val="100000"/>
              </a:lnSpc>
              <a:spcBef>
                <a:spcPts val="0"/>
              </a:spcBef>
              <a:spcAft>
                <a:spcPts val="0"/>
              </a:spcAft>
              <a:buClr>
                <a:schemeClr val="lt2"/>
              </a:buClr>
              <a:buSzPts val="1600"/>
              <a:buNone/>
              <a:defRPr sz="1600">
                <a:solidFill>
                  <a:schemeClr val="lt2"/>
                </a:solidFill>
              </a:defRPr>
            </a:lvl7pPr>
            <a:lvl8pPr lvl="7" rtl="0" algn="ctr">
              <a:lnSpc>
                <a:spcPct val="100000"/>
              </a:lnSpc>
              <a:spcBef>
                <a:spcPts val="0"/>
              </a:spcBef>
              <a:spcAft>
                <a:spcPts val="0"/>
              </a:spcAft>
              <a:buClr>
                <a:schemeClr val="lt2"/>
              </a:buClr>
              <a:buSzPts val="1600"/>
              <a:buNone/>
              <a:defRPr sz="1600">
                <a:solidFill>
                  <a:schemeClr val="lt2"/>
                </a:solidFill>
              </a:defRPr>
            </a:lvl8pPr>
            <a:lvl9pPr lvl="8" rtl="0" algn="ctr">
              <a:lnSpc>
                <a:spcPct val="100000"/>
              </a:lnSpc>
              <a:spcBef>
                <a:spcPts val="0"/>
              </a:spcBef>
              <a:spcAft>
                <a:spcPts val="0"/>
              </a:spcAft>
              <a:buClr>
                <a:schemeClr val="lt2"/>
              </a:buClr>
              <a:buSzPts val="1600"/>
              <a:buNone/>
              <a:defRPr sz="1600">
                <a:solidFill>
                  <a:schemeClr val="lt2"/>
                </a:solidFill>
              </a:defRPr>
            </a:lvl9pPr>
          </a:lstStyle>
          <a:p/>
        </p:txBody>
      </p:sp>
      <p:sp>
        <p:nvSpPr>
          <p:cNvPr id="1616" name="Google Shape;1616;p27"/>
          <p:cNvSpPr txBox="1"/>
          <p:nvPr>
            <p:ph idx="4" type="title"/>
          </p:nvPr>
        </p:nvSpPr>
        <p:spPr>
          <a:xfrm>
            <a:off x="993600" y="521225"/>
            <a:ext cx="6900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p:cSld name="SECTION_TITLE_AND_DESCRIPTION_1_1_3">
    <p:bg>
      <p:bgPr>
        <a:solidFill>
          <a:schemeClr val="dk1"/>
        </a:solidFill>
      </p:bgPr>
    </p:bg>
    <p:spTree>
      <p:nvGrpSpPr>
        <p:cNvPr id="1617" name="Shape 1617"/>
        <p:cNvGrpSpPr/>
        <p:nvPr/>
      </p:nvGrpSpPr>
      <p:grpSpPr>
        <a:xfrm>
          <a:off x="0" y="0"/>
          <a:ext cx="0" cy="0"/>
          <a:chOff x="0" y="0"/>
          <a:chExt cx="0" cy="0"/>
        </a:xfrm>
      </p:grpSpPr>
      <p:sp>
        <p:nvSpPr>
          <p:cNvPr id="1618" name="Google Shape;1618;p28"/>
          <p:cNvSpPr txBox="1"/>
          <p:nvPr>
            <p:ph type="title"/>
          </p:nvPr>
        </p:nvSpPr>
        <p:spPr>
          <a:xfrm>
            <a:off x="4285643" y="1220675"/>
            <a:ext cx="3204300" cy="10317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lt2"/>
              </a:buClr>
              <a:buSzPts val="2400"/>
              <a:buNone/>
              <a:defRPr sz="2400">
                <a:solidFill>
                  <a:schemeClr val="lt2"/>
                </a:solidFill>
              </a:defRPr>
            </a:lvl1pPr>
            <a:lvl2pPr lvl="1" rtl="0">
              <a:spcBef>
                <a:spcPts val="0"/>
              </a:spcBef>
              <a:spcAft>
                <a:spcPts val="0"/>
              </a:spcAft>
              <a:buClr>
                <a:schemeClr val="lt2"/>
              </a:buClr>
              <a:buSzPts val="2400"/>
              <a:buNone/>
              <a:defRPr sz="2400">
                <a:solidFill>
                  <a:schemeClr val="lt2"/>
                </a:solidFill>
              </a:defRPr>
            </a:lvl2pPr>
            <a:lvl3pPr lvl="2" rtl="0">
              <a:spcBef>
                <a:spcPts val="0"/>
              </a:spcBef>
              <a:spcAft>
                <a:spcPts val="0"/>
              </a:spcAft>
              <a:buClr>
                <a:schemeClr val="lt2"/>
              </a:buClr>
              <a:buSzPts val="2400"/>
              <a:buNone/>
              <a:defRPr sz="2400">
                <a:solidFill>
                  <a:schemeClr val="lt2"/>
                </a:solidFill>
              </a:defRPr>
            </a:lvl3pPr>
            <a:lvl4pPr lvl="3" rtl="0">
              <a:spcBef>
                <a:spcPts val="0"/>
              </a:spcBef>
              <a:spcAft>
                <a:spcPts val="0"/>
              </a:spcAft>
              <a:buClr>
                <a:schemeClr val="lt2"/>
              </a:buClr>
              <a:buSzPts val="2400"/>
              <a:buNone/>
              <a:defRPr sz="2400">
                <a:solidFill>
                  <a:schemeClr val="lt2"/>
                </a:solidFill>
              </a:defRPr>
            </a:lvl4pPr>
            <a:lvl5pPr lvl="4" rtl="0">
              <a:spcBef>
                <a:spcPts val="0"/>
              </a:spcBef>
              <a:spcAft>
                <a:spcPts val="0"/>
              </a:spcAft>
              <a:buClr>
                <a:schemeClr val="lt2"/>
              </a:buClr>
              <a:buSzPts val="2400"/>
              <a:buNone/>
              <a:defRPr sz="2400">
                <a:solidFill>
                  <a:schemeClr val="lt2"/>
                </a:solidFill>
              </a:defRPr>
            </a:lvl5pPr>
            <a:lvl6pPr lvl="5" rtl="0">
              <a:spcBef>
                <a:spcPts val="0"/>
              </a:spcBef>
              <a:spcAft>
                <a:spcPts val="0"/>
              </a:spcAft>
              <a:buClr>
                <a:schemeClr val="lt2"/>
              </a:buClr>
              <a:buSzPts val="2400"/>
              <a:buNone/>
              <a:defRPr sz="2400">
                <a:solidFill>
                  <a:schemeClr val="lt2"/>
                </a:solidFill>
              </a:defRPr>
            </a:lvl6pPr>
            <a:lvl7pPr lvl="6" rtl="0">
              <a:spcBef>
                <a:spcPts val="0"/>
              </a:spcBef>
              <a:spcAft>
                <a:spcPts val="0"/>
              </a:spcAft>
              <a:buClr>
                <a:schemeClr val="lt2"/>
              </a:buClr>
              <a:buSzPts val="2400"/>
              <a:buNone/>
              <a:defRPr sz="2400">
                <a:solidFill>
                  <a:schemeClr val="lt2"/>
                </a:solidFill>
              </a:defRPr>
            </a:lvl7pPr>
            <a:lvl8pPr lvl="7" rtl="0">
              <a:spcBef>
                <a:spcPts val="0"/>
              </a:spcBef>
              <a:spcAft>
                <a:spcPts val="0"/>
              </a:spcAft>
              <a:buClr>
                <a:schemeClr val="lt2"/>
              </a:buClr>
              <a:buSzPts val="2400"/>
              <a:buNone/>
              <a:defRPr sz="2400">
                <a:solidFill>
                  <a:schemeClr val="lt2"/>
                </a:solidFill>
              </a:defRPr>
            </a:lvl8pPr>
            <a:lvl9pPr lvl="8" rtl="0">
              <a:spcBef>
                <a:spcPts val="0"/>
              </a:spcBef>
              <a:spcAft>
                <a:spcPts val="0"/>
              </a:spcAft>
              <a:buClr>
                <a:schemeClr val="lt2"/>
              </a:buClr>
              <a:buSzPts val="2400"/>
              <a:buNone/>
              <a:defRPr sz="2400">
                <a:solidFill>
                  <a:schemeClr val="lt2"/>
                </a:solidFill>
              </a:defRPr>
            </a:lvl9pPr>
          </a:lstStyle>
          <a:p/>
        </p:txBody>
      </p:sp>
      <p:sp>
        <p:nvSpPr>
          <p:cNvPr id="1619" name="Google Shape;1619;p28"/>
          <p:cNvSpPr txBox="1"/>
          <p:nvPr>
            <p:ph idx="1" type="subTitle"/>
          </p:nvPr>
        </p:nvSpPr>
        <p:spPr>
          <a:xfrm>
            <a:off x="4285649" y="2455825"/>
            <a:ext cx="3387300" cy="1467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lt2"/>
              </a:buClr>
              <a:buSzPts val="2000"/>
              <a:buNone/>
              <a:defRPr sz="2000">
                <a:solidFill>
                  <a:schemeClr val="lt2"/>
                </a:solidFill>
              </a:defRPr>
            </a:lvl1pPr>
            <a:lvl2pPr lvl="1" rtl="0">
              <a:lnSpc>
                <a:spcPct val="100000"/>
              </a:lnSpc>
              <a:spcBef>
                <a:spcPts val="0"/>
              </a:spcBef>
              <a:spcAft>
                <a:spcPts val="0"/>
              </a:spcAft>
              <a:buClr>
                <a:schemeClr val="lt2"/>
              </a:buClr>
              <a:buSzPts val="1600"/>
              <a:buNone/>
              <a:defRPr sz="1600">
                <a:solidFill>
                  <a:schemeClr val="lt2"/>
                </a:solidFill>
              </a:defRPr>
            </a:lvl2pPr>
            <a:lvl3pPr lvl="2" rtl="0">
              <a:lnSpc>
                <a:spcPct val="100000"/>
              </a:lnSpc>
              <a:spcBef>
                <a:spcPts val="0"/>
              </a:spcBef>
              <a:spcAft>
                <a:spcPts val="0"/>
              </a:spcAft>
              <a:buClr>
                <a:schemeClr val="lt2"/>
              </a:buClr>
              <a:buSzPts val="1600"/>
              <a:buNone/>
              <a:defRPr sz="1600">
                <a:solidFill>
                  <a:schemeClr val="lt2"/>
                </a:solidFill>
              </a:defRPr>
            </a:lvl3pPr>
            <a:lvl4pPr lvl="3" rtl="0">
              <a:lnSpc>
                <a:spcPct val="100000"/>
              </a:lnSpc>
              <a:spcBef>
                <a:spcPts val="0"/>
              </a:spcBef>
              <a:spcAft>
                <a:spcPts val="0"/>
              </a:spcAft>
              <a:buClr>
                <a:schemeClr val="lt2"/>
              </a:buClr>
              <a:buSzPts val="1600"/>
              <a:buNone/>
              <a:defRPr sz="1600">
                <a:solidFill>
                  <a:schemeClr val="lt2"/>
                </a:solidFill>
              </a:defRPr>
            </a:lvl4pPr>
            <a:lvl5pPr lvl="4" rtl="0">
              <a:lnSpc>
                <a:spcPct val="100000"/>
              </a:lnSpc>
              <a:spcBef>
                <a:spcPts val="0"/>
              </a:spcBef>
              <a:spcAft>
                <a:spcPts val="0"/>
              </a:spcAft>
              <a:buClr>
                <a:schemeClr val="lt2"/>
              </a:buClr>
              <a:buSzPts val="1600"/>
              <a:buNone/>
              <a:defRPr sz="1600">
                <a:solidFill>
                  <a:schemeClr val="lt2"/>
                </a:solidFill>
              </a:defRPr>
            </a:lvl5pPr>
            <a:lvl6pPr lvl="5" rtl="0">
              <a:lnSpc>
                <a:spcPct val="100000"/>
              </a:lnSpc>
              <a:spcBef>
                <a:spcPts val="0"/>
              </a:spcBef>
              <a:spcAft>
                <a:spcPts val="0"/>
              </a:spcAft>
              <a:buClr>
                <a:schemeClr val="lt2"/>
              </a:buClr>
              <a:buSzPts val="1600"/>
              <a:buNone/>
              <a:defRPr sz="1600">
                <a:solidFill>
                  <a:schemeClr val="lt2"/>
                </a:solidFill>
              </a:defRPr>
            </a:lvl6pPr>
            <a:lvl7pPr lvl="6" rtl="0">
              <a:lnSpc>
                <a:spcPct val="100000"/>
              </a:lnSpc>
              <a:spcBef>
                <a:spcPts val="0"/>
              </a:spcBef>
              <a:spcAft>
                <a:spcPts val="0"/>
              </a:spcAft>
              <a:buClr>
                <a:schemeClr val="lt2"/>
              </a:buClr>
              <a:buSzPts val="1600"/>
              <a:buNone/>
              <a:defRPr sz="1600">
                <a:solidFill>
                  <a:schemeClr val="lt2"/>
                </a:solidFill>
              </a:defRPr>
            </a:lvl7pPr>
            <a:lvl8pPr lvl="7" rtl="0">
              <a:lnSpc>
                <a:spcPct val="100000"/>
              </a:lnSpc>
              <a:spcBef>
                <a:spcPts val="0"/>
              </a:spcBef>
              <a:spcAft>
                <a:spcPts val="0"/>
              </a:spcAft>
              <a:buClr>
                <a:schemeClr val="lt2"/>
              </a:buClr>
              <a:buSzPts val="1600"/>
              <a:buNone/>
              <a:defRPr sz="1600">
                <a:solidFill>
                  <a:schemeClr val="lt2"/>
                </a:solidFill>
              </a:defRPr>
            </a:lvl8pPr>
            <a:lvl9pPr lvl="8" rtl="0">
              <a:lnSpc>
                <a:spcPct val="100000"/>
              </a:lnSpc>
              <a:spcBef>
                <a:spcPts val="0"/>
              </a:spcBef>
              <a:spcAft>
                <a:spcPts val="0"/>
              </a:spcAft>
              <a:buClr>
                <a:schemeClr val="lt2"/>
              </a:buClr>
              <a:buSzPts val="1600"/>
              <a:buNone/>
              <a:defRPr sz="1600">
                <a:solidFill>
                  <a:schemeClr val="lt2"/>
                </a:solidFill>
              </a:defRPr>
            </a:lvl9pPr>
          </a:lstStyle>
          <a:p/>
        </p:txBody>
      </p:sp>
      <p:grpSp>
        <p:nvGrpSpPr>
          <p:cNvPr id="1620" name="Google Shape;1620;p28"/>
          <p:cNvGrpSpPr/>
          <p:nvPr/>
        </p:nvGrpSpPr>
        <p:grpSpPr>
          <a:xfrm flipH="1" rot="-5400000">
            <a:off x="6085021" y="235657"/>
            <a:ext cx="7420236" cy="4672189"/>
            <a:chOff x="791698" y="1667274"/>
            <a:chExt cx="5765977" cy="3630576"/>
          </a:xfrm>
        </p:grpSpPr>
        <p:sp>
          <p:nvSpPr>
            <p:cNvPr id="1621" name="Google Shape;1621;p28"/>
            <p:cNvSpPr/>
            <p:nvPr/>
          </p:nvSpPr>
          <p:spPr>
            <a:xfrm>
              <a:off x="791698" y="1667274"/>
              <a:ext cx="3782375" cy="2551525"/>
            </a:xfrm>
            <a:custGeom>
              <a:rect b="b" l="l" r="r" t="t"/>
              <a:pathLst>
                <a:path extrusionOk="0" h="102061" w="151295">
                  <a:moveTo>
                    <a:pt x="1815" y="0"/>
                  </a:moveTo>
                  <a:cubicBezTo>
                    <a:pt x="920" y="0"/>
                    <a:pt x="425" y="7"/>
                    <a:pt x="425" y="7"/>
                  </a:cubicBezTo>
                  <a:lnTo>
                    <a:pt x="1" y="102061"/>
                  </a:lnTo>
                  <a:lnTo>
                    <a:pt x="148536" y="102061"/>
                  </a:lnTo>
                  <a:cubicBezTo>
                    <a:pt x="148536" y="100363"/>
                    <a:pt x="151295" y="48965"/>
                    <a:pt x="135200" y="43482"/>
                  </a:cubicBezTo>
                  <a:cubicBezTo>
                    <a:pt x="123280" y="39395"/>
                    <a:pt x="124495" y="35541"/>
                    <a:pt x="115595" y="35541"/>
                  </a:cubicBezTo>
                  <a:cubicBezTo>
                    <a:pt x="112479" y="35541"/>
                    <a:pt x="108121" y="36013"/>
                    <a:pt x="101524" y="37115"/>
                  </a:cubicBezTo>
                  <a:cubicBezTo>
                    <a:pt x="98524" y="37615"/>
                    <a:pt x="95659" y="37849"/>
                    <a:pt x="92932" y="37849"/>
                  </a:cubicBezTo>
                  <a:cubicBezTo>
                    <a:pt x="72538" y="37849"/>
                    <a:pt x="59833" y="24794"/>
                    <a:pt x="55715" y="12813"/>
                  </a:cubicBezTo>
                  <a:cubicBezTo>
                    <a:pt x="51507" y="604"/>
                    <a:pt x="9982" y="0"/>
                    <a:pt x="1815" y="0"/>
                  </a:cubicBezTo>
                  <a:close/>
                </a:path>
              </a:pathLst>
            </a:custGeom>
            <a:solidFill>
              <a:srgbClr val="0C9F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28"/>
            <p:cNvSpPr/>
            <p:nvPr/>
          </p:nvSpPr>
          <p:spPr>
            <a:xfrm>
              <a:off x="1031935" y="2111814"/>
              <a:ext cx="3603725" cy="1138850"/>
            </a:xfrm>
            <a:custGeom>
              <a:rect b="b" l="l" r="r" t="t"/>
              <a:pathLst>
                <a:path extrusionOk="0" h="45554" w="144149">
                  <a:moveTo>
                    <a:pt x="67317" y="1"/>
                  </a:moveTo>
                  <a:cubicBezTo>
                    <a:pt x="63978" y="1"/>
                    <a:pt x="59516" y="1496"/>
                    <a:pt x="53804" y="6310"/>
                  </a:cubicBezTo>
                  <a:cubicBezTo>
                    <a:pt x="49899" y="9617"/>
                    <a:pt x="46541" y="10622"/>
                    <a:pt x="43638" y="10622"/>
                  </a:cubicBezTo>
                  <a:cubicBezTo>
                    <a:pt x="39141" y="10622"/>
                    <a:pt x="35734" y="8211"/>
                    <a:pt x="33078" y="8211"/>
                  </a:cubicBezTo>
                  <a:cubicBezTo>
                    <a:pt x="30846" y="8211"/>
                    <a:pt x="29144" y="9913"/>
                    <a:pt x="27768" y="16179"/>
                  </a:cubicBezTo>
                  <a:cubicBezTo>
                    <a:pt x="23736" y="34679"/>
                    <a:pt x="0" y="35847"/>
                    <a:pt x="0" y="35847"/>
                  </a:cubicBezTo>
                  <a:cubicBezTo>
                    <a:pt x="0" y="35847"/>
                    <a:pt x="89907" y="45554"/>
                    <a:pt x="124480" y="45554"/>
                  </a:cubicBezTo>
                  <a:cubicBezTo>
                    <a:pt x="132064" y="45554"/>
                    <a:pt x="136985" y="45086"/>
                    <a:pt x="137710" y="43947"/>
                  </a:cubicBezTo>
                  <a:cubicBezTo>
                    <a:pt x="141778" y="37580"/>
                    <a:pt x="144148" y="30541"/>
                    <a:pt x="133112" y="28913"/>
                  </a:cubicBezTo>
                  <a:cubicBezTo>
                    <a:pt x="122040" y="27251"/>
                    <a:pt x="116309" y="21379"/>
                    <a:pt x="117477" y="16745"/>
                  </a:cubicBezTo>
                  <a:cubicBezTo>
                    <a:pt x="118364" y="13112"/>
                    <a:pt x="111818" y="7872"/>
                    <a:pt x="103358" y="7872"/>
                  </a:cubicBezTo>
                  <a:cubicBezTo>
                    <a:pt x="101025" y="7872"/>
                    <a:pt x="98548" y="8270"/>
                    <a:pt x="96040" y="9210"/>
                  </a:cubicBezTo>
                  <a:cubicBezTo>
                    <a:pt x="94163" y="9918"/>
                    <a:pt x="91990" y="10626"/>
                    <a:pt x="89408" y="10626"/>
                  </a:cubicBezTo>
                  <a:cubicBezTo>
                    <a:pt x="85665" y="10626"/>
                    <a:pt x="81059" y="9139"/>
                    <a:pt x="75240" y="4010"/>
                  </a:cubicBezTo>
                  <a:cubicBezTo>
                    <a:pt x="75240" y="4010"/>
                    <a:pt x="72785" y="1"/>
                    <a:pt x="67317" y="1"/>
                  </a:cubicBezTo>
                  <a:close/>
                </a:path>
              </a:pathLst>
            </a:custGeom>
            <a:solidFill>
              <a:srgbClr val="8145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28"/>
            <p:cNvSpPr/>
            <p:nvPr/>
          </p:nvSpPr>
          <p:spPr>
            <a:xfrm>
              <a:off x="1484150" y="1942800"/>
              <a:ext cx="5073525" cy="1836625"/>
            </a:xfrm>
            <a:custGeom>
              <a:rect b="b" l="l" r="r" t="t"/>
              <a:pathLst>
                <a:path extrusionOk="0" h="73465" w="202941">
                  <a:moveTo>
                    <a:pt x="189638" y="1"/>
                  </a:moveTo>
                  <a:cubicBezTo>
                    <a:pt x="184723" y="1"/>
                    <a:pt x="180074" y="2463"/>
                    <a:pt x="176269" y="6962"/>
                  </a:cubicBezTo>
                  <a:cubicBezTo>
                    <a:pt x="169280" y="15149"/>
                    <a:pt x="174633" y="21379"/>
                    <a:pt x="162642" y="21379"/>
                  </a:cubicBezTo>
                  <a:cubicBezTo>
                    <a:pt x="162251" y="21379"/>
                    <a:pt x="161841" y="21373"/>
                    <a:pt x="161412" y="21359"/>
                  </a:cubicBezTo>
                  <a:cubicBezTo>
                    <a:pt x="161262" y="21354"/>
                    <a:pt x="161115" y="21352"/>
                    <a:pt x="160971" y="21352"/>
                  </a:cubicBezTo>
                  <a:cubicBezTo>
                    <a:pt x="148389" y="21352"/>
                    <a:pt x="152118" y="38789"/>
                    <a:pt x="140627" y="38789"/>
                  </a:cubicBezTo>
                  <a:cubicBezTo>
                    <a:pt x="140239" y="38789"/>
                    <a:pt x="139833" y="38769"/>
                    <a:pt x="139409" y="38728"/>
                  </a:cubicBezTo>
                  <a:cubicBezTo>
                    <a:pt x="128808" y="37712"/>
                    <a:pt x="121391" y="29198"/>
                    <a:pt x="111806" y="29198"/>
                  </a:cubicBezTo>
                  <a:cubicBezTo>
                    <a:pt x="108373" y="29198"/>
                    <a:pt x="104662" y="30290"/>
                    <a:pt x="100427" y="33209"/>
                  </a:cubicBezTo>
                  <a:cubicBezTo>
                    <a:pt x="93459" y="38015"/>
                    <a:pt x="87953" y="40418"/>
                    <a:pt x="83281" y="40418"/>
                  </a:cubicBezTo>
                  <a:cubicBezTo>
                    <a:pt x="79698" y="40418"/>
                    <a:pt x="76606" y="39005"/>
                    <a:pt x="73720" y="36181"/>
                  </a:cubicBezTo>
                  <a:cubicBezTo>
                    <a:pt x="67742" y="30360"/>
                    <a:pt x="62578" y="29273"/>
                    <a:pt x="57820" y="29273"/>
                  </a:cubicBezTo>
                  <a:cubicBezTo>
                    <a:pt x="54985" y="29273"/>
                    <a:pt x="52294" y="29659"/>
                    <a:pt x="49659" y="29659"/>
                  </a:cubicBezTo>
                  <a:cubicBezTo>
                    <a:pt x="44813" y="29659"/>
                    <a:pt x="40161" y="28353"/>
                    <a:pt x="35162" y="20935"/>
                  </a:cubicBezTo>
                  <a:cubicBezTo>
                    <a:pt x="30940" y="14667"/>
                    <a:pt x="25461" y="12612"/>
                    <a:pt x="20090" y="12612"/>
                  </a:cubicBezTo>
                  <a:cubicBezTo>
                    <a:pt x="9849" y="12612"/>
                    <a:pt x="1" y="20086"/>
                    <a:pt x="1" y="20086"/>
                  </a:cubicBezTo>
                  <a:lnTo>
                    <a:pt x="425" y="73465"/>
                  </a:lnTo>
                  <a:lnTo>
                    <a:pt x="202941" y="73465"/>
                  </a:lnTo>
                  <a:lnTo>
                    <a:pt x="202941" y="6113"/>
                  </a:lnTo>
                  <a:cubicBezTo>
                    <a:pt x="198567" y="1939"/>
                    <a:pt x="193998" y="1"/>
                    <a:pt x="1896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28"/>
            <p:cNvSpPr/>
            <p:nvPr/>
          </p:nvSpPr>
          <p:spPr>
            <a:xfrm>
              <a:off x="3983207" y="1982137"/>
              <a:ext cx="1917611" cy="1757942"/>
            </a:xfrm>
            <a:custGeom>
              <a:rect b="b" l="l" r="r" t="t"/>
              <a:pathLst>
                <a:path extrusionOk="0" h="80890" w="88237">
                  <a:moveTo>
                    <a:pt x="66277" y="0"/>
                  </a:moveTo>
                  <a:cubicBezTo>
                    <a:pt x="63834" y="0"/>
                    <a:pt x="61334" y="448"/>
                    <a:pt x="58876" y="1406"/>
                  </a:cubicBezTo>
                  <a:cubicBezTo>
                    <a:pt x="53903" y="3277"/>
                    <a:pt x="48661" y="4228"/>
                    <a:pt x="43404" y="4228"/>
                  </a:cubicBezTo>
                  <a:cubicBezTo>
                    <a:pt x="40808" y="4228"/>
                    <a:pt x="38208" y="3996"/>
                    <a:pt x="35636" y="3529"/>
                  </a:cubicBezTo>
                  <a:cubicBezTo>
                    <a:pt x="34269" y="3287"/>
                    <a:pt x="32911" y="3170"/>
                    <a:pt x="31573" y="3170"/>
                  </a:cubicBezTo>
                  <a:cubicBezTo>
                    <a:pt x="19623" y="3170"/>
                    <a:pt x="9306" y="12487"/>
                    <a:pt x="8575" y="24894"/>
                  </a:cubicBezTo>
                  <a:cubicBezTo>
                    <a:pt x="8504" y="26133"/>
                    <a:pt x="8504" y="27406"/>
                    <a:pt x="8645" y="28679"/>
                  </a:cubicBezTo>
                  <a:cubicBezTo>
                    <a:pt x="9459" y="35825"/>
                    <a:pt x="8327" y="43077"/>
                    <a:pt x="5462" y="49691"/>
                  </a:cubicBezTo>
                  <a:cubicBezTo>
                    <a:pt x="1" y="61820"/>
                    <a:pt x="9216" y="74804"/>
                    <a:pt x="21547" y="74804"/>
                  </a:cubicBezTo>
                  <a:cubicBezTo>
                    <a:pt x="22954" y="74804"/>
                    <a:pt x="24402" y="74635"/>
                    <a:pt x="25872" y="74276"/>
                  </a:cubicBezTo>
                  <a:cubicBezTo>
                    <a:pt x="27847" y="73793"/>
                    <a:pt x="29849" y="73560"/>
                    <a:pt x="31844" y="73560"/>
                  </a:cubicBezTo>
                  <a:cubicBezTo>
                    <a:pt x="36570" y="73560"/>
                    <a:pt x="41256" y="74870"/>
                    <a:pt x="45434" y="77283"/>
                  </a:cubicBezTo>
                  <a:cubicBezTo>
                    <a:pt x="49669" y="79714"/>
                    <a:pt x="54324" y="80890"/>
                    <a:pt x="58934" y="80890"/>
                  </a:cubicBezTo>
                  <a:cubicBezTo>
                    <a:pt x="66799" y="80890"/>
                    <a:pt x="74532" y="77467"/>
                    <a:pt x="79818" y="71022"/>
                  </a:cubicBezTo>
                  <a:cubicBezTo>
                    <a:pt x="88237" y="60834"/>
                    <a:pt x="88060" y="46048"/>
                    <a:pt x="79393" y="36073"/>
                  </a:cubicBezTo>
                  <a:cubicBezTo>
                    <a:pt x="84345" y="31934"/>
                    <a:pt x="87034" y="25673"/>
                    <a:pt x="86645" y="19199"/>
                  </a:cubicBezTo>
                  <a:cubicBezTo>
                    <a:pt x="85958" y="8037"/>
                    <a:pt x="76632" y="0"/>
                    <a:pt x="66277" y="0"/>
                  </a:cubicBezTo>
                  <a:close/>
                </a:path>
              </a:pathLst>
            </a:custGeom>
            <a:solidFill>
              <a:srgbClr val="0C9F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28"/>
            <p:cNvSpPr/>
            <p:nvPr/>
          </p:nvSpPr>
          <p:spPr>
            <a:xfrm rot="-2202362">
              <a:off x="3164486" y="2845909"/>
              <a:ext cx="2109816" cy="2021868"/>
            </a:xfrm>
            <a:custGeom>
              <a:rect b="b" l="l" r="r" t="t"/>
              <a:pathLst>
                <a:path extrusionOk="0" h="80876" w="84394">
                  <a:moveTo>
                    <a:pt x="62426" y="0"/>
                  </a:moveTo>
                  <a:cubicBezTo>
                    <a:pt x="59988" y="0"/>
                    <a:pt x="57491" y="443"/>
                    <a:pt x="55034" y="1392"/>
                  </a:cubicBezTo>
                  <a:cubicBezTo>
                    <a:pt x="50109" y="3269"/>
                    <a:pt x="44919" y="4212"/>
                    <a:pt x="39713" y="4212"/>
                  </a:cubicBezTo>
                  <a:cubicBezTo>
                    <a:pt x="37066" y="4212"/>
                    <a:pt x="34416" y="3968"/>
                    <a:pt x="31793" y="3479"/>
                  </a:cubicBezTo>
                  <a:cubicBezTo>
                    <a:pt x="30435" y="3253"/>
                    <a:pt x="29054" y="3140"/>
                    <a:pt x="27668" y="3140"/>
                  </a:cubicBezTo>
                  <a:cubicBezTo>
                    <a:pt x="27322" y="3140"/>
                    <a:pt x="26975" y="3147"/>
                    <a:pt x="26628" y="3161"/>
                  </a:cubicBezTo>
                  <a:cubicBezTo>
                    <a:pt x="14884" y="3798"/>
                    <a:pt x="5440" y="13136"/>
                    <a:pt x="4732" y="24881"/>
                  </a:cubicBezTo>
                  <a:cubicBezTo>
                    <a:pt x="4661" y="26119"/>
                    <a:pt x="4697" y="27392"/>
                    <a:pt x="4803" y="28666"/>
                  </a:cubicBezTo>
                  <a:cubicBezTo>
                    <a:pt x="5616" y="35846"/>
                    <a:pt x="4520" y="43098"/>
                    <a:pt x="1619" y="49713"/>
                  </a:cubicBezTo>
                  <a:cubicBezTo>
                    <a:pt x="593" y="51941"/>
                    <a:pt x="63" y="54418"/>
                    <a:pt x="63" y="56894"/>
                  </a:cubicBezTo>
                  <a:cubicBezTo>
                    <a:pt x="1" y="66966"/>
                    <a:pt x="8250" y="74771"/>
                    <a:pt x="17835" y="74771"/>
                  </a:cubicBezTo>
                  <a:cubicBezTo>
                    <a:pt x="19224" y="74771"/>
                    <a:pt x="20641" y="74607"/>
                    <a:pt x="22065" y="74262"/>
                  </a:cubicBezTo>
                  <a:cubicBezTo>
                    <a:pt x="24029" y="73779"/>
                    <a:pt x="26024" y="73546"/>
                    <a:pt x="28014" y="73546"/>
                  </a:cubicBezTo>
                  <a:cubicBezTo>
                    <a:pt x="32727" y="73546"/>
                    <a:pt x="37413" y="74856"/>
                    <a:pt x="41592" y="77269"/>
                  </a:cubicBezTo>
                  <a:cubicBezTo>
                    <a:pt x="45827" y="79700"/>
                    <a:pt x="50482" y="80876"/>
                    <a:pt x="55093" y="80876"/>
                  </a:cubicBezTo>
                  <a:cubicBezTo>
                    <a:pt x="62961" y="80876"/>
                    <a:pt x="70702" y="77453"/>
                    <a:pt x="76010" y="71008"/>
                  </a:cubicBezTo>
                  <a:cubicBezTo>
                    <a:pt x="84394" y="60820"/>
                    <a:pt x="84217" y="46034"/>
                    <a:pt x="75551" y="36059"/>
                  </a:cubicBezTo>
                  <a:cubicBezTo>
                    <a:pt x="80503" y="31920"/>
                    <a:pt x="83191" y="25659"/>
                    <a:pt x="82802" y="19221"/>
                  </a:cubicBezTo>
                  <a:cubicBezTo>
                    <a:pt x="82115" y="8022"/>
                    <a:pt x="72800" y="0"/>
                    <a:pt x="62426" y="0"/>
                  </a:cubicBezTo>
                  <a:close/>
                </a:path>
              </a:pathLst>
            </a:custGeom>
            <a:solidFill>
              <a:srgbClr val="F266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1">
  <p:cSld name="ONE_COLUMN_TEXT_1_1">
    <p:spTree>
      <p:nvGrpSpPr>
        <p:cNvPr id="1626" name="Shape 1626"/>
        <p:cNvGrpSpPr/>
        <p:nvPr/>
      </p:nvGrpSpPr>
      <p:grpSpPr>
        <a:xfrm>
          <a:off x="0" y="0"/>
          <a:ext cx="0" cy="0"/>
          <a:chOff x="0" y="0"/>
          <a:chExt cx="0" cy="0"/>
        </a:xfrm>
      </p:grpSpPr>
      <p:sp>
        <p:nvSpPr>
          <p:cNvPr id="1627" name="Google Shape;1627;p29"/>
          <p:cNvSpPr txBox="1"/>
          <p:nvPr>
            <p:ph type="title"/>
          </p:nvPr>
        </p:nvSpPr>
        <p:spPr>
          <a:xfrm>
            <a:off x="5180175" y="1497119"/>
            <a:ext cx="2808000" cy="951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628" name="Google Shape;1628;p29"/>
          <p:cNvSpPr/>
          <p:nvPr/>
        </p:nvSpPr>
        <p:spPr>
          <a:xfrm rot="-5400000">
            <a:off x="8398975" y="2496813"/>
            <a:ext cx="689525" cy="149850"/>
          </a:xfrm>
          <a:custGeom>
            <a:rect b="b" l="l" r="r" t="t"/>
            <a:pathLst>
              <a:path extrusionOk="0" h="5994" w="27581">
                <a:moveTo>
                  <a:pt x="3462" y="0"/>
                </a:moveTo>
                <a:lnTo>
                  <a:pt x="1" y="5993"/>
                </a:lnTo>
                <a:lnTo>
                  <a:pt x="27580" y="5993"/>
                </a:lnTo>
                <a:lnTo>
                  <a:pt x="24121" y="0"/>
                </a:lnTo>
                <a:lnTo>
                  <a:pt x="20676" y="5964"/>
                </a:lnTo>
                <a:lnTo>
                  <a:pt x="17233" y="0"/>
                </a:lnTo>
                <a:lnTo>
                  <a:pt x="13790" y="5964"/>
                </a:lnTo>
                <a:lnTo>
                  <a:pt x="10348" y="0"/>
                </a:lnTo>
                <a:lnTo>
                  <a:pt x="6905" y="5964"/>
                </a:lnTo>
                <a:lnTo>
                  <a:pt x="34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29"/>
          <p:cNvSpPr/>
          <p:nvPr/>
        </p:nvSpPr>
        <p:spPr>
          <a:xfrm>
            <a:off x="7775250" y="-417775"/>
            <a:ext cx="795600" cy="795600"/>
          </a:xfrm>
          <a:prstGeom prst="donut">
            <a:avLst>
              <a:gd fmla="val 7118"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29"/>
          <p:cNvSpPr txBox="1"/>
          <p:nvPr>
            <p:ph idx="1" type="subTitle"/>
          </p:nvPr>
        </p:nvSpPr>
        <p:spPr>
          <a:xfrm>
            <a:off x="5180175" y="2473975"/>
            <a:ext cx="2808000" cy="117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lt2"/>
              </a:buClr>
              <a:buSzPts val="1600"/>
              <a:buNone/>
              <a:defRPr sz="1600">
                <a:solidFill>
                  <a:schemeClr val="lt2"/>
                </a:solidFill>
              </a:defRPr>
            </a:lvl1pPr>
            <a:lvl2pPr lvl="1" rtl="0">
              <a:lnSpc>
                <a:spcPct val="100000"/>
              </a:lnSpc>
              <a:spcBef>
                <a:spcPts val="0"/>
              </a:spcBef>
              <a:spcAft>
                <a:spcPts val="0"/>
              </a:spcAft>
              <a:buClr>
                <a:schemeClr val="lt2"/>
              </a:buClr>
              <a:buSzPts val="1600"/>
              <a:buNone/>
              <a:defRPr sz="1600">
                <a:solidFill>
                  <a:schemeClr val="lt2"/>
                </a:solidFill>
              </a:defRPr>
            </a:lvl2pPr>
            <a:lvl3pPr lvl="2" rtl="0">
              <a:lnSpc>
                <a:spcPct val="100000"/>
              </a:lnSpc>
              <a:spcBef>
                <a:spcPts val="0"/>
              </a:spcBef>
              <a:spcAft>
                <a:spcPts val="0"/>
              </a:spcAft>
              <a:buClr>
                <a:schemeClr val="lt2"/>
              </a:buClr>
              <a:buSzPts val="1600"/>
              <a:buNone/>
              <a:defRPr sz="1600">
                <a:solidFill>
                  <a:schemeClr val="lt2"/>
                </a:solidFill>
              </a:defRPr>
            </a:lvl3pPr>
            <a:lvl4pPr lvl="3" rtl="0">
              <a:lnSpc>
                <a:spcPct val="100000"/>
              </a:lnSpc>
              <a:spcBef>
                <a:spcPts val="0"/>
              </a:spcBef>
              <a:spcAft>
                <a:spcPts val="0"/>
              </a:spcAft>
              <a:buClr>
                <a:schemeClr val="lt2"/>
              </a:buClr>
              <a:buSzPts val="1600"/>
              <a:buNone/>
              <a:defRPr sz="1600">
                <a:solidFill>
                  <a:schemeClr val="lt2"/>
                </a:solidFill>
              </a:defRPr>
            </a:lvl4pPr>
            <a:lvl5pPr lvl="4" rtl="0">
              <a:lnSpc>
                <a:spcPct val="100000"/>
              </a:lnSpc>
              <a:spcBef>
                <a:spcPts val="0"/>
              </a:spcBef>
              <a:spcAft>
                <a:spcPts val="0"/>
              </a:spcAft>
              <a:buClr>
                <a:schemeClr val="lt2"/>
              </a:buClr>
              <a:buSzPts val="1600"/>
              <a:buNone/>
              <a:defRPr sz="1600">
                <a:solidFill>
                  <a:schemeClr val="lt2"/>
                </a:solidFill>
              </a:defRPr>
            </a:lvl5pPr>
            <a:lvl6pPr lvl="5" rtl="0">
              <a:lnSpc>
                <a:spcPct val="100000"/>
              </a:lnSpc>
              <a:spcBef>
                <a:spcPts val="0"/>
              </a:spcBef>
              <a:spcAft>
                <a:spcPts val="0"/>
              </a:spcAft>
              <a:buClr>
                <a:schemeClr val="lt2"/>
              </a:buClr>
              <a:buSzPts val="1600"/>
              <a:buNone/>
              <a:defRPr sz="1600">
                <a:solidFill>
                  <a:schemeClr val="lt2"/>
                </a:solidFill>
              </a:defRPr>
            </a:lvl6pPr>
            <a:lvl7pPr lvl="6" rtl="0">
              <a:lnSpc>
                <a:spcPct val="100000"/>
              </a:lnSpc>
              <a:spcBef>
                <a:spcPts val="0"/>
              </a:spcBef>
              <a:spcAft>
                <a:spcPts val="0"/>
              </a:spcAft>
              <a:buClr>
                <a:schemeClr val="lt2"/>
              </a:buClr>
              <a:buSzPts val="1600"/>
              <a:buNone/>
              <a:defRPr sz="1600">
                <a:solidFill>
                  <a:schemeClr val="lt2"/>
                </a:solidFill>
              </a:defRPr>
            </a:lvl7pPr>
            <a:lvl8pPr lvl="7" rtl="0">
              <a:lnSpc>
                <a:spcPct val="100000"/>
              </a:lnSpc>
              <a:spcBef>
                <a:spcPts val="0"/>
              </a:spcBef>
              <a:spcAft>
                <a:spcPts val="0"/>
              </a:spcAft>
              <a:buClr>
                <a:schemeClr val="lt2"/>
              </a:buClr>
              <a:buSzPts val="1600"/>
              <a:buNone/>
              <a:defRPr sz="1600">
                <a:solidFill>
                  <a:schemeClr val="lt2"/>
                </a:solidFill>
              </a:defRPr>
            </a:lvl8pPr>
            <a:lvl9pPr lvl="8" rtl="0">
              <a:lnSpc>
                <a:spcPct val="100000"/>
              </a:lnSpc>
              <a:spcBef>
                <a:spcPts val="0"/>
              </a:spcBef>
              <a:spcAft>
                <a:spcPts val="0"/>
              </a:spcAft>
              <a:buClr>
                <a:schemeClr val="lt2"/>
              </a:buClr>
              <a:buSzPts val="1600"/>
              <a:buNone/>
              <a:defRPr sz="1600">
                <a:solidFill>
                  <a:schemeClr val="lt2"/>
                </a:solidFill>
              </a:defRPr>
            </a:lvl9pPr>
          </a:lstStyle>
          <a:p/>
        </p:txBody>
      </p:sp>
      <p:sp>
        <p:nvSpPr>
          <p:cNvPr id="1631" name="Google Shape;1631;p29"/>
          <p:cNvSpPr/>
          <p:nvPr/>
        </p:nvSpPr>
        <p:spPr>
          <a:xfrm rot="1884997">
            <a:off x="-716457" y="3834134"/>
            <a:ext cx="2127876" cy="1435428"/>
          </a:xfrm>
          <a:custGeom>
            <a:rect b="b" l="l" r="r" t="t"/>
            <a:pathLst>
              <a:path extrusionOk="0" h="40839" w="60536">
                <a:moveTo>
                  <a:pt x="721" y="0"/>
                </a:moveTo>
                <a:cubicBezTo>
                  <a:pt x="371" y="0"/>
                  <a:pt x="178" y="3"/>
                  <a:pt x="178" y="3"/>
                </a:cubicBezTo>
                <a:lnTo>
                  <a:pt x="1" y="40838"/>
                </a:lnTo>
                <a:lnTo>
                  <a:pt x="59423" y="40838"/>
                </a:lnTo>
                <a:cubicBezTo>
                  <a:pt x="59423" y="40159"/>
                  <a:pt x="60535" y="19603"/>
                  <a:pt x="54093" y="17399"/>
                </a:cubicBezTo>
                <a:cubicBezTo>
                  <a:pt x="49322" y="15766"/>
                  <a:pt x="49805" y="14228"/>
                  <a:pt x="46245" y="14228"/>
                </a:cubicBezTo>
                <a:cubicBezTo>
                  <a:pt x="44998" y="14228"/>
                  <a:pt x="43255" y="14417"/>
                  <a:pt x="40617" y="14856"/>
                </a:cubicBezTo>
                <a:cubicBezTo>
                  <a:pt x="39420" y="15056"/>
                  <a:pt x="38276" y="15149"/>
                  <a:pt x="37187" y="15149"/>
                </a:cubicBezTo>
                <a:cubicBezTo>
                  <a:pt x="29026" y="15149"/>
                  <a:pt x="23937" y="9921"/>
                  <a:pt x="22292" y="5134"/>
                </a:cubicBezTo>
                <a:cubicBezTo>
                  <a:pt x="20609" y="239"/>
                  <a:pt x="3955" y="0"/>
                  <a:pt x="721" y="0"/>
                </a:cubicBezTo>
                <a:close/>
              </a:path>
            </a:pathLst>
          </a:custGeom>
          <a:solidFill>
            <a:srgbClr val="0C9F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29"/>
          <p:cNvSpPr/>
          <p:nvPr/>
        </p:nvSpPr>
        <p:spPr>
          <a:xfrm rot="1885246">
            <a:off x="-1005951" y="3444038"/>
            <a:ext cx="1736241" cy="1592545"/>
          </a:xfrm>
          <a:custGeom>
            <a:rect b="b" l="l" r="r" t="t"/>
            <a:pathLst>
              <a:path extrusionOk="0" h="35609" w="38822">
                <a:moveTo>
                  <a:pt x="3691" y="0"/>
                </a:moveTo>
                <a:cubicBezTo>
                  <a:pt x="2832" y="0"/>
                  <a:pt x="2204" y="517"/>
                  <a:pt x="2204" y="517"/>
                </a:cubicBezTo>
                <a:lnTo>
                  <a:pt x="0" y="35608"/>
                </a:lnTo>
                <a:lnTo>
                  <a:pt x="38821" y="35608"/>
                </a:lnTo>
                <a:cubicBezTo>
                  <a:pt x="38821" y="34930"/>
                  <a:pt x="36617" y="18995"/>
                  <a:pt x="30175" y="16791"/>
                </a:cubicBezTo>
                <a:cubicBezTo>
                  <a:pt x="24705" y="14920"/>
                  <a:pt x="28159" y="11337"/>
                  <a:pt x="23097" y="11337"/>
                </a:cubicBezTo>
                <a:cubicBezTo>
                  <a:pt x="22198" y="11337"/>
                  <a:pt x="21030" y="11450"/>
                  <a:pt x="19496" y="11706"/>
                </a:cubicBezTo>
                <a:cubicBezTo>
                  <a:pt x="17991" y="11956"/>
                  <a:pt x="16698" y="12073"/>
                  <a:pt x="15580" y="12073"/>
                </a:cubicBezTo>
                <a:cubicBezTo>
                  <a:pt x="9144" y="12073"/>
                  <a:pt x="8540" y="8190"/>
                  <a:pt x="6951" y="3568"/>
                </a:cubicBezTo>
                <a:cubicBezTo>
                  <a:pt x="5956" y="675"/>
                  <a:pt x="4672" y="0"/>
                  <a:pt x="3691" y="0"/>
                </a:cubicBezTo>
                <a:close/>
              </a:path>
            </a:pathLst>
          </a:custGeom>
          <a:solidFill>
            <a:srgbClr val="2944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29"/>
          <p:cNvSpPr/>
          <p:nvPr/>
        </p:nvSpPr>
        <p:spPr>
          <a:xfrm rot="3197504">
            <a:off x="-1065265" y="-620781"/>
            <a:ext cx="1854861" cy="1777540"/>
          </a:xfrm>
          <a:custGeom>
            <a:rect b="b" l="l" r="r" t="t"/>
            <a:pathLst>
              <a:path extrusionOk="0" h="80876" w="84394">
                <a:moveTo>
                  <a:pt x="62426" y="0"/>
                </a:moveTo>
                <a:cubicBezTo>
                  <a:pt x="59988" y="0"/>
                  <a:pt x="57491" y="443"/>
                  <a:pt x="55034" y="1392"/>
                </a:cubicBezTo>
                <a:cubicBezTo>
                  <a:pt x="50109" y="3269"/>
                  <a:pt x="44919" y="4212"/>
                  <a:pt x="39713" y="4212"/>
                </a:cubicBezTo>
                <a:cubicBezTo>
                  <a:pt x="37066" y="4212"/>
                  <a:pt x="34416" y="3968"/>
                  <a:pt x="31793" y="3479"/>
                </a:cubicBezTo>
                <a:cubicBezTo>
                  <a:pt x="30435" y="3253"/>
                  <a:pt x="29054" y="3140"/>
                  <a:pt x="27668" y="3140"/>
                </a:cubicBezTo>
                <a:cubicBezTo>
                  <a:pt x="27322" y="3140"/>
                  <a:pt x="26975" y="3147"/>
                  <a:pt x="26628" y="3161"/>
                </a:cubicBezTo>
                <a:cubicBezTo>
                  <a:pt x="14884" y="3798"/>
                  <a:pt x="5440" y="13136"/>
                  <a:pt x="4732" y="24881"/>
                </a:cubicBezTo>
                <a:cubicBezTo>
                  <a:pt x="4661" y="26119"/>
                  <a:pt x="4697" y="27392"/>
                  <a:pt x="4803" y="28666"/>
                </a:cubicBezTo>
                <a:cubicBezTo>
                  <a:pt x="5616" y="35846"/>
                  <a:pt x="4520" y="43098"/>
                  <a:pt x="1619" y="49713"/>
                </a:cubicBezTo>
                <a:cubicBezTo>
                  <a:pt x="593" y="51941"/>
                  <a:pt x="63" y="54418"/>
                  <a:pt x="63" y="56894"/>
                </a:cubicBezTo>
                <a:cubicBezTo>
                  <a:pt x="1" y="66966"/>
                  <a:pt x="8250" y="74771"/>
                  <a:pt x="17835" y="74771"/>
                </a:cubicBezTo>
                <a:cubicBezTo>
                  <a:pt x="19224" y="74771"/>
                  <a:pt x="20641" y="74607"/>
                  <a:pt x="22065" y="74262"/>
                </a:cubicBezTo>
                <a:cubicBezTo>
                  <a:pt x="24029" y="73779"/>
                  <a:pt x="26024" y="73546"/>
                  <a:pt x="28014" y="73546"/>
                </a:cubicBezTo>
                <a:cubicBezTo>
                  <a:pt x="32727" y="73546"/>
                  <a:pt x="37413" y="74856"/>
                  <a:pt x="41592" y="77269"/>
                </a:cubicBezTo>
                <a:cubicBezTo>
                  <a:pt x="45827" y="79700"/>
                  <a:pt x="50482" y="80876"/>
                  <a:pt x="55093" y="80876"/>
                </a:cubicBezTo>
                <a:cubicBezTo>
                  <a:pt x="62961" y="80876"/>
                  <a:pt x="70702" y="77453"/>
                  <a:pt x="76010" y="71008"/>
                </a:cubicBezTo>
                <a:cubicBezTo>
                  <a:pt x="84394" y="60820"/>
                  <a:pt x="84217" y="46034"/>
                  <a:pt x="75551" y="36059"/>
                </a:cubicBezTo>
                <a:cubicBezTo>
                  <a:pt x="80503" y="31920"/>
                  <a:pt x="83191" y="25659"/>
                  <a:pt x="82802" y="19221"/>
                </a:cubicBezTo>
                <a:cubicBezTo>
                  <a:pt x="82115" y="8022"/>
                  <a:pt x="72800" y="0"/>
                  <a:pt x="6242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2">
  <p:cSld name="ONE_COLUMN_TEXT_1_1_1">
    <p:spTree>
      <p:nvGrpSpPr>
        <p:cNvPr id="1634" name="Shape 1634"/>
        <p:cNvGrpSpPr/>
        <p:nvPr/>
      </p:nvGrpSpPr>
      <p:grpSpPr>
        <a:xfrm>
          <a:off x="0" y="0"/>
          <a:ext cx="0" cy="0"/>
          <a:chOff x="0" y="0"/>
          <a:chExt cx="0" cy="0"/>
        </a:xfrm>
      </p:grpSpPr>
      <p:sp>
        <p:nvSpPr>
          <p:cNvPr id="1635" name="Google Shape;1635;p30"/>
          <p:cNvSpPr txBox="1"/>
          <p:nvPr>
            <p:ph type="title"/>
          </p:nvPr>
        </p:nvSpPr>
        <p:spPr>
          <a:xfrm>
            <a:off x="1522575" y="1507489"/>
            <a:ext cx="2808000" cy="951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4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1636" name="Google Shape;1636;p30"/>
          <p:cNvSpPr txBox="1"/>
          <p:nvPr>
            <p:ph idx="1" type="subTitle"/>
          </p:nvPr>
        </p:nvSpPr>
        <p:spPr>
          <a:xfrm>
            <a:off x="1522575" y="2463605"/>
            <a:ext cx="2962200" cy="117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lt2"/>
              </a:buClr>
              <a:buSzPts val="1600"/>
              <a:buNone/>
              <a:defRPr>
                <a:solidFill>
                  <a:schemeClr val="lt2"/>
                </a:solidFill>
              </a:defRPr>
            </a:lvl1pPr>
            <a:lvl2pPr lvl="1" rtl="0" algn="r">
              <a:lnSpc>
                <a:spcPct val="100000"/>
              </a:lnSpc>
              <a:spcBef>
                <a:spcPts val="1600"/>
              </a:spcBef>
              <a:spcAft>
                <a:spcPts val="0"/>
              </a:spcAft>
              <a:buClr>
                <a:schemeClr val="lt2"/>
              </a:buClr>
              <a:buSzPts val="1600"/>
              <a:buNone/>
              <a:defRPr sz="1600">
                <a:solidFill>
                  <a:schemeClr val="lt2"/>
                </a:solidFill>
              </a:defRPr>
            </a:lvl2pPr>
            <a:lvl3pPr lvl="2" rtl="0" algn="r">
              <a:lnSpc>
                <a:spcPct val="100000"/>
              </a:lnSpc>
              <a:spcBef>
                <a:spcPts val="0"/>
              </a:spcBef>
              <a:spcAft>
                <a:spcPts val="0"/>
              </a:spcAft>
              <a:buClr>
                <a:schemeClr val="lt2"/>
              </a:buClr>
              <a:buSzPts val="1600"/>
              <a:buNone/>
              <a:defRPr sz="1600">
                <a:solidFill>
                  <a:schemeClr val="lt2"/>
                </a:solidFill>
              </a:defRPr>
            </a:lvl3pPr>
            <a:lvl4pPr lvl="3" rtl="0" algn="r">
              <a:lnSpc>
                <a:spcPct val="100000"/>
              </a:lnSpc>
              <a:spcBef>
                <a:spcPts val="0"/>
              </a:spcBef>
              <a:spcAft>
                <a:spcPts val="0"/>
              </a:spcAft>
              <a:buClr>
                <a:schemeClr val="lt2"/>
              </a:buClr>
              <a:buSzPts val="1600"/>
              <a:buNone/>
              <a:defRPr sz="1600">
                <a:solidFill>
                  <a:schemeClr val="lt2"/>
                </a:solidFill>
              </a:defRPr>
            </a:lvl4pPr>
            <a:lvl5pPr lvl="4" rtl="0" algn="r">
              <a:lnSpc>
                <a:spcPct val="100000"/>
              </a:lnSpc>
              <a:spcBef>
                <a:spcPts val="0"/>
              </a:spcBef>
              <a:spcAft>
                <a:spcPts val="0"/>
              </a:spcAft>
              <a:buClr>
                <a:schemeClr val="lt2"/>
              </a:buClr>
              <a:buSzPts val="1600"/>
              <a:buNone/>
              <a:defRPr sz="1600">
                <a:solidFill>
                  <a:schemeClr val="lt2"/>
                </a:solidFill>
              </a:defRPr>
            </a:lvl5pPr>
            <a:lvl6pPr lvl="5" rtl="0" algn="r">
              <a:lnSpc>
                <a:spcPct val="100000"/>
              </a:lnSpc>
              <a:spcBef>
                <a:spcPts val="0"/>
              </a:spcBef>
              <a:spcAft>
                <a:spcPts val="0"/>
              </a:spcAft>
              <a:buClr>
                <a:schemeClr val="lt2"/>
              </a:buClr>
              <a:buSzPts val="1600"/>
              <a:buNone/>
              <a:defRPr sz="1600">
                <a:solidFill>
                  <a:schemeClr val="lt2"/>
                </a:solidFill>
              </a:defRPr>
            </a:lvl6pPr>
            <a:lvl7pPr lvl="6" rtl="0" algn="r">
              <a:lnSpc>
                <a:spcPct val="100000"/>
              </a:lnSpc>
              <a:spcBef>
                <a:spcPts val="0"/>
              </a:spcBef>
              <a:spcAft>
                <a:spcPts val="0"/>
              </a:spcAft>
              <a:buClr>
                <a:schemeClr val="lt2"/>
              </a:buClr>
              <a:buSzPts val="1600"/>
              <a:buNone/>
              <a:defRPr sz="1600">
                <a:solidFill>
                  <a:schemeClr val="lt2"/>
                </a:solidFill>
              </a:defRPr>
            </a:lvl7pPr>
            <a:lvl8pPr lvl="7" rtl="0" algn="r">
              <a:lnSpc>
                <a:spcPct val="100000"/>
              </a:lnSpc>
              <a:spcBef>
                <a:spcPts val="0"/>
              </a:spcBef>
              <a:spcAft>
                <a:spcPts val="0"/>
              </a:spcAft>
              <a:buClr>
                <a:schemeClr val="lt2"/>
              </a:buClr>
              <a:buSzPts val="1600"/>
              <a:buNone/>
              <a:defRPr sz="1600">
                <a:solidFill>
                  <a:schemeClr val="lt2"/>
                </a:solidFill>
              </a:defRPr>
            </a:lvl8pPr>
            <a:lvl9pPr lvl="8" rtl="0" algn="r">
              <a:lnSpc>
                <a:spcPct val="100000"/>
              </a:lnSpc>
              <a:spcBef>
                <a:spcPts val="0"/>
              </a:spcBef>
              <a:spcAft>
                <a:spcPts val="0"/>
              </a:spcAft>
              <a:buClr>
                <a:schemeClr val="lt2"/>
              </a:buClr>
              <a:buSzPts val="1600"/>
              <a:buNone/>
              <a:defRPr sz="1600">
                <a:solidFill>
                  <a:schemeClr val="lt2"/>
                </a:solidFill>
              </a:defRPr>
            </a:lvl9pPr>
          </a:lstStyle>
          <a:p/>
        </p:txBody>
      </p:sp>
      <p:sp>
        <p:nvSpPr>
          <p:cNvPr id="1637" name="Google Shape;1637;p30"/>
          <p:cNvSpPr/>
          <p:nvPr/>
        </p:nvSpPr>
        <p:spPr>
          <a:xfrm rot="5400000">
            <a:off x="111575" y="2496825"/>
            <a:ext cx="689525" cy="149850"/>
          </a:xfrm>
          <a:custGeom>
            <a:rect b="b" l="l" r="r" t="t"/>
            <a:pathLst>
              <a:path extrusionOk="0" h="5994" w="27581">
                <a:moveTo>
                  <a:pt x="3462" y="0"/>
                </a:moveTo>
                <a:lnTo>
                  <a:pt x="1" y="5993"/>
                </a:lnTo>
                <a:lnTo>
                  <a:pt x="27580" y="5993"/>
                </a:lnTo>
                <a:lnTo>
                  <a:pt x="24121" y="0"/>
                </a:lnTo>
                <a:lnTo>
                  <a:pt x="20676" y="5964"/>
                </a:lnTo>
                <a:lnTo>
                  <a:pt x="17233" y="0"/>
                </a:lnTo>
                <a:lnTo>
                  <a:pt x="13790" y="5964"/>
                </a:lnTo>
                <a:lnTo>
                  <a:pt x="10348" y="0"/>
                </a:lnTo>
                <a:lnTo>
                  <a:pt x="6905" y="5964"/>
                </a:lnTo>
                <a:lnTo>
                  <a:pt x="34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30"/>
          <p:cNvSpPr/>
          <p:nvPr/>
        </p:nvSpPr>
        <p:spPr>
          <a:xfrm flipH="1">
            <a:off x="8715912" y="4045697"/>
            <a:ext cx="1374707" cy="1374707"/>
          </a:xfrm>
          <a:custGeom>
            <a:rect b="b" l="l" r="r" t="t"/>
            <a:pathLst>
              <a:path extrusionOk="0" h="30682" w="30682">
                <a:moveTo>
                  <a:pt x="15342" y="0"/>
                </a:moveTo>
                <a:cubicBezTo>
                  <a:pt x="11273" y="0"/>
                  <a:pt x="7371" y="1616"/>
                  <a:pt x="4494" y="4493"/>
                </a:cubicBezTo>
                <a:cubicBezTo>
                  <a:pt x="1617" y="7371"/>
                  <a:pt x="1" y="11271"/>
                  <a:pt x="1" y="15340"/>
                </a:cubicBezTo>
                <a:cubicBezTo>
                  <a:pt x="1" y="19409"/>
                  <a:pt x="1617" y="23311"/>
                  <a:pt x="4494" y="26188"/>
                </a:cubicBezTo>
                <a:cubicBezTo>
                  <a:pt x="7371" y="29065"/>
                  <a:pt x="11273" y="30681"/>
                  <a:pt x="15342" y="30681"/>
                </a:cubicBezTo>
                <a:cubicBezTo>
                  <a:pt x="19411" y="30681"/>
                  <a:pt x="23312" y="29065"/>
                  <a:pt x="26189" y="26188"/>
                </a:cubicBezTo>
                <a:cubicBezTo>
                  <a:pt x="29066" y="23311"/>
                  <a:pt x="30681" y="19409"/>
                  <a:pt x="30681" y="15340"/>
                </a:cubicBezTo>
                <a:cubicBezTo>
                  <a:pt x="30681" y="11271"/>
                  <a:pt x="29066" y="7371"/>
                  <a:pt x="26189" y="4493"/>
                </a:cubicBezTo>
                <a:cubicBezTo>
                  <a:pt x="23312" y="1616"/>
                  <a:pt x="19411" y="0"/>
                  <a:pt x="153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30"/>
          <p:cNvSpPr/>
          <p:nvPr/>
        </p:nvSpPr>
        <p:spPr>
          <a:xfrm rot="-8627300">
            <a:off x="8259179" y="819303"/>
            <a:ext cx="2431951" cy="768702"/>
          </a:xfrm>
          <a:custGeom>
            <a:rect b="b" l="l" r="r" t="t"/>
            <a:pathLst>
              <a:path extrusionOk="0" h="18227" w="57665">
                <a:moveTo>
                  <a:pt x="26933" y="0"/>
                </a:moveTo>
                <a:cubicBezTo>
                  <a:pt x="25599" y="0"/>
                  <a:pt x="23815" y="600"/>
                  <a:pt x="21532" y="2532"/>
                </a:cubicBezTo>
                <a:cubicBezTo>
                  <a:pt x="19970" y="3853"/>
                  <a:pt x="18626" y="4255"/>
                  <a:pt x="17465" y="4255"/>
                </a:cubicBezTo>
                <a:cubicBezTo>
                  <a:pt x="15660" y="4255"/>
                  <a:pt x="14294" y="3286"/>
                  <a:pt x="13230" y="3286"/>
                </a:cubicBezTo>
                <a:cubicBezTo>
                  <a:pt x="12339" y="3286"/>
                  <a:pt x="11660" y="3966"/>
                  <a:pt x="11113" y="6467"/>
                </a:cubicBezTo>
                <a:cubicBezTo>
                  <a:pt x="9492" y="13875"/>
                  <a:pt x="0" y="14338"/>
                  <a:pt x="0" y="14338"/>
                </a:cubicBezTo>
                <a:cubicBezTo>
                  <a:pt x="0" y="14338"/>
                  <a:pt x="35934" y="18227"/>
                  <a:pt x="49785" y="18227"/>
                </a:cubicBezTo>
                <a:cubicBezTo>
                  <a:pt x="52831" y="18227"/>
                  <a:pt x="54810" y="18039"/>
                  <a:pt x="55102" y="17580"/>
                </a:cubicBezTo>
                <a:cubicBezTo>
                  <a:pt x="56723" y="15033"/>
                  <a:pt x="57665" y="12214"/>
                  <a:pt x="53249" y="11561"/>
                </a:cubicBezTo>
                <a:cubicBezTo>
                  <a:pt x="48834" y="10907"/>
                  <a:pt x="46535" y="8551"/>
                  <a:pt x="46998" y="6699"/>
                </a:cubicBezTo>
                <a:cubicBezTo>
                  <a:pt x="47361" y="5248"/>
                  <a:pt x="44742" y="3153"/>
                  <a:pt x="41359" y="3153"/>
                </a:cubicBezTo>
                <a:cubicBezTo>
                  <a:pt x="40426" y="3153"/>
                  <a:pt x="39435" y="3313"/>
                  <a:pt x="38432" y="3689"/>
                </a:cubicBezTo>
                <a:cubicBezTo>
                  <a:pt x="37676" y="3973"/>
                  <a:pt x="36804" y="4257"/>
                  <a:pt x="35769" y="4257"/>
                </a:cubicBezTo>
                <a:cubicBezTo>
                  <a:pt x="34269" y="4257"/>
                  <a:pt x="32427" y="3661"/>
                  <a:pt x="30098" y="1605"/>
                </a:cubicBezTo>
                <a:cubicBezTo>
                  <a:pt x="30098" y="1605"/>
                  <a:pt x="29117" y="0"/>
                  <a:pt x="2693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30"/>
          <p:cNvSpPr/>
          <p:nvPr/>
        </p:nvSpPr>
        <p:spPr>
          <a:xfrm rot="10800000">
            <a:off x="7619503" y="-203480"/>
            <a:ext cx="2615147" cy="1753654"/>
          </a:xfrm>
          <a:custGeom>
            <a:rect b="b" l="l" r="r" t="t"/>
            <a:pathLst>
              <a:path extrusionOk="0" h="35609" w="38822">
                <a:moveTo>
                  <a:pt x="3691" y="0"/>
                </a:moveTo>
                <a:cubicBezTo>
                  <a:pt x="2832" y="0"/>
                  <a:pt x="2204" y="517"/>
                  <a:pt x="2204" y="517"/>
                </a:cubicBezTo>
                <a:lnTo>
                  <a:pt x="0" y="35608"/>
                </a:lnTo>
                <a:lnTo>
                  <a:pt x="38821" y="35608"/>
                </a:lnTo>
                <a:cubicBezTo>
                  <a:pt x="38821" y="34930"/>
                  <a:pt x="36617" y="18995"/>
                  <a:pt x="30175" y="16791"/>
                </a:cubicBezTo>
                <a:cubicBezTo>
                  <a:pt x="24705" y="14920"/>
                  <a:pt x="28159" y="11337"/>
                  <a:pt x="23097" y="11337"/>
                </a:cubicBezTo>
                <a:cubicBezTo>
                  <a:pt x="22198" y="11337"/>
                  <a:pt x="21030" y="11450"/>
                  <a:pt x="19496" y="11706"/>
                </a:cubicBezTo>
                <a:cubicBezTo>
                  <a:pt x="17991" y="11956"/>
                  <a:pt x="16698" y="12073"/>
                  <a:pt x="15580" y="12073"/>
                </a:cubicBezTo>
                <a:cubicBezTo>
                  <a:pt x="9144" y="12073"/>
                  <a:pt x="8540" y="8190"/>
                  <a:pt x="6951" y="3568"/>
                </a:cubicBezTo>
                <a:cubicBezTo>
                  <a:pt x="5956" y="675"/>
                  <a:pt x="4672" y="0"/>
                  <a:pt x="3691" y="0"/>
                </a:cubicBezTo>
                <a:close/>
              </a:path>
            </a:pathLst>
          </a:custGeom>
          <a:solidFill>
            <a:srgbClr val="2944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1" name="Google Shape;1641;p30"/>
          <p:cNvGrpSpPr/>
          <p:nvPr/>
        </p:nvGrpSpPr>
        <p:grpSpPr>
          <a:xfrm flipH="1">
            <a:off x="9214919" y="3502050"/>
            <a:ext cx="875700" cy="891675"/>
            <a:chOff x="-5242200" y="-1934287"/>
            <a:chExt cx="875700" cy="891675"/>
          </a:xfrm>
        </p:grpSpPr>
        <p:sp>
          <p:nvSpPr>
            <p:cNvPr id="1642" name="Google Shape;1642;p30"/>
            <p:cNvSpPr/>
            <p:nvPr/>
          </p:nvSpPr>
          <p:spPr>
            <a:xfrm>
              <a:off x="-4665975" y="-1107862"/>
              <a:ext cx="61625" cy="48775"/>
            </a:xfrm>
            <a:custGeom>
              <a:rect b="b" l="l" r="r" t="t"/>
              <a:pathLst>
                <a:path extrusionOk="0" h="1951" w="2465">
                  <a:moveTo>
                    <a:pt x="1261" y="0"/>
                  </a:moveTo>
                  <a:cubicBezTo>
                    <a:pt x="914" y="0"/>
                    <a:pt x="576" y="157"/>
                    <a:pt x="353" y="444"/>
                  </a:cubicBezTo>
                  <a:lnTo>
                    <a:pt x="352" y="444"/>
                  </a:lnTo>
                  <a:cubicBezTo>
                    <a:pt x="0" y="896"/>
                    <a:pt x="33" y="1538"/>
                    <a:pt x="432" y="1950"/>
                  </a:cubicBezTo>
                  <a:cubicBezTo>
                    <a:pt x="1100" y="1766"/>
                    <a:pt x="1759" y="1544"/>
                    <a:pt x="2404" y="1287"/>
                  </a:cubicBezTo>
                  <a:cubicBezTo>
                    <a:pt x="2465" y="773"/>
                    <a:pt x="2176" y="283"/>
                    <a:pt x="1699" y="87"/>
                  </a:cubicBezTo>
                  <a:cubicBezTo>
                    <a:pt x="1557" y="28"/>
                    <a:pt x="1408" y="0"/>
                    <a:pt x="12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30"/>
            <p:cNvSpPr/>
            <p:nvPr/>
          </p:nvSpPr>
          <p:spPr>
            <a:xfrm>
              <a:off x="-4683450" y="-1242837"/>
              <a:ext cx="65100" cy="57725"/>
            </a:xfrm>
            <a:custGeom>
              <a:rect b="b" l="l" r="r" t="t"/>
              <a:pathLst>
                <a:path extrusionOk="0" h="2309" w="2604">
                  <a:moveTo>
                    <a:pt x="1303" y="0"/>
                  </a:moveTo>
                  <a:cubicBezTo>
                    <a:pt x="960" y="0"/>
                    <a:pt x="620" y="152"/>
                    <a:pt x="392" y="443"/>
                  </a:cubicBezTo>
                  <a:cubicBezTo>
                    <a:pt x="0" y="944"/>
                    <a:pt x="89" y="1670"/>
                    <a:pt x="591" y="2063"/>
                  </a:cubicBezTo>
                  <a:cubicBezTo>
                    <a:pt x="801" y="2228"/>
                    <a:pt x="1052" y="2308"/>
                    <a:pt x="1301" y="2308"/>
                  </a:cubicBezTo>
                  <a:cubicBezTo>
                    <a:pt x="1643" y="2308"/>
                    <a:pt x="1983" y="2156"/>
                    <a:pt x="2210" y="1866"/>
                  </a:cubicBezTo>
                  <a:cubicBezTo>
                    <a:pt x="2604" y="1364"/>
                    <a:pt x="2515" y="638"/>
                    <a:pt x="2013" y="245"/>
                  </a:cubicBezTo>
                  <a:cubicBezTo>
                    <a:pt x="1802"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30"/>
            <p:cNvSpPr/>
            <p:nvPr/>
          </p:nvSpPr>
          <p:spPr>
            <a:xfrm>
              <a:off x="-5104975" y="-1328462"/>
              <a:ext cx="65100" cy="57725"/>
            </a:xfrm>
            <a:custGeom>
              <a:rect b="b" l="l" r="r" t="t"/>
              <a:pathLst>
                <a:path extrusionOk="0" h="2309" w="2604">
                  <a:moveTo>
                    <a:pt x="1303" y="0"/>
                  </a:moveTo>
                  <a:cubicBezTo>
                    <a:pt x="960" y="0"/>
                    <a:pt x="621" y="152"/>
                    <a:pt x="394" y="443"/>
                  </a:cubicBezTo>
                  <a:cubicBezTo>
                    <a:pt x="0" y="945"/>
                    <a:pt x="89" y="1671"/>
                    <a:pt x="591" y="2064"/>
                  </a:cubicBezTo>
                  <a:cubicBezTo>
                    <a:pt x="802" y="2229"/>
                    <a:pt x="1052" y="2308"/>
                    <a:pt x="1301" y="2308"/>
                  </a:cubicBezTo>
                  <a:cubicBezTo>
                    <a:pt x="1644" y="2308"/>
                    <a:pt x="1983" y="2156"/>
                    <a:pt x="2211" y="1865"/>
                  </a:cubicBezTo>
                  <a:cubicBezTo>
                    <a:pt x="2604" y="1363"/>
                    <a:pt x="2515" y="639"/>
                    <a:pt x="2013" y="246"/>
                  </a:cubicBezTo>
                  <a:cubicBezTo>
                    <a:pt x="1802"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30"/>
            <p:cNvSpPr/>
            <p:nvPr/>
          </p:nvSpPr>
          <p:spPr>
            <a:xfrm>
              <a:off x="-4951850" y="-1209887"/>
              <a:ext cx="61775" cy="57700"/>
            </a:xfrm>
            <a:custGeom>
              <a:rect b="b" l="l" r="r" t="t"/>
              <a:pathLst>
                <a:path extrusionOk="0" h="2308" w="2471">
                  <a:moveTo>
                    <a:pt x="1237" y="0"/>
                  </a:moveTo>
                  <a:cubicBezTo>
                    <a:pt x="1191" y="0"/>
                    <a:pt x="1144" y="3"/>
                    <a:pt x="1096" y="9"/>
                  </a:cubicBezTo>
                  <a:cubicBezTo>
                    <a:pt x="634" y="65"/>
                    <a:pt x="251" y="395"/>
                    <a:pt x="125" y="845"/>
                  </a:cubicBezTo>
                  <a:cubicBezTo>
                    <a:pt x="0" y="1294"/>
                    <a:pt x="158" y="1774"/>
                    <a:pt x="525" y="2062"/>
                  </a:cubicBezTo>
                  <a:cubicBezTo>
                    <a:pt x="736" y="2228"/>
                    <a:pt x="987" y="2308"/>
                    <a:pt x="1236" y="2308"/>
                  </a:cubicBezTo>
                  <a:cubicBezTo>
                    <a:pt x="1579" y="2308"/>
                    <a:pt x="1918" y="2156"/>
                    <a:pt x="2146" y="1865"/>
                  </a:cubicBezTo>
                  <a:cubicBezTo>
                    <a:pt x="2433" y="1497"/>
                    <a:pt x="2471" y="993"/>
                    <a:pt x="2241" y="587"/>
                  </a:cubicBezTo>
                  <a:cubicBezTo>
                    <a:pt x="2035" y="221"/>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30"/>
            <p:cNvSpPr/>
            <p:nvPr/>
          </p:nvSpPr>
          <p:spPr>
            <a:xfrm>
              <a:off x="-5086925" y="-1193587"/>
              <a:ext cx="62525" cy="57800"/>
            </a:xfrm>
            <a:custGeom>
              <a:rect b="b" l="l" r="r" t="t"/>
              <a:pathLst>
                <a:path extrusionOk="0" h="2312" w="2501">
                  <a:moveTo>
                    <a:pt x="1244" y="1"/>
                  </a:moveTo>
                  <a:cubicBezTo>
                    <a:pt x="1027" y="1"/>
                    <a:pt x="809" y="62"/>
                    <a:pt x="617" y="185"/>
                  </a:cubicBezTo>
                  <a:cubicBezTo>
                    <a:pt x="199" y="456"/>
                    <a:pt x="0" y="963"/>
                    <a:pt x="126" y="1445"/>
                  </a:cubicBezTo>
                  <a:cubicBezTo>
                    <a:pt x="378" y="1666"/>
                    <a:pt x="638" y="1882"/>
                    <a:pt x="904" y="2091"/>
                  </a:cubicBezTo>
                  <a:cubicBezTo>
                    <a:pt x="1002" y="2168"/>
                    <a:pt x="1102" y="2236"/>
                    <a:pt x="1200" y="2311"/>
                  </a:cubicBezTo>
                  <a:cubicBezTo>
                    <a:pt x="1214" y="2311"/>
                    <a:pt x="1228" y="2311"/>
                    <a:pt x="1242" y="2311"/>
                  </a:cubicBezTo>
                  <a:cubicBezTo>
                    <a:pt x="1722" y="2311"/>
                    <a:pt x="2156" y="2013"/>
                    <a:pt x="2326" y="1561"/>
                  </a:cubicBezTo>
                  <a:cubicBezTo>
                    <a:pt x="2500" y="1094"/>
                    <a:pt x="2356" y="568"/>
                    <a:pt x="1968" y="256"/>
                  </a:cubicBezTo>
                  <a:cubicBezTo>
                    <a:pt x="1757" y="87"/>
                    <a:pt x="1501" y="1"/>
                    <a:pt x="124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30"/>
            <p:cNvSpPr/>
            <p:nvPr/>
          </p:nvSpPr>
          <p:spPr>
            <a:xfrm>
              <a:off x="-4968325" y="-1344912"/>
              <a:ext cx="61800" cy="57700"/>
            </a:xfrm>
            <a:custGeom>
              <a:rect b="b" l="l" r="r" t="t"/>
              <a:pathLst>
                <a:path extrusionOk="0" h="2308" w="2472">
                  <a:moveTo>
                    <a:pt x="1235" y="0"/>
                  </a:moveTo>
                  <a:cubicBezTo>
                    <a:pt x="1189" y="0"/>
                    <a:pt x="1143" y="3"/>
                    <a:pt x="1097" y="8"/>
                  </a:cubicBezTo>
                  <a:cubicBezTo>
                    <a:pt x="634" y="65"/>
                    <a:pt x="251" y="395"/>
                    <a:pt x="126" y="845"/>
                  </a:cubicBezTo>
                  <a:cubicBezTo>
                    <a:pt x="0" y="1294"/>
                    <a:pt x="158" y="1775"/>
                    <a:pt x="525" y="2063"/>
                  </a:cubicBezTo>
                  <a:cubicBezTo>
                    <a:pt x="736" y="2228"/>
                    <a:pt x="987" y="2308"/>
                    <a:pt x="1235" y="2308"/>
                  </a:cubicBezTo>
                  <a:cubicBezTo>
                    <a:pt x="1578" y="2308"/>
                    <a:pt x="1918" y="2156"/>
                    <a:pt x="2146" y="1865"/>
                  </a:cubicBezTo>
                  <a:cubicBezTo>
                    <a:pt x="2433" y="1498"/>
                    <a:pt x="2471" y="993"/>
                    <a:pt x="2241" y="586"/>
                  </a:cubicBezTo>
                  <a:cubicBezTo>
                    <a:pt x="2035" y="221"/>
                    <a:pt x="1648"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30"/>
            <p:cNvSpPr/>
            <p:nvPr/>
          </p:nvSpPr>
          <p:spPr>
            <a:xfrm>
              <a:off x="-4924800" y="-1074912"/>
              <a:ext cx="48200" cy="21825"/>
            </a:xfrm>
            <a:custGeom>
              <a:rect b="b" l="l" r="r" t="t"/>
              <a:pathLst>
                <a:path extrusionOk="0" h="873" w="1928">
                  <a:moveTo>
                    <a:pt x="816" y="1"/>
                  </a:moveTo>
                  <a:cubicBezTo>
                    <a:pt x="514" y="1"/>
                    <a:pt x="218" y="121"/>
                    <a:pt x="0" y="343"/>
                  </a:cubicBezTo>
                  <a:cubicBezTo>
                    <a:pt x="633" y="554"/>
                    <a:pt x="1276" y="731"/>
                    <a:pt x="1927" y="873"/>
                  </a:cubicBezTo>
                  <a:cubicBezTo>
                    <a:pt x="1829" y="469"/>
                    <a:pt x="1520" y="152"/>
                    <a:pt x="1119" y="42"/>
                  </a:cubicBezTo>
                  <a:cubicBezTo>
                    <a:pt x="1019" y="14"/>
                    <a:pt x="917" y="1"/>
                    <a:pt x="81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30"/>
            <p:cNvSpPr/>
            <p:nvPr/>
          </p:nvSpPr>
          <p:spPr>
            <a:xfrm>
              <a:off x="-4816850" y="-1226362"/>
              <a:ext cx="61800" cy="57725"/>
            </a:xfrm>
            <a:custGeom>
              <a:rect b="b" l="l" r="r" t="t"/>
              <a:pathLst>
                <a:path extrusionOk="0" h="2309" w="2472">
                  <a:moveTo>
                    <a:pt x="1238" y="1"/>
                  </a:moveTo>
                  <a:cubicBezTo>
                    <a:pt x="1191" y="1"/>
                    <a:pt x="1144" y="3"/>
                    <a:pt x="1097" y="9"/>
                  </a:cubicBezTo>
                  <a:cubicBezTo>
                    <a:pt x="634" y="65"/>
                    <a:pt x="251" y="395"/>
                    <a:pt x="126" y="845"/>
                  </a:cubicBezTo>
                  <a:cubicBezTo>
                    <a:pt x="0" y="1294"/>
                    <a:pt x="158" y="1774"/>
                    <a:pt x="526" y="2063"/>
                  </a:cubicBezTo>
                  <a:cubicBezTo>
                    <a:pt x="737" y="2228"/>
                    <a:pt x="988" y="2308"/>
                    <a:pt x="1236" y="2308"/>
                  </a:cubicBezTo>
                  <a:cubicBezTo>
                    <a:pt x="1579" y="2308"/>
                    <a:pt x="1918" y="2156"/>
                    <a:pt x="2146" y="1865"/>
                  </a:cubicBezTo>
                  <a:cubicBezTo>
                    <a:pt x="2433" y="1497"/>
                    <a:pt x="2471" y="993"/>
                    <a:pt x="2241" y="586"/>
                  </a:cubicBezTo>
                  <a:cubicBezTo>
                    <a:pt x="2035" y="221"/>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30"/>
            <p:cNvSpPr/>
            <p:nvPr/>
          </p:nvSpPr>
          <p:spPr>
            <a:xfrm>
              <a:off x="-4986450" y="-1479937"/>
              <a:ext cx="65125" cy="57725"/>
            </a:xfrm>
            <a:custGeom>
              <a:rect b="b" l="l" r="r" t="t"/>
              <a:pathLst>
                <a:path extrusionOk="0" h="2309" w="2605">
                  <a:moveTo>
                    <a:pt x="1303" y="0"/>
                  </a:moveTo>
                  <a:cubicBezTo>
                    <a:pt x="961" y="0"/>
                    <a:pt x="622" y="152"/>
                    <a:pt x="394" y="443"/>
                  </a:cubicBezTo>
                  <a:cubicBezTo>
                    <a:pt x="1" y="945"/>
                    <a:pt x="89" y="1671"/>
                    <a:pt x="591" y="2063"/>
                  </a:cubicBezTo>
                  <a:cubicBezTo>
                    <a:pt x="803" y="2228"/>
                    <a:pt x="1053" y="2308"/>
                    <a:pt x="1302" y="2308"/>
                  </a:cubicBezTo>
                  <a:cubicBezTo>
                    <a:pt x="1645" y="2308"/>
                    <a:pt x="1984" y="2156"/>
                    <a:pt x="2211" y="1865"/>
                  </a:cubicBezTo>
                  <a:cubicBezTo>
                    <a:pt x="2604" y="1363"/>
                    <a:pt x="2516" y="639"/>
                    <a:pt x="2014" y="246"/>
                  </a:cubicBezTo>
                  <a:cubicBezTo>
                    <a:pt x="1803"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30"/>
            <p:cNvSpPr/>
            <p:nvPr/>
          </p:nvSpPr>
          <p:spPr>
            <a:xfrm>
              <a:off x="-4833325" y="-1361387"/>
              <a:ext cx="61800" cy="57700"/>
            </a:xfrm>
            <a:custGeom>
              <a:rect b="b" l="l" r="r" t="t"/>
              <a:pathLst>
                <a:path extrusionOk="0" h="2308" w="2472">
                  <a:moveTo>
                    <a:pt x="1236" y="0"/>
                  </a:moveTo>
                  <a:cubicBezTo>
                    <a:pt x="1190" y="0"/>
                    <a:pt x="1143" y="3"/>
                    <a:pt x="1097" y="9"/>
                  </a:cubicBezTo>
                  <a:cubicBezTo>
                    <a:pt x="634" y="66"/>
                    <a:pt x="251" y="396"/>
                    <a:pt x="126" y="846"/>
                  </a:cubicBezTo>
                  <a:cubicBezTo>
                    <a:pt x="1" y="1295"/>
                    <a:pt x="159" y="1775"/>
                    <a:pt x="525" y="2063"/>
                  </a:cubicBezTo>
                  <a:cubicBezTo>
                    <a:pt x="736" y="2228"/>
                    <a:pt x="987" y="2308"/>
                    <a:pt x="1235" y="2308"/>
                  </a:cubicBezTo>
                  <a:cubicBezTo>
                    <a:pt x="1579" y="2308"/>
                    <a:pt x="1918" y="2156"/>
                    <a:pt x="2146" y="1865"/>
                  </a:cubicBezTo>
                  <a:cubicBezTo>
                    <a:pt x="2433" y="1498"/>
                    <a:pt x="2471" y="994"/>
                    <a:pt x="2241" y="587"/>
                  </a:cubicBezTo>
                  <a:cubicBezTo>
                    <a:pt x="2035" y="221"/>
                    <a:pt x="1649" y="0"/>
                    <a:pt x="123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30"/>
            <p:cNvSpPr/>
            <p:nvPr/>
          </p:nvSpPr>
          <p:spPr>
            <a:xfrm>
              <a:off x="-4800975" y="-1091362"/>
              <a:ext cx="64050" cy="48750"/>
            </a:xfrm>
            <a:custGeom>
              <a:rect b="b" l="l" r="r" t="t"/>
              <a:pathLst>
                <a:path extrusionOk="0" h="1950" w="2562">
                  <a:moveTo>
                    <a:pt x="1261" y="0"/>
                  </a:moveTo>
                  <a:cubicBezTo>
                    <a:pt x="919" y="0"/>
                    <a:pt x="579" y="152"/>
                    <a:pt x="352" y="443"/>
                  </a:cubicBezTo>
                  <a:cubicBezTo>
                    <a:pt x="0" y="892"/>
                    <a:pt x="32" y="1531"/>
                    <a:pt x="425" y="1944"/>
                  </a:cubicBezTo>
                  <a:cubicBezTo>
                    <a:pt x="497" y="1947"/>
                    <a:pt x="568" y="1947"/>
                    <a:pt x="640" y="1948"/>
                  </a:cubicBezTo>
                  <a:cubicBezTo>
                    <a:pt x="722" y="1949"/>
                    <a:pt x="805" y="1949"/>
                    <a:pt x="887" y="1949"/>
                  </a:cubicBezTo>
                  <a:cubicBezTo>
                    <a:pt x="1301" y="1949"/>
                    <a:pt x="1715" y="1936"/>
                    <a:pt x="2128" y="1909"/>
                  </a:cubicBezTo>
                  <a:cubicBezTo>
                    <a:pt x="2141" y="1893"/>
                    <a:pt x="2157" y="1882"/>
                    <a:pt x="2169" y="1866"/>
                  </a:cubicBezTo>
                  <a:cubicBezTo>
                    <a:pt x="2562" y="1364"/>
                    <a:pt x="2473" y="638"/>
                    <a:pt x="1971" y="246"/>
                  </a:cubicBezTo>
                  <a:cubicBezTo>
                    <a:pt x="1761" y="81"/>
                    <a:pt x="1510" y="0"/>
                    <a:pt x="12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30"/>
            <p:cNvSpPr/>
            <p:nvPr/>
          </p:nvSpPr>
          <p:spPr>
            <a:xfrm>
              <a:off x="-5238050" y="-1447012"/>
              <a:ext cx="45375" cy="57650"/>
            </a:xfrm>
            <a:custGeom>
              <a:rect b="b" l="l" r="r" t="t"/>
              <a:pathLst>
                <a:path extrusionOk="0" h="2306" w="1815">
                  <a:moveTo>
                    <a:pt x="565" y="1"/>
                  </a:moveTo>
                  <a:cubicBezTo>
                    <a:pt x="372" y="1"/>
                    <a:pt x="178" y="49"/>
                    <a:pt x="0" y="149"/>
                  </a:cubicBezTo>
                  <a:cubicBezTo>
                    <a:pt x="100" y="873"/>
                    <a:pt x="243" y="1590"/>
                    <a:pt x="428" y="2297"/>
                  </a:cubicBezTo>
                  <a:cubicBezTo>
                    <a:pt x="475" y="2303"/>
                    <a:pt x="522" y="2306"/>
                    <a:pt x="569" y="2306"/>
                  </a:cubicBezTo>
                  <a:cubicBezTo>
                    <a:pt x="919" y="2306"/>
                    <a:pt x="1255" y="2146"/>
                    <a:pt x="1475" y="1866"/>
                  </a:cubicBezTo>
                  <a:cubicBezTo>
                    <a:pt x="1815" y="1433"/>
                    <a:pt x="1801" y="820"/>
                    <a:pt x="1442" y="403"/>
                  </a:cubicBezTo>
                  <a:cubicBezTo>
                    <a:pt x="1216" y="140"/>
                    <a:pt x="893" y="1"/>
                    <a:pt x="56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30"/>
            <p:cNvSpPr/>
            <p:nvPr/>
          </p:nvSpPr>
          <p:spPr>
            <a:xfrm>
              <a:off x="-5242200" y="-1581662"/>
              <a:ext cx="32550" cy="57350"/>
            </a:xfrm>
            <a:custGeom>
              <a:rect b="b" l="l" r="r" t="t"/>
              <a:pathLst>
                <a:path extrusionOk="0" h="2294" w="1302">
                  <a:moveTo>
                    <a:pt x="223" y="0"/>
                  </a:moveTo>
                  <a:cubicBezTo>
                    <a:pt x="102" y="759"/>
                    <a:pt x="27" y="1524"/>
                    <a:pt x="1" y="2292"/>
                  </a:cubicBezTo>
                  <a:cubicBezTo>
                    <a:pt x="25" y="2293"/>
                    <a:pt x="49" y="2294"/>
                    <a:pt x="74" y="2294"/>
                  </a:cubicBezTo>
                  <a:cubicBezTo>
                    <a:pt x="427" y="2294"/>
                    <a:pt x="763" y="2132"/>
                    <a:pt x="982" y="1852"/>
                  </a:cubicBezTo>
                  <a:cubicBezTo>
                    <a:pt x="1240" y="1527"/>
                    <a:pt x="1302" y="1088"/>
                    <a:pt x="1144" y="705"/>
                  </a:cubicBezTo>
                  <a:cubicBezTo>
                    <a:pt x="987" y="320"/>
                    <a:pt x="635" y="51"/>
                    <a:pt x="22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30"/>
            <p:cNvSpPr/>
            <p:nvPr/>
          </p:nvSpPr>
          <p:spPr>
            <a:xfrm>
              <a:off x="-5198925" y="-1310637"/>
              <a:ext cx="22600" cy="36275"/>
            </a:xfrm>
            <a:custGeom>
              <a:rect b="b" l="l" r="r" t="t"/>
              <a:pathLst>
                <a:path extrusionOk="0" h="1451" w="904">
                  <a:moveTo>
                    <a:pt x="1" y="0"/>
                  </a:moveTo>
                  <a:cubicBezTo>
                    <a:pt x="231" y="494"/>
                    <a:pt x="482" y="977"/>
                    <a:pt x="755" y="1451"/>
                  </a:cubicBezTo>
                  <a:cubicBezTo>
                    <a:pt x="903" y="992"/>
                    <a:pt x="750" y="489"/>
                    <a:pt x="371" y="191"/>
                  </a:cubicBezTo>
                  <a:cubicBezTo>
                    <a:pt x="260" y="105"/>
                    <a:pt x="135" y="41"/>
                    <a:pt x="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30"/>
            <p:cNvSpPr/>
            <p:nvPr/>
          </p:nvSpPr>
          <p:spPr>
            <a:xfrm>
              <a:off x="-5119800" y="-1463462"/>
              <a:ext cx="61800" cy="57725"/>
            </a:xfrm>
            <a:custGeom>
              <a:rect b="b" l="l" r="r" t="t"/>
              <a:pathLst>
                <a:path extrusionOk="0" h="2309" w="2472">
                  <a:moveTo>
                    <a:pt x="1235" y="1"/>
                  </a:moveTo>
                  <a:cubicBezTo>
                    <a:pt x="1189" y="1"/>
                    <a:pt x="1143" y="3"/>
                    <a:pt x="1097" y="9"/>
                  </a:cubicBezTo>
                  <a:cubicBezTo>
                    <a:pt x="634" y="66"/>
                    <a:pt x="251" y="396"/>
                    <a:pt x="126" y="845"/>
                  </a:cubicBezTo>
                  <a:cubicBezTo>
                    <a:pt x="0" y="1295"/>
                    <a:pt x="158" y="1775"/>
                    <a:pt x="525" y="2064"/>
                  </a:cubicBezTo>
                  <a:cubicBezTo>
                    <a:pt x="736" y="2228"/>
                    <a:pt x="986" y="2308"/>
                    <a:pt x="1235" y="2308"/>
                  </a:cubicBezTo>
                  <a:cubicBezTo>
                    <a:pt x="1578" y="2308"/>
                    <a:pt x="1918" y="2156"/>
                    <a:pt x="2145" y="1865"/>
                  </a:cubicBezTo>
                  <a:cubicBezTo>
                    <a:pt x="2433" y="1498"/>
                    <a:pt x="2471" y="994"/>
                    <a:pt x="2241" y="587"/>
                  </a:cubicBezTo>
                  <a:cubicBezTo>
                    <a:pt x="2035" y="221"/>
                    <a:pt x="1649" y="1"/>
                    <a:pt x="123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30"/>
            <p:cNvSpPr/>
            <p:nvPr/>
          </p:nvSpPr>
          <p:spPr>
            <a:xfrm>
              <a:off x="-5136275" y="-1598462"/>
              <a:ext cx="61800" cy="57700"/>
            </a:xfrm>
            <a:custGeom>
              <a:rect b="b" l="l" r="r" t="t"/>
              <a:pathLst>
                <a:path extrusionOk="0" h="2308" w="2472">
                  <a:moveTo>
                    <a:pt x="1237" y="0"/>
                  </a:moveTo>
                  <a:cubicBezTo>
                    <a:pt x="1191" y="0"/>
                    <a:pt x="1144" y="3"/>
                    <a:pt x="1097" y="9"/>
                  </a:cubicBezTo>
                  <a:cubicBezTo>
                    <a:pt x="634" y="66"/>
                    <a:pt x="250" y="396"/>
                    <a:pt x="125" y="844"/>
                  </a:cubicBezTo>
                  <a:cubicBezTo>
                    <a:pt x="1" y="1295"/>
                    <a:pt x="159" y="1775"/>
                    <a:pt x="525" y="2062"/>
                  </a:cubicBezTo>
                  <a:cubicBezTo>
                    <a:pt x="737" y="2227"/>
                    <a:pt x="987" y="2308"/>
                    <a:pt x="1236" y="2308"/>
                  </a:cubicBezTo>
                  <a:cubicBezTo>
                    <a:pt x="1579" y="2308"/>
                    <a:pt x="1918" y="2156"/>
                    <a:pt x="2145" y="1865"/>
                  </a:cubicBezTo>
                  <a:cubicBezTo>
                    <a:pt x="2433" y="1497"/>
                    <a:pt x="2471" y="992"/>
                    <a:pt x="2241" y="586"/>
                  </a:cubicBezTo>
                  <a:cubicBezTo>
                    <a:pt x="2036" y="222"/>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30"/>
            <p:cNvSpPr/>
            <p:nvPr/>
          </p:nvSpPr>
          <p:spPr>
            <a:xfrm>
              <a:off x="-4564925" y="-1394337"/>
              <a:ext cx="65125" cy="57725"/>
            </a:xfrm>
            <a:custGeom>
              <a:rect b="b" l="l" r="r" t="t"/>
              <a:pathLst>
                <a:path extrusionOk="0" h="2309" w="2605">
                  <a:moveTo>
                    <a:pt x="1303" y="0"/>
                  </a:moveTo>
                  <a:cubicBezTo>
                    <a:pt x="960" y="0"/>
                    <a:pt x="621" y="152"/>
                    <a:pt x="394" y="443"/>
                  </a:cubicBezTo>
                  <a:cubicBezTo>
                    <a:pt x="1" y="945"/>
                    <a:pt x="89" y="1671"/>
                    <a:pt x="591" y="2064"/>
                  </a:cubicBezTo>
                  <a:cubicBezTo>
                    <a:pt x="802" y="2229"/>
                    <a:pt x="1053" y="2308"/>
                    <a:pt x="1301" y="2308"/>
                  </a:cubicBezTo>
                  <a:cubicBezTo>
                    <a:pt x="1644" y="2308"/>
                    <a:pt x="1983" y="2157"/>
                    <a:pt x="2211" y="1867"/>
                  </a:cubicBezTo>
                  <a:cubicBezTo>
                    <a:pt x="2604" y="1365"/>
                    <a:pt x="2516" y="639"/>
                    <a:pt x="2014" y="246"/>
                  </a:cubicBezTo>
                  <a:cubicBezTo>
                    <a:pt x="1803"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30"/>
            <p:cNvSpPr/>
            <p:nvPr/>
          </p:nvSpPr>
          <p:spPr>
            <a:xfrm>
              <a:off x="-4411725" y="-1275687"/>
              <a:ext cx="36200" cy="44850"/>
            </a:xfrm>
            <a:custGeom>
              <a:rect b="b" l="l" r="r" t="t"/>
              <a:pathLst>
                <a:path extrusionOk="0" h="1794" w="1448">
                  <a:moveTo>
                    <a:pt x="1229" y="0"/>
                  </a:moveTo>
                  <a:cubicBezTo>
                    <a:pt x="880" y="0"/>
                    <a:pt x="545" y="159"/>
                    <a:pt x="325" y="440"/>
                  </a:cubicBezTo>
                  <a:cubicBezTo>
                    <a:pt x="18" y="834"/>
                    <a:pt x="0" y="1380"/>
                    <a:pt x="282" y="1794"/>
                  </a:cubicBezTo>
                  <a:cubicBezTo>
                    <a:pt x="703" y="1226"/>
                    <a:pt x="1093" y="633"/>
                    <a:pt x="1448" y="21"/>
                  </a:cubicBezTo>
                  <a:cubicBezTo>
                    <a:pt x="1375" y="7"/>
                    <a:pt x="1301" y="0"/>
                    <a:pt x="122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30"/>
            <p:cNvSpPr/>
            <p:nvPr/>
          </p:nvSpPr>
          <p:spPr>
            <a:xfrm>
              <a:off x="-4546850" y="-1259287"/>
              <a:ext cx="61800" cy="57700"/>
            </a:xfrm>
            <a:custGeom>
              <a:rect b="b" l="l" r="r" t="t"/>
              <a:pathLst>
                <a:path extrusionOk="0" h="2308" w="2472">
                  <a:moveTo>
                    <a:pt x="1239" y="0"/>
                  </a:moveTo>
                  <a:cubicBezTo>
                    <a:pt x="1193" y="0"/>
                    <a:pt x="1146" y="3"/>
                    <a:pt x="1098" y="9"/>
                  </a:cubicBezTo>
                  <a:cubicBezTo>
                    <a:pt x="634" y="64"/>
                    <a:pt x="251" y="394"/>
                    <a:pt x="126" y="844"/>
                  </a:cubicBezTo>
                  <a:cubicBezTo>
                    <a:pt x="1" y="1293"/>
                    <a:pt x="159" y="1775"/>
                    <a:pt x="527" y="2062"/>
                  </a:cubicBezTo>
                  <a:cubicBezTo>
                    <a:pt x="738" y="2228"/>
                    <a:pt x="989" y="2308"/>
                    <a:pt x="1237" y="2308"/>
                  </a:cubicBezTo>
                  <a:cubicBezTo>
                    <a:pt x="1580" y="2308"/>
                    <a:pt x="1919" y="2156"/>
                    <a:pt x="2147" y="1865"/>
                  </a:cubicBezTo>
                  <a:cubicBezTo>
                    <a:pt x="2434" y="1497"/>
                    <a:pt x="2472" y="992"/>
                    <a:pt x="2243" y="587"/>
                  </a:cubicBezTo>
                  <a:cubicBezTo>
                    <a:pt x="2036" y="221"/>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30"/>
            <p:cNvSpPr/>
            <p:nvPr/>
          </p:nvSpPr>
          <p:spPr>
            <a:xfrm>
              <a:off x="-4428300" y="-1410762"/>
              <a:ext cx="61800" cy="57700"/>
            </a:xfrm>
            <a:custGeom>
              <a:rect b="b" l="l" r="r" t="t"/>
              <a:pathLst>
                <a:path extrusionOk="0" h="2308" w="2472">
                  <a:moveTo>
                    <a:pt x="1239" y="0"/>
                  </a:moveTo>
                  <a:cubicBezTo>
                    <a:pt x="1192" y="0"/>
                    <a:pt x="1145" y="3"/>
                    <a:pt x="1098" y="9"/>
                  </a:cubicBezTo>
                  <a:cubicBezTo>
                    <a:pt x="634" y="64"/>
                    <a:pt x="251" y="394"/>
                    <a:pt x="126" y="844"/>
                  </a:cubicBezTo>
                  <a:cubicBezTo>
                    <a:pt x="1" y="1293"/>
                    <a:pt x="159" y="1774"/>
                    <a:pt x="527" y="2062"/>
                  </a:cubicBezTo>
                  <a:cubicBezTo>
                    <a:pt x="738" y="2227"/>
                    <a:pt x="988" y="2308"/>
                    <a:pt x="1237" y="2308"/>
                  </a:cubicBezTo>
                  <a:cubicBezTo>
                    <a:pt x="1579" y="2308"/>
                    <a:pt x="1918" y="2156"/>
                    <a:pt x="2146" y="1865"/>
                  </a:cubicBezTo>
                  <a:cubicBezTo>
                    <a:pt x="2433" y="1497"/>
                    <a:pt x="2471" y="992"/>
                    <a:pt x="2242" y="587"/>
                  </a:cubicBezTo>
                  <a:cubicBezTo>
                    <a:pt x="2036" y="221"/>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30"/>
            <p:cNvSpPr/>
            <p:nvPr/>
          </p:nvSpPr>
          <p:spPr>
            <a:xfrm>
              <a:off x="-4446375" y="-1545837"/>
              <a:ext cx="65100" cy="57750"/>
            </a:xfrm>
            <a:custGeom>
              <a:rect b="b" l="l" r="r" t="t"/>
              <a:pathLst>
                <a:path extrusionOk="0" h="2310" w="2604">
                  <a:moveTo>
                    <a:pt x="1302" y="1"/>
                  </a:moveTo>
                  <a:cubicBezTo>
                    <a:pt x="960" y="1"/>
                    <a:pt x="621" y="153"/>
                    <a:pt x="394" y="444"/>
                  </a:cubicBezTo>
                  <a:cubicBezTo>
                    <a:pt x="0" y="946"/>
                    <a:pt x="89" y="1672"/>
                    <a:pt x="591" y="2065"/>
                  </a:cubicBezTo>
                  <a:cubicBezTo>
                    <a:pt x="802" y="2230"/>
                    <a:pt x="1052" y="2309"/>
                    <a:pt x="1300" y="2309"/>
                  </a:cubicBezTo>
                  <a:cubicBezTo>
                    <a:pt x="1643" y="2309"/>
                    <a:pt x="1982" y="2157"/>
                    <a:pt x="2210" y="1866"/>
                  </a:cubicBezTo>
                  <a:cubicBezTo>
                    <a:pt x="2604" y="1364"/>
                    <a:pt x="2515" y="640"/>
                    <a:pt x="2013" y="247"/>
                  </a:cubicBezTo>
                  <a:cubicBezTo>
                    <a:pt x="1802" y="81"/>
                    <a:pt x="1551" y="1"/>
                    <a:pt x="1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30"/>
            <p:cNvSpPr/>
            <p:nvPr/>
          </p:nvSpPr>
          <p:spPr>
            <a:xfrm>
              <a:off x="-4867875" y="-1631437"/>
              <a:ext cx="65125" cy="57750"/>
            </a:xfrm>
            <a:custGeom>
              <a:rect b="b" l="l" r="r" t="t"/>
              <a:pathLst>
                <a:path extrusionOk="0" h="2310" w="2605">
                  <a:moveTo>
                    <a:pt x="1303" y="1"/>
                  </a:moveTo>
                  <a:cubicBezTo>
                    <a:pt x="960" y="1"/>
                    <a:pt x="621" y="153"/>
                    <a:pt x="394" y="444"/>
                  </a:cubicBezTo>
                  <a:cubicBezTo>
                    <a:pt x="1" y="946"/>
                    <a:pt x="89" y="1672"/>
                    <a:pt x="591" y="2065"/>
                  </a:cubicBezTo>
                  <a:cubicBezTo>
                    <a:pt x="802" y="2229"/>
                    <a:pt x="1052" y="2309"/>
                    <a:pt x="1301" y="2309"/>
                  </a:cubicBezTo>
                  <a:cubicBezTo>
                    <a:pt x="1644" y="2309"/>
                    <a:pt x="1983" y="2157"/>
                    <a:pt x="2211" y="1866"/>
                  </a:cubicBezTo>
                  <a:cubicBezTo>
                    <a:pt x="2604" y="1364"/>
                    <a:pt x="2516" y="640"/>
                    <a:pt x="2014" y="247"/>
                  </a:cubicBezTo>
                  <a:cubicBezTo>
                    <a:pt x="1802" y="81"/>
                    <a:pt x="1552" y="1"/>
                    <a:pt x="130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30"/>
            <p:cNvSpPr/>
            <p:nvPr/>
          </p:nvSpPr>
          <p:spPr>
            <a:xfrm>
              <a:off x="-4714775" y="-1512862"/>
              <a:ext cx="61775" cy="57700"/>
            </a:xfrm>
            <a:custGeom>
              <a:rect b="b" l="l" r="r" t="t"/>
              <a:pathLst>
                <a:path extrusionOk="0" h="2308" w="2471">
                  <a:moveTo>
                    <a:pt x="1235" y="0"/>
                  </a:moveTo>
                  <a:cubicBezTo>
                    <a:pt x="1189" y="0"/>
                    <a:pt x="1143" y="3"/>
                    <a:pt x="1096" y="9"/>
                  </a:cubicBezTo>
                  <a:cubicBezTo>
                    <a:pt x="634" y="66"/>
                    <a:pt x="251" y="396"/>
                    <a:pt x="125" y="846"/>
                  </a:cubicBezTo>
                  <a:cubicBezTo>
                    <a:pt x="0" y="1295"/>
                    <a:pt x="158" y="1775"/>
                    <a:pt x="526" y="2063"/>
                  </a:cubicBezTo>
                  <a:cubicBezTo>
                    <a:pt x="737" y="2228"/>
                    <a:pt x="987" y="2308"/>
                    <a:pt x="1235" y="2308"/>
                  </a:cubicBezTo>
                  <a:cubicBezTo>
                    <a:pt x="1578" y="2308"/>
                    <a:pt x="1918" y="2156"/>
                    <a:pt x="2146" y="1865"/>
                  </a:cubicBezTo>
                  <a:cubicBezTo>
                    <a:pt x="2433" y="1498"/>
                    <a:pt x="2471" y="994"/>
                    <a:pt x="2241" y="586"/>
                  </a:cubicBezTo>
                  <a:cubicBezTo>
                    <a:pt x="2035" y="221"/>
                    <a:pt x="1649"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30"/>
            <p:cNvSpPr/>
            <p:nvPr/>
          </p:nvSpPr>
          <p:spPr>
            <a:xfrm>
              <a:off x="-4849800" y="-1496387"/>
              <a:ext cx="61800" cy="57700"/>
            </a:xfrm>
            <a:custGeom>
              <a:rect b="b" l="l" r="r" t="t"/>
              <a:pathLst>
                <a:path extrusionOk="0" h="2308" w="2472">
                  <a:moveTo>
                    <a:pt x="1236" y="0"/>
                  </a:moveTo>
                  <a:cubicBezTo>
                    <a:pt x="1190" y="0"/>
                    <a:pt x="1144" y="3"/>
                    <a:pt x="1097" y="8"/>
                  </a:cubicBezTo>
                  <a:cubicBezTo>
                    <a:pt x="634" y="65"/>
                    <a:pt x="251" y="395"/>
                    <a:pt x="126" y="845"/>
                  </a:cubicBezTo>
                  <a:cubicBezTo>
                    <a:pt x="1" y="1294"/>
                    <a:pt x="159" y="1775"/>
                    <a:pt x="526" y="2063"/>
                  </a:cubicBezTo>
                  <a:cubicBezTo>
                    <a:pt x="737" y="2228"/>
                    <a:pt x="987" y="2308"/>
                    <a:pt x="1236" y="2308"/>
                  </a:cubicBezTo>
                  <a:cubicBezTo>
                    <a:pt x="1579" y="2308"/>
                    <a:pt x="1919" y="2156"/>
                    <a:pt x="2147" y="1865"/>
                  </a:cubicBezTo>
                  <a:cubicBezTo>
                    <a:pt x="2434" y="1498"/>
                    <a:pt x="2472" y="993"/>
                    <a:pt x="2241" y="586"/>
                  </a:cubicBezTo>
                  <a:cubicBezTo>
                    <a:pt x="2035" y="221"/>
                    <a:pt x="1649" y="0"/>
                    <a:pt x="123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30"/>
            <p:cNvSpPr/>
            <p:nvPr/>
          </p:nvSpPr>
          <p:spPr>
            <a:xfrm>
              <a:off x="-4731250" y="-1647862"/>
              <a:ext cx="61800" cy="57700"/>
            </a:xfrm>
            <a:custGeom>
              <a:rect b="b" l="l" r="r" t="t"/>
              <a:pathLst>
                <a:path extrusionOk="0" h="2308" w="2472">
                  <a:moveTo>
                    <a:pt x="1235" y="0"/>
                  </a:moveTo>
                  <a:cubicBezTo>
                    <a:pt x="1189" y="0"/>
                    <a:pt x="1143" y="3"/>
                    <a:pt x="1097" y="8"/>
                  </a:cubicBezTo>
                  <a:cubicBezTo>
                    <a:pt x="634" y="65"/>
                    <a:pt x="251" y="395"/>
                    <a:pt x="126" y="844"/>
                  </a:cubicBezTo>
                  <a:cubicBezTo>
                    <a:pt x="0" y="1294"/>
                    <a:pt x="158" y="1775"/>
                    <a:pt x="526" y="2063"/>
                  </a:cubicBezTo>
                  <a:cubicBezTo>
                    <a:pt x="737" y="2228"/>
                    <a:pt x="987" y="2308"/>
                    <a:pt x="1235" y="2308"/>
                  </a:cubicBezTo>
                  <a:cubicBezTo>
                    <a:pt x="1578" y="2308"/>
                    <a:pt x="1918" y="2156"/>
                    <a:pt x="2146" y="1865"/>
                  </a:cubicBezTo>
                  <a:cubicBezTo>
                    <a:pt x="2433" y="1497"/>
                    <a:pt x="2471" y="992"/>
                    <a:pt x="2241" y="586"/>
                  </a:cubicBezTo>
                  <a:cubicBezTo>
                    <a:pt x="2035" y="221"/>
                    <a:pt x="1649"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30"/>
            <p:cNvSpPr/>
            <p:nvPr/>
          </p:nvSpPr>
          <p:spPr>
            <a:xfrm>
              <a:off x="-4698325" y="-1377862"/>
              <a:ext cx="61800" cy="57725"/>
            </a:xfrm>
            <a:custGeom>
              <a:rect b="b" l="l" r="r" t="t"/>
              <a:pathLst>
                <a:path extrusionOk="0" h="2309" w="2472">
                  <a:moveTo>
                    <a:pt x="1236" y="1"/>
                  </a:moveTo>
                  <a:cubicBezTo>
                    <a:pt x="1190" y="1"/>
                    <a:pt x="1144" y="3"/>
                    <a:pt x="1097" y="9"/>
                  </a:cubicBezTo>
                  <a:cubicBezTo>
                    <a:pt x="634" y="66"/>
                    <a:pt x="251" y="396"/>
                    <a:pt x="126" y="846"/>
                  </a:cubicBezTo>
                  <a:cubicBezTo>
                    <a:pt x="1" y="1295"/>
                    <a:pt x="159" y="1775"/>
                    <a:pt x="527" y="2064"/>
                  </a:cubicBezTo>
                  <a:cubicBezTo>
                    <a:pt x="737" y="2228"/>
                    <a:pt x="987" y="2308"/>
                    <a:pt x="1236" y="2308"/>
                  </a:cubicBezTo>
                  <a:cubicBezTo>
                    <a:pt x="1579" y="2308"/>
                    <a:pt x="1919" y="2156"/>
                    <a:pt x="2147" y="1865"/>
                  </a:cubicBezTo>
                  <a:cubicBezTo>
                    <a:pt x="2434" y="1498"/>
                    <a:pt x="2472" y="994"/>
                    <a:pt x="2241" y="587"/>
                  </a:cubicBezTo>
                  <a:cubicBezTo>
                    <a:pt x="2036" y="222"/>
                    <a:pt x="1649"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30"/>
            <p:cNvSpPr/>
            <p:nvPr/>
          </p:nvSpPr>
          <p:spPr>
            <a:xfrm>
              <a:off x="-4579775" y="-1529337"/>
              <a:ext cx="61800" cy="57725"/>
            </a:xfrm>
            <a:custGeom>
              <a:rect b="b" l="l" r="r" t="t"/>
              <a:pathLst>
                <a:path extrusionOk="0" h="2309" w="2472">
                  <a:moveTo>
                    <a:pt x="1236" y="1"/>
                  </a:moveTo>
                  <a:cubicBezTo>
                    <a:pt x="1190" y="1"/>
                    <a:pt x="1144" y="3"/>
                    <a:pt x="1098" y="9"/>
                  </a:cubicBezTo>
                  <a:cubicBezTo>
                    <a:pt x="634" y="66"/>
                    <a:pt x="251" y="396"/>
                    <a:pt x="126" y="845"/>
                  </a:cubicBezTo>
                  <a:cubicBezTo>
                    <a:pt x="0" y="1295"/>
                    <a:pt x="159" y="1775"/>
                    <a:pt x="526" y="2064"/>
                  </a:cubicBezTo>
                  <a:cubicBezTo>
                    <a:pt x="738" y="2228"/>
                    <a:pt x="988" y="2309"/>
                    <a:pt x="1237" y="2309"/>
                  </a:cubicBezTo>
                  <a:cubicBezTo>
                    <a:pt x="1579" y="2309"/>
                    <a:pt x="1918" y="2157"/>
                    <a:pt x="2146" y="1865"/>
                  </a:cubicBezTo>
                  <a:cubicBezTo>
                    <a:pt x="2433" y="1498"/>
                    <a:pt x="2471" y="994"/>
                    <a:pt x="2242" y="587"/>
                  </a:cubicBezTo>
                  <a:cubicBezTo>
                    <a:pt x="2035" y="221"/>
                    <a:pt x="1649"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30"/>
            <p:cNvSpPr/>
            <p:nvPr/>
          </p:nvSpPr>
          <p:spPr>
            <a:xfrm>
              <a:off x="-4749325" y="-1782912"/>
              <a:ext cx="65100" cy="57750"/>
            </a:xfrm>
            <a:custGeom>
              <a:rect b="b" l="l" r="r" t="t"/>
              <a:pathLst>
                <a:path extrusionOk="0" h="2310" w="2604">
                  <a:moveTo>
                    <a:pt x="1302" y="1"/>
                  </a:moveTo>
                  <a:cubicBezTo>
                    <a:pt x="959" y="1"/>
                    <a:pt x="620" y="153"/>
                    <a:pt x="392" y="444"/>
                  </a:cubicBezTo>
                  <a:cubicBezTo>
                    <a:pt x="0" y="946"/>
                    <a:pt x="89" y="1672"/>
                    <a:pt x="591" y="2063"/>
                  </a:cubicBezTo>
                  <a:cubicBezTo>
                    <a:pt x="802" y="2229"/>
                    <a:pt x="1052" y="2309"/>
                    <a:pt x="1301" y="2309"/>
                  </a:cubicBezTo>
                  <a:cubicBezTo>
                    <a:pt x="1644" y="2309"/>
                    <a:pt x="1983" y="2157"/>
                    <a:pt x="2210" y="1866"/>
                  </a:cubicBezTo>
                  <a:cubicBezTo>
                    <a:pt x="2604" y="1364"/>
                    <a:pt x="2515" y="639"/>
                    <a:pt x="2013" y="247"/>
                  </a:cubicBezTo>
                  <a:cubicBezTo>
                    <a:pt x="1802" y="81"/>
                    <a:pt x="1551" y="1"/>
                    <a:pt x="1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30"/>
            <p:cNvSpPr/>
            <p:nvPr/>
          </p:nvSpPr>
          <p:spPr>
            <a:xfrm>
              <a:off x="-4596250" y="-1664337"/>
              <a:ext cx="61800" cy="57700"/>
            </a:xfrm>
            <a:custGeom>
              <a:rect b="b" l="l" r="r" t="t"/>
              <a:pathLst>
                <a:path extrusionOk="0" h="2308" w="2472">
                  <a:moveTo>
                    <a:pt x="1237" y="0"/>
                  </a:moveTo>
                  <a:cubicBezTo>
                    <a:pt x="1191" y="0"/>
                    <a:pt x="1145" y="3"/>
                    <a:pt x="1098" y="9"/>
                  </a:cubicBezTo>
                  <a:cubicBezTo>
                    <a:pt x="634" y="66"/>
                    <a:pt x="251" y="396"/>
                    <a:pt x="126" y="844"/>
                  </a:cubicBezTo>
                  <a:cubicBezTo>
                    <a:pt x="1" y="1295"/>
                    <a:pt x="159" y="1775"/>
                    <a:pt x="527" y="2063"/>
                  </a:cubicBezTo>
                  <a:cubicBezTo>
                    <a:pt x="738" y="2228"/>
                    <a:pt x="988" y="2308"/>
                    <a:pt x="1236" y="2308"/>
                  </a:cubicBezTo>
                  <a:cubicBezTo>
                    <a:pt x="1579" y="2308"/>
                    <a:pt x="1918" y="2156"/>
                    <a:pt x="2146" y="1865"/>
                  </a:cubicBezTo>
                  <a:cubicBezTo>
                    <a:pt x="2433" y="1497"/>
                    <a:pt x="2471" y="992"/>
                    <a:pt x="2243" y="586"/>
                  </a:cubicBezTo>
                  <a:cubicBezTo>
                    <a:pt x="2035" y="221"/>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30"/>
            <p:cNvSpPr/>
            <p:nvPr/>
          </p:nvSpPr>
          <p:spPr>
            <a:xfrm>
              <a:off x="-5127825" y="-1831437"/>
              <a:ext cx="17150" cy="18575"/>
            </a:xfrm>
            <a:custGeom>
              <a:rect b="b" l="l" r="r" t="t"/>
              <a:pathLst>
                <a:path extrusionOk="0" h="743" w="686">
                  <a:moveTo>
                    <a:pt x="686" y="0"/>
                  </a:moveTo>
                  <a:cubicBezTo>
                    <a:pt x="452" y="240"/>
                    <a:pt x="224" y="487"/>
                    <a:pt x="0" y="742"/>
                  </a:cubicBezTo>
                  <a:cubicBezTo>
                    <a:pt x="333" y="617"/>
                    <a:pt x="587" y="343"/>
                    <a:pt x="68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30"/>
            <p:cNvSpPr/>
            <p:nvPr/>
          </p:nvSpPr>
          <p:spPr>
            <a:xfrm>
              <a:off x="-5017725" y="-1749962"/>
              <a:ext cx="61775" cy="57725"/>
            </a:xfrm>
            <a:custGeom>
              <a:rect b="b" l="l" r="r" t="t"/>
              <a:pathLst>
                <a:path extrusionOk="0" h="2309" w="2471">
                  <a:moveTo>
                    <a:pt x="1237" y="1"/>
                  </a:moveTo>
                  <a:cubicBezTo>
                    <a:pt x="1190" y="1"/>
                    <a:pt x="1143" y="4"/>
                    <a:pt x="1096" y="10"/>
                  </a:cubicBezTo>
                  <a:cubicBezTo>
                    <a:pt x="634" y="67"/>
                    <a:pt x="249" y="397"/>
                    <a:pt x="125" y="845"/>
                  </a:cubicBezTo>
                  <a:cubicBezTo>
                    <a:pt x="0" y="1296"/>
                    <a:pt x="158" y="1776"/>
                    <a:pt x="525" y="2064"/>
                  </a:cubicBezTo>
                  <a:cubicBezTo>
                    <a:pt x="736" y="2229"/>
                    <a:pt x="986" y="2309"/>
                    <a:pt x="1235" y="2309"/>
                  </a:cubicBezTo>
                  <a:cubicBezTo>
                    <a:pt x="1578" y="2309"/>
                    <a:pt x="1918" y="2157"/>
                    <a:pt x="2146" y="1866"/>
                  </a:cubicBezTo>
                  <a:cubicBezTo>
                    <a:pt x="2433" y="1498"/>
                    <a:pt x="2471" y="993"/>
                    <a:pt x="2241" y="587"/>
                  </a:cubicBezTo>
                  <a:cubicBezTo>
                    <a:pt x="2035" y="223"/>
                    <a:pt x="1649" y="1"/>
                    <a:pt x="123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30"/>
            <p:cNvSpPr/>
            <p:nvPr/>
          </p:nvSpPr>
          <p:spPr>
            <a:xfrm>
              <a:off x="-5152750" y="-1733487"/>
              <a:ext cx="61800" cy="57725"/>
            </a:xfrm>
            <a:custGeom>
              <a:rect b="b" l="l" r="r" t="t"/>
              <a:pathLst>
                <a:path extrusionOk="0" h="2309" w="2472">
                  <a:moveTo>
                    <a:pt x="1238" y="1"/>
                  </a:moveTo>
                  <a:cubicBezTo>
                    <a:pt x="1191" y="1"/>
                    <a:pt x="1144" y="4"/>
                    <a:pt x="1097" y="9"/>
                  </a:cubicBezTo>
                  <a:cubicBezTo>
                    <a:pt x="634" y="66"/>
                    <a:pt x="250" y="396"/>
                    <a:pt x="125" y="845"/>
                  </a:cubicBezTo>
                  <a:cubicBezTo>
                    <a:pt x="1" y="1295"/>
                    <a:pt x="159" y="1776"/>
                    <a:pt x="526" y="2063"/>
                  </a:cubicBezTo>
                  <a:cubicBezTo>
                    <a:pt x="737" y="2228"/>
                    <a:pt x="988" y="2308"/>
                    <a:pt x="1236" y="2308"/>
                  </a:cubicBezTo>
                  <a:cubicBezTo>
                    <a:pt x="1579" y="2308"/>
                    <a:pt x="1918" y="2156"/>
                    <a:pt x="2145" y="1866"/>
                  </a:cubicBezTo>
                  <a:cubicBezTo>
                    <a:pt x="2434" y="1498"/>
                    <a:pt x="2472" y="993"/>
                    <a:pt x="2241" y="587"/>
                  </a:cubicBezTo>
                  <a:cubicBezTo>
                    <a:pt x="2036" y="223"/>
                    <a:pt x="1649"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30"/>
            <p:cNvSpPr/>
            <p:nvPr/>
          </p:nvSpPr>
          <p:spPr>
            <a:xfrm>
              <a:off x="-5034200" y="-1884962"/>
              <a:ext cx="61800" cy="57725"/>
            </a:xfrm>
            <a:custGeom>
              <a:rect b="b" l="l" r="r" t="t"/>
              <a:pathLst>
                <a:path extrusionOk="0" h="2309" w="2472">
                  <a:moveTo>
                    <a:pt x="1238" y="1"/>
                  </a:moveTo>
                  <a:cubicBezTo>
                    <a:pt x="1191" y="1"/>
                    <a:pt x="1144" y="4"/>
                    <a:pt x="1097" y="9"/>
                  </a:cubicBezTo>
                  <a:cubicBezTo>
                    <a:pt x="634" y="66"/>
                    <a:pt x="251" y="395"/>
                    <a:pt x="126" y="845"/>
                  </a:cubicBezTo>
                  <a:cubicBezTo>
                    <a:pt x="0" y="1295"/>
                    <a:pt x="158" y="1776"/>
                    <a:pt x="525" y="2063"/>
                  </a:cubicBezTo>
                  <a:cubicBezTo>
                    <a:pt x="736" y="2228"/>
                    <a:pt x="987" y="2308"/>
                    <a:pt x="1236" y="2308"/>
                  </a:cubicBezTo>
                  <a:cubicBezTo>
                    <a:pt x="1579" y="2308"/>
                    <a:pt x="1918" y="2156"/>
                    <a:pt x="2146" y="1865"/>
                  </a:cubicBezTo>
                  <a:cubicBezTo>
                    <a:pt x="2433" y="1498"/>
                    <a:pt x="2471" y="993"/>
                    <a:pt x="2241" y="587"/>
                  </a:cubicBezTo>
                  <a:cubicBezTo>
                    <a:pt x="2035" y="222"/>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30"/>
            <p:cNvSpPr/>
            <p:nvPr/>
          </p:nvSpPr>
          <p:spPr>
            <a:xfrm>
              <a:off x="-5001275" y="-1614937"/>
              <a:ext cx="61800" cy="57725"/>
            </a:xfrm>
            <a:custGeom>
              <a:rect b="b" l="l" r="r" t="t"/>
              <a:pathLst>
                <a:path extrusionOk="0" h="2309" w="2472">
                  <a:moveTo>
                    <a:pt x="1236" y="1"/>
                  </a:moveTo>
                  <a:cubicBezTo>
                    <a:pt x="1190" y="1"/>
                    <a:pt x="1143" y="3"/>
                    <a:pt x="1097" y="9"/>
                  </a:cubicBezTo>
                  <a:cubicBezTo>
                    <a:pt x="634" y="66"/>
                    <a:pt x="251" y="396"/>
                    <a:pt x="126" y="845"/>
                  </a:cubicBezTo>
                  <a:cubicBezTo>
                    <a:pt x="1" y="1295"/>
                    <a:pt x="159" y="1775"/>
                    <a:pt x="526" y="2064"/>
                  </a:cubicBezTo>
                  <a:cubicBezTo>
                    <a:pt x="737" y="2228"/>
                    <a:pt x="987" y="2308"/>
                    <a:pt x="1236" y="2308"/>
                  </a:cubicBezTo>
                  <a:cubicBezTo>
                    <a:pt x="1579" y="2308"/>
                    <a:pt x="1919" y="2156"/>
                    <a:pt x="2147" y="1865"/>
                  </a:cubicBezTo>
                  <a:cubicBezTo>
                    <a:pt x="2434" y="1497"/>
                    <a:pt x="2472" y="993"/>
                    <a:pt x="2241" y="587"/>
                  </a:cubicBezTo>
                  <a:cubicBezTo>
                    <a:pt x="2035" y="221"/>
                    <a:pt x="1648"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30"/>
            <p:cNvSpPr/>
            <p:nvPr/>
          </p:nvSpPr>
          <p:spPr>
            <a:xfrm>
              <a:off x="-4882725" y="-1766412"/>
              <a:ext cx="61800" cy="57700"/>
            </a:xfrm>
            <a:custGeom>
              <a:rect b="b" l="l" r="r" t="t"/>
              <a:pathLst>
                <a:path extrusionOk="0" h="2308" w="2472">
                  <a:moveTo>
                    <a:pt x="1237" y="0"/>
                  </a:moveTo>
                  <a:cubicBezTo>
                    <a:pt x="1191" y="0"/>
                    <a:pt x="1144" y="3"/>
                    <a:pt x="1097" y="9"/>
                  </a:cubicBezTo>
                  <a:cubicBezTo>
                    <a:pt x="634" y="66"/>
                    <a:pt x="251" y="396"/>
                    <a:pt x="126" y="845"/>
                  </a:cubicBezTo>
                  <a:cubicBezTo>
                    <a:pt x="0" y="1295"/>
                    <a:pt x="158" y="1775"/>
                    <a:pt x="526" y="2062"/>
                  </a:cubicBezTo>
                  <a:cubicBezTo>
                    <a:pt x="737" y="2228"/>
                    <a:pt x="988" y="2308"/>
                    <a:pt x="1236" y="2308"/>
                  </a:cubicBezTo>
                  <a:cubicBezTo>
                    <a:pt x="1579" y="2308"/>
                    <a:pt x="1918" y="2156"/>
                    <a:pt x="2146" y="1865"/>
                  </a:cubicBezTo>
                  <a:cubicBezTo>
                    <a:pt x="2433" y="1497"/>
                    <a:pt x="2471" y="993"/>
                    <a:pt x="2241" y="587"/>
                  </a:cubicBezTo>
                  <a:cubicBezTo>
                    <a:pt x="2035" y="222"/>
                    <a:pt x="1650"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30"/>
            <p:cNvSpPr/>
            <p:nvPr/>
          </p:nvSpPr>
          <p:spPr>
            <a:xfrm>
              <a:off x="-4899200" y="-1901437"/>
              <a:ext cx="61800" cy="57725"/>
            </a:xfrm>
            <a:custGeom>
              <a:rect b="b" l="l" r="r" t="t"/>
              <a:pathLst>
                <a:path extrusionOk="0" h="2309" w="2472">
                  <a:moveTo>
                    <a:pt x="1238" y="1"/>
                  </a:moveTo>
                  <a:cubicBezTo>
                    <a:pt x="1191" y="1"/>
                    <a:pt x="1144" y="4"/>
                    <a:pt x="1097" y="10"/>
                  </a:cubicBezTo>
                  <a:cubicBezTo>
                    <a:pt x="634" y="66"/>
                    <a:pt x="251" y="396"/>
                    <a:pt x="126" y="845"/>
                  </a:cubicBezTo>
                  <a:cubicBezTo>
                    <a:pt x="1" y="1295"/>
                    <a:pt x="159" y="1776"/>
                    <a:pt x="527" y="2063"/>
                  </a:cubicBezTo>
                  <a:cubicBezTo>
                    <a:pt x="737" y="2228"/>
                    <a:pt x="988" y="2309"/>
                    <a:pt x="1237" y="2309"/>
                  </a:cubicBezTo>
                  <a:cubicBezTo>
                    <a:pt x="1579" y="2309"/>
                    <a:pt x="1919" y="2157"/>
                    <a:pt x="2146" y="1866"/>
                  </a:cubicBezTo>
                  <a:cubicBezTo>
                    <a:pt x="2433" y="1498"/>
                    <a:pt x="2471" y="993"/>
                    <a:pt x="2241" y="587"/>
                  </a:cubicBezTo>
                  <a:cubicBezTo>
                    <a:pt x="2036" y="223"/>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30"/>
            <p:cNvSpPr/>
            <p:nvPr/>
          </p:nvSpPr>
          <p:spPr>
            <a:xfrm>
              <a:off x="-4629950" y="-1934287"/>
              <a:ext cx="63850" cy="57650"/>
            </a:xfrm>
            <a:custGeom>
              <a:rect b="b" l="l" r="r" t="t"/>
              <a:pathLst>
                <a:path extrusionOk="0" h="2306" w="2554">
                  <a:moveTo>
                    <a:pt x="1264" y="1"/>
                  </a:moveTo>
                  <a:cubicBezTo>
                    <a:pt x="807" y="1"/>
                    <a:pt x="387" y="272"/>
                    <a:pt x="204" y="701"/>
                  </a:cubicBezTo>
                  <a:cubicBezTo>
                    <a:pt x="1" y="1182"/>
                    <a:pt x="145" y="1740"/>
                    <a:pt x="557" y="2059"/>
                  </a:cubicBezTo>
                  <a:cubicBezTo>
                    <a:pt x="768" y="2225"/>
                    <a:pt x="1019" y="2305"/>
                    <a:pt x="1268" y="2305"/>
                  </a:cubicBezTo>
                  <a:cubicBezTo>
                    <a:pt x="1610" y="2305"/>
                    <a:pt x="1949" y="2153"/>
                    <a:pt x="2177" y="1862"/>
                  </a:cubicBezTo>
                  <a:cubicBezTo>
                    <a:pt x="2554" y="1380"/>
                    <a:pt x="2488" y="689"/>
                    <a:pt x="2028" y="287"/>
                  </a:cubicBezTo>
                  <a:lnTo>
                    <a:pt x="1967" y="259"/>
                  </a:lnTo>
                  <a:cubicBezTo>
                    <a:pt x="1787" y="175"/>
                    <a:pt x="1609" y="91"/>
                    <a:pt x="1428" y="12"/>
                  </a:cubicBezTo>
                  <a:cubicBezTo>
                    <a:pt x="1373" y="4"/>
                    <a:pt x="1318" y="1"/>
                    <a:pt x="126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30"/>
            <p:cNvSpPr/>
            <p:nvPr/>
          </p:nvSpPr>
          <p:spPr>
            <a:xfrm>
              <a:off x="-4477700" y="-1815837"/>
              <a:ext cx="61775" cy="57725"/>
            </a:xfrm>
            <a:custGeom>
              <a:rect b="b" l="l" r="r" t="t"/>
              <a:pathLst>
                <a:path extrusionOk="0" h="2309" w="2471">
                  <a:moveTo>
                    <a:pt x="1238" y="1"/>
                  </a:moveTo>
                  <a:cubicBezTo>
                    <a:pt x="1192" y="1"/>
                    <a:pt x="1145" y="4"/>
                    <a:pt x="1098" y="10"/>
                  </a:cubicBezTo>
                  <a:cubicBezTo>
                    <a:pt x="635" y="66"/>
                    <a:pt x="251" y="396"/>
                    <a:pt x="125" y="845"/>
                  </a:cubicBezTo>
                  <a:cubicBezTo>
                    <a:pt x="0" y="1295"/>
                    <a:pt x="158" y="1776"/>
                    <a:pt x="526" y="2063"/>
                  </a:cubicBezTo>
                  <a:cubicBezTo>
                    <a:pt x="737" y="2228"/>
                    <a:pt x="988" y="2309"/>
                    <a:pt x="1237" y="2309"/>
                  </a:cubicBezTo>
                  <a:cubicBezTo>
                    <a:pt x="1580" y="2309"/>
                    <a:pt x="1919" y="2157"/>
                    <a:pt x="2146" y="1866"/>
                  </a:cubicBezTo>
                  <a:cubicBezTo>
                    <a:pt x="2434" y="1498"/>
                    <a:pt x="2471" y="993"/>
                    <a:pt x="2242" y="587"/>
                  </a:cubicBezTo>
                  <a:cubicBezTo>
                    <a:pt x="2035" y="223"/>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30"/>
            <p:cNvSpPr/>
            <p:nvPr/>
          </p:nvSpPr>
          <p:spPr>
            <a:xfrm>
              <a:off x="-4612725" y="-1799337"/>
              <a:ext cx="61800" cy="57725"/>
            </a:xfrm>
            <a:custGeom>
              <a:rect b="b" l="l" r="r" t="t"/>
              <a:pathLst>
                <a:path extrusionOk="0" h="2309" w="2472">
                  <a:moveTo>
                    <a:pt x="1238" y="1"/>
                  </a:moveTo>
                  <a:cubicBezTo>
                    <a:pt x="1191" y="1"/>
                    <a:pt x="1144" y="4"/>
                    <a:pt x="1097" y="10"/>
                  </a:cubicBezTo>
                  <a:cubicBezTo>
                    <a:pt x="634" y="65"/>
                    <a:pt x="250" y="395"/>
                    <a:pt x="126" y="845"/>
                  </a:cubicBezTo>
                  <a:cubicBezTo>
                    <a:pt x="1" y="1296"/>
                    <a:pt x="159" y="1776"/>
                    <a:pt x="527" y="2063"/>
                  </a:cubicBezTo>
                  <a:cubicBezTo>
                    <a:pt x="738" y="2228"/>
                    <a:pt x="988" y="2308"/>
                    <a:pt x="1237" y="2308"/>
                  </a:cubicBezTo>
                  <a:cubicBezTo>
                    <a:pt x="1580" y="2308"/>
                    <a:pt x="1919" y="2156"/>
                    <a:pt x="2147" y="1864"/>
                  </a:cubicBezTo>
                  <a:cubicBezTo>
                    <a:pt x="2434" y="1497"/>
                    <a:pt x="2472" y="992"/>
                    <a:pt x="2241" y="586"/>
                  </a:cubicBezTo>
                  <a:cubicBezTo>
                    <a:pt x="2035" y="222"/>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30"/>
            <p:cNvSpPr/>
            <p:nvPr/>
          </p:nvSpPr>
          <p:spPr>
            <a:xfrm>
              <a:off x="-4461250" y="-1680787"/>
              <a:ext cx="61800" cy="57725"/>
            </a:xfrm>
            <a:custGeom>
              <a:rect b="b" l="l" r="r" t="t"/>
              <a:pathLst>
                <a:path extrusionOk="0" h="2309" w="2472">
                  <a:moveTo>
                    <a:pt x="1238" y="0"/>
                  </a:moveTo>
                  <a:cubicBezTo>
                    <a:pt x="1191" y="0"/>
                    <a:pt x="1144" y="3"/>
                    <a:pt x="1097" y="9"/>
                  </a:cubicBezTo>
                  <a:cubicBezTo>
                    <a:pt x="634" y="66"/>
                    <a:pt x="251" y="396"/>
                    <a:pt x="126" y="845"/>
                  </a:cubicBezTo>
                  <a:cubicBezTo>
                    <a:pt x="1" y="1295"/>
                    <a:pt x="159" y="1775"/>
                    <a:pt x="527" y="2063"/>
                  </a:cubicBezTo>
                  <a:cubicBezTo>
                    <a:pt x="738" y="2228"/>
                    <a:pt x="989" y="2308"/>
                    <a:pt x="1237" y="2308"/>
                  </a:cubicBezTo>
                  <a:cubicBezTo>
                    <a:pt x="1580" y="2308"/>
                    <a:pt x="1920" y="2156"/>
                    <a:pt x="2147" y="1864"/>
                  </a:cubicBezTo>
                  <a:cubicBezTo>
                    <a:pt x="2434" y="1496"/>
                    <a:pt x="2472" y="992"/>
                    <a:pt x="2242" y="586"/>
                  </a:cubicBezTo>
                  <a:cubicBezTo>
                    <a:pt x="2036" y="221"/>
                    <a:pt x="1650" y="0"/>
                    <a:pt x="123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30"/>
            <p:cNvSpPr/>
            <p:nvPr/>
          </p:nvSpPr>
          <p:spPr>
            <a:xfrm>
              <a:off x="-4764200" y="-1917887"/>
              <a:ext cx="61800" cy="57700"/>
            </a:xfrm>
            <a:custGeom>
              <a:rect b="b" l="l" r="r" t="t"/>
              <a:pathLst>
                <a:path extrusionOk="0" h="2308" w="2472">
                  <a:moveTo>
                    <a:pt x="1239" y="0"/>
                  </a:moveTo>
                  <a:cubicBezTo>
                    <a:pt x="1192" y="0"/>
                    <a:pt x="1145" y="3"/>
                    <a:pt x="1098" y="9"/>
                  </a:cubicBezTo>
                  <a:cubicBezTo>
                    <a:pt x="634" y="66"/>
                    <a:pt x="251" y="396"/>
                    <a:pt x="126" y="845"/>
                  </a:cubicBezTo>
                  <a:cubicBezTo>
                    <a:pt x="1" y="1295"/>
                    <a:pt x="159" y="1775"/>
                    <a:pt x="527" y="2062"/>
                  </a:cubicBezTo>
                  <a:cubicBezTo>
                    <a:pt x="738" y="2228"/>
                    <a:pt x="989" y="2308"/>
                    <a:pt x="1237" y="2308"/>
                  </a:cubicBezTo>
                  <a:cubicBezTo>
                    <a:pt x="1580" y="2308"/>
                    <a:pt x="1919" y="2156"/>
                    <a:pt x="2147" y="1865"/>
                  </a:cubicBezTo>
                  <a:cubicBezTo>
                    <a:pt x="2434" y="1497"/>
                    <a:pt x="2472" y="993"/>
                    <a:pt x="2243" y="587"/>
                  </a:cubicBezTo>
                  <a:cubicBezTo>
                    <a:pt x="2036" y="222"/>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397" name="Shape 397"/>
        <p:cNvGrpSpPr/>
        <p:nvPr/>
      </p:nvGrpSpPr>
      <p:grpSpPr>
        <a:xfrm>
          <a:off x="0" y="0"/>
          <a:ext cx="0" cy="0"/>
          <a:chOff x="0" y="0"/>
          <a:chExt cx="0" cy="0"/>
        </a:xfrm>
      </p:grpSpPr>
      <p:sp>
        <p:nvSpPr>
          <p:cNvPr id="398" name="Google Shape;398;p4"/>
          <p:cNvSpPr/>
          <p:nvPr/>
        </p:nvSpPr>
        <p:spPr>
          <a:xfrm>
            <a:off x="-237400" y="4419322"/>
            <a:ext cx="1374707" cy="1374707"/>
          </a:xfrm>
          <a:custGeom>
            <a:rect b="b" l="l" r="r" t="t"/>
            <a:pathLst>
              <a:path extrusionOk="0" h="30682" w="30682">
                <a:moveTo>
                  <a:pt x="15342" y="0"/>
                </a:moveTo>
                <a:cubicBezTo>
                  <a:pt x="11273" y="0"/>
                  <a:pt x="7371" y="1616"/>
                  <a:pt x="4494" y="4493"/>
                </a:cubicBezTo>
                <a:cubicBezTo>
                  <a:pt x="1617" y="7371"/>
                  <a:pt x="1" y="11271"/>
                  <a:pt x="1" y="15340"/>
                </a:cubicBezTo>
                <a:cubicBezTo>
                  <a:pt x="1" y="19409"/>
                  <a:pt x="1617" y="23311"/>
                  <a:pt x="4494" y="26188"/>
                </a:cubicBezTo>
                <a:cubicBezTo>
                  <a:pt x="7371" y="29065"/>
                  <a:pt x="11273" y="30681"/>
                  <a:pt x="15342" y="30681"/>
                </a:cubicBezTo>
                <a:cubicBezTo>
                  <a:pt x="19411" y="30681"/>
                  <a:pt x="23312" y="29065"/>
                  <a:pt x="26189" y="26188"/>
                </a:cubicBezTo>
                <a:cubicBezTo>
                  <a:pt x="29066" y="23311"/>
                  <a:pt x="30681" y="19409"/>
                  <a:pt x="30681" y="15340"/>
                </a:cubicBezTo>
                <a:cubicBezTo>
                  <a:pt x="30681" y="11271"/>
                  <a:pt x="29066" y="7371"/>
                  <a:pt x="26189" y="4493"/>
                </a:cubicBezTo>
                <a:cubicBezTo>
                  <a:pt x="23312" y="1616"/>
                  <a:pt x="19411" y="0"/>
                  <a:pt x="153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9" name="Google Shape;399;p4"/>
          <p:cNvGrpSpPr/>
          <p:nvPr/>
        </p:nvGrpSpPr>
        <p:grpSpPr>
          <a:xfrm flipH="1" rot="-5400000">
            <a:off x="5611208" y="-74389"/>
            <a:ext cx="7420236" cy="5292280"/>
            <a:chOff x="791698" y="1185425"/>
            <a:chExt cx="5765977" cy="4112425"/>
          </a:xfrm>
        </p:grpSpPr>
        <p:sp>
          <p:nvSpPr>
            <p:cNvPr id="400" name="Google Shape;400;p4"/>
            <p:cNvSpPr/>
            <p:nvPr/>
          </p:nvSpPr>
          <p:spPr>
            <a:xfrm>
              <a:off x="791698" y="1667274"/>
              <a:ext cx="3782375" cy="2551525"/>
            </a:xfrm>
            <a:custGeom>
              <a:rect b="b" l="l" r="r" t="t"/>
              <a:pathLst>
                <a:path extrusionOk="0" h="102061" w="151295">
                  <a:moveTo>
                    <a:pt x="1815" y="0"/>
                  </a:moveTo>
                  <a:cubicBezTo>
                    <a:pt x="920" y="0"/>
                    <a:pt x="425" y="7"/>
                    <a:pt x="425" y="7"/>
                  </a:cubicBezTo>
                  <a:lnTo>
                    <a:pt x="1" y="102061"/>
                  </a:lnTo>
                  <a:lnTo>
                    <a:pt x="148536" y="102061"/>
                  </a:lnTo>
                  <a:cubicBezTo>
                    <a:pt x="148536" y="100363"/>
                    <a:pt x="151295" y="48965"/>
                    <a:pt x="135200" y="43482"/>
                  </a:cubicBezTo>
                  <a:cubicBezTo>
                    <a:pt x="123280" y="39395"/>
                    <a:pt x="124495" y="35541"/>
                    <a:pt x="115595" y="35541"/>
                  </a:cubicBezTo>
                  <a:cubicBezTo>
                    <a:pt x="112479" y="35541"/>
                    <a:pt x="108121" y="36013"/>
                    <a:pt x="101524" y="37115"/>
                  </a:cubicBezTo>
                  <a:cubicBezTo>
                    <a:pt x="98524" y="37615"/>
                    <a:pt x="95659" y="37849"/>
                    <a:pt x="92932" y="37849"/>
                  </a:cubicBezTo>
                  <a:cubicBezTo>
                    <a:pt x="72538" y="37849"/>
                    <a:pt x="59833" y="24794"/>
                    <a:pt x="55715" y="12813"/>
                  </a:cubicBezTo>
                  <a:cubicBezTo>
                    <a:pt x="51507" y="604"/>
                    <a:pt x="9982" y="0"/>
                    <a:pt x="1815" y="0"/>
                  </a:cubicBezTo>
                  <a:close/>
                </a:path>
              </a:pathLst>
            </a:custGeom>
            <a:solidFill>
              <a:srgbClr val="0C9F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4"/>
            <p:cNvSpPr/>
            <p:nvPr/>
          </p:nvSpPr>
          <p:spPr>
            <a:xfrm>
              <a:off x="1075023" y="2111814"/>
              <a:ext cx="3603725" cy="1138850"/>
            </a:xfrm>
            <a:custGeom>
              <a:rect b="b" l="l" r="r" t="t"/>
              <a:pathLst>
                <a:path extrusionOk="0" h="45554" w="144149">
                  <a:moveTo>
                    <a:pt x="67317" y="1"/>
                  </a:moveTo>
                  <a:cubicBezTo>
                    <a:pt x="63978" y="1"/>
                    <a:pt x="59516" y="1496"/>
                    <a:pt x="53804" y="6310"/>
                  </a:cubicBezTo>
                  <a:cubicBezTo>
                    <a:pt x="49899" y="9617"/>
                    <a:pt x="46541" y="10622"/>
                    <a:pt x="43638" y="10622"/>
                  </a:cubicBezTo>
                  <a:cubicBezTo>
                    <a:pt x="39141" y="10622"/>
                    <a:pt x="35734" y="8211"/>
                    <a:pt x="33078" y="8211"/>
                  </a:cubicBezTo>
                  <a:cubicBezTo>
                    <a:pt x="30846" y="8211"/>
                    <a:pt x="29144" y="9913"/>
                    <a:pt x="27768" y="16179"/>
                  </a:cubicBezTo>
                  <a:cubicBezTo>
                    <a:pt x="23736" y="34679"/>
                    <a:pt x="0" y="35847"/>
                    <a:pt x="0" y="35847"/>
                  </a:cubicBezTo>
                  <a:cubicBezTo>
                    <a:pt x="0" y="35847"/>
                    <a:pt x="89907" y="45554"/>
                    <a:pt x="124480" y="45554"/>
                  </a:cubicBezTo>
                  <a:cubicBezTo>
                    <a:pt x="132064" y="45554"/>
                    <a:pt x="136985" y="45086"/>
                    <a:pt x="137710" y="43947"/>
                  </a:cubicBezTo>
                  <a:cubicBezTo>
                    <a:pt x="141778" y="37580"/>
                    <a:pt x="144148" y="30541"/>
                    <a:pt x="133112" y="28913"/>
                  </a:cubicBezTo>
                  <a:cubicBezTo>
                    <a:pt x="122040" y="27251"/>
                    <a:pt x="116309" y="21379"/>
                    <a:pt x="117477" y="16745"/>
                  </a:cubicBezTo>
                  <a:cubicBezTo>
                    <a:pt x="118364" y="13112"/>
                    <a:pt x="111818" y="7872"/>
                    <a:pt x="103358" y="7872"/>
                  </a:cubicBezTo>
                  <a:cubicBezTo>
                    <a:pt x="101025" y="7872"/>
                    <a:pt x="98548" y="8270"/>
                    <a:pt x="96040" y="9210"/>
                  </a:cubicBezTo>
                  <a:cubicBezTo>
                    <a:pt x="94163" y="9918"/>
                    <a:pt x="91990" y="10626"/>
                    <a:pt x="89408" y="10626"/>
                  </a:cubicBezTo>
                  <a:cubicBezTo>
                    <a:pt x="85665" y="10626"/>
                    <a:pt x="81059" y="9139"/>
                    <a:pt x="75240" y="4010"/>
                  </a:cubicBezTo>
                  <a:cubicBezTo>
                    <a:pt x="75240" y="4010"/>
                    <a:pt x="72785" y="1"/>
                    <a:pt x="67317" y="1"/>
                  </a:cubicBezTo>
                  <a:close/>
                </a:path>
              </a:pathLst>
            </a:custGeom>
            <a:solidFill>
              <a:srgbClr val="8145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4"/>
            <p:cNvSpPr/>
            <p:nvPr/>
          </p:nvSpPr>
          <p:spPr>
            <a:xfrm>
              <a:off x="903150" y="1185425"/>
              <a:ext cx="2425775" cy="2225225"/>
            </a:xfrm>
            <a:custGeom>
              <a:rect b="b" l="l" r="r" t="t"/>
              <a:pathLst>
                <a:path extrusionOk="0" h="89009" w="97031">
                  <a:moveTo>
                    <a:pt x="9226" y="0"/>
                  </a:moveTo>
                  <a:cubicBezTo>
                    <a:pt x="7084" y="0"/>
                    <a:pt x="5518" y="1282"/>
                    <a:pt x="5518" y="1282"/>
                  </a:cubicBezTo>
                  <a:lnTo>
                    <a:pt x="0" y="89009"/>
                  </a:lnTo>
                  <a:lnTo>
                    <a:pt x="97031" y="89009"/>
                  </a:lnTo>
                  <a:cubicBezTo>
                    <a:pt x="97031" y="87311"/>
                    <a:pt x="91512" y="47480"/>
                    <a:pt x="75417" y="41962"/>
                  </a:cubicBezTo>
                  <a:cubicBezTo>
                    <a:pt x="61780" y="37306"/>
                    <a:pt x="70410" y="28339"/>
                    <a:pt x="57751" y="28339"/>
                  </a:cubicBezTo>
                  <a:cubicBezTo>
                    <a:pt x="55502" y="28339"/>
                    <a:pt x="52582" y="28622"/>
                    <a:pt x="48745" y="29263"/>
                  </a:cubicBezTo>
                  <a:cubicBezTo>
                    <a:pt x="44980" y="29891"/>
                    <a:pt x="41744" y="30184"/>
                    <a:pt x="38948" y="30184"/>
                  </a:cubicBezTo>
                  <a:cubicBezTo>
                    <a:pt x="22860" y="30184"/>
                    <a:pt x="21347" y="20465"/>
                    <a:pt x="17369" y="8923"/>
                  </a:cubicBezTo>
                  <a:cubicBezTo>
                    <a:pt x="14893" y="1686"/>
                    <a:pt x="11681" y="0"/>
                    <a:pt x="9226" y="0"/>
                  </a:cubicBezTo>
                  <a:close/>
                </a:path>
              </a:pathLst>
            </a:custGeom>
            <a:solidFill>
              <a:srgbClr val="2944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4"/>
            <p:cNvSpPr/>
            <p:nvPr/>
          </p:nvSpPr>
          <p:spPr>
            <a:xfrm>
              <a:off x="1484150" y="1942800"/>
              <a:ext cx="5073525" cy="1836625"/>
            </a:xfrm>
            <a:custGeom>
              <a:rect b="b" l="l" r="r" t="t"/>
              <a:pathLst>
                <a:path extrusionOk="0" h="73465" w="202941">
                  <a:moveTo>
                    <a:pt x="189638" y="1"/>
                  </a:moveTo>
                  <a:cubicBezTo>
                    <a:pt x="184723" y="1"/>
                    <a:pt x="180074" y="2463"/>
                    <a:pt x="176269" y="6962"/>
                  </a:cubicBezTo>
                  <a:cubicBezTo>
                    <a:pt x="169280" y="15149"/>
                    <a:pt x="174633" y="21379"/>
                    <a:pt x="162642" y="21379"/>
                  </a:cubicBezTo>
                  <a:cubicBezTo>
                    <a:pt x="162251" y="21379"/>
                    <a:pt x="161841" y="21373"/>
                    <a:pt x="161412" y="21359"/>
                  </a:cubicBezTo>
                  <a:cubicBezTo>
                    <a:pt x="161262" y="21354"/>
                    <a:pt x="161115" y="21352"/>
                    <a:pt x="160971" y="21352"/>
                  </a:cubicBezTo>
                  <a:cubicBezTo>
                    <a:pt x="148389" y="21352"/>
                    <a:pt x="152118" y="38789"/>
                    <a:pt x="140627" y="38789"/>
                  </a:cubicBezTo>
                  <a:cubicBezTo>
                    <a:pt x="140239" y="38789"/>
                    <a:pt x="139833" y="38769"/>
                    <a:pt x="139409" y="38728"/>
                  </a:cubicBezTo>
                  <a:cubicBezTo>
                    <a:pt x="128808" y="37712"/>
                    <a:pt x="121391" y="29198"/>
                    <a:pt x="111806" y="29198"/>
                  </a:cubicBezTo>
                  <a:cubicBezTo>
                    <a:pt x="108373" y="29198"/>
                    <a:pt x="104662" y="30290"/>
                    <a:pt x="100427" y="33209"/>
                  </a:cubicBezTo>
                  <a:cubicBezTo>
                    <a:pt x="93459" y="38015"/>
                    <a:pt x="87953" y="40418"/>
                    <a:pt x="83281" y="40418"/>
                  </a:cubicBezTo>
                  <a:cubicBezTo>
                    <a:pt x="79698" y="40418"/>
                    <a:pt x="76606" y="39005"/>
                    <a:pt x="73720" y="36181"/>
                  </a:cubicBezTo>
                  <a:cubicBezTo>
                    <a:pt x="67742" y="30360"/>
                    <a:pt x="62578" y="29273"/>
                    <a:pt x="57820" y="29273"/>
                  </a:cubicBezTo>
                  <a:cubicBezTo>
                    <a:pt x="54985" y="29273"/>
                    <a:pt x="52294" y="29659"/>
                    <a:pt x="49659" y="29659"/>
                  </a:cubicBezTo>
                  <a:cubicBezTo>
                    <a:pt x="44813" y="29659"/>
                    <a:pt x="40161" y="28353"/>
                    <a:pt x="35162" y="20935"/>
                  </a:cubicBezTo>
                  <a:cubicBezTo>
                    <a:pt x="30940" y="14667"/>
                    <a:pt x="25461" y="12612"/>
                    <a:pt x="20090" y="12612"/>
                  </a:cubicBezTo>
                  <a:cubicBezTo>
                    <a:pt x="9849" y="12612"/>
                    <a:pt x="1" y="20086"/>
                    <a:pt x="1" y="20086"/>
                  </a:cubicBezTo>
                  <a:lnTo>
                    <a:pt x="425" y="73465"/>
                  </a:lnTo>
                  <a:lnTo>
                    <a:pt x="202941" y="73465"/>
                  </a:lnTo>
                  <a:lnTo>
                    <a:pt x="202941" y="6113"/>
                  </a:lnTo>
                  <a:cubicBezTo>
                    <a:pt x="198567" y="1939"/>
                    <a:pt x="193998" y="1"/>
                    <a:pt x="1896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4"/>
            <p:cNvSpPr/>
            <p:nvPr/>
          </p:nvSpPr>
          <p:spPr>
            <a:xfrm>
              <a:off x="3983207" y="1982137"/>
              <a:ext cx="1917611" cy="1757942"/>
            </a:xfrm>
            <a:custGeom>
              <a:rect b="b" l="l" r="r" t="t"/>
              <a:pathLst>
                <a:path extrusionOk="0" h="80890" w="88237">
                  <a:moveTo>
                    <a:pt x="66277" y="0"/>
                  </a:moveTo>
                  <a:cubicBezTo>
                    <a:pt x="63834" y="0"/>
                    <a:pt x="61334" y="448"/>
                    <a:pt x="58876" y="1406"/>
                  </a:cubicBezTo>
                  <a:cubicBezTo>
                    <a:pt x="53903" y="3277"/>
                    <a:pt x="48661" y="4228"/>
                    <a:pt x="43404" y="4228"/>
                  </a:cubicBezTo>
                  <a:cubicBezTo>
                    <a:pt x="40808" y="4228"/>
                    <a:pt x="38208" y="3996"/>
                    <a:pt x="35636" y="3529"/>
                  </a:cubicBezTo>
                  <a:cubicBezTo>
                    <a:pt x="34269" y="3287"/>
                    <a:pt x="32911" y="3170"/>
                    <a:pt x="31573" y="3170"/>
                  </a:cubicBezTo>
                  <a:cubicBezTo>
                    <a:pt x="19623" y="3170"/>
                    <a:pt x="9306" y="12487"/>
                    <a:pt x="8575" y="24894"/>
                  </a:cubicBezTo>
                  <a:cubicBezTo>
                    <a:pt x="8504" y="26133"/>
                    <a:pt x="8504" y="27406"/>
                    <a:pt x="8645" y="28679"/>
                  </a:cubicBezTo>
                  <a:cubicBezTo>
                    <a:pt x="9459" y="35825"/>
                    <a:pt x="8327" y="43077"/>
                    <a:pt x="5462" y="49691"/>
                  </a:cubicBezTo>
                  <a:cubicBezTo>
                    <a:pt x="1" y="61820"/>
                    <a:pt x="9216" y="74804"/>
                    <a:pt x="21547" y="74804"/>
                  </a:cubicBezTo>
                  <a:cubicBezTo>
                    <a:pt x="22954" y="74804"/>
                    <a:pt x="24402" y="74635"/>
                    <a:pt x="25872" y="74276"/>
                  </a:cubicBezTo>
                  <a:cubicBezTo>
                    <a:pt x="27847" y="73793"/>
                    <a:pt x="29849" y="73560"/>
                    <a:pt x="31844" y="73560"/>
                  </a:cubicBezTo>
                  <a:cubicBezTo>
                    <a:pt x="36570" y="73560"/>
                    <a:pt x="41256" y="74870"/>
                    <a:pt x="45434" y="77283"/>
                  </a:cubicBezTo>
                  <a:cubicBezTo>
                    <a:pt x="49669" y="79714"/>
                    <a:pt x="54324" y="80890"/>
                    <a:pt x="58934" y="80890"/>
                  </a:cubicBezTo>
                  <a:cubicBezTo>
                    <a:pt x="66799" y="80890"/>
                    <a:pt x="74532" y="77467"/>
                    <a:pt x="79818" y="71022"/>
                  </a:cubicBezTo>
                  <a:cubicBezTo>
                    <a:pt x="88237" y="60834"/>
                    <a:pt x="88060" y="46048"/>
                    <a:pt x="79393" y="36073"/>
                  </a:cubicBezTo>
                  <a:cubicBezTo>
                    <a:pt x="84345" y="31934"/>
                    <a:pt x="87034" y="25673"/>
                    <a:pt x="86645" y="19199"/>
                  </a:cubicBezTo>
                  <a:cubicBezTo>
                    <a:pt x="85958" y="8037"/>
                    <a:pt x="76632" y="0"/>
                    <a:pt x="66277" y="0"/>
                  </a:cubicBezTo>
                  <a:close/>
                </a:path>
              </a:pathLst>
            </a:custGeom>
            <a:solidFill>
              <a:srgbClr val="0C9F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4"/>
            <p:cNvSpPr/>
            <p:nvPr/>
          </p:nvSpPr>
          <p:spPr>
            <a:xfrm rot="-2202362">
              <a:off x="3164486" y="2845909"/>
              <a:ext cx="2109816" cy="2021868"/>
            </a:xfrm>
            <a:custGeom>
              <a:rect b="b" l="l" r="r" t="t"/>
              <a:pathLst>
                <a:path extrusionOk="0" h="80876" w="84394">
                  <a:moveTo>
                    <a:pt x="62426" y="0"/>
                  </a:moveTo>
                  <a:cubicBezTo>
                    <a:pt x="59988" y="0"/>
                    <a:pt x="57491" y="443"/>
                    <a:pt x="55034" y="1392"/>
                  </a:cubicBezTo>
                  <a:cubicBezTo>
                    <a:pt x="50109" y="3269"/>
                    <a:pt x="44919" y="4212"/>
                    <a:pt x="39713" y="4212"/>
                  </a:cubicBezTo>
                  <a:cubicBezTo>
                    <a:pt x="37066" y="4212"/>
                    <a:pt x="34416" y="3968"/>
                    <a:pt x="31793" y="3479"/>
                  </a:cubicBezTo>
                  <a:cubicBezTo>
                    <a:pt x="30435" y="3253"/>
                    <a:pt x="29054" y="3140"/>
                    <a:pt x="27668" y="3140"/>
                  </a:cubicBezTo>
                  <a:cubicBezTo>
                    <a:pt x="27322" y="3140"/>
                    <a:pt x="26975" y="3147"/>
                    <a:pt x="26628" y="3161"/>
                  </a:cubicBezTo>
                  <a:cubicBezTo>
                    <a:pt x="14884" y="3798"/>
                    <a:pt x="5440" y="13136"/>
                    <a:pt x="4732" y="24881"/>
                  </a:cubicBezTo>
                  <a:cubicBezTo>
                    <a:pt x="4661" y="26119"/>
                    <a:pt x="4697" y="27392"/>
                    <a:pt x="4803" y="28666"/>
                  </a:cubicBezTo>
                  <a:cubicBezTo>
                    <a:pt x="5616" y="35846"/>
                    <a:pt x="4520" y="43098"/>
                    <a:pt x="1619" y="49713"/>
                  </a:cubicBezTo>
                  <a:cubicBezTo>
                    <a:pt x="593" y="51941"/>
                    <a:pt x="63" y="54418"/>
                    <a:pt x="63" y="56894"/>
                  </a:cubicBezTo>
                  <a:cubicBezTo>
                    <a:pt x="1" y="66966"/>
                    <a:pt x="8250" y="74771"/>
                    <a:pt x="17835" y="74771"/>
                  </a:cubicBezTo>
                  <a:cubicBezTo>
                    <a:pt x="19224" y="74771"/>
                    <a:pt x="20641" y="74607"/>
                    <a:pt x="22065" y="74262"/>
                  </a:cubicBezTo>
                  <a:cubicBezTo>
                    <a:pt x="24029" y="73779"/>
                    <a:pt x="26024" y="73546"/>
                    <a:pt x="28014" y="73546"/>
                  </a:cubicBezTo>
                  <a:cubicBezTo>
                    <a:pt x="32727" y="73546"/>
                    <a:pt x="37413" y="74856"/>
                    <a:pt x="41592" y="77269"/>
                  </a:cubicBezTo>
                  <a:cubicBezTo>
                    <a:pt x="45827" y="79700"/>
                    <a:pt x="50482" y="80876"/>
                    <a:pt x="55093" y="80876"/>
                  </a:cubicBezTo>
                  <a:cubicBezTo>
                    <a:pt x="62961" y="80876"/>
                    <a:pt x="70702" y="77453"/>
                    <a:pt x="76010" y="71008"/>
                  </a:cubicBezTo>
                  <a:cubicBezTo>
                    <a:pt x="84394" y="60820"/>
                    <a:pt x="84217" y="46034"/>
                    <a:pt x="75551" y="36059"/>
                  </a:cubicBezTo>
                  <a:cubicBezTo>
                    <a:pt x="80503" y="31920"/>
                    <a:pt x="83191" y="25659"/>
                    <a:pt x="82802" y="19221"/>
                  </a:cubicBezTo>
                  <a:cubicBezTo>
                    <a:pt x="82115" y="8022"/>
                    <a:pt x="72800" y="0"/>
                    <a:pt x="62426" y="0"/>
                  </a:cubicBezTo>
                  <a:close/>
                </a:path>
              </a:pathLst>
            </a:custGeom>
            <a:solidFill>
              <a:srgbClr val="F266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 name="Google Shape;406;p4"/>
          <p:cNvGrpSpPr/>
          <p:nvPr/>
        </p:nvGrpSpPr>
        <p:grpSpPr>
          <a:xfrm>
            <a:off x="8404820" y="3621787"/>
            <a:ext cx="1176781" cy="1187735"/>
            <a:chOff x="2772650" y="2756875"/>
            <a:chExt cx="547875" cy="552975"/>
          </a:xfrm>
        </p:grpSpPr>
        <p:sp>
          <p:nvSpPr>
            <p:cNvPr id="407" name="Google Shape;407;p4"/>
            <p:cNvSpPr/>
            <p:nvPr/>
          </p:nvSpPr>
          <p:spPr>
            <a:xfrm>
              <a:off x="3130800" y="3269200"/>
              <a:ext cx="38325" cy="30025"/>
            </a:xfrm>
            <a:custGeom>
              <a:rect b="b" l="l" r="r" t="t"/>
              <a:pathLst>
                <a:path extrusionOk="0" h="1201" w="1533">
                  <a:moveTo>
                    <a:pt x="767" y="0"/>
                  </a:moveTo>
                  <a:cubicBezTo>
                    <a:pt x="564" y="0"/>
                    <a:pt x="359" y="86"/>
                    <a:pt x="213" y="281"/>
                  </a:cubicBezTo>
                  <a:cubicBezTo>
                    <a:pt x="1" y="529"/>
                    <a:pt x="1" y="953"/>
                    <a:pt x="249" y="1201"/>
                  </a:cubicBezTo>
                  <a:cubicBezTo>
                    <a:pt x="673" y="1095"/>
                    <a:pt x="1097" y="953"/>
                    <a:pt x="1487" y="776"/>
                  </a:cubicBezTo>
                  <a:cubicBezTo>
                    <a:pt x="1533" y="312"/>
                    <a:pt x="1153" y="0"/>
                    <a:pt x="76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4"/>
            <p:cNvSpPr/>
            <p:nvPr/>
          </p:nvSpPr>
          <p:spPr>
            <a:xfrm>
              <a:off x="3114025" y="3184800"/>
              <a:ext cx="46000" cy="36250"/>
            </a:xfrm>
            <a:custGeom>
              <a:rect b="b" l="l" r="r" t="t"/>
              <a:pathLst>
                <a:path extrusionOk="0" h="1450" w="1840">
                  <a:moveTo>
                    <a:pt x="1057" y="1"/>
                  </a:moveTo>
                  <a:cubicBezTo>
                    <a:pt x="464" y="1"/>
                    <a:pt x="0" y="829"/>
                    <a:pt x="601" y="1287"/>
                  </a:cubicBezTo>
                  <a:cubicBezTo>
                    <a:pt x="740" y="1395"/>
                    <a:pt x="900" y="1449"/>
                    <a:pt x="1056" y="1449"/>
                  </a:cubicBezTo>
                  <a:cubicBezTo>
                    <a:pt x="1257" y="1449"/>
                    <a:pt x="1452" y="1360"/>
                    <a:pt x="1592" y="1181"/>
                  </a:cubicBezTo>
                  <a:cubicBezTo>
                    <a:pt x="1839" y="862"/>
                    <a:pt x="1768" y="403"/>
                    <a:pt x="1485" y="155"/>
                  </a:cubicBezTo>
                  <a:cubicBezTo>
                    <a:pt x="1344" y="47"/>
                    <a:pt x="1197" y="1"/>
                    <a:pt x="105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4"/>
            <p:cNvSpPr/>
            <p:nvPr/>
          </p:nvSpPr>
          <p:spPr>
            <a:xfrm>
              <a:off x="2852250" y="3131750"/>
              <a:ext cx="46000" cy="36225"/>
            </a:xfrm>
            <a:custGeom>
              <a:rect b="b" l="l" r="r" t="t"/>
              <a:pathLst>
                <a:path extrusionOk="0" h="1449" w="1840">
                  <a:moveTo>
                    <a:pt x="1057" y="0"/>
                  </a:moveTo>
                  <a:cubicBezTo>
                    <a:pt x="465" y="0"/>
                    <a:pt x="0" y="829"/>
                    <a:pt x="601" y="1287"/>
                  </a:cubicBezTo>
                  <a:cubicBezTo>
                    <a:pt x="741" y="1395"/>
                    <a:pt x="900" y="1449"/>
                    <a:pt x="1057" y="1449"/>
                  </a:cubicBezTo>
                  <a:cubicBezTo>
                    <a:pt x="1257" y="1449"/>
                    <a:pt x="1453" y="1359"/>
                    <a:pt x="1592" y="1180"/>
                  </a:cubicBezTo>
                  <a:cubicBezTo>
                    <a:pt x="1840" y="862"/>
                    <a:pt x="1804" y="402"/>
                    <a:pt x="1486" y="155"/>
                  </a:cubicBezTo>
                  <a:cubicBezTo>
                    <a:pt x="1344" y="46"/>
                    <a:pt x="1197" y="0"/>
                    <a:pt x="105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4"/>
            <p:cNvSpPr/>
            <p:nvPr/>
          </p:nvSpPr>
          <p:spPr>
            <a:xfrm>
              <a:off x="2948625" y="3205350"/>
              <a:ext cx="47350" cy="36050"/>
            </a:xfrm>
            <a:custGeom>
              <a:rect b="b" l="l" r="r" t="t"/>
              <a:pathLst>
                <a:path extrusionOk="0" h="1442" w="1894">
                  <a:moveTo>
                    <a:pt x="934" y="0"/>
                  </a:moveTo>
                  <a:cubicBezTo>
                    <a:pt x="906" y="0"/>
                    <a:pt x="878" y="2"/>
                    <a:pt x="850" y="5"/>
                  </a:cubicBezTo>
                  <a:cubicBezTo>
                    <a:pt x="213" y="111"/>
                    <a:pt x="1" y="889"/>
                    <a:pt x="496" y="1279"/>
                  </a:cubicBezTo>
                  <a:cubicBezTo>
                    <a:pt x="635" y="1387"/>
                    <a:pt x="802" y="1441"/>
                    <a:pt x="966" y="1441"/>
                  </a:cubicBezTo>
                  <a:cubicBezTo>
                    <a:pt x="1176" y="1441"/>
                    <a:pt x="1383" y="1351"/>
                    <a:pt x="1522" y="1172"/>
                  </a:cubicBezTo>
                  <a:cubicBezTo>
                    <a:pt x="1894" y="699"/>
                    <a:pt x="1523" y="0"/>
                    <a:pt x="93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4"/>
            <p:cNvSpPr/>
            <p:nvPr/>
          </p:nvSpPr>
          <p:spPr>
            <a:xfrm>
              <a:off x="2868500" y="3215700"/>
              <a:ext cx="42125" cy="35775"/>
            </a:xfrm>
            <a:custGeom>
              <a:rect b="b" l="l" r="r" t="t"/>
              <a:pathLst>
                <a:path extrusionOk="0" h="1431" w="1685">
                  <a:moveTo>
                    <a:pt x="798" y="0"/>
                  </a:moveTo>
                  <a:cubicBezTo>
                    <a:pt x="362" y="0"/>
                    <a:pt x="1" y="421"/>
                    <a:pt x="128" y="900"/>
                  </a:cubicBezTo>
                  <a:cubicBezTo>
                    <a:pt x="270" y="1041"/>
                    <a:pt x="447" y="1183"/>
                    <a:pt x="588" y="1289"/>
                  </a:cubicBezTo>
                  <a:lnTo>
                    <a:pt x="765" y="1431"/>
                  </a:lnTo>
                  <a:cubicBezTo>
                    <a:pt x="1013" y="1431"/>
                    <a:pt x="1225" y="1360"/>
                    <a:pt x="1366" y="1183"/>
                  </a:cubicBezTo>
                  <a:cubicBezTo>
                    <a:pt x="1685" y="758"/>
                    <a:pt x="1473" y="122"/>
                    <a:pt x="942" y="16"/>
                  </a:cubicBezTo>
                  <a:cubicBezTo>
                    <a:pt x="893" y="5"/>
                    <a:pt x="845" y="0"/>
                    <a:pt x="79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4"/>
            <p:cNvSpPr/>
            <p:nvPr/>
          </p:nvSpPr>
          <p:spPr>
            <a:xfrm>
              <a:off x="2938025" y="3122075"/>
              <a:ext cx="47150" cy="35850"/>
            </a:xfrm>
            <a:custGeom>
              <a:rect b="b" l="l" r="r" t="t"/>
              <a:pathLst>
                <a:path extrusionOk="0" h="1434" w="1886">
                  <a:moveTo>
                    <a:pt x="1006" y="1"/>
                  </a:moveTo>
                  <a:cubicBezTo>
                    <a:pt x="967" y="1"/>
                    <a:pt x="926" y="4"/>
                    <a:pt x="885" y="11"/>
                  </a:cubicBezTo>
                  <a:cubicBezTo>
                    <a:pt x="248" y="82"/>
                    <a:pt x="0" y="895"/>
                    <a:pt x="531" y="1284"/>
                  </a:cubicBezTo>
                  <a:cubicBezTo>
                    <a:pt x="661" y="1385"/>
                    <a:pt x="808" y="1433"/>
                    <a:pt x="954" y="1433"/>
                  </a:cubicBezTo>
                  <a:cubicBezTo>
                    <a:pt x="1166" y="1433"/>
                    <a:pt x="1375" y="1332"/>
                    <a:pt x="1521" y="1143"/>
                  </a:cubicBezTo>
                  <a:cubicBezTo>
                    <a:pt x="1885" y="680"/>
                    <a:pt x="1569" y="1"/>
                    <a:pt x="100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4"/>
            <p:cNvSpPr/>
            <p:nvPr/>
          </p:nvSpPr>
          <p:spPr>
            <a:xfrm>
              <a:off x="2969850" y="3289525"/>
              <a:ext cx="30100" cy="13250"/>
            </a:xfrm>
            <a:custGeom>
              <a:rect b="b" l="l" r="r" t="t"/>
              <a:pathLst>
                <a:path extrusionOk="0" h="530" w="1204">
                  <a:moveTo>
                    <a:pt x="507" y="1"/>
                  </a:moveTo>
                  <a:cubicBezTo>
                    <a:pt x="327" y="1"/>
                    <a:pt x="145" y="67"/>
                    <a:pt x="1" y="211"/>
                  </a:cubicBezTo>
                  <a:cubicBezTo>
                    <a:pt x="390" y="352"/>
                    <a:pt x="779" y="458"/>
                    <a:pt x="1204" y="529"/>
                  </a:cubicBezTo>
                  <a:cubicBezTo>
                    <a:pt x="1114" y="195"/>
                    <a:pt x="814" y="1"/>
                    <a:pt x="50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4"/>
            <p:cNvSpPr/>
            <p:nvPr/>
          </p:nvSpPr>
          <p:spPr>
            <a:xfrm>
              <a:off x="3032650" y="3195625"/>
              <a:ext cx="47275" cy="35700"/>
            </a:xfrm>
            <a:custGeom>
              <a:rect b="b" l="l" r="r" t="t"/>
              <a:pathLst>
                <a:path extrusionOk="0" h="1428" w="1891">
                  <a:moveTo>
                    <a:pt x="937" y="0"/>
                  </a:moveTo>
                  <a:cubicBezTo>
                    <a:pt x="909" y="0"/>
                    <a:pt x="879" y="2"/>
                    <a:pt x="849" y="5"/>
                  </a:cubicBezTo>
                  <a:cubicBezTo>
                    <a:pt x="213" y="76"/>
                    <a:pt x="0" y="889"/>
                    <a:pt x="496" y="1278"/>
                  </a:cubicBezTo>
                  <a:cubicBezTo>
                    <a:pt x="625" y="1379"/>
                    <a:pt x="773" y="1427"/>
                    <a:pt x="918" y="1427"/>
                  </a:cubicBezTo>
                  <a:cubicBezTo>
                    <a:pt x="1130" y="1427"/>
                    <a:pt x="1339" y="1326"/>
                    <a:pt x="1486" y="1137"/>
                  </a:cubicBezTo>
                  <a:cubicBezTo>
                    <a:pt x="1891" y="665"/>
                    <a:pt x="1524" y="0"/>
                    <a:pt x="9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4"/>
            <p:cNvSpPr/>
            <p:nvPr/>
          </p:nvSpPr>
          <p:spPr>
            <a:xfrm>
              <a:off x="2925800" y="3037575"/>
              <a:ext cx="46725" cy="36400"/>
            </a:xfrm>
            <a:custGeom>
              <a:rect b="b" l="l" r="r" t="t"/>
              <a:pathLst>
                <a:path extrusionOk="0" h="1456" w="1869">
                  <a:moveTo>
                    <a:pt x="1033" y="1"/>
                  </a:moveTo>
                  <a:cubicBezTo>
                    <a:pt x="449" y="1"/>
                    <a:pt x="1" y="822"/>
                    <a:pt x="596" y="1304"/>
                  </a:cubicBezTo>
                  <a:cubicBezTo>
                    <a:pt x="729" y="1407"/>
                    <a:pt x="886" y="1455"/>
                    <a:pt x="1043" y="1455"/>
                  </a:cubicBezTo>
                  <a:cubicBezTo>
                    <a:pt x="1261" y="1455"/>
                    <a:pt x="1477" y="1362"/>
                    <a:pt x="1621" y="1198"/>
                  </a:cubicBezTo>
                  <a:cubicBezTo>
                    <a:pt x="1869" y="879"/>
                    <a:pt x="1798" y="420"/>
                    <a:pt x="1480" y="172"/>
                  </a:cubicBezTo>
                  <a:cubicBezTo>
                    <a:pt x="1332" y="52"/>
                    <a:pt x="1178" y="1"/>
                    <a:pt x="103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4"/>
            <p:cNvSpPr/>
            <p:nvPr/>
          </p:nvSpPr>
          <p:spPr>
            <a:xfrm>
              <a:off x="3022025" y="3111600"/>
              <a:ext cx="47325" cy="35775"/>
            </a:xfrm>
            <a:custGeom>
              <a:rect b="b" l="l" r="r" t="t"/>
              <a:pathLst>
                <a:path extrusionOk="0" h="1431" w="1893">
                  <a:moveTo>
                    <a:pt x="938" y="1"/>
                  </a:moveTo>
                  <a:cubicBezTo>
                    <a:pt x="909" y="1"/>
                    <a:pt x="880" y="2"/>
                    <a:pt x="850" y="5"/>
                  </a:cubicBezTo>
                  <a:cubicBezTo>
                    <a:pt x="249" y="76"/>
                    <a:pt x="1" y="890"/>
                    <a:pt x="532" y="1279"/>
                  </a:cubicBezTo>
                  <a:cubicBezTo>
                    <a:pt x="650" y="1382"/>
                    <a:pt x="799" y="1430"/>
                    <a:pt x="951" y="1430"/>
                  </a:cubicBezTo>
                  <a:cubicBezTo>
                    <a:pt x="1162" y="1430"/>
                    <a:pt x="1378" y="1337"/>
                    <a:pt x="1522" y="1173"/>
                  </a:cubicBezTo>
                  <a:cubicBezTo>
                    <a:pt x="1893" y="667"/>
                    <a:pt x="1525" y="1"/>
                    <a:pt x="9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4"/>
            <p:cNvSpPr/>
            <p:nvPr/>
          </p:nvSpPr>
          <p:spPr>
            <a:xfrm>
              <a:off x="3046800" y="3279225"/>
              <a:ext cx="39825" cy="30625"/>
            </a:xfrm>
            <a:custGeom>
              <a:rect b="b" l="l" r="r" t="t"/>
              <a:pathLst>
                <a:path extrusionOk="0" h="1225" w="1593">
                  <a:moveTo>
                    <a:pt x="769" y="0"/>
                  </a:moveTo>
                  <a:cubicBezTo>
                    <a:pt x="558" y="0"/>
                    <a:pt x="352" y="90"/>
                    <a:pt x="213" y="269"/>
                  </a:cubicBezTo>
                  <a:cubicBezTo>
                    <a:pt x="0" y="552"/>
                    <a:pt x="0" y="941"/>
                    <a:pt x="248" y="1224"/>
                  </a:cubicBezTo>
                  <a:lnTo>
                    <a:pt x="1309" y="1224"/>
                  </a:lnTo>
                  <a:lnTo>
                    <a:pt x="1345" y="1189"/>
                  </a:lnTo>
                  <a:cubicBezTo>
                    <a:pt x="1592" y="870"/>
                    <a:pt x="1521" y="411"/>
                    <a:pt x="1238" y="163"/>
                  </a:cubicBezTo>
                  <a:cubicBezTo>
                    <a:pt x="1099" y="55"/>
                    <a:pt x="933" y="0"/>
                    <a:pt x="76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4"/>
            <p:cNvSpPr/>
            <p:nvPr/>
          </p:nvSpPr>
          <p:spPr>
            <a:xfrm>
              <a:off x="2775300" y="3058850"/>
              <a:ext cx="32500" cy="36100"/>
            </a:xfrm>
            <a:custGeom>
              <a:rect b="b" l="l" r="r" t="t"/>
              <a:pathLst>
                <a:path extrusionOk="0" h="1444" w="1300">
                  <a:moveTo>
                    <a:pt x="352" y="1"/>
                  </a:moveTo>
                  <a:cubicBezTo>
                    <a:pt x="238" y="1"/>
                    <a:pt x="119" y="31"/>
                    <a:pt x="1" y="99"/>
                  </a:cubicBezTo>
                  <a:cubicBezTo>
                    <a:pt x="71" y="559"/>
                    <a:pt x="177" y="983"/>
                    <a:pt x="284" y="1443"/>
                  </a:cubicBezTo>
                  <a:cubicBezTo>
                    <a:pt x="531" y="1443"/>
                    <a:pt x="779" y="1373"/>
                    <a:pt x="920" y="1160"/>
                  </a:cubicBezTo>
                  <a:cubicBezTo>
                    <a:pt x="1299" y="665"/>
                    <a:pt x="885" y="1"/>
                    <a:pt x="35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4"/>
            <p:cNvSpPr/>
            <p:nvPr/>
          </p:nvSpPr>
          <p:spPr>
            <a:xfrm>
              <a:off x="2772650" y="2974650"/>
              <a:ext cx="21250" cy="36275"/>
            </a:xfrm>
            <a:custGeom>
              <a:rect b="b" l="l" r="r" t="t"/>
              <a:pathLst>
                <a:path extrusionOk="0" h="1451" w="850">
                  <a:moveTo>
                    <a:pt x="142" y="1"/>
                  </a:moveTo>
                  <a:cubicBezTo>
                    <a:pt x="71" y="496"/>
                    <a:pt x="36" y="956"/>
                    <a:pt x="0" y="1451"/>
                  </a:cubicBezTo>
                  <a:cubicBezTo>
                    <a:pt x="248" y="1451"/>
                    <a:pt x="460" y="1345"/>
                    <a:pt x="637" y="1168"/>
                  </a:cubicBezTo>
                  <a:cubicBezTo>
                    <a:pt x="849" y="849"/>
                    <a:pt x="814" y="390"/>
                    <a:pt x="496" y="142"/>
                  </a:cubicBezTo>
                  <a:cubicBezTo>
                    <a:pt x="390" y="71"/>
                    <a:pt x="283" y="36"/>
                    <a:pt x="14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4"/>
            <p:cNvSpPr/>
            <p:nvPr/>
          </p:nvSpPr>
          <p:spPr>
            <a:xfrm>
              <a:off x="2800075" y="3143550"/>
              <a:ext cx="13275" cy="22150"/>
            </a:xfrm>
            <a:custGeom>
              <a:rect b="b" l="l" r="r" t="t"/>
              <a:pathLst>
                <a:path extrusionOk="0" h="886" w="531">
                  <a:moveTo>
                    <a:pt x="0" y="1"/>
                  </a:moveTo>
                  <a:cubicBezTo>
                    <a:pt x="142" y="284"/>
                    <a:pt x="283" y="602"/>
                    <a:pt x="460" y="885"/>
                  </a:cubicBezTo>
                  <a:cubicBezTo>
                    <a:pt x="531" y="602"/>
                    <a:pt x="460" y="284"/>
                    <a:pt x="212" y="107"/>
                  </a:cubicBezTo>
                  <a:cubicBezTo>
                    <a:pt x="142" y="36"/>
                    <a:pt x="71" y="1"/>
                    <a:pt x="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4"/>
            <p:cNvSpPr/>
            <p:nvPr/>
          </p:nvSpPr>
          <p:spPr>
            <a:xfrm>
              <a:off x="2844275" y="3047925"/>
              <a:ext cx="47325" cy="35775"/>
            </a:xfrm>
            <a:custGeom>
              <a:rect b="b" l="l" r="r" t="t"/>
              <a:pathLst>
                <a:path extrusionOk="0" h="1431" w="1893">
                  <a:moveTo>
                    <a:pt x="938" y="1"/>
                  </a:moveTo>
                  <a:cubicBezTo>
                    <a:pt x="909" y="1"/>
                    <a:pt x="880" y="2"/>
                    <a:pt x="850" y="6"/>
                  </a:cubicBezTo>
                  <a:cubicBezTo>
                    <a:pt x="248" y="76"/>
                    <a:pt x="1" y="890"/>
                    <a:pt x="531" y="1279"/>
                  </a:cubicBezTo>
                  <a:cubicBezTo>
                    <a:pt x="650" y="1383"/>
                    <a:pt x="799" y="1430"/>
                    <a:pt x="951" y="1430"/>
                  </a:cubicBezTo>
                  <a:cubicBezTo>
                    <a:pt x="1162" y="1430"/>
                    <a:pt x="1378" y="1338"/>
                    <a:pt x="1522" y="1173"/>
                  </a:cubicBezTo>
                  <a:cubicBezTo>
                    <a:pt x="1893" y="667"/>
                    <a:pt x="1524" y="1"/>
                    <a:pt x="9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4"/>
            <p:cNvSpPr/>
            <p:nvPr/>
          </p:nvSpPr>
          <p:spPr>
            <a:xfrm>
              <a:off x="2834550" y="2964800"/>
              <a:ext cx="46450" cy="35700"/>
            </a:xfrm>
            <a:custGeom>
              <a:rect b="b" l="l" r="r" t="t"/>
              <a:pathLst>
                <a:path extrusionOk="0" h="1428" w="1858">
                  <a:moveTo>
                    <a:pt x="937" y="0"/>
                  </a:moveTo>
                  <a:cubicBezTo>
                    <a:pt x="909" y="0"/>
                    <a:pt x="879" y="2"/>
                    <a:pt x="850" y="5"/>
                  </a:cubicBezTo>
                  <a:cubicBezTo>
                    <a:pt x="213" y="76"/>
                    <a:pt x="1" y="890"/>
                    <a:pt x="496" y="1279"/>
                  </a:cubicBezTo>
                  <a:cubicBezTo>
                    <a:pt x="626" y="1380"/>
                    <a:pt x="773" y="1428"/>
                    <a:pt x="919" y="1428"/>
                  </a:cubicBezTo>
                  <a:cubicBezTo>
                    <a:pt x="1131" y="1428"/>
                    <a:pt x="1340" y="1326"/>
                    <a:pt x="1486" y="1137"/>
                  </a:cubicBezTo>
                  <a:cubicBezTo>
                    <a:pt x="1857" y="665"/>
                    <a:pt x="1521" y="0"/>
                    <a:pt x="9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4"/>
            <p:cNvSpPr/>
            <p:nvPr/>
          </p:nvSpPr>
          <p:spPr>
            <a:xfrm>
              <a:off x="3187575" y="3090650"/>
              <a:ext cx="45850" cy="36375"/>
            </a:xfrm>
            <a:custGeom>
              <a:rect b="b" l="l" r="r" t="t"/>
              <a:pathLst>
                <a:path extrusionOk="0" h="1455" w="1834">
                  <a:moveTo>
                    <a:pt x="1032" y="0"/>
                  </a:moveTo>
                  <a:cubicBezTo>
                    <a:pt x="449" y="0"/>
                    <a:pt x="0" y="822"/>
                    <a:pt x="595" y="1303"/>
                  </a:cubicBezTo>
                  <a:cubicBezTo>
                    <a:pt x="728" y="1407"/>
                    <a:pt x="880" y="1455"/>
                    <a:pt x="1029" y="1455"/>
                  </a:cubicBezTo>
                  <a:cubicBezTo>
                    <a:pt x="1238" y="1455"/>
                    <a:pt x="1442" y="1362"/>
                    <a:pt x="1586" y="1197"/>
                  </a:cubicBezTo>
                  <a:cubicBezTo>
                    <a:pt x="1833" y="879"/>
                    <a:pt x="1798" y="419"/>
                    <a:pt x="1480" y="171"/>
                  </a:cubicBezTo>
                  <a:cubicBezTo>
                    <a:pt x="1331" y="51"/>
                    <a:pt x="1178" y="0"/>
                    <a:pt x="1032"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4"/>
            <p:cNvSpPr/>
            <p:nvPr/>
          </p:nvSpPr>
          <p:spPr>
            <a:xfrm>
              <a:off x="3288225" y="3165125"/>
              <a:ext cx="23025" cy="27975"/>
            </a:xfrm>
            <a:custGeom>
              <a:rect b="b" l="l" r="r" t="t"/>
              <a:pathLst>
                <a:path extrusionOk="0" h="1119" w="921">
                  <a:moveTo>
                    <a:pt x="748" y="0"/>
                  </a:moveTo>
                  <a:cubicBezTo>
                    <a:pt x="537" y="0"/>
                    <a:pt x="353" y="102"/>
                    <a:pt x="213" y="270"/>
                  </a:cubicBezTo>
                  <a:cubicBezTo>
                    <a:pt x="0" y="517"/>
                    <a:pt x="0" y="836"/>
                    <a:pt x="177" y="1119"/>
                  </a:cubicBezTo>
                  <a:cubicBezTo>
                    <a:pt x="460" y="765"/>
                    <a:pt x="708" y="376"/>
                    <a:pt x="920" y="22"/>
                  </a:cubicBezTo>
                  <a:cubicBezTo>
                    <a:pt x="861" y="7"/>
                    <a:pt x="804" y="0"/>
                    <a:pt x="74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4"/>
            <p:cNvSpPr/>
            <p:nvPr/>
          </p:nvSpPr>
          <p:spPr>
            <a:xfrm>
              <a:off x="3199800" y="3175150"/>
              <a:ext cx="47125" cy="35825"/>
            </a:xfrm>
            <a:custGeom>
              <a:rect b="b" l="l" r="r" t="t"/>
              <a:pathLst>
                <a:path extrusionOk="0" h="1433" w="1885">
                  <a:moveTo>
                    <a:pt x="971" y="0"/>
                  </a:moveTo>
                  <a:cubicBezTo>
                    <a:pt x="931" y="0"/>
                    <a:pt x="891" y="3"/>
                    <a:pt x="849" y="10"/>
                  </a:cubicBezTo>
                  <a:cubicBezTo>
                    <a:pt x="248" y="81"/>
                    <a:pt x="0" y="895"/>
                    <a:pt x="531" y="1284"/>
                  </a:cubicBezTo>
                  <a:cubicBezTo>
                    <a:pt x="646" y="1385"/>
                    <a:pt x="791" y="1433"/>
                    <a:pt x="938" y="1433"/>
                  </a:cubicBezTo>
                  <a:cubicBezTo>
                    <a:pt x="1153" y="1433"/>
                    <a:pt x="1374" y="1331"/>
                    <a:pt x="1521" y="1142"/>
                  </a:cubicBezTo>
                  <a:cubicBezTo>
                    <a:pt x="1885" y="679"/>
                    <a:pt x="1538" y="0"/>
                    <a:pt x="97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4"/>
            <p:cNvSpPr/>
            <p:nvPr/>
          </p:nvSpPr>
          <p:spPr>
            <a:xfrm>
              <a:off x="3273200" y="3080650"/>
              <a:ext cx="47325" cy="36050"/>
            </a:xfrm>
            <a:custGeom>
              <a:rect b="b" l="l" r="r" t="t"/>
              <a:pathLst>
                <a:path extrusionOk="0" h="1442" w="1893">
                  <a:moveTo>
                    <a:pt x="968" y="1"/>
                  </a:moveTo>
                  <a:cubicBezTo>
                    <a:pt x="941" y="1"/>
                    <a:pt x="913" y="2"/>
                    <a:pt x="884" y="5"/>
                  </a:cubicBezTo>
                  <a:cubicBezTo>
                    <a:pt x="248" y="76"/>
                    <a:pt x="0" y="890"/>
                    <a:pt x="531" y="1279"/>
                  </a:cubicBezTo>
                  <a:cubicBezTo>
                    <a:pt x="654" y="1387"/>
                    <a:pt x="812" y="1441"/>
                    <a:pt x="971" y="1441"/>
                  </a:cubicBezTo>
                  <a:cubicBezTo>
                    <a:pt x="1175" y="1441"/>
                    <a:pt x="1382" y="1352"/>
                    <a:pt x="1521" y="1173"/>
                  </a:cubicBezTo>
                  <a:cubicBezTo>
                    <a:pt x="1893" y="700"/>
                    <a:pt x="1554" y="1"/>
                    <a:pt x="96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4"/>
            <p:cNvSpPr/>
            <p:nvPr/>
          </p:nvSpPr>
          <p:spPr>
            <a:xfrm>
              <a:off x="3260975" y="2996900"/>
              <a:ext cx="45850" cy="36325"/>
            </a:xfrm>
            <a:custGeom>
              <a:rect b="b" l="l" r="r" t="t"/>
              <a:pathLst>
                <a:path extrusionOk="0" h="1453" w="1834">
                  <a:moveTo>
                    <a:pt x="1032" y="1"/>
                  </a:moveTo>
                  <a:cubicBezTo>
                    <a:pt x="449" y="1"/>
                    <a:pt x="1" y="822"/>
                    <a:pt x="595" y="1304"/>
                  </a:cubicBezTo>
                  <a:cubicBezTo>
                    <a:pt x="725" y="1405"/>
                    <a:pt x="878" y="1453"/>
                    <a:pt x="1031" y="1453"/>
                  </a:cubicBezTo>
                  <a:cubicBezTo>
                    <a:pt x="1253" y="1453"/>
                    <a:pt x="1474" y="1351"/>
                    <a:pt x="1621" y="1162"/>
                  </a:cubicBezTo>
                  <a:cubicBezTo>
                    <a:pt x="1833" y="844"/>
                    <a:pt x="1798" y="419"/>
                    <a:pt x="1480" y="172"/>
                  </a:cubicBezTo>
                  <a:cubicBezTo>
                    <a:pt x="1331" y="52"/>
                    <a:pt x="1178" y="1"/>
                    <a:pt x="103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4"/>
            <p:cNvSpPr/>
            <p:nvPr/>
          </p:nvSpPr>
          <p:spPr>
            <a:xfrm>
              <a:off x="2999200" y="2943850"/>
              <a:ext cx="46725" cy="36325"/>
            </a:xfrm>
            <a:custGeom>
              <a:rect b="b" l="l" r="r" t="t"/>
              <a:pathLst>
                <a:path extrusionOk="0" h="1453" w="1869">
                  <a:moveTo>
                    <a:pt x="1033" y="0"/>
                  </a:moveTo>
                  <a:cubicBezTo>
                    <a:pt x="449" y="0"/>
                    <a:pt x="1" y="822"/>
                    <a:pt x="596" y="1303"/>
                  </a:cubicBezTo>
                  <a:cubicBezTo>
                    <a:pt x="725" y="1404"/>
                    <a:pt x="878" y="1452"/>
                    <a:pt x="1031" y="1452"/>
                  </a:cubicBezTo>
                  <a:cubicBezTo>
                    <a:pt x="1253" y="1452"/>
                    <a:pt x="1475" y="1350"/>
                    <a:pt x="1621" y="1162"/>
                  </a:cubicBezTo>
                  <a:cubicBezTo>
                    <a:pt x="1869" y="843"/>
                    <a:pt x="1798" y="419"/>
                    <a:pt x="1480" y="171"/>
                  </a:cubicBezTo>
                  <a:cubicBezTo>
                    <a:pt x="1332" y="51"/>
                    <a:pt x="1178" y="0"/>
                    <a:pt x="103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4"/>
            <p:cNvSpPr/>
            <p:nvPr/>
          </p:nvSpPr>
          <p:spPr>
            <a:xfrm>
              <a:off x="3095425" y="3017850"/>
              <a:ext cx="47325" cy="35725"/>
            </a:xfrm>
            <a:custGeom>
              <a:rect b="b" l="l" r="r" t="t"/>
              <a:pathLst>
                <a:path extrusionOk="0" h="1429" w="1893">
                  <a:moveTo>
                    <a:pt x="973" y="1"/>
                  </a:moveTo>
                  <a:cubicBezTo>
                    <a:pt x="944" y="1"/>
                    <a:pt x="915" y="3"/>
                    <a:pt x="885" y="6"/>
                  </a:cubicBezTo>
                  <a:cubicBezTo>
                    <a:pt x="249" y="77"/>
                    <a:pt x="1" y="890"/>
                    <a:pt x="532" y="1279"/>
                  </a:cubicBezTo>
                  <a:cubicBezTo>
                    <a:pt x="647" y="1380"/>
                    <a:pt x="791" y="1428"/>
                    <a:pt x="939" y="1428"/>
                  </a:cubicBezTo>
                  <a:cubicBezTo>
                    <a:pt x="1154" y="1428"/>
                    <a:pt x="1375" y="1326"/>
                    <a:pt x="1522" y="1138"/>
                  </a:cubicBezTo>
                  <a:cubicBezTo>
                    <a:pt x="1893" y="666"/>
                    <a:pt x="1557" y="1"/>
                    <a:pt x="97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4"/>
            <p:cNvSpPr/>
            <p:nvPr/>
          </p:nvSpPr>
          <p:spPr>
            <a:xfrm>
              <a:off x="3012300" y="3027600"/>
              <a:ext cx="46475" cy="36025"/>
            </a:xfrm>
            <a:custGeom>
              <a:rect b="b" l="l" r="r" t="t"/>
              <a:pathLst>
                <a:path extrusionOk="0" h="1441" w="1859">
                  <a:moveTo>
                    <a:pt x="934" y="0"/>
                  </a:moveTo>
                  <a:cubicBezTo>
                    <a:pt x="906" y="0"/>
                    <a:pt x="878" y="2"/>
                    <a:pt x="850" y="5"/>
                  </a:cubicBezTo>
                  <a:cubicBezTo>
                    <a:pt x="213" y="111"/>
                    <a:pt x="1" y="889"/>
                    <a:pt x="496" y="1278"/>
                  </a:cubicBezTo>
                  <a:cubicBezTo>
                    <a:pt x="635" y="1387"/>
                    <a:pt x="795" y="1441"/>
                    <a:pt x="951" y="1441"/>
                  </a:cubicBezTo>
                  <a:cubicBezTo>
                    <a:pt x="1152" y="1441"/>
                    <a:pt x="1347" y="1351"/>
                    <a:pt x="1486" y="1172"/>
                  </a:cubicBezTo>
                  <a:cubicBezTo>
                    <a:pt x="1858" y="699"/>
                    <a:pt x="1520" y="0"/>
                    <a:pt x="93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4"/>
            <p:cNvSpPr/>
            <p:nvPr/>
          </p:nvSpPr>
          <p:spPr>
            <a:xfrm>
              <a:off x="3085700" y="2933850"/>
              <a:ext cx="47325" cy="35775"/>
            </a:xfrm>
            <a:custGeom>
              <a:rect b="b" l="l" r="r" t="t"/>
              <a:pathLst>
                <a:path extrusionOk="0" h="1431" w="1893">
                  <a:moveTo>
                    <a:pt x="938" y="0"/>
                  </a:moveTo>
                  <a:cubicBezTo>
                    <a:pt x="909" y="0"/>
                    <a:pt x="880" y="2"/>
                    <a:pt x="850" y="5"/>
                  </a:cubicBezTo>
                  <a:cubicBezTo>
                    <a:pt x="213" y="76"/>
                    <a:pt x="1" y="890"/>
                    <a:pt x="496" y="1279"/>
                  </a:cubicBezTo>
                  <a:cubicBezTo>
                    <a:pt x="629" y="1382"/>
                    <a:pt x="787" y="1430"/>
                    <a:pt x="944" y="1430"/>
                  </a:cubicBezTo>
                  <a:cubicBezTo>
                    <a:pt x="1162" y="1430"/>
                    <a:pt x="1378" y="1337"/>
                    <a:pt x="1522" y="1173"/>
                  </a:cubicBezTo>
                  <a:cubicBezTo>
                    <a:pt x="1893" y="667"/>
                    <a:pt x="1524" y="0"/>
                    <a:pt x="93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4"/>
            <p:cNvSpPr/>
            <p:nvPr/>
          </p:nvSpPr>
          <p:spPr>
            <a:xfrm>
              <a:off x="3106050" y="3101000"/>
              <a:ext cx="47350" cy="36200"/>
            </a:xfrm>
            <a:custGeom>
              <a:rect b="b" l="l" r="r" t="t"/>
              <a:pathLst>
                <a:path extrusionOk="0" h="1448" w="1894">
                  <a:moveTo>
                    <a:pt x="934" y="0"/>
                  </a:moveTo>
                  <a:cubicBezTo>
                    <a:pt x="906" y="0"/>
                    <a:pt x="878" y="2"/>
                    <a:pt x="849" y="5"/>
                  </a:cubicBezTo>
                  <a:cubicBezTo>
                    <a:pt x="213" y="111"/>
                    <a:pt x="0" y="889"/>
                    <a:pt x="496" y="1314"/>
                  </a:cubicBezTo>
                  <a:cubicBezTo>
                    <a:pt x="628" y="1402"/>
                    <a:pt x="785" y="1448"/>
                    <a:pt x="941" y="1448"/>
                  </a:cubicBezTo>
                  <a:cubicBezTo>
                    <a:pt x="1160" y="1448"/>
                    <a:pt x="1377" y="1358"/>
                    <a:pt x="1521" y="1172"/>
                  </a:cubicBezTo>
                  <a:cubicBezTo>
                    <a:pt x="1893" y="699"/>
                    <a:pt x="1523" y="0"/>
                    <a:pt x="93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4"/>
            <p:cNvSpPr/>
            <p:nvPr/>
          </p:nvSpPr>
          <p:spPr>
            <a:xfrm>
              <a:off x="3179450" y="3007250"/>
              <a:ext cx="47350" cy="36050"/>
            </a:xfrm>
            <a:custGeom>
              <a:rect b="b" l="l" r="r" t="t"/>
              <a:pathLst>
                <a:path extrusionOk="0" h="1442" w="1894">
                  <a:moveTo>
                    <a:pt x="934" y="1"/>
                  </a:moveTo>
                  <a:cubicBezTo>
                    <a:pt x="906" y="1"/>
                    <a:pt x="878" y="2"/>
                    <a:pt x="849" y="5"/>
                  </a:cubicBezTo>
                  <a:cubicBezTo>
                    <a:pt x="213" y="76"/>
                    <a:pt x="0" y="890"/>
                    <a:pt x="496" y="1279"/>
                  </a:cubicBezTo>
                  <a:cubicBezTo>
                    <a:pt x="635" y="1387"/>
                    <a:pt x="801" y="1441"/>
                    <a:pt x="965" y="1441"/>
                  </a:cubicBezTo>
                  <a:cubicBezTo>
                    <a:pt x="1176" y="1441"/>
                    <a:pt x="1382" y="1352"/>
                    <a:pt x="1522" y="1173"/>
                  </a:cubicBezTo>
                  <a:cubicBezTo>
                    <a:pt x="1893" y="700"/>
                    <a:pt x="1523" y="1"/>
                    <a:pt x="93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4"/>
            <p:cNvSpPr/>
            <p:nvPr/>
          </p:nvSpPr>
          <p:spPr>
            <a:xfrm>
              <a:off x="3072800" y="2850100"/>
              <a:ext cx="46550" cy="35775"/>
            </a:xfrm>
            <a:custGeom>
              <a:rect b="b" l="l" r="r" t="t"/>
              <a:pathLst>
                <a:path extrusionOk="0" h="1431" w="1862">
                  <a:moveTo>
                    <a:pt x="1042" y="0"/>
                  </a:moveTo>
                  <a:cubicBezTo>
                    <a:pt x="442" y="0"/>
                    <a:pt x="0" y="815"/>
                    <a:pt x="623" y="1268"/>
                  </a:cubicBezTo>
                  <a:cubicBezTo>
                    <a:pt x="747" y="1377"/>
                    <a:pt x="904" y="1431"/>
                    <a:pt x="1063" y="1431"/>
                  </a:cubicBezTo>
                  <a:cubicBezTo>
                    <a:pt x="1268" y="1431"/>
                    <a:pt x="1474" y="1341"/>
                    <a:pt x="1613" y="1162"/>
                  </a:cubicBezTo>
                  <a:cubicBezTo>
                    <a:pt x="1861" y="844"/>
                    <a:pt x="1790" y="384"/>
                    <a:pt x="1507" y="172"/>
                  </a:cubicBezTo>
                  <a:cubicBezTo>
                    <a:pt x="1352" y="51"/>
                    <a:pt x="1192" y="0"/>
                    <a:pt x="1042"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4"/>
            <p:cNvSpPr/>
            <p:nvPr/>
          </p:nvSpPr>
          <p:spPr>
            <a:xfrm>
              <a:off x="3169725" y="2923250"/>
              <a:ext cx="46450" cy="36575"/>
            </a:xfrm>
            <a:custGeom>
              <a:rect b="b" l="l" r="r" t="t"/>
              <a:pathLst>
                <a:path extrusionOk="0" h="1463" w="1858">
                  <a:moveTo>
                    <a:pt x="933" y="0"/>
                  </a:moveTo>
                  <a:cubicBezTo>
                    <a:pt x="906" y="0"/>
                    <a:pt x="878" y="2"/>
                    <a:pt x="849" y="5"/>
                  </a:cubicBezTo>
                  <a:cubicBezTo>
                    <a:pt x="213" y="111"/>
                    <a:pt x="0" y="889"/>
                    <a:pt x="496" y="1314"/>
                  </a:cubicBezTo>
                  <a:cubicBezTo>
                    <a:pt x="625" y="1415"/>
                    <a:pt x="773" y="1463"/>
                    <a:pt x="918" y="1463"/>
                  </a:cubicBezTo>
                  <a:cubicBezTo>
                    <a:pt x="1130" y="1463"/>
                    <a:pt x="1339" y="1361"/>
                    <a:pt x="1486" y="1172"/>
                  </a:cubicBezTo>
                  <a:cubicBezTo>
                    <a:pt x="1858" y="699"/>
                    <a:pt x="1519" y="0"/>
                    <a:pt x="93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4"/>
            <p:cNvSpPr/>
            <p:nvPr/>
          </p:nvSpPr>
          <p:spPr>
            <a:xfrm>
              <a:off x="2843400" y="2819900"/>
              <a:ext cx="11525" cy="11500"/>
            </a:xfrm>
            <a:custGeom>
              <a:rect b="b" l="l" r="r" t="t"/>
              <a:pathLst>
                <a:path extrusionOk="0" h="460" w="461">
                  <a:moveTo>
                    <a:pt x="460" y="0"/>
                  </a:moveTo>
                  <a:cubicBezTo>
                    <a:pt x="319" y="142"/>
                    <a:pt x="177" y="318"/>
                    <a:pt x="0" y="460"/>
                  </a:cubicBezTo>
                  <a:cubicBezTo>
                    <a:pt x="107" y="389"/>
                    <a:pt x="213" y="318"/>
                    <a:pt x="319" y="212"/>
                  </a:cubicBezTo>
                  <a:cubicBezTo>
                    <a:pt x="354" y="177"/>
                    <a:pt x="425" y="71"/>
                    <a:pt x="46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4"/>
            <p:cNvSpPr/>
            <p:nvPr/>
          </p:nvSpPr>
          <p:spPr>
            <a:xfrm>
              <a:off x="2907950" y="2871050"/>
              <a:ext cx="47325" cy="35775"/>
            </a:xfrm>
            <a:custGeom>
              <a:rect b="b" l="l" r="r" t="t"/>
              <a:pathLst>
                <a:path extrusionOk="0" h="1431" w="1893">
                  <a:moveTo>
                    <a:pt x="938" y="1"/>
                  </a:moveTo>
                  <a:cubicBezTo>
                    <a:pt x="909" y="1"/>
                    <a:pt x="879" y="2"/>
                    <a:pt x="850" y="6"/>
                  </a:cubicBezTo>
                  <a:cubicBezTo>
                    <a:pt x="213" y="77"/>
                    <a:pt x="1" y="890"/>
                    <a:pt x="496" y="1279"/>
                  </a:cubicBezTo>
                  <a:cubicBezTo>
                    <a:pt x="629" y="1383"/>
                    <a:pt x="787" y="1431"/>
                    <a:pt x="943" y="1431"/>
                  </a:cubicBezTo>
                  <a:cubicBezTo>
                    <a:pt x="1162" y="1431"/>
                    <a:pt x="1378" y="1338"/>
                    <a:pt x="1522" y="1173"/>
                  </a:cubicBezTo>
                  <a:cubicBezTo>
                    <a:pt x="1893" y="667"/>
                    <a:pt x="1524" y="1"/>
                    <a:pt x="9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4"/>
            <p:cNvSpPr/>
            <p:nvPr/>
          </p:nvSpPr>
          <p:spPr>
            <a:xfrm>
              <a:off x="2823950" y="2880775"/>
              <a:ext cx="47325" cy="35775"/>
            </a:xfrm>
            <a:custGeom>
              <a:rect b="b" l="l" r="r" t="t"/>
              <a:pathLst>
                <a:path extrusionOk="0" h="1431" w="1893">
                  <a:moveTo>
                    <a:pt x="937" y="1"/>
                  </a:moveTo>
                  <a:cubicBezTo>
                    <a:pt x="908" y="1"/>
                    <a:pt x="879" y="3"/>
                    <a:pt x="849" y="6"/>
                  </a:cubicBezTo>
                  <a:cubicBezTo>
                    <a:pt x="212" y="77"/>
                    <a:pt x="0" y="890"/>
                    <a:pt x="495" y="1279"/>
                  </a:cubicBezTo>
                  <a:cubicBezTo>
                    <a:pt x="628" y="1383"/>
                    <a:pt x="786" y="1431"/>
                    <a:pt x="943" y="1431"/>
                  </a:cubicBezTo>
                  <a:cubicBezTo>
                    <a:pt x="1161" y="1431"/>
                    <a:pt x="1377" y="1338"/>
                    <a:pt x="1521" y="1173"/>
                  </a:cubicBezTo>
                  <a:cubicBezTo>
                    <a:pt x="1892" y="667"/>
                    <a:pt x="1524" y="1"/>
                    <a:pt x="93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4"/>
            <p:cNvSpPr/>
            <p:nvPr/>
          </p:nvSpPr>
          <p:spPr>
            <a:xfrm>
              <a:off x="2895025" y="2786425"/>
              <a:ext cx="46550" cy="36325"/>
            </a:xfrm>
            <a:custGeom>
              <a:rect b="b" l="l" r="r" t="t"/>
              <a:pathLst>
                <a:path extrusionOk="0" h="1453" w="1862">
                  <a:moveTo>
                    <a:pt x="1044" y="1"/>
                  </a:moveTo>
                  <a:cubicBezTo>
                    <a:pt x="443" y="1"/>
                    <a:pt x="1" y="822"/>
                    <a:pt x="624" y="1304"/>
                  </a:cubicBezTo>
                  <a:cubicBezTo>
                    <a:pt x="739" y="1405"/>
                    <a:pt x="884" y="1453"/>
                    <a:pt x="1031" y="1453"/>
                  </a:cubicBezTo>
                  <a:cubicBezTo>
                    <a:pt x="1246" y="1453"/>
                    <a:pt x="1468" y="1351"/>
                    <a:pt x="1614" y="1162"/>
                  </a:cubicBezTo>
                  <a:cubicBezTo>
                    <a:pt x="1862" y="844"/>
                    <a:pt x="1791" y="419"/>
                    <a:pt x="1508" y="172"/>
                  </a:cubicBezTo>
                  <a:cubicBezTo>
                    <a:pt x="1353" y="52"/>
                    <a:pt x="1193" y="1"/>
                    <a:pt x="104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4"/>
            <p:cNvSpPr/>
            <p:nvPr/>
          </p:nvSpPr>
          <p:spPr>
            <a:xfrm>
              <a:off x="2916400" y="2954375"/>
              <a:ext cx="50350" cy="36150"/>
            </a:xfrm>
            <a:custGeom>
              <a:rect b="b" l="l" r="r" t="t"/>
              <a:pathLst>
                <a:path extrusionOk="0" h="1446" w="2014">
                  <a:moveTo>
                    <a:pt x="993" y="0"/>
                  </a:moveTo>
                  <a:cubicBezTo>
                    <a:pt x="800" y="0"/>
                    <a:pt x="601" y="83"/>
                    <a:pt x="441" y="281"/>
                  </a:cubicBezTo>
                  <a:cubicBezTo>
                    <a:pt x="0" y="825"/>
                    <a:pt x="491" y="1446"/>
                    <a:pt x="1021" y="1446"/>
                  </a:cubicBezTo>
                  <a:cubicBezTo>
                    <a:pt x="1214" y="1446"/>
                    <a:pt x="1412" y="1364"/>
                    <a:pt x="1573" y="1165"/>
                  </a:cubicBezTo>
                  <a:cubicBezTo>
                    <a:pt x="2014" y="621"/>
                    <a:pt x="1523" y="0"/>
                    <a:pt x="99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4"/>
            <p:cNvSpPr/>
            <p:nvPr/>
          </p:nvSpPr>
          <p:spPr>
            <a:xfrm>
              <a:off x="2991975" y="2859575"/>
              <a:ext cx="46450" cy="36200"/>
            </a:xfrm>
            <a:custGeom>
              <a:rect b="b" l="l" r="r" t="t"/>
              <a:pathLst>
                <a:path extrusionOk="0" h="1448" w="1858">
                  <a:moveTo>
                    <a:pt x="933" y="0"/>
                  </a:moveTo>
                  <a:cubicBezTo>
                    <a:pt x="906" y="0"/>
                    <a:pt x="878" y="2"/>
                    <a:pt x="849" y="5"/>
                  </a:cubicBezTo>
                  <a:cubicBezTo>
                    <a:pt x="212" y="111"/>
                    <a:pt x="0" y="889"/>
                    <a:pt x="495" y="1314"/>
                  </a:cubicBezTo>
                  <a:cubicBezTo>
                    <a:pt x="628" y="1402"/>
                    <a:pt x="779" y="1448"/>
                    <a:pt x="928" y="1448"/>
                  </a:cubicBezTo>
                  <a:cubicBezTo>
                    <a:pt x="1136" y="1448"/>
                    <a:pt x="1341" y="1358"/>
                    <a:pt x="1486" y="1172"/>
                  </a:cubicBezTo>
                  <a:cubicBezTo>
                    <a:pt x="1858" y="699"/>
                    <a:pt x="1519" y="0"/>
                    <a:pt x="93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4"/>
            <p:cNvSpPr/>
            <p:nvPr/>
          </p:nvSpPr>
          <p:spPr>
            <a:xfrm>
              <a:off x="2980075" y="2776625"/>
              <a:ext cx="49700" cy="36150"/>
            </a:xfrm>
            <a:custGeom>
              <a:rect b="b" l="l" r="r" t="t"/>
              <a:pathLst>
                <a:path extrusionOk="0" h="1446" w="1988">
                  <a:moveTo>
                    <a:pt x="972" y="0"/>
                  </a:moveTo>
                  <a:cubicBezTo>
                    <a:pt x="783" y="0"/>
                    <a:pt x="592" y="82"/>
                    <a:pt x="441" y="281"/>
                  </a:cubicBezTo>
                  <a:cubicBezTo>
                    <a:pt x="0" y="825"/>
                    <a:pt x="491" y="1446"/>
                    <a:pt x="1021" y="1446"/>
                  </a:cubicBezTo>
                  <a:cubicBezTo>
                    <a:pt x="1214" y="1446"/>
                    <a:pt x="1412" y="1363"/>
                    <a:pt x="1573" y="1165"/>
                  </a:cubicBezTo>
                  <a:cubicBezTo>
                    <a:pt x="1988" y="621"/>
                    <a:pt x="1490" y="0"/>
                    <a:pt x="972"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4"/>
            <p:cNvSpPr/>
            <p:nvPr/>
          </p:nvSpPr>
          <p:spPr>
            <a:xfrm>
              <a:off x="3152025" y="2756875"/>
              <a:ext cx="40725" cy="35425"/>
            </a:xfrm>
            <a:custGeom>
              <a:rect b="b" l="l" r="r" t="t"/>
              <a:pathLst>
                <a:path extrusionOk="0" h="1417" w="1629">
                  <a:moveTo>
                    <a:pt x="800" y="1"/>
                  </a:moveTo>
                  <a:cubicBezTo>
                    <a:pt x="594" y="1"/>
                    <a:pt x="397" y="79"/>
                    <a:pt x="248" y="257"/>
                  </a:cubicBezTo>
                  <a:cubicBezTo>
                    <a:pt x="1" y="576"/>
                    <a:pt x="72" y="1035"/>
                    <a:pt x="390" y="1283"/>
                  </a:cubicBezTo>
                  <a:cubicBezTo>
                    <a:pt x="522" y="1371"/>
                    <a:pt x="673" y="1417"/>
                    <a:pt x="822" y="1417"/>
                  </a:cubicBezTo>
                  <a:cubicBezTo>
                    <a:pt x="1031" y="1417"/>
                    <a:pt x="1236" y="1327"/>
                    <a:pt x="1380" y="1142"/>
                  </a:cubicBezTo>
                  <a:cubicBezTo>
                    <a:pt x="1628" y="823"/>
                    <a:pt x="1593" y="399"/>
                    <a:pt x="1310" y="151"/>
                  </a:cubicBezTo>
                  <a:lnTo>
                    <a:pt x="1239" y="151"/>
                  </a:lnTo>
                  <a:lnTo>
                    <a:pt x="921" y="10"/>
                  </a:lnTo>
                  <a:cubicBezTo>
                    <a:pt x="880" y="4"/>
                    <a:pt x="840" y="1"/>
                    <a:pt x="80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4"/>
            <p:cNvSpPr/>
            <p:nvPr/>
          </p:nvSpPr>
          <p:spPr>
            <a:xfrm>
              <a:off x="3243125" y="2829500"/>
              <a:ext cx="47300" cy="36050"/>
            </a:xfrm>
            <a:custGeom>
              <a:rect b="b" l="l" r="r" t="t"/>
              <a:pathLst>
                <a:path extrusionOk="0" h="1442" w="1892">
                  <a:moveTo>
                    <a:pt x="934" y="1"/>
                  </a:moveTo>
                  <a:cubicBezTo>
                    <a:pt x="906" y="1"/>
                    <a:pt x="878" y="2"/>
                    <a:pt x="849" y="5"/>
                  </a:cubicBezTo>
                  <a:cubicBezTo>
                    <a:pt x="213" y="76"/>
                    <a:pt x="0" y="890"/>
                    <a:pt x="496" y="1279"/>
                  </a:cubicBezTo>
                  <a:cubicBezTo>
                    <a:pt x="635" y="1387"/>
                    <a:pt x="801" y="1441"/>
                    <a:pt x="962" y="1441"/>
                  </a:cubicBezTo>
                  <a:cubicBezTo>
                    <a:pt x="1169" y="1441"/>
                    <a:pt x="1367" y="1352"/>
                    <a:pt x="1486" y="1173"/>
                  </a:cubicBezTo>
                  <a:cubicBezTo>
                    <a:pt x="1892" y="700"/>
                    <a:pt x="1522" y="1"/>
                    <a:pt x="93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4"/>
            <p:cNvSpPr/>
            <p:nvPr/>
          </p:nvSpPr>
          <p:spPr>
            <a:xfrm>
              <a:off x="3159100" y="2840100"/>
              <a:ext cx="47325" cy="35725"/>
            </a:xfrm>
            <a:custGeom>
              <a:rect b="b" l="l" r="r" t="t"/>
              <a:pathLst>
                <a:path extrusionOk="0" h="1429" w="1893">
                  <a:moveTo>
                    <a:pt x="938" y="1"/>
                  </a:moveTo>
                  <a:cubicBezTo>
                    <a:pt x="909" y="1"/>
                    <a:pt x="880" y="2"/>
                    <a:pt x="850" y="6"/>
                  </a:cubicBezTo>
                  <a:cubicBezTo>
                    <a:pt x="213" y="76"/>
                    <a:pt x="1" y="890"/>
                    <a:pt x="496" y="1279"/>
                  </a:cubicBezTo>
                  <a:cubicBezTo>
                    <a:pt x="626" y="1380"/>
                    <a:pt x="779" y="1428"/>
                    <a:pt x="932" y="1428"/>
                  </a:cubicBezTo>
                  <a:cubicBezTo>
                    <a:pt x="1154" y="1428"/>
                    <a:pt x="1375" y="1326"/>
                    <a:pt x="1522" y="1138"/>
                  </a:cubicBezTo>
                  <a:cubicBezTo>
                    <a:pt x="1893" y="666"/>
                    <a:pt x="1525" y="1"/>
                    <a:pt x="9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4"/>
            <p:cNvSpPr/>
            <p:nvPr/>
          </p:nvSpPr>
          <p:spPr>
            <a:xfrm>
              <a:off x="3252850" y="2913500"/>
              <a:ext cx="47325" cy="35775"/>
            </a:xfrm>
            <a:custGeom>
              <a:rect b="b" l="l" r="r" t="t"/>
              <a:pathLst>
                <a:path extrusionOk="0" h="1431" w="1893">
                  <a:moveTo>
                    <a:pt x="968" y="1"/>
                  </a:moveTo>
                  <a:cubicBezTo>
                    <a:pt x="941" y="1"/>
                    <a:pt x="913" y="2"/>
                    <a:pt x="885" y="6"/>
                  </a:cubicBezTo>
                  <a:cubicBezTo>
                    <a:pt x="248" y="76"/>
                    <a:pt x="0" y="890"/>
                    <a:pt x="531" y="1279"/>
                  </a:cubicBezTo>
                  <a:cubicBezTo>
                    <a:pt x="649" y="1383"/>
                    <a:pt x="799" y="1431"/>
                    <a:pt x="950" y="1431"/>
                  </a:cubicBezTo>
                  <a:cubicBezTo>
                    <a:pt x="1161" y="1431"/>
                    <a:pt x="1377" y="1338"/>
                    <a:pt x="1522" y="1173"/>
                  </a:cubicBezTo>
                  <a:cubicBezTo>
                    <a:pt x="1892" y="667"/>
                    <a:pt x="1524" y="1"/>
                    <a:pt x="96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4"/>
            <p:cNvSpPr/>
            <p:nvPr/>
          </p:nvSpPr>
          <p:spPr>
            <a:xfrm>
              <a:off x="3065375" y="2766575"/>
              <a:ext cx="47075" cy="35850"/>
            </a:xfrm>
            <a:custGeom>
              <a:rect b="b" l="l" r="r" t="t"/>
              <a:pathLst>
                <a:path extrusionOk="0" h="1434" w="1883">
                  <a:moveTo>
                    <a:pt x="971" y="0"/>
                  </a:moveTo>
                  <a:cubicBezTo>
                    <a:pt x="931" y="0"/>
                    <a:pt x="891" y="4"/>
                    <a:pt x="849" y="11"/>
                  </a:cubicBezTo>
                  <a:cubicBezTo>
                    <a:pt x="212" y="81"/>
                    <a:pt x="0" y="895"/>
                    <a:pt x="495" y="1284"/>
                  </a:cubicBezTo>
                  <a:cubicBezTo>
                    <a:pt x="625" y="1385"/>
                    <a:pt x="778" y="1433"/>
                    <a:pt x="929" y="1433"/>
                  </a:cubicBezTo>
                  <a:cubicBezTo>
                    <a:pt x="1147" y="1433"/>
                    <a:pt x="1360" y="1331"/>
                    <a:pt x="1486" y="1143"/>
                  </a:cubicBezTo>
                  <a:cubicBezTo>
                    <a:pt x="1883" y="680"/>
                    <a:pt x="1538" y="0"/>
                    <a:pt x="97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8" name="Google Shape;448;p4"/>
          <p:cNvSpPr/>
          <p:nvPr/>
        </p:nvSpPr>
        <p:spPr>
          <a:xfrm>
            <a:off x="478719" y="4199450"/>
            <a:ext cx="1021971" cy="944056"/>
          </a:xfrm>
          <a:custGeom>
            <a:rect b="b" l="l" r="r" t="t"/>
            <a:pathLst>
              <a:path extrusionOk="0" h="17581" w="19032">
                <a:moveTo>
                  <a:pt x="9280" y="3035"/>
                </a:moveTo>
                <a:cubicBezTo>
                  <a:pt x="10814" y="3035"/>
                  <a:pt x="12328" y="4028"/>
                  <a:pt x="12700" y="5801"/>
                </a:cubicBezTo>
                <a:cubicBezTo>
                  <a:pt x="13187" y="8129"/>
                  <a:pt x="11334" y="10022"/>
                  <a:pt x="9280" y="10022"/>
                </a:cubicBezTo>
                <a:cubicBezTo>
                  <a:pt x="8649" y="10022"/>
                  <a:pt x="8000" y="9844"/>
                  <a:pt x="7393" y="9445"/>
                </a:cubicBezTo>
                <a:cubicBezTo>
                  <a:pt x="5766" y="8384"/>
                  <a:pt x="5306" y="6226"/>
                  <a:pt x="6368" y="4634"/>
                </a:cubicBezTo>
                <a:cubicBezTo>
                  <a:pt x="7076" y="3543"/>
                  <a:pt x="8183" y="3035"/>
                  <a:pt x="9280" y="3035"/>
                </a:cubicBezTo>
                <a:close/>
                <a:moveTo>
                  <a:pt x="2759" y="0"/>
                </a:moveTo>
                <a:lnTo>
                  <a:pt x="2052" y="1132"/>
                </a:lnTo>
                <a:lnTo>
                  <a:pt x="637" y="212"/>
                </a:lnTo>
                <a:lnTo>
                  <a:pt x="0" y="1167"/>
                </a:lnTo>
                <a:lnTo>
                  <a:pt x="1415" y="2087"/>
                </a:lnTo>
                <a:lnTo>
                  <a:pt x="672" y="3219"/>
                </a:lnTo>
                <a:lnTo>
                  <a:pt x="1663" y="3820"/>
                </a:lnTo>
                <a:lnTo>
                  <a:pt x="2406" y="2724"/>
                </a:lnTo>
                <a:lnTo>
                  <a:pt x="5094" y="4492"/>
                </a:lnTo>
                <a:cubicBezTo>
                  <a:pt x="4068" y="6580"/>
                  <a:pt x="4811" y="9126"/>
                  <a:pt x="6757" y="10400"/>
                </a:cubicBezTo>
                <a:cubicBezTo>
                  <a:pt x="6863" y="10471"/>
                  <a:pt x="7004" y="10541"/>
                  <a:pt x="7110" y="10612"/>
                </a:cubicBezTo>
                <a:lnTo>
                  <a:pt x="5943" y="14998"/>
                </a:lnTo>
                <a:lnTo>
                  <a:pt x="5236" y="13477"/>
                </a:lnTo>
                <a:lnTo>
                  <a:pt x="4174" y="13973"/>
                </a:lnTo>
                <a:lnTo>
                  <a:pt x="5837" y="17581"/>
                </a:lnTo>
                <a:lnTo>
                  <a:pt x="9091" y="15281"/>
                </a:lnTo>
                <a:lnTo>
                  <a:pt x="8419" y="14326"/>
                </a:lnTo>
                <a:lnTo>
                  <a:pt x="7075" y="15281"/>
                </a:lnTo>
                <a:lnTo>
                  <a:pt x="8207" y="11037"/>
                </a:lnTo>
                <a:cubicBezTo>
                  <a:pt x="8577" y="11127"/>
                  <a:pt x="8948" y="11171"/>
                  <a:pt x="9314" y="11171"/>
                </a:cubicBezTo>
                <a:cubicBezTo>
                  <a:pt x="10667" y="11171"/>
                  <a:pt x="11958" y="10573"/>
                  <a:pt x="12876" y="9516"/>
                </a:cubicBezTo>
                <a:lnTo>
                  <a:pt x="13973" y="10294"/>
                </a:lnTo>
                <a:lnTo>
                  <a:pt x="13584" y="10895"/>
                </a:lnTo>
                <a:lnTo>
                  <a:pt x="14539" y="11532"/>
                </a:lnTo>
                <a:lnTo>
                  <a:pt x="14963" y="10895"/>
                </a:lnTo>
                <a:lnTo>
                  <a:pt x="16555" y="11956"/>
                </a:lnTo>
                <a:lnTo>
                  <a:pt x="14928" y="12133"/>
                </a:lnTo>
                <a:lnTo>
                  <a:pt x="15070" y="13301"/>
                </a:lnTo>
                <a:lnTo>
                  <a:pt x="19031" y="12841"/>
                </a:lnTo>
                <a:lnTo>
                  <a:pt x="17864" y="9056"/>
                </a:lnTo>
                <a:lnTo>
                  <a:pt x="16732" y="9374"/>
                </a:lnTo>
                <a:lnTo>
                  <a:pt x="17263" y="11001"/>
                </a:lnTo>
                <a:lnTo>
                  <a:pt x="15600" y="9940"/>
                </a:lnTo>
                <a:lnTo>
                  <a:pt x="16025" y="9303"/>
                </a:lnTo>
                <a:lnTo>
                  <a:pt x="15034" y="8667"/>
                </a:lnTo>
                <a:lnTo>
                  <a:pt x="14610" y="9303"/>
                </a:lnTo>
                <a:lnTo>
                  <a:pt x="13513" y="8560"/>
                </a:lnTo>
                <a:cubicBezTo>
                  <a:pt x="14574" y="6438"/>
                  <a:pt x="13902" y="3856"/>
                  <a:pt x="11886" y="2547"/>
                </a:cubicBezTo>
                <a:cubicBezTo>
                  <a:pt x="11113" y="2037"/>
                  <a:pt x="10239" y="1790"/>
                  <a:pt x="9369" y="1790"/>
                </a:cubicBezTo>
                <a:cubicBezTo>
                  <a:pt x="8008" y="1790"/>
                  <a:pt x="6659" y="2394"/>
                  <a:pt x="5731" y="3537"/>
                </a:cubicBezTo>
                <a:lnTo>
                  <a:pt x="3007" y="1769"/>
                </a:lnTo>
                <a:lnTo>
                  <a:pt x="3750" y="637"/>
                </a:lnTo>
                <a:lnTo>
                  <a:pt x="2759" y="0"/>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4"/>
          <p:cNvSpPr/>
          <p:nvPr/>
        </p:nvSpPr>
        <p:spPr>
          <a:xfrm>
            <a:off x="8941929" y="3070325"/>
            <a:ext cx="758791" cy="164974"/>
          </a:xfrm>
          <a:custGeom>
            <a:rect b="b" l="l" r="r" t="t"/>
            <a:pathLst>
              <a:path extrusionOk="0" h="3715" w="17087">
                <a:moveTo>
                  <a:pt x="2123" y="0"/>
                </a:moveTo>
                <a:lnTo>
                  <a:pt x="1" y="3715"/>
                </a:lnTo>
                <a:lnTo>
                  <a:pt x="17086" y="3715"/>
                </a:lnTo>
                <a:lnTo>
                  <a:pt x="14964" y="0"/>
                </a:lnTo>
                <a:lnTo>
                  <a:pt x="12806" y="3679"/>
                </a:lnTo>
                <a:lnTo>
                  <a:pt x="10684" y="0"/>
                </a:lnTo>
                <a:lnTo>
                  <a:pt x="8561" y="3679"/>
                </a:lnTo>
                <a:lnTo>
                  <a:pt x="6404" y="0"/>
                </a:lnTo>
                <a:lnTo>
                  <a:pt x="4281" y="3679"/>
                </a:lnTo>
                <a:lnTo>
                  <a:pt x="212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4"/>
          <p:cNvSpPr txBox="1"/>
          <p:nvPr>
            <p:ph type="title"/>
          </p:nvPr>
        </p:nvSpPr>
        <p:spPr>
          <a:xfrm>
            <a:off x="993600" y="521225"/>
            <a:ext cx="6158100" cy="572700"/>
          </a:xfrm>
          <a:prstGeom prst="rect">
            <a:avLst/>
          </a:prstGeom>
        </p:spPr>
        <p:txBody>
          <a:bodyPr anchorCtr="0" anchor="t" bIns="91425" lIns="91425" spcFirstLastPara="1" rIns="91425" wrap="square" tIns="91425">
            <a:noAutofit/>
          </a:bodyPr>
          <a:lstStyle>
            <a:lvl1pPr lvl="0">
              <a:spcBef>
                <a:spcPts val="0"/>
              </a:spcBef>
              <a:spcAft>
                <a:spcPts val="0"/>
              </a:spcAft>
              <a:buSzPts val="2400"/>
              <a:buNone/>
              <a:defRPr sz="2400"/>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451" name="Google Shape;451;p4"/>
          <p:cNvSpPr txBox="1"/>
          <p:nvPr>
            <p:ph idx="1" type="body"/>
          </p:nvPr>
        </p:nvSpPr>
        <p:spPr>
          <a:xfrm>
            <a:off x="993600" y="1093925"/>
            <a:ext cx="4823400" cy="3514800"/>
          </a:xfrm>
          <a:prstGeom prst="rect">
            <a:avLst/>
          </a:prstGeom>
        </p:spPr>
        <p:txBody>
          <a:bodyPr anchorCtr="0" anchor="ctr" bIns="91425" lIns="91425" spcFirstLastPara="1" rIns="91425" wrap="square" tIns="91425">
            <a:noAutofit/>
          </a:bodyPr>
          <a:lstStyle>
            <a:lvl1pPr indent="-330200" lvl="0" marL="457200">
              <a:spcBef>
                <a:spcPts val="0"/>
              </a:spcBef>
              <a:spcAft>
                <a:spcPts val="0"/>
              </a:spcAft>
              <a:buSzPts val="1600"/>
              <a:buChar char="●"/>
              <a:defRPr sz="1600"/>
            </a:lvl1pPr>
            <a:lvl2pPr indent="-330200" lvl="1" marL="914400">
              <a:spcBef>
                <a:spcPts val="1600"/>
              </a:spcBef>
              <a:spcAft>
                <a:spcPts val="0"/>
              </a:spcAft>
              <a:buSzPts val="1600"/>
              <a:buChar char="○"/>
              <a:defRPr sz="1600"/>
            </a:lvl2pPr>
            <a:lvl3pPr indent="-330200" lvl="2" marL="1371600">
              <a:spcBef>
                <a:spcPts val="1600"/>
              </a:spcBef>
              <a:spcAft>
                <a:spcPts val="0"/>
              </a:spcAft>
              <a:buSzPts val="1600"/>
              <a:buChar char="■"/>
              <a:defRPr sz="1600"/>
            </a:lvl3pPr>
            <a:lvl4pPr indent="-330200" lvl="3" marL="1828800">
              <a:spcBef>
                <a:spcPts val="1600"/>
              </a:spcBef>
              <a:spcAft>
                <a:spcPts val="0"/>
              </a:spcAft>
              <a:buSzPts val="1600"/>
              <a:buChar char="●"/>
              <a:defRPr sz="1600"/>
            </a:lvl4pPr>
            <a:lvl5pPr indent="-330200" lvl="4" marL="2286000">
              <a:spcBef>
                <a:spcPts val="1600"/>
              </a:spcBef>
              <a:spcAft>
                <a:spcPts val="0"/>
              </a:spcAft>
              <a:buSzPts val="1600"/>
              <a:buChar char="○"/>
              <a:defRPr sz="1600"/>
            </a:lvl5pPr>
            <a:lvl6pPr indent="-330200" lvl="5" marL="2743200">
              <a:spcBef>
                <a:spcPts val="1600"/>
              </a:spcBef>
              <a:spcAft>
                <a:spcPts val="0"/>
              </a:spcAft>
              <a:buSzPts val="1600"/>
              <a:buChar char="■"/>
              <a:defRPr sz="1600"/>
            </a:lvl6pPr>
            <a:lvl7pPr indent="-330200" lvl="6" marL="3200400">
              <a:spcBef>
                <a:spcPts val="1600"/>
              </a:spcBef>
              <a:spcAft>
                <a:spcPts val="0"/>
              </a:spcAft>
              <a:buSzPts val="1600"/>
              <a:buChar char="●"/>
              <a:defRPr sz="1600"/>
            </a:lvl7pPr>
            <a:lvl8pPr indent="-330200" lvl="7" marL="3657600">
              <a:spcBef>
                <a:spcPts val="1600"/>
              </a:spcBef>
              <a:spcAft>
                <a:spcPts val="0"/>
              </a:spcAft>
              <a:buSzPts val="1600"/>
              <a:buChar char="○"/>
              <a:defRPr sz="1600"/>
            </a:lvl8pPr>
            <a:lvl9pPr indent="-330200" lvl="8" marL="4114800">
              <a:spcBef>
                <a:spcPts val="1600"/>
              </a:spcBef>
              <a:spcAft>
                <a:spcPts val="1600"/>
              </a:spcAft>
              <a:buSzPts val="1600"/>
              <a:buChar char="■"/>
              <a:defRPr sz="1600"/>
            </a:lvl9pPr>
          </a:lstStyle>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3">
  <p:cSld name="ONE_COLUMN_TEXT_1">
    <p:spTree>
      <p:nvGrpSpPr>
        <p:cNvPr id="1683" name="Shape 1683"/>
        <p:cNvGrpSpPr/>
        <p:nvPr/>
      </p:nvGrpSpPr>
      <p:grpSpPr>
        <a:xfrm>
          <a:off x="0" y="0"/>
          <a:ext cx="0" cy="0"/>
          <a:chOff x="0" y="0"/>
          <a:chExt cx="0" cy="0"/>
        </a:xfrm>
      </p:grpSpPr>
      <p:sp>
        <p:nvSpPr>
          <p:cNvPr id="1684" name="Google Shape;1684;p31"/>
          <p:cNvSpPr/>
          <p:nvPr/>
        </p:nvSpPr>
        <p:spPr>
          <a:xfrm>
            <a:off x="-246000" y="4045697"/>
            <a:ext cx="1374707" cy="1374707"/>
          </a:xfrm>
          <a:custGeom>
            <a:rect b="b" l="l" r="r" t="t"/>
            <a:pathLst>
              <a:path extrusionOk="0" h="30682" w="30682">
                <a:moveTo>
                  <a:pt x="15342" y="0"/>
                </a:moveTo>
                <a:cubicBezTo>
                  <a:pt x="11273" y="0"/>
                  <a:pt x="7371" y="1616"/>
                  <a:pt x="4494" y="4493"/>
                </a:cubicBezTo>
                <a:cubicBezTo>
                  <a:pt x="1617" y="7371"/>
                  <a:pt x="1" y="11271"/>
                  <a:pt x="1" y="15340"/>
                </a:cubicBezTo>
                <a:cubicBezTo>
                  <a:pt x="1" y="19409"/>
                  <a:pt x="1617" y="23311"/>
                  <a:pt x="4494" y="26188"/>
                </a:cubicBezTo>
                <a:cubicBezTo>
                  <a:pt x="7371" y="29065"/>
                  <a:pt x="11273" y="30681"/>
                  <a:pt x="15342" y="30681"/>
                </a:cubicBezTo>
                <a:cubicBezTo>
                  <a:pt x="19411" y="30681"/>
                  <a:pt x="23312" y="29065"/>
                  <a:pt x="26189" y="26188"/>
                </a:cubicBezTo>
                <a:cubicBezTo>
                  <a:pt x="29066" y="23311"/>
                  <a:pt x="30681" y="19409"/>
                  <a:pt x="30681" y="15340"/>
                </a:cubicBezTo>
                <a:cubicBezTo>
                  <a:pt x="30681" y="11271"/>
                  <a:pt x="29066" y="7371"/>
                  <a:pt x="26189" y="4493"/>
                </a:cubicBezTo>
                <a:cubicBezTo>
                  <a:pt x="23312" y="1616"/>
                  <a:pt x="19411" y="0"/>
                  <a:pt x="153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31"/>
          <p:cNvSpPr/>
          <p:nvPr/>
        </p:nvSpPr>
        <p:spPr>
          <a:xfrm flipH="1" rot="8627300">
            <a:off x="-846512" y="819303"/>
            <a:ext cx="2431951" cy="768702"/>
          </a:xfrm>
          <a:custGeom>
            <a:rect b="b" l="l" r="r" t="t"/>
            <a:pathLst>
              <a:path extrusionOk="0" h="18227" w="57665">
                <a:moveTo>
                  <a:pt x="26933" y="0"/>
                </a:moveTo>
                <a:cubicBezTo>
                  <a:pt x="25599" y="0"/>
                  <a:pt x="23815" y="600"/>
                  <a:pt x="21532" y="2532"/>
                </a:cubicBezTo>
                <a:cubicBezTo>
                  <a:pt x="19970" y="3853"/>
                  <a:pt x="18626" y="4255"/>
                  <a:pt x="17465" y="4255"/>
                </a:cubicBezTo>
                <a:cubicBezTo>
                  <a:pt x="15660" y="4255"/>
                  <a:pt x="14294" y="3286"/>
                  <a:pt x="13230" y="3286"/>
                </a:cubicBezTo>
                <a:cubicBezTo>
                  <a:pt x="12339" y="3286"/>
                  <a:pt x="11660" y="3966"/>
                  <a:pt x="11113" y="6467"/>
                </a:cubicBezTo>
                <a:cubicBezTo>
                  <a:pt x="9492" y="13875"/>
                  <a:pt x="0" y="14338"/>
                  <a:pt x="0" y="14338"/>
                </a:cubicBezTo>
                <a:cubicBezTo>
                  <a:pt x="0" y="14338"/>
                  <a:pt x="35934" y="18227"/>
                  <a:pt x="49785" y="18227"/>
                </a:cubicBezTo>
                <a:cubicBezTo>
                  <a:pt x="52831" y="18227"/>
                  <a:pt x="54810" y="18039"/>
                  <a:pt x="55102" y="17580"/>
                </a:cubicBezTo>
                <a:cubicBezTo>
                  <a:pt x="56723" y="15033"/>
                  <a:pt x="57665" y="12214"/>
                  <a:pt x="53249" y="11561"/>
                </a:cubicBezTo>
                <a:cubicBezTo>
                  <a:pt x="48834" y="10907"/>
                  <a:pt x="46535" y="8551"/>
                  <a:pt x="46998" y="6699"/>
                </a:cubicBezTo>
                <a:cubicBezTo>
                  <a:pt x="47361" y="5248"/>
                  <a:pt x="44742" y="3153"/>
                  <a:pt x="41359" y="3153"/>
                </a:cubicBezTo>
                <a:cubicBezTo>
                  <a:pt x="40426" y="3153"/>
                  <a:pt x="39435" y="3313"/>
                  <a:pt x="38432" y="3689"/>
                </a:cubicBezTo>
                <a:cubicBezTo>
                  <a:pt x="37676" y="3973"/>
                  <a:pt x="36804" y="4257"/>
                  <a:pt x="35769" y="4257"/>
                </a:cubicBezTo>
                <a:cubicBezTo>
                  <a:pt x="34269" y="4257"/>
                  <a:pt x="32427" y="3661"/>
                  <a:pt x="30098" y="1605"/>
                </a:cubicBezTo>
                <a:cubicBezTo>
                  <a:pt x="30098" y="1605"/>
                  <a:pt x="29117" y="0"/>
                  <a:pt x="2693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31"/>
          <p:cNvSpPr/>
          <p:nvPr/>
        </p:nvSpPr>
        <p:spPr>
          <a:xfrm flipH="1" rot="10800000">
            <a:off x="-390031" y="-203480"/>
            <a:ext cx="2615147" cy="1753654"/>
          </a:xfrm>
          <a:custGeom>
            <a:rect b="b" l="l" r="r" t="t"/>
            <a:pathLst>
              <a:path extrusionOk="0" h="35609" w="38822">
                <a:moveTo>
                  <a:pt x="3691" y="0"/>
                </a:moveTo>
                <a:cubicBezTo>
                  <a:pt x="2832" y="0"/>
                  <a:pt x="2204" y="517"/>
                  <a:pt x="2204" y="517"/>
                </a:cubicBezTo>
                <a:lnTo>
                  <a:pt x="0" y="35608"/>
                </a:lnTo>
                <a:lnTo>
                  <a:pt x="38821" y="35608"/>
                </a:lnTo>
                <a:cubicBezTo>
                  <a:pt x="38821" y="34930"/>
                  <a:pt x="36617" y="18995"/>
                  <a:pt x="30175" y="16791"/>
                </a:cubicBezTo>
                <a:cubicBezTo>
                  <a:pt x="24705" y="14920"/>
                  <a:pt x="28159" y="11337"/>
                  <a:pt x="23097" y="11337"/>
                </a:cubicBezTo>
                <a:cubicBezTo>
                  <a:pt x="22198" y="11337"/>
                  <a:pt x="21030" y="11450"/>
                  <a:pt x="19496" y="11706"/>
                </a:cubicBezTo>
                <a:cubicBezTo>
                  <a:pt x="17991" y="11956"/>
                  <a:pt x="16698" y="12073"/>
                  <a:pt x="15580" y="12073"/>
                </a:cubicBezTo>
                <a:cubicBezTo>
                  <a:pt x="9144" y="12073"/>
                  <a:pt x="8540" y="8190"/>
                  <a:pt x="6951" y="3568"/>
                </a:cubicBezTo>
                <a:cubicBezTo>
                  <a:pt x="5956" y="675"/>
                  <a:pt x="4672" y="0"/>
                  <a:pt x="3691" y="0"/>
                </a:cubicBezTo>
                <a:close/>
              </a:path>
            </a:pathLst>
          </a:custGeom>
          <a:solidFill>
            <a:srgbClr val="2944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31"/>
          <p:cNvSpPr/>
          <p:nvPr/>
        </p:nvSpPr>
        <p:spPr>
          <a:xfrm rot="-5400000">
            <a:off x="8398975" y="2496813"/>
            <a:ext cx="689525" cy="149850"/>
          </a:xfrm>
          <a:custGeom>
            <a:rect b="b" l="l" r="r" t="t"/>
            <a:pathLst>
              <a:path extrusionOk="0" h="5994" w="27581">
                <a:moveTo>
                  <a:pt x="3462" y="0"/>
                </a:moveTo>
                <a:lnTo>
                  <a:pt x="1" y="5993"/>
                </a:lnTo>
                <a:lnTo>
                  <a:pt x="27580" y="5993"/>
                </a:lnTo>
                <a:lnTo>
                  <a:pt x="24121" y="0"/>
                </a:lnTo>
                <a:lnTo>
                  <a:pt x="20676" y="5964"/>
                </a:lnTo>
                <a:lnTo>
                  <a:pt x="17233" y="0"/>
                </a:lnTo>
                <a:lnTo>
                  <a:pt x="13790" y="5964"/>
                </a:lnTo>
                <a:lnTo>
                  <a:pt x="10348" y="0"/>
                </a:lnTo>
                <a:lnTo>
                  <a:pt x="6905" y="5964"/>
                </a:lnTo>
                <a:lnTo>
                  <a:pt x="34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31"/>
          <p:cNvSpPr/>
          <p:nvPr/>
        </p:nvSpPr>
        <p:spPr>
          <a:xfrm>
            <a:off x="7775250" y="-417775"/>
            <a:ext cx="795600" cy="795600"/>
          </a:xfrm>
          <a:prstGeom prst="donut">
            <a:avLst>
              <a:gd fmla="val 7118"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9" name="Google Shape;1689;p31"/>
          <p:cNvGrpSpPr/>
          <p:nvPr/>
        </p:nvGrpSpPr>
        <p:grpSpPr>
          <a:xfrm>
            <a:off x="-246000" y="3502050"/>
            <a:ext cx="875700" cy="891675"/>
            <a:chOff x="-5242200" y="-1934287"/>
            <a:chExt cx="875700" cy="891675"/>
          </a:xfrm>
        </p:grpSpPr>
        <p:sp>
          <p:nvSpPr>
            <p:cNvPr id="1690" name="Google Shape;1690;p31"/>
            <p:cNvSpPr/>
            <p:nvPr/>
          </p:nvSpPr>
          <p:spPr>
            <a:xfrm>
              <a:off x="-4665975" y="-1107862"/>
              <a:ext cx="61625" cy="48775"/>
            </a:xfrm>
            <a:custGeom>
              <a:rect b="b" l="l" r="r" t="t"/>
              <a:pathLst>
                <a:path extrusionOk="0" h="1951" w="2465">
                  <a:moveTo>
                    <a:pt x="1261" y="0"/>
                  </a:moveTo>
                  <a:cubicBezTo>
                    <a:pt x="914" y="0"/>
                    <a:pt x="576" y="157"/>
                    <a:pt x="353" y="444"/>
                  </a:cubicBezTo>
                  <a:lnTo>
                    <a:pt x="352" y="444"/>
                  </a:lnTo>
                  <a:cubicBezTo>
                    <a:pt x="0" y="896"/>
                    <a:pt x="33" y="1538"/>
                    <a:pt x="432" y="1950"/>
                  </a:cubicBezTo>
                  <a:cubicBezTo>
                    <a:pt x="1100" y="1766"/>
                    <a:pt x="1759" y="1544"/>
                    <a:pt x="2404" y="1287"/>
                  </a:cubicBezTo>
                  <a:cubicBezTo>
                    <a:pt x="2465" y="773"/>
                    <a:pt x="2176" y="283"/>
                    <a:pt x="1699" y="87"/>
                  </a:cubicBezTo>
                  <a:cubicBezTo>
                    <a:pt x="1557" y="28"/>
                    <a:pt x="1408" y="0"/>
                    <a:pt x="12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31"/>
            <p:cNvSpPr/>
            <p:nvPr/>
          </p:nvSpPr>
          <p:spPr>
            <a:xfrm>
              <a:off x="-4683450" y="-1242837"/>
              <a:ext cx="65100" cy="57725"/>
            </a:xfrm>
            <a:custGeom>
              <a:rect b="b" l="l" r="r" t="t"/>
              <a:pathLst>
                <a:path extrusionOk="0" h="2309" w="2604">
                  <a:moveTo>
                    <a:pt x="1303" y="0"/>
                  </a:moveTo>
                  <a:cubicBezTo>
                    <a:pt x="960" y="0"/>
                    <a:pt x="620" y="152"/>
                    <a:pt x="392" y="443"/>
                  </a:cubicBezTo>
                  <a:cubicBezTo>
                    <a:pt x="0" y="944"/>
                    <a:pt x="89" y="1670"/>
                    <a:pt x="591" y="2063"/>
                  </a:cubicBezTo>
                  <a:cubicBezTo>
                    <a:pt x="801" y="2228"/>
                    <a:pt x="1052" y="2308"/>
                    <a:pt x="1301" y="2308"/>
                  </a:cubicBezTo>
                  <a:cubicBezTo>
                    <a:pt x="1643" y="2308"/>
                    <a:pt x="1983" y="2156"/>
                    <a:pt x="2210" y="1866"/>
                  </a:cubicBezTo>
                  <a:cubicBezTo>
                    <a:pt x="2604" y="1364"/>
                    <a:pt x="2515" y="638"/>
                    <a:pt x="2013" y="245"/>
                  </a:cubicBezTo>
                  <a:cubicBezTo>
                    <a:pt x="1802"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31"/>
            <p:cNvSpPr/>
            <p:nvPr/>
          </p:nvSpPr>
          <p:spPr>
            <a:xfrm>
              <a:off x="-5104975" y="-1328462"/>
              <a:ext cx="65100" cy="57725"/>
            </a:xfrm>
            <a:custGeom>
              <a:rect b="b" l="l" r="r" t="t"/>
              <a:pathLst>
                <a:path extrusionOk="0" h="2309" w="2604">
                  <a:moveTo>
                    <a:pt x="1303" y="0"/>
                  </a:moveTo>
                  <a:cubicBezTo>
                    <a:pt x="960" y="0"/>
                    <a:pt x="621" y="152"/>
                    <a:pt x="394" y="443"/>
                  </a:cubicBezTo>
                  <a:cubicBezTo>
                    <a:pt x="0" y="945"/>
                    <a:pt x="89" y="1671"/>
                    <a:pt x="591" y="2064"/>
                  </a:cubicBezTo>
                  <a:cubicBezTo>
                    <a:pt x="802" y="2229"/>
                    <a:pt x="1052" y="2308"/>
                    <a:pt x="1301" y="2308"/>
                  </a:cubicBezTo>
                  <a:cubicBezTo>
                    <a:pt x="1644" y="2308"/>
                    <a:pt x="1983" y="2156"/>
                    <a:pt x="2211" y="1865"/>
                  </a:cubicBezTo>
                  <a:cubicBezTo>
                    <a:pt x="2604" y="1363"/>
                    <a:pt x="2515" y="639"/>
                    <a:pt x="2013" y="246"/>
                  </a:cubicBezTo>
                  <a:cubicBezTo>
                    <a:pt x="1802"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31"/>
            <p:cNvSpPr/>
            <p:nvPr/>
          </p:nvSpPr>
          <p:spPr>
            <a:xfrm>
              <a:off x="-4951850" y="-1209887"/>
              <a:ext cx="61775" cy="57700"/>
            </a:xfrm>
            <a:custGeom>
              <a:rect b="b" l="l" r="r" t="t"/>
              <a:pathLst>
                <a:path extrusionOk="0" h="2308" w="2471">
                  <a:moveTo>
                    <a:pt x="1237" y="0"/>
                  </a:moveTo>
                  <a:cubicBezTo>
                    <a:pt x="1191" y="0"/>
                    <a:pt x="1144" y="3"/>
                    <a:pt x="1096" y="9"/>
                  </a:cubicBezTo>
                  <a:cubicBezTo>
                    <a:pt x="634" y="65"/>
                    <a:pt x="251" y="395"/>
                    <a:pt x="125" y="845"/>
                  </a:cubicBezTo>
                  <a:cubicBezTo>
                    <a:pt x="0" y="1294"/>
                    <a:pt x="158" y="1774"/>
                    <a:pt x="525" y="2062"/>
                  </a:cubicBezTo>
                  <a:cubicBezTo>
                    <a:pt x="736" y="2228"/>
                    <a:pt x="987" y="2308"/>
                    <a:pt x="1236" y="2308"/>
                  </a:cubicBezTo>
                  <a:cubicBezTo>
                    <a:pt x="1579" y="2308"/>
                    <a:pt x="1918" y="2156"/>
                    <a:pt x="2146" y="1865"/>
                  </a:cubicBezTo>
                  <a:cubicBezTo>
                    <a:pt x="2433" y="1497"/>
                    <a:pt x="2471" y="993"/>
                    <a:pt x="2241" y="587"/>
                  </a:cubicBezTo>
                  <a:cubicBezTo>
                    <a:pt x="2035" y="221"/>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31"/>
            <p:cNvSpPr/>
            <p:nvPr/>
          </p:nvSpPr>
          <p:spPr>
            <a:xfrm>
              <a:off x="-5086925" y="-1193587"/>
              <a:ext cx="62525" cy="57800"/>
            </a:xfrm>
            <a:custGeom>
              <a:rect b="b" l="l" r="r" t="t"/>
              <a:pathLst>
                <a:path extrusionOk="0" h="2312" w="2501">
                  <a:moveTo>
                    <a:pt x="1244" y="1"/>
                  </a:moveTo>
                  <a:cubicBezTo>
                    <a:pt x="1027" y="1"/>
                    <a:pt x="809" y="62"/>
                    <a:pt x="617" y="185"/>
                  </a:cubicBezTo>
                  <a:cubicBezTo>
                    <a:pt x="199" y="456"/>
                    <a:pt x="0" y="963"/>
                    <a:pt x="126" y="1445"/>
                  </a:cubicBezTo>
                  <a:cubicBezTo>
                    <a:pt x="378" y="1666"/>
                    <a:pt x="638" y="1882"/>
                    <a:pt x="904" y="2091"/>
                  </a:cubicBezTo>
                  <a:cubicBezTo>
                    <a:pt x="1002" y="2168"/>
                    <a:pt x="1102" y="2236"/>
                    <a:pt x="1200" y="2311"/>
                  </a:cubicBezTo>
                  <a:cubicBezTo>
                    <a:pt x="1214" y="2311"/>
                    <a:pt x="1228" y="2311"/>
                    <a:pt x="1242" y="2311"/>
                  </a:cubicBezTo>
                  <a:cubicBezTo>
                    <a:pt x="1722" y="2311"/>
                    <a:pt x="2156" y="2013"/>
                    <a:pt x="2326" y="1561"/>
                  </a:cubicBezTo>
                  <a:cubicBezTo>
                    <a:pt x="2500" y="1094"/>
                    <a:pt x="2356" y="568"/>
                    <a:pt x="1968" y="256"/>
                  </a:cubicBezTo>
                  <a:cubicBezTo>
                    <a:pt x="1757" y="87"/>
                    <a:pt x="1501" y="1"/>
                    <a:pt x="124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31"/>
            <p:cNvSpPr/>
            <p:nvPr/>
          </p:nvSpPr>
          <p:spPr>
            <a:xfrm>
              <a:off x="-4968325" y="-1344912"/>
              <a:ext cx="61800" cy="57700"/>
            </a:xfrm>
            <a:custGeom>
              <a:rect b="b" l="l" r="r" t="t"/>
              <a:pathLst>
                <a:path extrusionOk="0" h="2308" w="2472">
                  <a:moveTo>
                    <a:pt x="1235" y="0"/>
                  </a:moveTo>
                  <a:cubicBezTo>
                    <a:pt x="1189" y="0"/>
                    <a:pt x="1143" y="3"/>
                    <a:pt x="1097" y="8"/>
                  </a:cubicBezTo>
                  <a:cubicBezTo>
                    <a:pt x="634" y="65"/>
                    <a:pt x="251" y="395"/>
                    <a:pt x="126" y="845"/>
                  </a:cubicBezTo>
                  <a:cubicBezTo>
                    <a:pt x="0" y="1294"/>
                    <a:pt x="158" y="1775"/>
                    <a:pt x="525" y="2063"/>
                  </a:cubicBezTo>
                  <a:cubicBezTo>
                    <a:pt x="736" y="2228"/>
                    <a:pt x="987" y="2308"/>
                    <a:pt x="1235" y="2308"/>
                  </a:cubicBezTo>
                  <a:cubicBezTo>
                    <a:pt x="1578" y="2308"/>
                    <a:pt x="1918" y="2156"/>
                    <a:pt x="2146" y="1865"/>
                  </a:cubicBezTo>
                  <a:cubicBezTo>
                    <a:pt x="2433" y="1498"/>
                    <a:pt x="2471" y="993"/>
                    <a:pt x="2241" y="586"/>
                  </a:cubicBezTo>
                  <a:cubicBezTo>
                    <a:pt x="2035" y="221"/>
                    <a:pt x="1648"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31"/>
            <p:cNvSpPr/>
            <p:nvPr/>
          </p:nvSpPr>
          <p:spPr>
            <a:xfrm>
              <a:off x="-4924800" y="-1074912"/>
              <a:ext cx="48200" cy="21825"/>
            </a:xfrm>
            <a:custGeom>
              <a:rect b="b" l="l" r="r" t="t"/>
              <a:pathLst>
                <a:path extrusionOk="0" h="873" w="1928">
                  <a:moveTo>
                    <a:pt x="816" y="1"/>
                  </a:moveTo>
                  <a:cubicBezTo>
                    <a:pt x="514" y="1"/>
                    <a:pt x="218" y="121"/>
                    <a:pt x="0" y="343"/>
                  </a:cubicBezTo>
                  <a:cubicBezTo>
                    <a:pt x="633" y="554"/>
                    <a:pt x="1276" y="731"/>
                    <a:pt x="1927" y="873"/>
                  </a:cubicBezTo>
                  <a:cubicBezTo>
                    <a:pt x="1829" y="469"/>
                    <a:pt x="1520" y="152"/>
                    <a:pt x="1119" y="42"/>
                  </a:cubicBezTo>
                  <a:cubicBezTo>
                    <a:pt x="1019" y="14"/>
                    <a:pt x="917" y="1"/>
                    <a:pt x="81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31"/>
            <p:cNvSpPr/>
            <p:nvPr/>
          </p:nvSpPr>
          <p:spPr>
            <a:xfrm>
              <a:off x="-4816850" y="-1226362"/>
              <a:ext cx="61800" cy="57725"/>
            </a:xfrm>
            <a:custGeom>
              <a:rect b="b" l="l" r="r" t="t"/>
              <a:pathLst>
                <a:path extrusionOk="0" h="2309" w="2472">
                  <a:moveTo>
                    <a:pt x="1238" y="1"/>
                  </a:moveTo>
                  <a:cubicBezTo>
                    <a:pt x="1191" y="1"/>
                    <a:pt x="1144" y="3"/>
                    <a:pt x="1097" y="9"/>
                  </a:cubicBezTo>
                  <a:cubicBezTo>
                    <a:pt x="634" y="65"/>
                    <a:pt x="251" y="395"/>
                    <a:pt x="126" y="845"/>
                  </a:cubicBezTo>
                  <a:cubicBezTo>
                    <a:pt x="0" y="1294"/>
                    <a:pt x="158" y="1774"/>
                    <a:pt x="526" y="2063"/>
                  </a:cubicBezTo>
                  <a:cubicBezTo>
                    <a:pt x="737" y="2228"/>
                    <a:pt x="988" y="2308"/>
                    <a:pt x="1236" y="2308"/>
                  </a:cubicBezTo>
                  <a:cubicBezTo>
                    <a:pt x="1579" y="2308"/>
                    <a:pt x="1918" y="2156"/>
                    <a:pt x="2146" y="1865"/>
                  </a:cubicBezTo>
                  <a:cubicBezTo>
                    <a:pt x="2433" y="1497"/>
                    <a:pt x="2471" y="993"/>
                    <a:pt x="2241" y="586"/>
                  </a:cubicBezTo>
                  <a:cubicBezTo>
                    <a:pt x="2035" y="221"/>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31"/>
            <p:cNvSpPr/>
            <p:nvPr/>
          </p:nvSpPr>
          <p:spPr>
            <a:xfrm>
              <a:off x="-4986450" y="-1479937"/>
              <a:ext cx="65125" cy="57725"/>
            </a:xfrm>
            <a:custGeom>
              <a:rect b="b" l="l" r="r" t="t"/>
              <a:pathLst>
                <a:path extrusionOk="0" h="2309" w="2605">
                  <a:moveTo>
                    <a:pt x="1303" y="0"/>
                  </a:moveTo>
                  <a:cubicBezTo>
                    <a:pt x="961" y="0"/>
                    <a:pt x="622" y="152"/>
                    <a:pt x="394" y="443"/>
                  </a:cubicBezTo>
                  <a:cubicBezTo>
                    <a:pt x="1" y="945"/>
                    <a:pt x="89" y="1671"/>
                    <a:pt x="591" y="2063"/>
                  </a:cubicBezTo>
                  <a:cubicBezTo>
                    <a:pt x="803" y="2228"/>
                    <a:pt x="1053" y="2308"/>
                    <a:pt x="1302" y="2308"/>
                  </a:cubicBezTo>
                  <a:cubicBezTo>
                    <a:pt x="1645" y="2308"/>
                    <a:pt x="1984" y="2156"/>
                    <a:pt x="2211" y="1865"/>
                  </a:cubicBezTo>
                  <a:cubicBezTo>
                    <a:pt x="2604" y="1363"/>
                    <a:pt x="2516" y="639"/>
                    <a:pt x="2014" y="246"/>
                  </a:cubicBezTo>
                  <a:cubicBezTo>
                    <a:pt x="1803"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31"/>
            <p:cNvSpPr/>
            <p:nvPr/>
          </p:nvSpPr>
          <p:spPr>
            <a:xfrm>
              <a:off x="-4833325" y="-1361387"/>
              <a:ext cx="61800" cy="57700"/>
            </a:xfrm>
            <a:custGeom>
              <a:rect b="b" l="l" r="r" t="t"/>
              <a:pathLst>
                <a:path extrusionOk="0" h="2308" w="2472">
                  <a:moveTo>
                    <a:pt x="1236" y="0"/>
                  </a:moveTo>
                  <a:cubicBezTo>
                    <a:pt x="1190" y="0"/>
                    <a:pt x="1143" y="3"/>
                    <a:pt x="1097" y="9"/>
                  </a:cubicBezTo>
                  <a:cubicBezTo>
                    <a:pt x="634" y="66"/>
                    <a:pt x="251" y="396"/>
                    <a:pt x="126" y="846"/>
                  </a:cubicBezTo>
                  <a:cubicBezTo>
                    <a:pt x="1" y="1295"/>
                    <a:pt x="159" y="1775"/>
                    <a:pt x="525" y="2063"/>
                  </a:cubicBezTo>
                  <a:cubicBezTo>
                    <a:pt x="736" y="2228"/>
                    <a:pt x="987" y="2308"/>
                    <a:pt x="1235" y="2308"/>
                  </a:cubicBezTo>
                  <a:cubicBezTo>
                    <a:pt x="1579" y="2308"/>
                    <a:pt x="1918" y="2156"/>
                    <a:pt x="2146" y="1865"/>
                  </a:cubicBezTo>
                  <a:cubicBezTo>
                    <a:pt x="2433" y="1498"/>
                    <a:pt x="2471" y="994"/>
                    <a:pt x="2241" y="587"/>
                  </a:cubicBezTo>
                  <a:cubicBezTo>
                    <a:pt x="2035" y="221"/>
                    <a:pt x="1649" y="0"/>
                    <a:pt x="123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31"/>
            <p:cNvSpPr/>
            <p:nvPr/>
          </p:nvSpPr>
          <p:spPr>
            <a:xfrm>
              <a:off x="-4800975" y="-1091362"/>
              <a:ext cx="64050" cy="48750"/>
            </a:xfrm>
            <a:custGeom>
              <a:rect b="b" l="l" r="r" t="t"/>
              <a:pathLst>
                <a:path extrusionOk="0" h="1950" w="2562">
                  <a:moveTo>
                    <a:pt x="1261" y="0"/>
                  </a:moveTo>
                  <a:cubicBezTo>
                    <a:pt x="919" y="0"/>
                    <a:pt x="579" y="152"/>
                    <a:pt x="352" y="443"/>
                  </a:cubicBezTo>
                  <a:cubicBezTo>
                    <a:pt x="0" y="892"/>
                    <a:pt x="32" y="1531"/>
                    <a:pt x="425" y="1944"/>
                  </a:cubicBezTo>
                  <a:cubicBezTo>
                    <a:pt x="497" y="1947"/>
                    <a:pt x="568" y="1947"/>
                    <a:pt x="640" y="1948"/>
                  </a:cubicBezTo>
                  <a:cubicBezTo>
                    <a:pt x="722" y="1949"/>
                    <a:pt x="805" y="1949"/>
                    <a:pt x="887" y="1949"/>
                  </a:cubicBezTo>
                  <a:cubicBezTo>
                    <a:pt x="1301" y="1949"/>
                    <a:pt x="1715" y="1936"/>
                    <a:pt x="2128" y="1909"/>
                  </a:cubicBezTo>
                  <a:cubicBezTo>
                    <a:pt x="2141" y="1893"/>
                    <a:pt x="2157" y="1882"/>
                    <a:pt x="2169" y="1866"/>
                  </a:cubicBezTo>
                  <a:cubicBezTo>
                    <a:pt x="2562" y="1364"/>
                    <a:pt x="2473" y="638"/>
                    <a:pt x="1971" y="246"/>
                  </a:cubicBezTo>
                  <a:cubicBezTo>
                    <a:pt x="1761" y="81"/>
                    <a:pt x="1510" y="0"/>
                    <a:pt x="12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31"/>
            <p:cNvSpPr/>
            <p:nvPr/>
          </p:nvSpPr>
          <p:spPr>
            <a:xfrm>
              <a:off x="-5238050" y="-1447012"/>
              <a:ext cx="45375" cy="57650"/>
            </a:xfrm>
            <a:custGeom>
              <a:rect b="b" l="l" r="r" t="t"/>
              <a:pathLst>
                <a:path extrusionOk="0" h="2306" w="1815">
                  <a:moveTo>
                    <a:pt x="565" y="1"/>
                  </a:moveTo>
                  <a:cubicBezTo>
                    <a:pt x="372" y="1"/>
                    <a:pt x="178" y="49"/>
                    <a:pt x="0" y="149"/>
                  </a:cubicBezTo>
                  <a:cubicBezTo>
                    <a:pt x="100" y="873"/>
                    <a:pt x="243" y="1590"/>
                    <a:pt x="428" y="2297"/>
                  </a:cubicBezTo>
                  <a:cubicBezTo>
                    <a:pt x="475" y="2303"/>
                    <a:pt x="522" y="2306"/>
                    <a:pt x="569" y="2306"/>
                  </a:cubicBezTo>
                  <a:cubicBezTo>
                    <a:pt x="919" y="2306"/>
                    <a:pt x="1255" y="2146"/>
                    <a:pt x="1475" y="1866"/>
                  </a:cubicBezTo>
                  <a:cubicBezTo>
                    <a:pt x="1815" y="1433"/>
                    <a:pt x="1801" y="820"/>
                    <a:pt x="1442" y="403"/>
                  </a:cubicBezTo>
                  <a:cubicBezTo>
                    <a:pt x="1216" y="140"/>
                    <a:pt x="893" y="1"/>
                    <a:pt x="56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31"/>
            <p:cNvSpPr/>
            <p:nvPr/>
          </p:nvSpPr>
          <p:spPr>
            <a:xfrm>
              <a:off x="-5242200" y="-1581662"/>
              <a:ext cx="32550" cy="57350"/>
            </a:xfrm>
            <a:custGeom>
              <a:rect b="b" l="l" r="r" t="t"/>
              <a:pathLst>
                <a:path extrusionOk="0" h="2294" w="1302">
                  <a:moveTo>
                    <a:pt x="223" y="0"/>
                  </a:moveTo>
                  <a:cubicBezTo>
                    <a:pt x="102" y="759"/>
                    <a:pt x="27" y="1524"/>
                    <a:pt x="1" y="2292"/>
                  </a:cubicBezTo>
                  <a:cubicBezTo>
                    <a:pt x="25" y="2293"/>
                    <a:pt x="49" y="2294"/>
                    <a:pt x="74" y="2294"/>
                  </a:cubicBezTo>
                  <a:cubicBezTo>
                    <a:pt x="427" y="2294"/>
                    <a:pt x="763" y="2132"/>
                    <a:pt x="982" y="1852"/>
                  </a:cubicBezTo>
                  <a:cubicBezTo>
                    <a:pt x="1240" y="1527"/>
                    <a:pt x="1302" y="1088"/>
                    <a:pt x="1144" y="705"/>
                  </a:cubicBezTo>
                  <a:cubicBezTo>
                    <a:pt x="987" y="320"/>
                    <a:pt x="635" y="51"/>
                    <a:pt x="22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31"/>
            <p:cNvSpPr/>
            <p:nvPr/>
          </p:nvSpPr>
          <p:spPr>
            <a:xfrm>
              <a:off x="-5198925" y="-1310637"/>
              <a:ext cx="22600" cy="36275"/>
            </a:xfrm>
            <a:custGeom>
              <a:rect b="b" l="l" r="r" t="t"/>
              <a:pathLst>
                <a:path extrusionOk="0" h="1451" w="904">
                  <a:moveTo>
                    <a:pt x="1" y="0"/>
                  </a:moveTo>
                  <a:cubicBezTo>
                    <a:pt x="231" y="494"/>
                    <a:pt x="482" y="977"/>
                    <a:pt x="755" y="1451"/>
                  </a:cubicBezTo>
                  <a:cubicBezTo>
                    <a:pt x="903" y="992"/>
                    <a:pt x="750" y="489"/>
                    <a:pt x="371" y="191"/>
                  </a:cubicBezTo>
                  <a:cubicBezTo>
                    <a:pt x="260" y="105"/>
                    <a:pt x="135" y="41"/>
                    <a:pt x="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31"/>
            <p:cNvSpPr/>
            <p:nvPr/>
          </p:nvSpPr>
          <p:spPr>
            <a:xfrm>
              <a:off x="-5119800" y="-1463462"/>
              <a:ext cx="61800" cy="57725"/>
            </a:xfrm>
            <a:custGeom>
              <a:rect b="b" l="l" r="r" t="t"/>
              <a:pathLst>
                <a:path extrusionOk="0" h="2309" w="2472">
                  <a:moveTo>
                    <a:pt x="1235" y="1"/>
                  </a:moveTo>
                  <a:cubicBezTo>
                    <a:pt x="1189" y="1"/>
                    <a:pt x="1143" y="3"/>
                    <a:pt x="1097" y="9"/>
                  </a:cubicBezTo>
                  <a:cubicBezTo>
                    <a:pt x="634" y="66"/>
                    <a:pt x="251" y="396"/>
                    <a:pt x="126" y="845"/>
                  </a:cubicBezTo>
                  <a:cubicBezTo>
                    <a:pt x="0" y="1295"/>
                    <a:pt x="158" y="1775"/>
                    <a:pt x="525" y="2064"/>
                  </a:cubicBezTo>
                  <a:cubicBezTo>
                    <a:pt x="736" y="2228"/>
                    <a:pt x="986" y="2308"/>
                    <a:pt x="1235" y="2308"/>
                  </a:cubicBezTo>
                  <a:cubicBezTo>
                    <a:pt x="1578" y="2308"/>
                    <a:pt x="1918" y="2156"/>
                    <a:pt x="2145" y="1865"/>
                  </a:cubicBezTo>
                  <a:cubicBezTo>
                    <a:pt x="2433" y="1498"/>
                    <a:pt x="2471" y="994"/>
                    <a:pt x="2241" y="587"/>
                  </a:cubicBezTo>
                  <a:cubicBezTo>
                    <a:pt x="2035" y="221"/>
                    <a:pt x="1649" y="1"/>
                    <a:pt x="123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31"/>
            <p:cNvSpPr/>
            <p:nvPr/>
          </p:nvSpPr>
          <p:spPr>
            <a:xfrm>
              <a:off x="-5136275" y="-1598462"/>
              <a:ext cx="61800" cy="57700"/>
            </a:xfrm>
            <a:custGeom>
              <a:rect b="b" l="l" r="r" t="t"/>
              <a:pathLst>
                <a:path extrusionOk="0" h="2308" w="2472">
                  <a:moveTo>
                    <a:pt x="1237" y="0"/>
                  </a:moveTo>
                  <a:cubicBezTo>
                    <a:pt x="1191" y="0"/>
                    <a:pt x="1144" y="3"/>
                    <a:pt x="1097" y="9"/>
                  </a:cubicBezTo>
                  <a:cubicBezTo>
                    <a:pt x="634" y="66"/>
                    <a:pt x="250" y="396"/>
                    <a:pt x="125" y="844"/>
                  </a:cubicBezTo>
                  <a:cubicBezTo>
                    <a:pt x="1" y="1295"/>
                    <a:pt x="159" y="1775"/>
                    <a:pt x="525" y="2062"/>
                  </a:cubicBezTo>
                  <a:cubicBezTo>
                    <a:pt x="737" y="2227"/>
                    <a:pt x="987" y="2308"/>
                    <a:pt x="1236" y="2308"/>
                  </a:cubicBezTo>
                  <a:cubicBezTo>
                    <a:pt x="1579" y="2308"/>
                    <a:pt x="1918" y="2156"/>
                    <a:pt x="2145" y="1865"/>
                  </a:cubicBezTo>
                  <a:cubicBezTo>
                    <a:pt x="2433" y="1497"/>
                    <a:pt x="2471" y="992"/>
                    <a:pt x="2241" y="586"/>
                  </a:cubicBezTo>
                  <a:cubicBezTo>
                    <a:pt x="2036" y="222"/>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31"/>
            <p:cNvSpPr/>
            <p:nvPr/>
          </p:nvSpPr>
          <p:spPr>
            <a:xfrm>
              <a:off x="-4564925" y="-1394337"/>
              <a:ext cx="65125" cy="57725"/>
            </a:xfrm>
            <a:custGeom>
              <a:rect b="b" l="l" r="r" t="t"/>
              <a:pathLst>
                <a:path extrusionOk="0" h="2309" w="2605">
                  <a:moveTo>
                    <a:pt x="1303" y="0"/>
                  </a:moveTo>
                  <a:cubicBezTo>
                    <a:pt x="960" y="0"/>
                    <a:pt x="621" y="152"/>
                    <a:pt x="394" y="443"/>
                  </a:cubicBezTo>
                  <a:cubicBezTo>
                    <a:pt x="1" y="945"/>
                    <a:pt x="89" y="1671"/>
                    <a:pt x="591" y="2064"/>
                  </a:cubicBezTo>
                  <a:cubicBezTo>
                    <a:pt x="802" y="2229"/>
                    <a:pt x="1053" y="2308"/>
                    <a:pt x="1301" y="2308"/>
                  </a:cubicBezTo>
                  <a:cubicBezTo>
                    <a:pt x="1644" y="2308"/>
                    <a:pt x="1983" y="2157"/>
                    <a:pt x="2211" y="1867"/>
                  </a:cubicBezTo>
                  <a:cubicBezTo>
                    <a:pt x="2604" y="1365"/>
                    <a:pt x="2516" y="639"/>
                    <a:pt x="2014" y="246"/>
                  </a:cubicBezTo>
                  <a:cubicBezTo>
                    <a:pt x="1803"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31"/>
            <p:cNvSpPr/>
            <p:nvPr/>
          </p:nvSpPr>
          <p:spPr>
            <a:xfrm>
              <a:off x="-4411725" y="-1275687"/>
              <a:ext cx="36200" cy="44850"/>
            </a:xfrm>
            <a:custGeom>
              <a:rect b="b" l="l" r="r" t="t"/>
              <a:pathLst>
                <a:path extrusionOk="0" h="1794" w="1448">
                  <a:moveTo>
                    <a:pt x="1229" y="0"/>
                  </a:moveTo>
                  <a:cubicBezTo>
                    <a:pt x="880" y="0"/>
                    <a:pt x="545" y="159"/>
                    <a:pt x="325" y="440"/>
                  </a:cubicBezTo>
                  <a:cubicBezTo>
                    <a:pt x="18" y="834"/>
                    <a:pt x="0" y="1380"/>
                    <a:pt x="282" y="1794"/>
                  </a:cubicBezTo>
                  <a:cubicBezTo>
                    <a:pt x="703" y="1226"/>
                    <a:pt x="1093" y="633"/>
                    <a:pt x="1448" y="21"/>
                  </a:cubicBezTo>
                  <a:cubicBezTo>
                    <a:pt x="1375" y="7"/>
                    <a:pt x="1301" y="0"/>
                    <a:pt x="122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31"/>
            <p:cNvSpPr/>
            <p:nvPr/>
          </p:nvSpPr>
          <p:spPr>
            <a:xfrm>
              <a:off x="-4546850" y="-1259287"/>
              <a:ext cx="61800" cy="57700"/>
            </a:xfrm>
            <a:custGeom>
              <a:rect b="b" l="l" r="r" t="t"/>
              <a:pathLst>
                <a:path extrusionOk="0" h="2308" w="2472">
                  <a:moveTo>
                    <a:pt x="1239" y="0"/>
                  </a:moveTo>
                  <a:cubicBezTo>
                    <a:pt x="1193" y="0"/>
                    <a:pt x="1146" y="3"/>
                    <a:pt x="1098" y="9"/>
                  </a:cubicBezTo>
                  <a:cubicBezTo>
                    <a:pt x="634" y="64"/>
                    <a:pt x="251" y="394"/>
                    <a:pt x="126" y="844"/>
                  </a:cubicBezTo>
                  <a:cubicBezTo>
                    <a:pt x="1" y="1293"/>
                    <a:pt x="159" y="1775"/>
                    <a:pt x="527" y="2062"/>
                  </a:cubicBezTo>
                  <a:cubicBezTo>
                    <a:pt x="738" y="2228"/>
                    <a:pt x="989" y="2308"/>
                    <a:pt x="1237" y="2308"/>
                  </a:cubicBezTo>
                  <a:cubicBezTo>
                    <a:pt x="1580" y="2308"/>
                    <a:pt x="1919" y="2156"/>
                    <a:pt x="2147" y="1865"/>
                  </a:cubicBezTo>
                  <a:cubicBezTo>
                    <a:pt x="2434" y="1497"/>
                    <a:pt x="2472" y="992"/>
                    <a:pt x="2243" y="587"/>
                  </a:cubicBezTo>
                  <a:cubicBezTo>
                    <a:pt x="2036" y="221"/>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31"/>
            <p:cNvSpPr/>
            <p:nvPr/>
          </p:nvSpPr>
          <p:spPr>
            <a:xfrm>
              <a:off x="-4428300" y="-1410762"/>
              <a:ext cx="61800" cy="57700"/>
            </a:xfrm>
            <a:custGeom>
              <a:rect b="b" l="l" r="r" t="t"/>
              <a:pathLst>
                <a:path extrusionOk="0" h="2308" w="2472">
                  <a:moveTo>
                    <a:pt x="1239" y="0"/>
                  </a:moveTo>
                  <a:cubicBezTo>
                    <a:pt x="1192" y="0"/>
                    <a:pt x="1145" y="3"/>
                    <a:pt x="1098" y="9"/>
                  </a:cubicBezTo>
                  <a:cubicBezTo>
                    <a:pt x="634" y="64"/>
                    <a:pt x="251" y="394"/>
                    <a:pt x="126" y="844"/>
                  </a:cubicBezTo>
                  <a:cubicBezTo>
                    <a:pt x="1" y="1293"/>
                    <a:pt x="159" y="1774"/>
                    <a:pt x="527" y="2062"/>
                  </a:cubicBezTo>
                  <a:cubicBezTo>
                    <a:pt x="738" y="2227"/>
                    <a:pt x="988" y="2308"/>
                    <a:pt x="1237" y="2308"/>
                  </a:cubicBezTo>
                  <a:cubicBezTo>
                    <a:pt x="1579" y="2308"/>
                    <a:pt x="1918" y="2156"/>
                    <a:pt x="2146" y="1865"/>
                  </a:cubicBezTo>
                  <a:cubicBezTo>
                    <a:pt x="2433" y="1497"/>
                    <a:pt x="2471" y="992"/>
                    <a:pt x="2242" y="587"/>
                  </a:cubicBezTo>
                  <a:cubicBezTo>
                    <a:pt x="2036" y="221"/>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31"/>
            <p:cNvSpPr/>
            <p:nvPr/>
          </p:nvSpPr>
          <p:spPr>
            <a:xfrm>
              <a:off x="-4446375" y="-1545837"/>
              <a:ext cx="65100" cy="57750"/>
            </a:xfrm>
            <a:custGeom>
              <a:rect b="b" l="l" r="r" t="t"/>
              <a:pathLst>
                <a:path extrusionOk="0" h="2310" w="2604">
                  <a:moveTo>
                    <a:pt x="1302" y="1"/>
                  </a:moveTo>
                  <a:cubicBezTo>
                    <a:pt x="960" y="1"/>
                    <a:pt x="621" y="153"/>
                    <a:pt x="394" y="444"/>
                  </a:cubicBezTo>
                  <a:cubicBezTo>
                    <a:pt x="0" y="946"/>
                    <a:pt x="89" y="1672"/>
                    <a:pt x="591" y="2065"/>
                  </a:cubicBezTo>
                  <a:cubicBezTo>
                    <a:pt x="802" y="2230"/>
                    <a:pt x="1052" y="2309"/>
                    <a:pt x="1300" y="2309"/>
                  </a:cubicBezTo>
                  <a:cubicBezTo>
                    <a:pt x="1643" y="2309"/>
                    <a:pt x="1982" y="2157"/>
                    <a:pt x="2210" y="1866"/>
                  </a:cubicBezTo>
                  <a:cubicBezTo>
                    <a:pt x="2604" y="1364"/>
                    <a:pt x="2515" y="640"/>
                    <a:pt x="2013" y="247"/>
                  </a:cubicBezTo>
                  <a:cubicBezTo>
                    <a:pt x="1802" y="81"/>
                    <a:pt x="1551" y="1"/>
                    <a:pt x="1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31"/>
            <p:cNvSpPr/>
            <p:nvPr/>
          </p:nvSpPr>
          <p:spPr>
            <a:xfrm>
              <a:off x="-4867875" y="-1631437"/>
              <a:ext cx="65125" cy="57750"/>
            </a:xfrm>
            <a:custGeom>
              <a:rect b="b" l="l" r="r" t="t"/>
              <a:pathLst>
                <a:path extrusionOk="0" h="2310" w="2605">
                  <a:moveTo>
                    <a:pt x="1303" y="1"/>
                  </a:moveTo>
                  <a:cubicBezTo>
                    <a:pt x="960" y="1"/>
                    <a:pt x="621" y="153"/>
                    <a:pt x="394" y="444"/>
                  </a:cubicBezTo>
                  <a:cubicBezTo>
                    <a:pt x="1" y="946"/>
                    <a:pt x="89" y="1672"/>
                    <a:pt x="591" y="2065"/>
                  </a:cubicBezTo>
                  <a:cubicBezTo>
                    <a:pt x="802" y="2229"/>
                    <a:pt x="1052" y="2309"/>
                    <a:pt x="1301" y="2309"/>
                  </a:cubicBezTo>
                  <a:cubicBezTo>
                    <a:pt x="1644" y="2309"/>
                    <a:pt x="1983" y="2157"/>
                    <a:pt x="2211" y="1866"/>
                  </a:cubicBezTo>
                  <a:cubicBezTo>
                    <a:pt x="2604" y="1364"/>
                    <a:pt x="2516" y="640"/>
                    <a:pt x="2014" y="247"/>
                  </a:cubicBezTo>
                  <a:cubicBezTo>
                    <a:pt x="1802" y="81"/>
                    <a:pt x="1552" y="1"/>
                    <a:pt x="130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31"/>
            <p:cNvSpPr/>
            <p:nvPr/>
          </p:nvSpPr>
          <p:spPr>
            <a:xfrm>
              <a:off x="-4714775" y="-1512862"/>
              <a:ext cx="61775" cy="57700"/>
            </a:xfrm>
            <a:custGeom>
              <a:rect b="b" l="l" r="r" t="t"/>
              <a:pathLst>
                <a:path extrusionOk="0" h="2308" w="2471">
                  <a:moveTo>
                    <a:pt x="1235" y="0"/>
                  </a:moveTo>
                  <a:cubicBezTo>
                    <a:pt x="1189" y="0"/>
                    <a:pt x="1143" y="3"/>
                    <a:pt x="1096" y="9"/>
                  </a:cubicBezTo>
                  <a:cubicBezTo>
                    <a:pt x="634" y="66"/>
                    <a:pt x="251" y="396"/>
                    <a:pt x="125" y="846"/>
                  </a:cubicBezTo>
                  <a:cubicBezTo>
                    <a:pt x="0" y="1295"/>
                    <a:pt x="158" y="1775"/>
                    <a:pt x="526" y="2063"/>
                  </a:cubicBezTo>
                  <a:cubicBezTo>
                    <a:pt x="737" y="2228"/>
                    <a:pt x="987" y="2308"/>
                    <a:pt x="1235" y="2308"/>
                  </a:cubicBezTo>
                  <a:cubicBezTo>
                    <a:pt x="1578" y="2308"/>
                    <a:pt x="1918" y="2156"/>
                    <a:pt x="2146" y="1865"/>
                  </a:cubicBezTo>
                  <a:cubicBezTo>
                    <a:pt x="2433" y="1498"/>
                    <a:pt x="2471" y="994"/>
                    <a:pt x="2241" y="586"/>
                  </a:cubicBezTo>
                  <a:cubicBezTo>
                    <a:pt x="2035" y="221"/>
                    <a:pt x="1649"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31"/>
            <p:cNvSpPr/>
            <p:nvPr/>
          </p:nvSpPr>
          <p:spPr>
            <a:xfrm>
              <a:off x="-4849800" y="-1496387"/>
              <a:ext cx="61800" cy="57700"/>
            </a:xfrm>
            <a:custGeom>
              <a:rect b="b" l="l" r="r" t="t"/>
              <a:pathLst>
                <a:path extrusionOk="0" h="2308" w="2472">
                  <a:moveTo>
                    <a:pt x="1236" y="0"/>
                  </a:moveTo>
                  <a:cubicBezTo>
                    <a:pt x="1190" y="0"/>
                    <a:pt x="1144" y="3"/>
                    <a:pt x="1097" y="8"/>
                  </a:cubicBezTo>
                  <a:cubicBezTo>
                    <a:pt x="634" y="65"/>
                    <a:pt x="251" y="395"/>
                    <a:pt x="126" y="845"/>
                  </a:cubicBezTo>
                  <a:cubicBezTo>
                    <a:pt x="1" y="1294"/>
                    <a:pt x="159" y="1775"/>
                    <a:pt x="526" y="2063"/>
                  </a:cubicBezTo>
                  <a:cubicBezTo>
                    <a:pt x="737" y="2228"/>
                    <a:pt x="987" y="2308"/>
                    <a:pt x="1236" y="2308"/>
                  </a:cubicBezTo>
                  <a:cubicBezTo>
                    <a:pt x="1579" y="2308"/>
                    <a:pt x="1919" y="2156"/>
                    <a:pt x="2147" y="1865"/>
                  </a:cubicBezTo>
                  <a:cubicBezTo>
                    <a:pt x="2434" y="1498"/>
                    <a:pt x="2472" y="993"/>
                    <a:pt x="2241" y="586"/>
                  </a:cubicBezTo>
                  <a:cubicBezTo>
                    <a:pt x="2035" y="221"/>
                    <a:pt x="1649" y="0"/>
                    <a:pt x="123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31"/>
            <p:cNvSpPr/>
            <p:nvPr/>
          </p:nvSpPr>
          <p:spPr>
            <a:xfrm>
              <a:off x="-4731250" y="-1647862"/>
              <a:ext cx="61800" cy="57700"/>
            </a:xfrm>
            <a:custGeom>
              <a:rect b="b" l="l" r="r" t="t"/>
              <a:pathLst>
                <a:path extrusionOk="0" h="2308" w="2472">
                  <a:moveTo>
                    <a:pt x="1235" y="0"/>
                  </a:moveTo>
                  <a:cubicBezTo>
                    <a:pt x="1189" y="0"/>
                    <a:pt x="1143" y="3"/>
                    <a:pt x="1097" y="8"/>
                  </a:cubicBezTo>
                  <a:cubicBezTo>
                    <a:pt x="634" y="65"/>
                    <a:pt x="251" y="395"/>
                    <a:pt x="126" y="844"/>
                  </a:cubicBezTo>
                  <a:cubicBezTo>
                    <a:pt x="0" y="1294"/>
                    <a:pt x="158" y="1775"/>
                    <a:pt x="526" y="2063"/>
                  </a:cubicBezTo>
                  <a:cubicBezTo>
                    <a:pt x="737" y="2228"/>
                    <a:pt x="987" y="2308"/>
                    <a:pt x="1235" y="2308"/>
                  </a:cubicBezTo>
                  <a:cubicBezTo>
                    <a:pt x="1578" y="2308"/>
                    <a:pt x="1918" y="2156"/>
                    <a:pt x="2146" y="1865"/>
                  </a:cubicBezTo>
                  <a:cubicBezTo>
                    <a:pt x="2433" y="1497"/>
                    <a:pt x="2471" y="992"/>
                    <a:pt x="2241" y="586"/>
                  </a:cubicBezTo>
                  <a:cubicBezTo>
                    <a:pt x="2035" y="221"/>
                    <a:pt x="1649"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31"/>
            <p:cNvSpPr/>
            <p:nvPr/>
          </p:nvSpPr>
          <p:spPr>
            <a:xfrm>
              <a:off x="-4698325" y="-1377862"/>
              <a:ext cx="61800" cy="57725"/>
            </a:xfrm>
            <a:custGeom>
              <a:rect b="b" l="l" r="r" t="t"/>
              <a:pathLst>
                <a:path extrusionOk="0" h="2309" w="2472">
                  <a:moveTo>
                    <a:pt x="1236" y="1"/>
                  </a:moveTo>
                  <a:cubicBezTo>
                    <a:pt x="1190" y="1"/>
                    <a:pt x="1144" y="3"/>
                    <a:pt x="1097" y="9"/>
                  </a:cubicBezTo>
                  <a:cubicBezTo>
                    <a:pt x="634" y="66"/>
                    <a:pt x="251" y="396"/>
                    <a:pt x="126" y="846"/>
                  </a:cubicBezTo>
                  <a:cubicBezTo>
                    <a:pt x="1" y="1295"/>
                    <a:pt x="159" y="1775"/>
                    <a:pt x="527" y="2064"/>
                  </a:cubicBezTo>
                  <a:cubicBezTo>
                    <a:pt x="737" y="2228"/>
                    <a:pt x="987" y="2308"/>
                    <a:pt x="1236" y="2308"/>
                  </a:cubicBezTo>
                  <a:cubicBezTo>
                    <a:pt x="1579" y="2308"/>
                    <a:pt x="1919" y="2156"/>
                    <a:pt x="2147" y="1865"/>
                  </a:cubicBezTo>
                  <a:cubicBezTo>
                    <a:pt x="2434" y="1498"/>
                    <a:pt x="2472" y="994"/>
                    <a:pt x="2241" y="587"/>
                  </a:cubicBezTo>
                  <a:cubicBezTo>
                    <a:pt x="2036" y="222"/>
                    <a:pt x="1649"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31"/>
            <p:cNvSpPr/>
            <p:nvPr/>
          </p:nvSpPr>
          <p:spPr>
            <a:xfrm>
              <a:off x="-4579775" y="-1529337"/>
              <a:ext cx="61800" cy="57725"/>
            </a:xfrm>
            <a:custGeom>
              <a:rect b="b" l="l" r="r" t="t"/>
              <a:pathLst>
                <a:path extrusionOk="0" h="2309" w="2472">
                  <a:moveTo>
                    <a:pt x="1236" y="1"/>
                  </a:moveTo>
                  <a:cubicBezTo>
                    <a:pt x="1190" y="1"/>
                    <a:pt x="1144" y="3"/>
                    <a:pt x="1098" y="9"/>
                  </a:cubicBezTo>
                  <a:cubicBezTo>
                    <a:pt x="634" y="66"/>
                    <a:pt x="251" y="396"/>
                    <a:pt x="126" y="845"/>
                  </a:cubicBezTo>
                  <a:cubicBezTo>
                    <a:pt x="0" y="1295"/>
                    <a:pt x="159" y="1775"/>
                    <a:pt x="526" y="2064"/>
                  </a:cubicBezTo>
                  <a:cubicBezTo>
                    <a:pt x="738" y="2228"/>
                    <a:pt x="988" y="2309"/>
                    <a:pt x="1237" y="2309"/>
                  </a:cubicBezTo>
                  <a:cubicBezTo>
                    <a:pt x="1579" y="2309"/>
                    <a:pt x="1918" y="2157"/>
                    <a:pt x="2146" y="1865"/>
                  </a:cubicBezTo>
                  <a:cubicBezTo>
                    <a:pt x="2433" y="1498"/>
                    <a:pt x="2471" y="994"/>
                    <a:pt x="2242" y="587"/>
                  </a:cubicBezTo>
                  <a:cubicBezTo>
                    <a:pt x="2035" y="221"/>
                    <a:pt x="1649"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31"/>
            <p:cNvSpPr/>
            <p:nvPr/>
          </p:nvSpPr>
          <p:spPr>
            <a:xfrm>
              <a:off x="-4749325" y="-1782912"/>
              <a:ext cx="65100" cy="57750"/>
            </a:xfrm>
            <a:custGeom>
              <a:rect b="b" l="l" r="r" t="t"/>
              <a:pathLst>
                <a:path extrusionOk="0" h="2310" w="2604">
                  <a:moveTo>
                    <a:pt x="1302" y="1"/>
                  </a:moveTo>
                  <a:cubicBezTo>
                    <a:pt x="959" y="1"/>
                    <a:pt x="620" y="153"/>
                    <a:pt x="392" y="444"/>
                  </a:cubicBezTo>
                  <a:cubicBezTo>
                    <a:pt x="0" y="946"/>
                    <a:pt x="89" y="1672"/>
                    <a:pt x="591" y="2063"/>
                  </a:cubicBezTo>
                  <a:cubicBezTo>
                    <a:pt x="802" y="2229"/>
                    <a:pt x="1052" y="2309"/>
                    <a:pt x="1301" y="2309"/>
                  </a:cubicBezTo>
                  <a:cubicBezTo>
                    <a:pt x="1644" y="2309"/>
                    <a:pt x="1983" y="2157"/>
                    <a:pt x="2210" y="1866"/>
                  </a:cubicBezTo>
                  <a:cubicBezTo>
                    <a:pt x="2604" y="1364"/>
                    <a:pt x="2515" y="639"/>
                    <a:pt x="2013" y="247"/>
                  </a:cubicBezTo>
                  <a:cubicBezTo>
                    <a:pt x="1802" y="81"/>
                    <a:pt x="1551" y="1"/>
                    <a:pt x="1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31"/>
            <p:cNvSpPr/>
            <p:nvPr/>
          </p:nvSpPr>
          <p:spPr>
            <a:xfrm>
              <a:off x="-4596250" y="-1664337"/>
              <a:ext cx="61800" cy="57700"/>
            </a:xfrm>
            <a:custGeom>
              <a:rect b="b" l="l" r="r" t="t"/>
              <a:pathLst>
                <a:path extrusionOk="0" h="2308" w="2472">
                  <a:moveTo>
                    <a:pt x="1237" y="0"/>
                  </a:moveTo>
                  <a:cubicBezTo>
                    <a:pt x="1191" y="0"/>
                    <a:pt x="1145" y="3"/>
                    <a:pt x="1098" y="9"/>
                  </a:cubicBezTo>
                  <a:cubicBezTo>
                    <a:pt x="634" y="66"/>
                    <a:pt x="251" y="396"/>
                    <a:pt x="126" y="844"/>
                  </a:cubicBezTo>
                  <a:cubicBezTo>
                    <a:pt x="1" y="1295"/>
                    <a:pt x="159" y="1775"/>
                    <a:pt x="527" y="2063"/>
                  </a:cubicBezTo>
                  <a:cubicBezTo>
                    <a:pt x="738" y="2228"/>
                    <a:pt x="988" y="2308"/>
                    <a:pt x="1236" y="2308"/>
                  </a:cubicBezTo>
                  <a:cubicBezTo>
                    <a:pt x="1579" y="2308"/>
                    <a:pt x="1918" y="2156"/>
                    <a:pt x="2146" y="1865"/>
                  </a:cubicBezTo>
                  <a:cubicBezTo>
                    <a:pt x="2433" y="1497"/>
                    <a:pt x="2471" y="992"/>
                    <a:pt x="2243" y="586"/>
                  </a:cubicBezTo>
                  <a:cubicBezTo>
                    <a:pt x="2035" y="221"/>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31"/>
            <p:cNvSpPr/>
            <p:nvPr/>
          </p:nvSpPr>
          <p:spPr>
            <a:xfrm>
              <a:off x="-5127825" y="-1831437"/>
              <a:ext cx="17150" cy="18575"/>
            </a:xfrm>
            <a:custGeom>
              <a:rect b="b" l="l" r="r" t="t"/>
              <a:pathLst>
                <a:path extrusionOk="0" h="743" w="686">
                  <a:moveTo>
                    <a:pt x="686" y="0"/>
                  </a:moveTo>
                  <a:cubicBezTo>
                    <a:pt x="452" y="240"/>
                    <a:pt x="224" y="487"/>
                    <a:pt x="0" y="742"/>
                  </a:cubicBezTo>
                  <a:cubicBezTo>
                    <a:pt x="333" y="617"/>
                    <a:pt x="587" y="343"/>
                    <a:pt x="68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31"/>
            <p:cNvSpPr/>
            <p:nvPr/>
          </p:nvSpPr>
          <p:spPr>
            <a:xfrm>
              <a:off x="-5017725" y="-1749962"/>
              <a:ext cx="61775" cy="57725"/>
            </a:xfrm>
            <a:custGeom>
              <a:rect b="b" l="l" r="r" t="t"/>
              <a:pathLst>
                <a:path extrusionOk="0" h="2309" w="2471">
                  <a:moveTo>
                    <a:pt x="1237" y="1"/>
                  </a:moveTo>
                  <a:cubicBezTo>
                    <a:pt x="1190" y="1"/>
                    <a:pt x="1143" y="4"/>
                    <a:pt x="1096" y="10"/>
                  </a:cubicBezTo>
                  <a:cubicBezTo>
                    <a:pt x="634" y="67"/>
                    <a:pt x="249" y="397"/>
                    <a:pt x="125" y="845"/>
                  </a:cubicBezTo>
                  <a:cubicBezTo>
                    <a:pt x="0" y="1296"/>
                    <a:pt x="158" y="1776"/>
                    <a:pt x="525" y="2064"/>
                  </a:cubicBezTo>
                  <a:cubicBezTo>
                    <a:pt x="736" y="2229"/>
                    <a:pt x="986" y="2309"/>
                    <a:pt x="1235" y="2309"/>
                  </a:cubicBezTo>
                  <a:cubicBezTo>
                    <a:pt x="1578" y="2309"/>
                    <a:pt x="1918" y="2157"/>
                    <a:pt x="2146" y="1866"/>
                  </a:cubicBezTo>
                  <a:cubicBezTo>
                    <a:pt x="2433" y="1498"/>
                    <a:pt x="2471" y="993"/>
                    <a:pt x="2241" y="587"/>
                  </a:cubicBezTo>
                  <a:cubicBezTo>
                    <a:pt x="2035" y="223"/>
                    <a:pt x="1649" y="1"/>
                    <a:pt x="123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31"/>
            <p:cNvSpPr/>
            <p:nvPr/>
          </p:nvSpPr>
          <p:spPr>
            <a:xfrm>
              <a:off x="-5152750" y="-1733487"/>
              <a:ext cx="61800" cy="57725"/>
            </a:xfrm>
            <a:custGeom>
              <a:rect b="b" l="l" r="r" t="t"/>
              <a:pathLst>
                <a:path extrusionOk="0" h="2309" w="2472">
                  <a:moveTo>
                    <a:pt x="1238" y="1"/>
                  </a:moveTo>
                  <a:cubicBezTo>
                    <a:pt x="1191" y="1"/>
                    <a:pt x="1144" y="4"/>
                    <a:pt x="1097" y="9"/>
                  </a:cubicBezTo>
                  <a:cubicBezTo>
                    <a:pt x="634" y="66"/>
                    <a:pt x="250" y="396"/>
                    <a:pt x="125" y="845"/>
                  </a:cubicBezTo>
                  <a:cubicBezTo>
                    <a:pt x="1" y="1295"/>
                    <a:pt x="159" y="1776"/>
                    <a:pt x="526" y="2063"/>
                  </a:cubicBezTo>
                  <a:cubicBezTo>
                    <a:pt x="737" y="2228"/>
                    <a:pt x="988" y="2308"/>
                    <a:pt x="1236" y="2308"/>
                  </a:cubicBezTo>
                  <a:cubicBezTo>
                    <a:pt x="1579" y="2308"/>
                    <a:pt x="1918" y="2156"/>
                    <a:pt x="2145" y="1866"/>
                  </a:cubicBezTo>
                  <a:cubicBezTo>
                    <a:pt x="2434" y="1498"/>
                    <a:pt x="2472" y="993"/>
                    <a:pt x="2241" y="587"/>
                  </a:cubicBezTo>
                  <a:cubicBezTo>
                    <a:pt x="2036" y="223"/>
                    <a:pt x="1649"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31"/>
            <p:cNvSpPr/>
            <p:nvPr/>
          </p:nvSpPr>
          <p:spPr>
            <a:xfrm>
              <a:off x="-5034200" y="-1884962"/>
              <a:ext cx="61800" cy="57725"/>
            </a:xfrm>
            <a:custGeom>
              <a:rect b="b" l="l" r="r" t="t"/>
              <a:pathLst>
                <a:path extrusionOk="0" h="2309" w="2472">
                  <a:moveTo>
                    <a:pt x="1238" y="1"/>
                  </a:moveTo>
                  <a:cubicBezTo>
                    <a:pt x="1191" y="1"/>
                    <a:pt x="1144" y="4"/>
                    <a:pt x="1097" y="9"/>
                  </a:cubicBezTo>
                  <a:cubicBezTo>
                    <a:pt x="634" y="66"/>
                    <a:pt x="251" y="395"/>
                    <a:pt x="126" y="845"/>
                  </a:cubicBezTo>
                  <a:cubicBezTo>
                    <a:pt x="0" y="1295"/>
                    <a:pt x="158" y="1776"/>
                    <a:pt x="525" y="2063"/>
                  </a:cubicBezTo>
                  <a:cubicBezTo>
                    <a:pt x="736" y="2228"/>
                    <a:pt x="987" y="2308"/>
                    <a:pt x="1236" y="2308"/>
                  </a:cubicBezTo>
                  <a:cubicBezTo>
                    <a:pt x="1579" y="2308"/>
                    <a:pt x="1918" y="2156"/>
                    <a:pt x="2146" y="1865"/>
                  </a:cubicBezTo>
                  <a:cubicBezTo>
                    <a:pt x="2433" y="1498"/>
                    <a:pt x="2471" y="993"/>
                    <a:pt x="2241" y="587"/>
                  </a:cubicBezTo>
                  <a:cubicBezTo>
                    <a:pt x="2035" y="222"/>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31"/>
            <p:cNvSpPr/>
            <p:nvPr/>
          </p:nvSpPr>
          <p:spPr>
            <a:xfrm>
              <a:off x="-5001275" y="-1614937"/>
              <a:ext cx="61800" cy="57725"/>
            </a:xfrm>
            <a:custGeom>
              <a:rect b="b" l="l" r="r" t="t"/>
              <a:pathLst>
                <a:path extrusionOk="0" h="2309" w="2472">
                  <a:moveTo>
                    <a:pt x="1236" y="1"/>
                  </a:moveTo>
                  <a:cubicBezTo>
                    <a:pt x="1190" y="1"/>
                    <a:pt x="1143" y="3"/>
                    <a:pt x="1097" y="9"/>
                  </a:cubicBezTo>
                  <a:cubicBezTo>
                    <a:pt x="634" y="66"/>
                    <a:pt x="251" y="396"/>
                    <a:pt x="126" y="845"/>
                  </a:cubicBezTo>
                  <a:cubicBezTo>
                    <a:pt x="1" y="1295"/>
                    <a:pt x="159" y="1775"/>
                    <a:pt x="526" y="2064"/>
                  </a:cubicBezTo>
                  <a:cubicBezTo>
                    <a:pt x="737" y="2228"/>
                    <a:pt x="987" y="2308"/>
                    <a:pt x="1236" y="2308"/>
                  </a:cubicBezTo>
                  <a:cubicBezTo>
                    <a:pt x="1579" y="2308"/>
                    <a:pt x="1919" y="2156"/>
                    <a:pt x="2147" y="1865"/>
                  </a:cubicBezTo>
                  <a:cubicBezTo>
                    <a:pt x="2434" y="1497"/>
                    <a:pt x="2472" y="993"/>
                    <a:pt x="2241" y="587"/>
                  </a:cubicBezTo>
                  <a:cubicBezTo>
                    <a:pt x="2035" y="221"/>
                    <a:pt x="1648"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31"/>
            <p:cNvSpPr/>
            <p:nvPr/>
          </p:nvSpPr>
          <p:spPr>
            <a:xfrm>
              <a:off x="-4882725" y="-1766412"/>
              <a:ext cx="61800" cy="57700"/>
            </a:xfrm>
            <a:custGeom>
              <a:rect b="b" l="l" r="r" t="t"/>
              <a:pathLst>
                <a:path extrusionOk="0" h="2308" w="2472">
                  <a:moveTo>
                    <a:pt x="1237" y="0"/>
                  </a:moveTo>
                  <a:cubicBezTo>
                    <a:pt x="1191" y="0"/>
                    <a:pt x="1144" y="3"/>
                    <a:pt x="1097" y="9"/>
                  </a:cubicBezTo>
                  <a:cubicBezTo>
                    <a:pt x="634" y="66"/>
                    <a:pt x="251" y="396"/>
                    <a:pt x="126" y="845"/>
                  </a:cubicBezTo>
                  <a:cubicBezTo>
                    <a:pt x="0" y="1295"/>
                    <a:pt x="158" y="1775"/>
                    <a:pt x="526" y="2062"/>
                  </a:cubicBezTo>
                  <a:cubicBezTo>
                    <a:pt x="737" y="2228"/>
                    <a:pt x="988" y="2308"/>
                    <a:pt x="1236" y="2308"/>
                  </a:cubicBezTo>
                  <a:cubicBezTo>
                    <a:pt x="1579" y="2308"/>
                    <a:pt x="1918" y="2156"/>
                    <a:pt x="2146" y="1865"/>
                  </a:cubicBezTo>
                  <a:cubicBezTo>
                    <a:pt x="2433" y="1497"/>
                    <a:pt x="2471" y="993"/>
                    <a:pt x="2241" y="587"/>
                  </a:cubicBezTo>
                  <a:cubicBezTo>
                    <a:pt x="2035" y="222"/>
                    <a:pt x="1650"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31"/>
            <p:cNvSpPr/>
            <p:nvPr/>
          </p:nvSpPr>
          <p:spPr>
            <a:xfrm>
              <a:off x="-4899200" y="-1901437"/>
              <a:ext cx="61800" cy="57725"/>
            </a:xfrm>
            <a:custGeom>
              <a:rect b="b" l="l" r="r" t="t"/>
              <a:pathLst>
                <a:path extrusionOk="0" h="2309" w="2472">
                  <a:moveTo>
                    <a:pt x="1238" y="1"/>
                  </a:moveTo>
                  <a:cubicBezTo>
                    <a:pt x="1191" y="1"/>
                    <a:pt x="1144" y="4"/>
                    <a:pt x="1097" y="10"/>
                  </a:cubicBezTo>
                  <a:cubicBezTo>
                    <a:pt x="634" y="66"/>
                    <a:pt x="251" y="396"/>
                    <a:pt x="126" y="845"/>
                  </a:cubicBezTo>
                  <a:cubicBezTo>
                    <a:pt x="1" y="1295"/>
                    <a:pt x="159" y="1776"/>
                    <a:pt x="527" y="2063"/>
                  </a:cubicBezTo>
                  <a:cubicBezTo>
                    <a:pt x="737" y="2228"/>
                    <a:pt x="988" y="2309"/>
                    <a:pt x="1237" y="2309"/>
                  </a:cubicBezTo>
                  <a:cubicBezTo>
                    <a:pt x="1579" y="2309"/>
                    <a:pt x="1919" y="2157"/>
                    <a:pt x="2146" y="1866"/>
                  </a:cubicBezTo>
                  <a:cubicBezTo>
                    <a:pt x="2433" y="1498"/>
                    <a:pt x="2471" y="993"/>
                    <a:pt x="2241" y="587"/>
                  </a:cubicBezTo>
                  <a:cubicBezTo>
                    <a:pt x="2036" y="223"/>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31"/>
            <p:cNvSpPr/>
            <p:nvPr/>
          </p:nvSpPr>
          <p:spPr>
            <a:xfrm>
              <a:off x="-4629950" y="-1934287"/>
              <a:ext cx="63850" cy="57650"/>
            </a:xfrm>
            <a:custGeom>
              <a:rect b="b" l="l" r="r" t="t"/>
              <a:pathLst>
                <a:path extrusionOk="0" h="2306" w="2554">
                  <a:moveTo>
                    <a:pt x="1264" y="1"/>
                  </a:moveTo>
                  <a:cubicBezTo>
                    <a:pt x="807" y="1"/>
                    <a:pt x="387" y="272"/>
                    <a:pt x="204" y="701"/>
                  </a:cubicBezTo>
                  <a:cubicBezTo>
                    <a:pt x="1" y="1182"/>
                    <a:pt x="145" y="1740"/>
                    <a:pt x="557" y="2059"/>
                  </a:cubicBezTo>
                  <a:cubicBezTo>
                    <a:pt x="768" y="2225"/>
                    <a:pt x="1019" y="2305"/>
                    <a:pt x="1268" y="2305"/>
                  </a:cubicBezTo>
                  <a:cubicBezTo>
                    <a:pt x="1610" y="2305"/>
                    <a:pt x="1949" y="2153"/>
                    <a:pt x="2177" y="1862"/>
                  </a:cubicBezTo>
                  <a:cubicBezTo>
                    <a:pt x="2554" y="1380"/>
                    <a:pt x="2488" y="689"/>
                    <a:pt x="2028" y="287"/>
                  </a:cubicBezTo>
                  <a:lnTo>
                    <a:pt x="1967" y="259"/>
                  </a:lnTo>
                  <a:cubicBezTo>
                    <a:pt x="1787" y="175"/>
                    <a:pt x="1609" y="91"/>
                    <a:pt x="1428" y="12"/>
                  </a:cubicBezTo>
                  <a:cubicBezTo>
                    <a:pt x="1373" y="4"/>
                    <a:pt x="1318" y="1"/>
                    <a:pt x="126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31"/>
            <p:cNvSpPr/>
            <p:nvPr/>
          </p:nvSpPr>
          <p:spPr>
            <a:xfrm>
              <a:off x="-4477700" y="-1815837"/>
              <a:ext cx="61775" cy="57725"/>
            </a:xfrm>
            <a:custGeom>
              <a:rect b="b" l="l" r="r" t="t"/>
              <a:pathLst>
                <a:path extrusionOk="0" h="2309" w="2471">
                  <a:moveTo>
                    <a:pt x="1238" y="1"/>
                  </a:moveTo>
                  <a:cubicBezTo>
                    <a:pt x="1192" y="1"/>
                    <a:pt x="1145" y="4"/>
                    <a:pt x="1098" y="10"/>
                  </a:cubicBezTo>
                  <a:cubicBezTo>
                    <a:pt x="635" y="66"/>
                    <a:pt x="251" y="396"/>
                    <a:pt x="125" y="845"/>
                  </a:cubicBezTo>
                  <a:cubicBezTo>
                    <a:pt x="0" y="1295"/>
                    <a:pt x="158" y="1776"/>
                    <a:pt x="526" y="2063"/>
                  </a:cubicBezTo>
                  <a:cubicBezTo>
                    <a:pt x="737" y="2228"/>
                    <a:pt x="988" y="2309"/>
                    <a:pt x="1237" y="2309"/>
                  </a:cubicBezTo>
                  <a:cubicBezTo>
                    <a:pt x="1580" y="2309"/>
                    <a:pt x="1919" y="2157"/>
                    <a:pt x="2146" y="1866"/>
                  </a:cubicBezTo>
                  <a:cubicBezTo>
                    <a:pt x="2434" y="1498"/>
                    <a:pt x="2471" y="993"/>
                    <a:pt x="2242" y="587"/>
                  </a:cubicBezTo>
                  <a:cubicBezTo>
                    <a:pt x="2035" y="223"/>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31"/>
            <p:cNvSpPr/>
            <p:nvPr/>
          </p:nvSpPr>
          <p:spPr>
            <a:xfrm>
              <a:off x="-4612725" y="-1799337"/>
              <a:ext cx="61800" cy="57725"/>
            </a:xfrm>
            <a:custGeom>
              <a:rect b="b" l="l" r="r" t="t"/>
              <a:pathLst>
                <a:path extrusionOk="0" h="2309" w="2472">
                  <a:moveTo>
                    <a:pt x="1238" y="1"/>
                  </a:moveTo>
                  <a:cubicBezTo>
                    <a:pt x="1191" y="1"/>
                    <a:pt x="1144" y="4"/>
                    <a:pt x="1097" y="10"/>
                  </a:cubicBezTo>
                  <a:cubicBezTo>
                    <a:pt x="634" y="65"/>
                    <a:pt x="250" y="395"/>
                    <a:pt x="126" y="845"/>
                  </a:cubicBezTo>
                  <a:cubicBezTo>
                    <a:pt x="1" y="1296"/>
                    <a:pt x="159" y="1776"/>
                    <a:pt x="527" y="2063"/>
                  </a:cubicBezTo>
                  <a:cubicBezTo>
                    <a:pt x="738" y="2228"/>
                    <a:pt x="988" y="2308"/>
                    <a:pt x="1237" y="2308"/>
                  </a:cubicBezTo>
                  <a:cubicBezTo>
                    <a:pt x="1580" y="2308"/>
                    <a:pt x="1919" y="2156"/>
                    <a:pt x="2147" y="1864"/>
                  </a:cubicBezTo>
                  <a:cubicBezTo>
                    <a:pt x="2434" y="1497"/>
                    <a:pt x="2472" y="992"/>
                    <a:pt x="2241" y="586"/>
                  </a:cubicBezTo>
                  <a:cubicBezTo>
                    <a:pt x="2035" y="222"/>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31"/>
            <p:cNvSpPr/>
            <p:nvPr/>
          </p:nvSpPr>
          <p:spPr>
            <a:xfrm>
              <a:off x="-4461250" y="-1680787"/>
              <a:ext cx="61800" cy="57725"/>
            </a:xfrm>
            <a:custGeom>
              <a:rect b="b" l="l" r="r" t="t"/>
              <a:pathLst>
                <a:path extrusionOk="0" h="2309" w="2472">
                  <a:moveTo>
                    <a:pt x="1238" y="0"/>
                  </a:moveTo>
                  <a:cubicBezTo>
                    <a:pt x="1191" y="0"/>
                    <a:pt x="1144" y="3"/>
                    <a:pt x="1097" y="9"/>
                  </a:cubicBezTo>
                  <a:cubicBezTo>
                    <a:pt x="634" y="66"/>
                    <a:pt x="251" y="396"/>
                    <a:pt x="126" y="845"/>
                  </a:cubicBezTo>
                  <a:cubicBezTo>
                    <a:pt x="1" y="1295"/>
                    <a:pt x="159" y="1775"/>
                    <a:pt x="527" y="2063"/>
                  </a:cubicBezTo>
                  <a:cubicBezTo>
                    <a:pt x="738" y="2228"/>
                    <a:pt x="989" y="2308"/>
                    <a:pt x="1237" y="2308"/>
                  </a:cubicBezTo>
                  <a:cubicBezTo>
                    <a:pt x="1580" y="2308"/>
                    <a:pt x="1920" y="2156"/>
                    <a:pt x="2147" y="1864"/>
                  </a:cubicBezTo>
                  <a:cubicBezTo>
                    <a:pt x="2434" y="1496"/>
                    <a:pt x="2472" y="992"/>
                    <a:pt x="2242" y="586"/>
                  </a:cubicBezTo>
                  <a:cubicBezTo>
                    <a:pt x="2036" y="221"/>
                    <a:pt x="1650" y="0"/>
                    <a:pt x="123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31"/>
            <p:cNvSpPr/>
            <p:nvPr/>
          </p:nvSpPr>
          <p:spPr>
            <a:xfrm>
              <a:off x="-4764200" y="-1917887"/>
              <a:ext cx="61800" cy="57700"/>
            </a:xfrm>
            <a:custGeom>
              <a:rect b="b" l="l" r="r" t="t"/>
              <a:pathLst>
                <a:path extrusionOk="0" h="2308" w="2472">
                  <a:moveTo>
                    <a:pt x="1239" y="0"/>
                  </a:moveTo>
                  <a:cubicBezTo>
                    <a:pt x="1192" y="0"/>
                    <a:pt x="1145" y="3"/>
                    <a:pt x="1098" y="9"/>
                  </a:cubicBezTo>
                  <a:cubicBezTo>
                    <a:pt x="634" y="66"/>
                    <a:pt x="251" y="396"/>
                    <a:pt x="126" y="845"/>
                  </a:cubicBezTo>
                  <a:cubicBezTo>
                    <a:pt x="1" y="1295"/>
                    <a:pt x="159" y="1775"/>
                    <a:pt x="527" y="2062"/>
                  </a:cubicBezTo>
                  <a:cubicBezTo>
                    <a:pt x="738" y="2228"/>
                    <a:pt x="989" y="2308"/>
                    <a:pt x="1237" y="2308"/>
                  </a:cubicBezTo>
                  <a:cubicBezTo>
                    <a:pt x="1580" y="2308"/>
                    <a:pt x="1919" y="2156"/>
                    <a:pt x="2147" y="1865"/>
                  </a:cubicBezTo>
                  <a:cubicBezTo>
                    <a:pt x="2434" y="1497"/>
                    <a:pt x="2472" y="993"/>
                    <a:pt x="2243" y="587"/>
                  </a:cubicBezTo>
                  <a:cubicBezTo>
                    <a:pt x="2036" y="222"/>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1" name="Google Shape;1731;p31"/>
          <p:cNvSpPr txBox="1"/>
          <p:nvPr>
            <p:ph type="title"/>
          </p:nvPr>
        </p:nvSpPr>
        <p:spPr>
          <a:xfrm>
            <a:off x="5180175" y="1497119"/>
            <a:ext cx="2808000" cy="951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732" name="Google Shape;1732;p31"/>
          <p:cNvSpPr txBox="1"/>
          <p:nvPr>
            <p:ph idx="1" type="subTitle"/>
          </p:nvPr>
        </p:nvSpPr>
        <p:spPr>
          <a:xfrm>
            <a:off x="5180175" y="2473975"/>
            <a:ext cx="2808000" cy="117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lt2"/>
              </a:buClr>
              <a:buSzPts val="1600"/>
              <a:buNone/>
              <a:defRPr sz="1600">
                <a:solidFill>
                  <a:schemeClr val="lt2"/>
                </a:solidFill>
              </a:defRPr>
            </a:lvl1pPr>
            <a:lvl2pPr lvl="1" rtl="0">
              <a:lnSpc>
                <a:spcPct val="100000"/>
              </a:lnSpc>
              <a:spcBef>
                <a:spcPts val="0"/>
              </a:spcBef>
              <a:spcAft>
                <a:spcPts val="0"/>
              </a:spcAft>
              <a:buClr>
                <a:schemeClr val="lt2"/>
              </a:buClr>
              <a:buSzPts val="1600"/>
              <a:buNone/>
              <a:defRPr sz="1600">
                <a:solidFill>
                  <a:schemeClr val="lt2"/>
                </a:solidFill>
              </a:defRPr>
            </a:lvl2pPr>
            <a:lvl3pPr lvl="2" rtl="0">
              <a:lnSpc>
                <a:spcPct val="100000"/>
              </a:lnSpc>
              <a:spcBef>
                <a:spcPts val="0"/>
              </a:spcBef>
              <a:spcAft>
                <a:spcPts val="0"/>
              </a:spcAft>
              <a:buClr>
                <a:schemeClr val="lt2"/>
              </a:buClr>
              <a:buSzPts val="1600"/>
              <a:buNone/>
              <a:defRPr sz="1600">
                <a:solidFill>
                  <a:schemeClr val="lt2"/>
                </a:solidFill>
              </a:defRPr>
            </a:lvl3pPr>
            <a:lvl4pPr lvl="3" rtl="0">
              <a:lnSpc>
                <a:spcPct val="100000"/>
              </a:lnSpc>
              <a:spcBef>
                <a:spcPts val="0"/>
              </a:spcBef>
              <a:spcAft>
                <a:spcPts val="0"/>
              </a:spcAft>
              <a:buClr>
                <a:schemeClr val="lt2"/>
              </a:buClr>
              <a:buSzPts val="1600"/>
              <a:buNone/>
              <a:defRPr sz="1600">
                <a:solidFill>
                  <a:schemeClr val="lt2"/>
                </a:solidFill>
              </a:defRPr>
            </a:lvl4pPr>
            <a:lvl5pPr lvl="4" rtl="0">
              <a:lnSpc>
                <a:spcPct val="100000"/>
              </a:lnSpc>
              <a:spcBef>
                <a:spcPts val="0"/>
              </a:spcBef>
              <a:spcAft>
                <a:spcPts val="0"/>
              </a:spcAft>
              <a:buClr>
                <a:schemeClr val="lt2"/>
              </a:buClr>
              <a:buSzPts val="1600"/>
              <a:buNone/>
              <a:defRPr sz="1600">
                <a:solidFill>
                  <a:schemeClr val="lt2"/>
                </a:solidFill>
              </a:defRPr>
            </a:lvl5pPr>
            <a:lvl6pPr lvl="5" rtl="0">
              <a:lnSpc>
                <a:spcPct val="100000"/>
              </a:lnSpc>
              <a:spcBef>
                <a:spcPts val="0"/>
              </a:spcBef>
              <a:spcAft>
                <a:spcPts val="0"/>
              </a:spcAft>
              <a:buClr>
                <a:schemeClr val="lt2"/>
              </a:buClr>
              <a:buSzPts val="1600"/>
              <a:buNone/>
              <a:defRPr sz="1600">
                <a:solidFill>
                  <a:schemeClr val="lt2"/>
                </a:solidFill>
              </a:defRPr>
            </a:lvl6pPr>
            <a:lvl7pPr lvl="6" rtl="0">
              <a:lnSpc>
                <a:spcPct val="100000"/>
              </a:lnSpc>
              <a:spcBef>
                <a:spcPts val="0"/>
              </a:spcBef>
              <a:spcAft>
                <a:spcPts val="0"/>
              </a:spcAft>
              <a:buClr>
                <a:schemeClr val="lt2"/>
              </a:buClr>
              <a:buSzPts val="1600"/>
              <a:buNone/>
              <a:defRPr sz="1600">
                <a:solidFill>
                  <a:schemeClr val="lt2"/>
                </a:solidFill>
              </a:defRPr>
            </a:lvl7pPr>
            <a:lvl8pPr lvl="7" rtl="0">
              <a:lnSpc>
                <a:spcPct val="100000"/>
              </a:lnSpc>
              <a:spcBef>
                <a:spcPts val="0"/>
              </a:spcBef>
              <a:spcAft>
                <a:spcPts val="0"/>
              </a:spcAft>
              <a:buClr>
                <a:schemeClr val="lt2"/>
              </a:buClr>
              <a:buSzPts val="1600"/>
              <a:buNone/>
              <a:defRPr sz="1600">
                <a:solidFill>
                  <a:schemeClr val="lt2"/>
                </a:solidFill>
              </a:defRPr>
            </a:lvl8pPr>
            <a:lvl9pPr lvl="8" rtl="0">
              <a:lnSpc>
                <a:spcPct val="100000"/>
              </a:lnSpc>
              <a:spcBef>
                <a:spcPts val="0"/>
              </a:spcBef>
              <a:spcAft>
                <a:spcPts val="0"/>
              </a:spcAft>
              <a:buClr>
                <a:schemeClr val="lt2"/>
              </a:buClr>
              <a:buSzPts val="1600"/>
              <a:buNone/>
              <a:defRPr sz="1600">
                <a:solidFill>
                  <a:schemeClr val="lt2"/>
                </a:solidFill>
              </a:defRPr>
            </a:lvl9pPr>
          </a:lstStyle>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 Credits">
  <p:cSld name="SECTION_HEADER_1">
    <p:bg>
      <p:bgPr>
        <a:solidFill>
          <a:schemeClr val="accent3"/>
        </a:solidFill>
      </p:bgPr>
    </p:bg>
    <p:spTree>
      <p:nvGrpSpPr>
        <p:cNvPr id="1733" name="Shape 1733"/>
        <p:cNvGrpSpPr/>
        <p:nvPr/>
      </p:nvGrpSpPr>
      <p:grpSpPr>
        <a:xfrm>
          <a:off x="0" y="0"/>
          <a:ext cx="0" cy="0"/>
          <a:chOff x="0" y="0"/>
          <a:chExt cx="0" cy="0"/>
        </a:xfrm>
      </p:grpSpPr>
      <p:grpSp>
        <p:nvGrpSpPr>
          <p:cNvPr id="1734" name="Google Shape;1734;p32"/>
          <p:cNvGrpSpPr/>
          <p:nvPr/>
        </p:nvGrpSpPr>
        <p:grpSpPr>
          <a:xfrm>
            <a:off x="-3600137" y="-640702"/>
            <a:ext cx="13985943" cy="7482799"/>
            <a:chOff x="238125" y="635529"/>
            <a:chExt cx="6511450" cy="3483774"/>
          </a:xfrm>
        </p:grpSpPr>
        <p:sp>
          <p:nvSpPr>
            <p:cNvPr id="1735" name="Google Shape;1735;p32"/>
            <p:cNvSpPr/>
            <p:nvPr/>
          </p:nvSpPr>
          <p:spPr>
            <a:xfrm>
              <a:off x="2484350" y="810575"/>
              <a:ext cx="3602850" cy="1138950"/>
            </a:xfrm>
            <a:custGeom>
              <a:rect b="b" l="l" r="r" t="t"/>
              <a:pathLst>
                <a:path extrusionOk="0" h="45558" w="144114">
                  <a:moveTo>
                    <a:pt x="67308" y="0"/>
                  </a:moveTo>
                  <a:cubicBezTo>
                    <a:pt x="63973" y="0"/>
                    <a:pt x="59513" y="1500"/>
                    <a:pt x="53804" y="6336"/>
                  </a:cubicBezTo>
                  <a:cubicBezTo>
                    <a:pt x="49901" y="9642"/>
                    <a:pt x="46541" y="10647"/>
                    <a:pt x="43636" y="10647"/>
                  </a:cubicBezTo>
                  <a:cubicBezTo>
                    <a:pt x="39127" y="10647"/>
                    <a:pt x="35711" y="8227"/>
                    <a:pt x="33053" y="8227"/>
                  </a:cubicBezTo>
                  <a:cubicBezTo>
                    <a:pt x="30826" y="8227"/>
                    <a:pt x="29130" y="9926"/>
                    <a:pt x="27769" y="16170"/>
                  </a:cubicBezTo>
                  <a:cubicBezTo>
                    <a:pt x="23736" y="34670"/>
                    <a:pt x="1" y="35838"/>
                    <a:pt x="1" y="35838"/>
                  </a:cubicBezTo>
                  <a:cubicBezTo>
                    <a:pt x="1" y="35838"/>
                    <a:pt x="89806" y="45557"/>
                    <a:pt x="124422" y="45557"/>
                  </a:cubicBezTo>
                  <a:cubicBezTo>
                    <a:pt x="132039" y="45557"/>
                    <a:pt x="136984" y="45087"/>
                    <a:pt x="137711" y="43938"/>
                  </a:cubicBezTo>
                  <a:cubicBezTo>
                    <a:pt x="141779" y="37571"/>
                    <a:pt x="144114" y="30532"/>
                    <a:pt x="133112" y="28904"/>
                  </a:cubicBezTo>
                  <a:cubicBezTo>
                    <a:pt x="122076" y="27277"/>
                    <a:pt x="116345" y="21370"/>
                    <a:pt x="117477" y="16736"/>
                  </a:cubicBezTo>
                  <a:cubicBezTo>
                    <a:pt x="118364" y="13132"/>
                    <a:pt x="111820" y="7897"/>
                    <a:pt x="103379" y="7897"/>
                  </a:cubicBezTo>
                  <a:cubicBezTo>
                    <a:pt x="101050" y="7897"/>
                    <a:pt x="98577" y="8296"/>
                    <a:pt x="96076" y="9237"/>
                  </a:cubicBezTo>
                  <a:cubicBezTo>
                    <a:pt x="94187" y="9943"/>
                    <a:pt x="92011" y="10649"/>
                    <a:pt x="89427" y="10649"/>
                  </a:cubicBezTo>
                  <a:cubicBezTo>
                    <a:pt x="85670" y="10649"/>
                    <a:pt x="81052" y="9157"/>
                    <a:pt x="75205" y="4001"/>
                  </a:cubicBezTo>
                  <a:cubicBezTo>
                    <a:pt x="75205" y="4001"/>
                    <a:pt x="72756" y="0"/>
                    <a:pt x="67308" y="0"/>
                  </a:cubicBezTo>
                  <a:close/>
                </a:path>
              </a:pathLst>
            </a:custGeom>
            <a:solidFill>
              <a:srgbClr val="F266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32"/>
            <p:cNvSpPr/>
            <p:nvPr/>
          </p:nvSpPr>
          <p:spPr>
            <a:xfrm>
              <a:off x="1515100" y="1062000"/>
              <a:ext cx="3602850" cy="1138675"/>
            </a:xfrm>
            <a:custGeom>
              <a:rect b="b" l="l" r="r" t="t"/>
              <a:pathLst>
                <a:path extrusionOk="0" h="45547" w="144114">
                  <a:moveTo>
                    <a:pt x="67287" y="1"/>
                  </a:moveTo>
                  <a:cubicBezTo>
                    <a:pt x="63954" y="1"/>
                    <a:pt x="59502" y="1499"/>
                    <a:pt x="53804" y="6325"/>
                  </a:cubicBezTo>
                  <a:cubicBezTo>
                    <a:pt x="49901" y="9631"/>
                    <a:pt x="46544" y="10637"/>
                    <a:pt x="43641" y="10637"/>
                  </a:cubicBezTo>
                  <a:cubicBezTo>
                    <a:pt x="39137" y="10637"/>
                    <a:pt x="35727" y="8216"/>
                    <a:pt x="33069" y="8216"/>
                  </a:cubicBezTo>
                  <a:cubicBezTo>
                    <a:pt x="30842" y="8216"/>
                    <a:pt x="29142" y="9915"/>
                    <a:pt x="27769" y="16159"/>
                  </a:cubicBezTo>
                  <a:cubicBezTo>
                    <a:pt x="23737" y="34695"/>
                    <a:pt x="1" y="35827"/>
                    <a:pt x="1" y="35827"/>
                  </a:cubicBezTo>
                  <a:cubicBezTo>
                    <a:pt x="1" y="35827"/>
                    <a:pt x="89783" y="45546"/>
                    <a:pt x="124409" y="45546"/>
                  </a:cubicBezTo>
                  <a:cubicBezTo>
                    <a:pt x="132029" y="45546"/>
                    <a:pt x="136978" y="45076"/>
                    <a:pt x="137711" y="43927"/>
                  </a:cubicBezTo>
                  <a:cubicBezTo>
                    <a:pt x="141744" y="37560"/>
                    <a:pt x="144114" y="30521"/>
                    <a:pt x="133077" y="28893"/>
                  </a:cubicBezTo>
                  <a:cubicBezTo>
                    <a:pt x="122041" y="27266"/>
                    <a:pt x="116310" y="21359"/>
                    <a:pt x="117442" y="16725"/>
                  </a:cubicBezTo>
                  <a:cubicBezTo>
                    <a:pt x="118357" y="13121"/>
                    <a:pt x="111818" y="7887"/>
                    <a:pt x="103362" y="7887"/>
                  </a:cubicBezTo>
                  <a:cubicBezTo>
                    <a:pt x="101029" y="7887"/>
                    <a:pt x="98550" y="8285"/>
                    <a:pt x="96041" y="9226"/>
                  </a:cubicBezTo>
                  <a:cubicBezTo>
                    <a:pt x="94149" y="9933"/>
                    <a:pt x="91968" y="10641"/>
                    <a:pt x="89381" y="10641"/>
                  </a:cubicBezTo>
                  <a:cubicBezTo>
                    <a:pt x="85630" y="10641"/>
                    <a:pt x="81025" y="9154"/>
                    <a:pt x="75206" y="4026"/>
                  </a:cubicBezTo>
                  <a:cubicBezTo>
                    <a:pt x="75206" y="4026"/>
                    <a:pt x="72750" y="1"/>
                    <a:pt x="67287" y="1"/>
                  </a:cubicBezTo>
                  <a:close/>
                </a:path>
              </a:pathLst>
            </a:custGeom>
            <a:solidFill>
              <a:srgbClr val="FFDF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32"/>
            <p:cNvSpPr/>
            <p:nvPr/>
          </p:nvSpPr>
          <p:spPr>
            <a:xfrm>
              <a:off x="4452250" y="1076200"/>
              <a:ext cx="2109850" cy="2021800"/>
            </a:xfrm>
            <a:custGeom>
              <a:rect b="b" l="l" r="r" t="t"/>
              <a:pathLst>
                <a:path extrusionOk="0" h="80872" w="84394">
                  <a:moveTo>
                    <a:pt x="62447" y="0"/>
                  </a:moveTo>
                  <a:cubicBezTo>
                    <a:pt x="60002" y="0"/>
                    <a:pt x="57497" y="447"/>
                    <a:pt x="55033" y="1406"/>
                  </a:cubicBezTo>
                  <a:cubicBezTo>
                    <a:pt x="50088" y="3267"/>
                    <a:pt x="44876" y="4218"/>
                    <a:pt x="39647" y="4218"/>
                  </a:cubicBezTo>
                  <a:cubicBezTo>
                    <a:pt x="37023" y="4218"/>
                    <a:pt x="34394" y="3978"/>
                    <a:pt x="31793" y="3493"/>
                  </a:cubicBezTo>
                  <a:cubicBezTo>
                    <a:pt x="30519" y="3254"/>
                    <a:pt x="29226" y="3135"/>
                    <a:pt x="27927" y="3135"/>
                  </a:cubicBezTo>
                  <a:cubicBezTo>
                    <a:pt x="27495" y="3135"/>
                    <a:pt x="27061" y="3148"/>
                    <a:pt x="26628" y="3175"/>
                  </a:cubicBezTo>
                  <a:cubicBezTo>
                    <a:pt x="14884" y="3776"/>
                    <a:pt x="5439" y="13115"/>
                    <a:pt x="4732" y="24859"/>
                  </a:cubicBezTo>
                  <a:cubicBezTo>
                    <a:pt x="4661" y="26132"/>
                    <a:pt x="4696" y="27406"/>
                    <a:pt x="4802" y="28644"/>
                  </a:cubicBezTo>
                  <a:cubicBezTo>
                    <a:pt x="5616" y="35825"/>
                    <a:pt x="4519" y="43076"/>
                    <a:pt x="1619" y="49691"/>
                  </a:cubicBezTo>
                  <a:cubicBezTo>
                    <a:pt x="593" y="51955"/>
                    <a:pt x="62" y="54396"/>
                    <a:pt x="62" y="56872"/>
                  </a:cubicBezTo>
                  <a:cubicBezTo>
                    <a:pt x="0" y="66971"/>
                    <a:pt x="8243" y="74751"/>
                    <a:pt x="17823" y="74751"/>
                  </a:cubicBezTo>
                  <a:cubicBezTo>
                    <a:pt x="19216" y="74751"/>
                    <a:pt x="20637" y="74586"/>
                    <a:pt x="22065" y="74241"/>
                  </a:cubicBezTo>
                  <a:cubicBezTo>
                    <a:pt x="24014" y="73761"/>
                    <a:pt x="25994" y="73530"/>
                    <a:pt x="27969" y="73530"/>
                  </a:cubicBezTo>
                  <a:cubicBezTo>
                    <a:pt x="32697" y="73530"/>
                    <a:pt x="37399" y="74852"/>
                    <a:pt x="41591" y="77247"/>
                  </a:cubicBezTo>
                  <a:cubicBezTo>
                    <a:pt x="45828" y="79693"/>
                    <a:pt x="50485" y="80871"/>
                    <a:pt x="55098" y="80871"/>
                  </a:cubicBezTo>
                  <a:cubicBezTo>
                    <a:pt x="62964" y="80871"/>
                    <a:pt x="70703" y="77443"/>
                    <a:pt x="76010" y="71022"/>
                  </a:cubicBezTo>
                  <a:cubicBezTo>
                    <a:pt x="84393" y="60834"/>
                    <a:pt x="84217" y="46048"/>
                    <a:pt x="75550" y="36072"/>
                  </a:cubicBezTo>
                  <a:cubicBezTo>
                    <a:pt x="80502" y="31898"/>
                    <a:pt x="83191" y="25672"/>
                    <a:pt x="82802" y="19199"/>
                  </a:cubicBezTo>
                  <a:cubicBezTo>
                    <a:pt x="82115" y="8036"/>
                    <a:pt x="72812" y="0"/>
                    <a:pt x="62447" y="0"/>
                  </a:cubicBezTo>
                  <a:close/>
                </a:path>
              </a:pathLst>
            </a:custGeom>
            <a:solidFill>
              <a:srgbClr val="0C9F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32"/>
            <p:cNvSpPr/>
            <p:nvPr/>
          </p:nvSpPr>
          <p:spPr>
            <a:xfrm>
              <a:off x="2372050" y="1625950"/>
              <a:ext cx="3262350" cy="1713075"/>
            </a:xfrm>
            <a:custGeom>
              <a:rect b="b" l="l" r="r" t="t"/>
              <a:pathLst>
                <a:path extrusionOk="0" h="68523" w="130494">
                  <a:moveTo>
                    <a:pt x="91494" y="1"/>
                  </a:moveTo>
                  <a:cubicBezTo>
                    <a:pt x="87106" y="1"/>
                    <a:pt x="81803" y="1609"/>
                    <a:pt x="77469" y="5805"/>
                  </a:cubicBezTo>
                  <a:cubicBezTo>
                    <a:pt x="74949" y="8250"/>
                    <a:pt x="71654" y="11012"/>
                    <a:pt x="65549" y="11012"/>
                  </a:cubicBezTo>
                  <a:cubicBezTo>
                    <a:pt x="62999" y="11012"/>
                    <a:pt x="59959" y="10530"/>
                    <a:pt x="56280" y="9342"/>
                  </a:cubicBezTo>
                  <a:cubicBezTo>
                    <a:pt x="56280" y="9342"/>
                    <a:pt x="54331" y="7974"/>
                    <a:pt x="51402" y="7974"/>
                  </a:cubicBezTo>
                  <a:cubicBezTo>
                    <a:pt x="47704" y="7974"/>
                    <a:pt x="42443" y="10155"/>
                    <a:pt x="37567" y="20025"/>
                  </a:cubicBezTo>
                  <a:cubicBezTo>
                    <a:pt x="28830" y="37712"/>
                    <a:pt x="13937" y="20803"/>
                    <a:pt x="17616" y="39410"/>
                  </a:cubicBezTo>
                  <a:cubicBezTo>
                    <a:pt x="21295" y="58017"/>
                    <a:pt x="0" y="68523"/>
                    <a:pt x="0" y="68523"/>
                  </a:cubicBezTo>
                  <a:cubicBezTo>
                    <a:pt x="0" y="68523"/>
                    <a:pt x="128336" y="28444"/>
                    <a:pt x="129504" y="21016"/>
                  </a:cubicBezTo>
                  <a:cubicBezTo>
                    <a:pt x="130493" y="14720"/>
                    <a:pt x="130187" y="8449"/>
                    <a:pt x="123524" y="8449"/>
                  </a:cubicBezTo>
                  <a:cubicBezTo>
                    <a:pt x="122325" y="8449"/>
                    <a:pt x="120920" y="8652"/>
                    <a:pt x="119281" y="9095"/>
                  </a:cubicBezTo>
                  <a:cubicBezTo>
                    <a:pt x="116395" y="9870"/>
                    <a:pt x="113737" y="10216"/>
                    <a:pt x="111376" y="10216"/>
                  </a:cubicBezTo>
                  <a:cubicBezTo>
                    <a:pt x="104912" y="10216"/>
                    <a:pt x="100678" y="7624"/>
                    <a:pt x="100108" y="4178"/>
                  </a:cubicBezTo>
                  <a:cubicBezTo>
                    <a:pt x="99692" y="1769"/>
                    <a:pt x="96096" y="1"/>
                    <a:pt x="91494" y="1"/>
                  </a:cubicBezTo>
                  <a:close/>
                </a:path>
              </a:pathLst>
            </a:custGeom>
            <a:solidFill>
              <a:srgbClr val="8145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32"/>
            <p:cNvSpPr/>
            <p:nvPr/>
          </p:nvSpPr>
          <p:spPr>
            <a:xfrm>
              <a:off x="4375975" y="1437825"/>
              <a:ext cx="2235725" cy="2040050"/>
            </a:xfrm>
            <a:custGeom>
              <a:rect b="b" l="l" r="r" t="t"/>
              <a:pathLst>
                <a:path extrusionOk="0" h="81602" w="89429">
                  <a:moveTo>
                    <a:pt x="58371" y="1"/>
                  </a:moveTo>
                  <a:cubicBezTo>
                    <a:pt x="57311" y="1"/>
                    <a:pt x="56247" y="68"/>
                    <a:pt x="55183" y="206"/>
                  </a:cubicBezTo>
                  <a:cubicBezTo>
                    <a:pt x="53061" y="489"/>
                    <a:pt x="50974" y="1020"/>
                    <a:pt x="48993" y="1763"/>
                  </a:cubicBezTo>
                  <a:cubicBezTo>
                    <a:pt x="42871" y="4106"/>
                    <a:pt x="36385" y="5067"/>
                    <a:pt x="29877" y="5067"/>
                  </a:cubicBezTo>
                  <a:cubicBezTo>
                    <a:pt x="28526" y="5067"/>
                    <a:pt x="27173" y="5025"/>
                    <a:pt x="25823" y="4946"/>
                  </a:cubicBezTo>
                  <a:cubicBezTo>
                    <a:pt x="25337" y="4911"/>
                    <a:pt x="24853" y="4893"/>
                    <a:pt x="24370" y="4893"/>
                  </a:cubicBezTo>
                  <a:cubicBezTo>
                    <a:pt x="22923" y="4893"/>
                    <a:pt x="21490" y="5052"/>
                    <a:pt x="20057" y="5371"/>
                  </a:cubicBezTo>
                  <a:cubicBezTo>
                    <a:pt x="6651" y="8378"/>
                    <a:pt x="0" y="23553"/>
                    <a:pt x="6863" y="35509"/>
                  </a:cubicBezTo>
                  <a:cubicBezTo>
                    <a:pt x="10825" y="42301"/>
                    <a:pt x="13089" y="49977"/>
                    <a:pt x="12876" y="57830"/>
                  </a:cubicBezTo>
                  <a:cubicBezTo>
                    <a:pt x="12511" y="71196"/>
                    <a:pt x="23362" y="81601"/>
                    <a:pt x="35933" y="81601"/>
                  </a:cubicBezTo>
                  <a:cubicBezTo>
                    <a:pt x="37967" y="81601"/>
                    <a:pt x="40046" y="81329"/>
                    <a:pt x="42131" y="80752"/>
                  </a:cubicBezTo>
                  <a:cubicBezTo>
                    <a:pt x="45775" y="79711"/>
                    <a:pt x="49537" y="79188"/>
                    <a:pt x="53304" y="79188"/>
                  </a:cubicBezTo>
                  <a:cubicBezTo>
                    <a:pt x="56702" y="79188"/>
                    <a:pt x="60104" y="79614"/>
                    <a:pt x="63426" y="80469"/>
                  </a:cubicBezTo>
                  <a:cubicBezTo>
                    <a:pt x="64985" y="80875"/>
                    <a:pt x="66522" y="81065"/>
                    <a:pt x="68014" y="81065"/>
                  </a:cubicBezTo>
                  <a:cubicBezTo>
                    <a:pt x="80195" y="81065"/>
                    <a:pt x="89429" y="68375"/>
                    <a:pt x="84261" y="56274"/>
                  </a:cubicBezTo>
                  <a:cubicBezTo>
                    <a:pt x="81608" y="50083"/>
                    <a:pt x="81502" y="43115"/>
                    <a:pt x="83907" y="36818"/>
                  </a:cubicBezTo>
                  <a:cubicBezTo>
                    <a:pt x="85782" y="32043"/>
                    <a:pt x="86242" y="26807"/>
                    <a:pt x="85216" y="21784"/>
                  </a:cubicBezTo>
                  <a:cubicBezTo>
                    <a:pt x="82770" y="9359"/>
                    <a:pt x="70884" y="1"/>
                    <a:pt x="58371" y="1"/>
                  </a:cubicBezTo>
                  <a:close/>
                </a:path>
              </a:pathLst>
            </a:custGeom>
            <a:solidFill>
              <a:srgbClr val="2944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32"/>
            <p:cNvSpPr/>
            <p:nvPr/>
          </p:nvSpPr>
          <p:spPr>
            <a:xfrm>
              <a:off x="4601475" y="1898075"/>
              <a:ext cx="2148100" cy="2022600"/>
            </a:xfrm>
            <a:custGeom>
              <a:rect b="b" l="l" r="r" t="t"/>
              <a:pathLst>
                <a:path extrusionOk="0" h="80904" w="85924">
                  <a:moveTo>
                    <a:pt x="62386" y="1"/>
                  </a:moveTo>
                  <a:cubicBezTo>
                    <a:pt x="59950" y="1"/>
                    <a:pt x="57457" y="444"/>
                    <a:pt x="55007" y="1393"/>
                  </a:cubicBezTo>
                  <a:cubicBezTo>
                    <a:pt x="50078" y="3280"/>
                    <a:pt x="44851" y="4223"/>
                    <a:pt x="39608" y="4223"/>
                  </a:cubicBezTo>
                  <a:cubicBezTo>
                    <a:pt x="36986" y="4223"/>
                    <a:pt x="34360" y="3987"/>
                    <a:pt x="31766" y="3516"/>
                  </a:cubicBezTo>
                  <a:cubicBezTo>
                    <a:pt x="30401" y="3260"/>
                    <a:pt x="29014" y="3141"/>
                    <a:pt x="27621" y="3141"/>
                  </a:cubicBezTo>
                  <a:cubicBezTo>
                    <a:pt x="27282" y="3141"/>
                    <a:pt x="26942" y="3148"/>
                    <a:pt x="26602" y="3162"/>
                  </a:cubicBezTo>
                  <a:cubicBezTo>
                    <a:pt x="14858" y="3799"/>
                    <a:pt x="5448" y="13137"/>
                    <a:pt x="4705" y="24881"/>
                  </a:cubicBezTo>
                  <a:cubicBezTo>
                    <a:pt x="4635" y="26120"/>
                    <a:pt x="4670" y="27393"/>
                    <a:pt x="4776" y="28666"/>
                  </a:cubicBezTo>
                  <a:cubicBezTo>
                    <a:pt x="5590" y="35847"/>
                    <a:pt x="4493" y="43099"/>
                    <a:pt x="1592" y="49714"/>
                  </a:cubicBezTo>
                  <a:cubicBezTo>
                    <a:pt x="567" y="51942"/>
                    <a:pt x="36" y="54418"/>
                    <a:pt x="36" y="56895"/>
                  </a:cubicBezTo>
                  <a:cubicBezTo>
                    <a:pt x="1" y="64500"/>
                    <a:pt x="4811" y="71327"/>
                    <a:pt x="12028" y="73768"/>
                  </a:cubicBezTo>
                  <a:cubicBezTo>
                    <a:pt x="13923" y="74418"/>
                    <a:pt x="15872" y="74732"/>
                    <a:pt x="17800" y="74732"/>
                  </a:cubicBezTo>
                  <a:cubicBezTo>
                    <a:pt x="23214" y="74732"/>
                    <a:pt x="28465" y="72259"/>
                    <a:pt x="31908" y="67825"/>
                  </a:cubicBezTo>
                  <a:cubicBezTo>
                    <a:pt x="37027" y="76298"/>
                    <a:pt x="45985" y="80903"/>
                    <a:pt x="55118" y="80903"/>
                  </a:cubicBezTo>
                  <a:cubicBezTo>
                    <a:pt x="60627" y="80903"/>
                    <a:pt x="66200" y="79227"/>
                    <a:pt x="71031" y="75713"/>
                  </a:cubicBezTo>
                  <a:cubicBezTo>
                    <a:pt x="83837" y="66375"/>
                    <a:pt x="85924" y="48051"/>
                    <a:pt x="75524" y="36060"/>
                  </a:cubicBezTo>
                  <a:cubicBezTo>
                    <a:pt x="80476" y="31921"/>
                    <a:pt x="83165" y="25660"/>
                    <a:pt x="82775" y="19222"/>
                  </a:cubicBezTo>
                  <a:cubicBezTo>
                    <a:pt x="82088" y="8023"/>
                    <a:pt x="72750" y="1"/>
                    <a:pt x="62386" y="1"/>
                  </a:cubicBezTo>
                  <a:close/>
                </a:path>
              </a:pathLst>
            </a:custGeom>
            <a:solidFill>
              <a:srgbClr val="8145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32"/>
            <p:cNvSpPr/>
            <p:nvPr/>
          </p:nvSpPr>
          <p:spPr>
            <a:xfrm>
              <a:off x="1458500" y="1251775"/>
              <a:ext cx="3782375" cy="2551525"/>
            </a:xfrm>
            <a:custGeom>
              <a:rect b="b" l="l" r="r" t="t"/>
              <a:pathLst>
                <a:path extrusionOk="0" h="102061" w="151295">
                  <a:moveTo>
                    <a:pt x="1815" y="0"/>
                  </a:moveTo>
                  <a:cubicBezTo>
                    <a:pt x="920" y="0"/>
                    <a:pt x="425" y="7"/>
                    <a:pt x="425" y="7"/>
                  </a:cubicBezTo>
                  <a:lnTo>
                    <a:pt x="1" y="102061"/>
                  </a:lnTo>
                  <a:lnTo>
                    <a:pt x="148536" y="102061"/>
                  </a:lnTo>
                  <a:cubicBezTo>
                    <a:pt x="148536" y="100363"/>
                    <a:pt x="151295" y="48965"/>
                    <a:pt x="135200" y="43482"/>
                  </a:cubicBezTo>
                  <a:cubicBezTo>
                    <a:pt x="123280" y="39395"/>
                    <a:pt x="124495" y="35541"/>
                    <a:pt x="115595" y="35541"/>
                  </a:cubicBezTo>
                  <a:cubicBezTo>
                    <a:pt x="112479" y="35541"/>
                    <a:pt x="108121" y="36013"/>
                    <a:pt x="101524" y="37115"/>
                  </a:cubicBezTo>
                  <a:cubicBezTo>
                    <a:pt x="98524" y="37615"/>
                    <a:pt x="95659" y="37849"/>
                    <a:pt x="92932" y="37849"/>
                  </a:cubicBezTo>
                  <a:cubicBezTo>
                    <a:pt x="72538" y="37849"/>
                    <a:pt x="59833" y="24794"/>
                    <a:pt x="55715" y="12813"/>
                  </a:cubicBezTo>
                  <a:cubicBezTo>
                    <a:pt x="51507" y="604"/>
                    <a:pt x="9982" y="0"/>
                    <a:pt x="1815" y="0"/>
                  </a:cubicBezTo>
                  <a:close/>
                </a:path>
              </a:pathLst>
            </a:custGeom>
            <a:solidFill>
              <a:srgbClr val="0C9F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32"/>
            <p:cNvSpPr/>
            <p:nvPr/>
          </p:nvSpPr>
          <p:spPr>
            <a:xfrm>
              <a:off x="238125" y="1667275"/>
              <a:ext cx="3603725" cy="1138850"/>
            </a:xfrm>
            <a:custGeom>
              <a:rect b="b" l="l" r="r" t="t"/>
              <a:pathLst>
                <a:path extrusionOk="0" h="45554" w="144149">
                  <a:moveTo>
                    <a:pt x="67317" y="1"/>
                  </a:moveTo>
                  <a:cubicBezTo>
                    <a:pt x="63978" y="1"/>
                    <a:pt x="59516" y="1496"/>
                    <a:pt x="53804" y="6310"/>
                  </a:cubicBezTo>
                  <a:cubicBezTo>
                    <a:pt x="49899" y="9617"/>
                    <a:pt x="46541" y="10622"/>
                    <a:pt x="43638" y="10622"/>
                  </a:cubicBezTo>
                  <a:cubicBezTo>
                    <a:pt x="39141" y="10622"/>
                    <a:pt x="35734" y="8211"/>
                    <a:pt x="33078" y="8211"/>
                  </a:cubicBezTo>
                  <a:cubicBezTo>
                    <a:pt x="30846" y="8211"/>
                    <a:pt x="29144" y="9913"/>
                    <a:pt x="27768" y="16179"/>
                  </a:cubicBezTo>
                  <a:cubicBezTo>
                    <a:pt x="23736" y="34679"/>
                    <a:pt x="0" y="35847"/>
                    <a:pt x="0" y="35847"/>
                  </a:cubicBezTo>
                  <a:cubicBezTo>
                    <a:pt x="0" y="35847"/>
                    <a:pt x="89907" y="45554"/>
                    <a:pt x="124480" y="45554"/>
                  </a:cubicBezTo>
                  <a:cubicBezTo>
                    <a:pt x="132064" y="45554"/>
                    <a:pt x="136985" y="45086"/>
                    <a:pt x="137710" y="43947"/>
                  </a:cubicBezTo>
                  <a:cubicBezTo>
                    <a:pt x="141778" y="37580"/>
                    <a:pt x="144148" y="30541"/>
                    <a:pt x="133112" y="28913"/>
                  </a:cubicBezTo>
                  <a:cubicBezTo>
                    <a:pt x="122040" y="27251"/>
                    <a:pt x="116309" y="21379"/>
                    <a:pt x="117477" y="16745"/>
                  </a:cubicBezTo>
                  <a:cubicBezTo>
                    <a:pt x="118364" y="13112"/>
                    <a:pt x="111818" y="7872"/>
                    <a:pt x="103358" y="7872"/>
                  </a:cubicBezTo>
                  <a:cubicBezTo>
                    <a:pt x="101025" y="7872"/>
                    <a:pt x="98548" y="8270"/>
                    <a:pt x="96040" y="9210"/>
                  </a:cubicBezTo>
                  <a:cubicBezTo>
                    <a:pt x="94163" y="9918"/>
                    <a:pt x="91990" y="10626"/>
                    <a:pt x="89408" y="10626"/>
                  </a:cubicBezTo>
                  <a:cubicBezTo>
                    <a:pt x="85665" y="10626"/>
                    <a:pt x="81059" y="9139"/>
                    <a:pt x="75240" y="4010"/>
                  </a:cubicBezTo>
                  <a:cubicBezTo>
                    <a:pt x="75240" y="4010"/>
                    <a:pt x="72785" y="1"/>
                    <a:pt x="67317" y="1"/>
                  </a:cubicBezTo>
                  <a:close/>
                </a:path>
              </a:pathLst>
            </a:custGeom>
            <a:solidFill>
              <a:srgbClr val="8145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32"/>
            <p:cNvSpPr/>
            <p:nvPr/>
          </p:nvSpPr>
          <p:spPr>
            <a:xfrm>
              <a:off x="1382608" y="1185427"/>
              <a:ext cx="1946199" cy="2225225"/>
            </a:xfrm>
            <a:custGeom>
              <a:rect b="b" l="l" r="r" t="t"/>
              <a:pathLst>
                <a:path extrusionOk="0" h="89009" w="97031">
                  <a:moveTo>
                    <a:pt x="9226" y="0"/>
                  </a:moveTo>
                  <a:cubicBezTo>
                    <a:pt x="7084" y="0"/>
                    <a:pt x="5518" y="1282"/>
                    <a:pt x="5518" y="1282"/>
                  </a:cubicBezTo>
                  <a:lnTo>
                    <a:pt x="0" y="89009"/>
                  </a:lnTo>
                  <a:lnTo>
                    <a:pt x="97031" y="89009"/>
                  </a:lnTo>
                  <a:cubicBezTo>
                    <a:pt x="97031" y="87311"/>
                    <a:pt x="91512" y="47480"/>
                    <a:pt x="75417" y="41962"/>
                  </a:cubicBezTo>
                  <a:cubicBezTo>
                    <a:pt x="61780" y="37306"/>
                    <a:pt x="70410" y="28339"/>
                    <a:pt x="57751" y="28339"/>
                  </a:cubicBezTo>
                  <a:cubicBezTo>
                    <a:pt x="55502" y="28339"/>
                    <a:pt x="52582" y="28622"/>
                    <a:pt x="48745" y="29263"/>
                  </a:cubicBezTo>
                  <a:cubicBezTo>
                    <a:pt x="44980" y="29891"/>
                    <a:pt x="41744" y="30184"/>
                    <a:pt x="38948" y="30184"/>
                  </a:cubicBezTo>
                  <a:cubicBezTo>
                    <a:pt x="22860" y="30184"/>
                    <a:pt x="21347" y="20465"/>
                    <a:pt x="17369" y="8923"/>
                  </a:cubicBezTo>
                  <a:cubicBezTo>
                    <a:pt x="14893" y="1686"/>
                    <a:pt x="11681" y="0"/>
                    <a:pt x="9226" y="0"/>
                  </a:cubicBezTo>
                  <a:close/>
                </a:path>
              </a:pathLst>
            </a:custGeom>
            <a:solidFill>
              <a:srgbClr val="2944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32"/>
            <p:cNvSpPr/>
            <p:nvPr/>
          </p:nvSpPr>
          <p:spPr>
            <a:xfrm>
              <a:off x="1484150" y="1942800"/>
              <a:ext cx="5073525" cy="1836625"/>
            </a:xfrm>
            <a:custGeom>
              <a:rect b="b" l="l" r="r" t="t"/>
              <a:pathLst>
                <a:path extrusionOk="0" h="73465" w="202941">
                  <a:moveTo>
                    <a:pt x="189638" y="1"/>
                  </a:moveTo>
                  <a:cubicBezTo>
                    <a:pt x="184723" y="1"/>
                    <a:pt x="180074" y="2463"/>
                    <a:pt x="176269" y="6962"/>
                  </a:cubicBezTo>
                  <a:cubicBezTo>
                    <a:pt x="169280" y="15149"/>
                    <a:pt x="174633" y="21379"/>
                    <a:pt x="162642" y="21379"/>
                  </a:cubicBezTo>
                  <a:cubicBezTo>
                    <a:pt x="162251" y="21379"/>
                    <a:pt x="161841" y="21373"/>
                    <a:pt x="161412" y="21359"/>
                  </a:cubicBezTo>
                  <a:cubicBezTo>
                    <a:pt x="161262" y="21354"/>
                    <a:pt x="161115" y="21352"/>
                    <a:pt x="160971" y="21352"/>
                  </a:cubicBezTo>
                  <a:cubicBezTo>
                    <a:pt x="148389" y="21352"/>
                    <a:pt x="152118" y="38789"/>
                    <a:pt x="140627" y="38789"/>
                  </a:cubicBezTo>
                  <a:cubicBezTo>
                    <a:pt x="140239" y="38789"/>
                    <a:pt x="139833" y="38769"/>
                    <a:pt x="139409" y="38728"/>
                  </a:cubicBezTo>
                  <a:cubicBezTo>
                    <a:pt x="128808" y="37712"/>
                    <a:pt x="121391" y="29198"/>
                    <a:pt x="111806" y="29198"/>
                  </a:cubicBezTo>
                  <a:cubicBezTo>
                    <a:pt x="108373" y="29198"/>
                    <a:pt x="104662" y="30290"/>
                    <a:pt x="100427" y="33209"/>
                  </a:cubicBezTo>
                  <a:cubicBezTo>
                    <a:pt x="93459" y="38015"/>
                    <a:pt x="87953" y="40418"/>
                    <a:pt x="83281" y="40418"/>
                  </a:cubicBezTo>
                  <a:cubicBezTo>
                    <a:pt x="79698" y="40418"/>
                    <a:pt x="76606" y="39005"/>
                    <a:pt x="73720" y="36181"/>
                  </a:cubicBezTo>
                  <a:cubicBezTo>
                    <a:pt x="67742" y="30360"/>
                    <a:pt x="62578" y="29273"/>
                    <a:pt x="57820" y="29273"/>
                  </a:cubicBezTo>
                  <a:cubicBezTo>
                    <a:pt x="54985" y="29273"/>
                    <a:pt x="52294" y="29659"/>
                    <a:pt x="49659" y="29659"/>
                  </a:cubicBezTo>
                  <a:cubicBezTo>
                    <a:pt x="44813" y="29659"/>
                    <a:pt x="40161" y="28353"/>
                    <a:pt x="35162" y="20935"/>
                  </a:cubicBezTo>
                  <a:cubicBezTo>
                    <a:pt x="30940" y="14667"/>
                    <a:pt x="25461" y="12612"/>
                    <a:pt x="20090" y="12612"/>
                  </a:cubicBezTo>
                  <a:cubicBezTo>
                    <a:pt x="9849" y="12612"/>
                    <a:pt x="1" y="20086"/>
                    <a:pt x="1" y="20086"/>
                  </a:cubicBezTo>
                  <a:lnTo>
                    <a:pt x="425" y="73465"/>
                  </a:lnTo>
                  <a:lnTo>
                    <a:pt x="202941" y="73465"/>
                  </a:lnTo>
                  <a:lnTo>
                    <a:pt x="202941" y="6113"/>
                  </a:lnTo>
                  <a:cubicBezTo>
                    <a:pt x="198567" y="1939"/>
                    <a:pt x="193998" y="1"/>
                    <a:pt x="189638" y="1"/>
                  </a:cubicBezTo>
                  <a:close/>
                </a:path>
              </a:pathLst>
            </a:custGeom>
            <a:solidFill>
              <a:srgbClr val="EC1C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32"/>
            <p:cNvSpPr/>
            <p:nvPr/>
          </p:nvSpPr>
          <p:spPr>
            <a:xfrm>
              <a:off x="1125286" y="2723722"/>
              <a:ext cx="1569516" cy="1395555"/>
            </a:xfrm>
            <a:custGeom>
              <a:rect b="b" l="l" r="r" t="t"/>
              <a:pathLst>
                <a:path extrusionOk="0" h="80890" w="88237">
                  <a:moveTo>
                    <a:pt x="66277" y="0"/>
                  </a:moveTo>
                  <a:cubicBezTo>
                    <a:pt x="63834" y="0"/>
                    <a:pt x="61334" y="448"/>
                    <a:pt x="58876" y="1406"/>
                  </a:cubicBezTo>
                  <a:cubicBezTo>
                    <a:pt x="53903" y="3277"/>
                    <a:pt x="48661" y="4228"/>
                    <a:pt x="43404" y="4228"/>
                  </a:cubicBezTo>
                  <a:cubicBezTo>
                    <a:pt x="40808" y="4228"/>
                    <a:pt x="38208" y="3996"/>
                    <a:pt x="35636" y="3529"/>
                  </a:cubicBezTo>
                  <a:cubicBezTo>
                    <a:pt x="34269" y="3287"/>
                    <a:pt x="32911" y="3170"/>
                    <a:pt x="31573" y="3170"/>
                  </a:cubicBezTo>
                  <a:cubicBezTo>
                    <a:pt x="19623" y="3170"/>
                    <a:pt x="9306" y="12487"/>
                    <a:pt x="8575" y="24894"/>
                  </a:cubicBezTo>
                  <a:cubicBezTo>
                    <a:pt x="8504" y="26133"/>
                    <a:pt x="8504" y="27406"/>
                    <a:pt x="8645" y="28679"/>
                  </a:cubicBezTo>
                  <a:cubicBezTo>
                    <a:pt x="9459" y="35825"/>
                    <a:pt x="8327" y="43077"/>
                    <a:pt x="5462" y="49691"/>
                  </a:cubicBezTo>
                  <a:cubicBezTo>
                    <a:pt x="1" y="61820"/>
                    <a:pt x="9216" y="74804"/>
                    <a:pt x="21547" y="74804"/>
                  </a:cubicBezTo>
                  <a:cubicBezTo>
                    <a:pt x="22954" y="74804"/>
                    <a:pt x="24402" y="74635"/>
                    <a:pt x="25872" y="74276"/>
                  </a:cubicBezTo>
                  <a:cubicBezTo>
                    <a:pt x="27847" y="73793"/>
                    <a:pt x="29849" y="73560"/>
                    <a:pt x="31844" y="73560"/>
                  </a:cubicBezTo>
                  <a:cubicBezTo>
                    <a:pt x="36570" y="73560"/>
                    <a:pt x="41256" y="74870"/>
                    <a:pt x="45434" y="77283"/>
                  </a:cubicBezTo>
                  <a:cubicBezTo>
                    <a:pt x="49669" y="79714"/>
                    <a:pt x="54324" y="80890"/>
                    <a:pt x="58934" y="80890"/>
                  </a:cubicBezTo>
                  <a:cubicBezTo>
                    <a:pt x="66799" y="80890"/>
                    <a:pt x="74532" y="77467"/>
                    <a:pt x="79818" y="71022"/>
                  </a:cubicBezTo>
                  <a:cubicBezTo>
                    <a:pt x="88237" y="60834"/>
                    <a:pt x="88060" y="46048"/>
                    <a:pt x="79393" y="36073"/>
                  </a:cubicBezTo>
                  <a:cubicBezTo>
                    <a:pt x="84345" y="31934"/>
                    <a:pt x="87034" y="25673"/>
                    <a:pt x="86645" y="19199"/>
                  </a:cubicBezTo>
                  <a:cubicBezTo>
                    <a:pt x="85958" y="8037"/>
                    <a:pt x="76632" y="0"/>
                    <a:pt x="66277" y="0"/>
                  </a:cubicBezTo>
                  <a:close/>
                </a:path>
              </a:pathLst>
            </a:custGeom>
            <a:solidFill>
              <a:srgbClr val="0C9F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32"/>
            <p:cNvSpPr/>
            <p:nvPr/>
          </p:nvSpPr>
          <p:spPr>
            <a:xfrm>
              <a:off x="1423346" y="2877952"/>
              <a:ext cx="2109850" cy="1201413"/>
            </a:xfrm>
            <a:custGeom>
              <a:rect b="b" l="l" r="r" t="t"/>
              <a:pathLst>
                <a:path extrusionOk="0" h="80876" w="84394">
                  <a:moveTo>
                    <a:pt x="62426" y="0"/>
                  </a:moveTo>
                  <a:cubicBezTo>
                    <a:pt x="59988" y="0"/>
                    <a:pt x="57491" y="443"/>
                    <a:pt x="55034" y="1392"/>
                  </a:cubicBezTo>
                  <a:cubicBezTo>
                    <a:pt x="50109" y="3269"/>
                    <a:pt x="44919" y="4212"/>
                    <a:pt x="39713" y="4212"/>
                  </a:cubicBezTo>
                  <a:cubicBezTo>
                    <a:pt x="37066" y="4212"/>
                    <a:pt x="34416" y="3968"/>
                    <a:pt x="31793" y="3479"/>
                  </a:cubicBezTo>
                  <a:cubicBezTo>
                    <a:pt x="30435" y="3253"/>
                    <a:pt x="29054" y="3140"/>
                    <a:pt x="27668" y="3140"/>
                  </a:cubicBezTo>
                  <a:cubicBezTo>
                    <a:pt x="27322" y="3140"/>
                    <a:pt x="26975" y="3147"/>
                    <a:pt x="26628" y="3161"/>
                  </a:cubicBezTo>
                  <a:cubicBezTo>
                    <a:pt x="14884" y="3798"/>
                    <a:pt x="5440" y="13136"/>
                    <a:pt x="4732" y="24881"/>
                  </a:cubicBezTo>
                  <a:cubicBezTo>
                    <a:pt x="4661" y="26119"/>
                    <a:pt x="4697" y="27392"/>
                    <a:pt x="4803" y="28666"/>
                  </a:cubicBezTo>
                  <a:cubicBezTo>
                    <a:pt x="5616" y="35846"/>
                    <a:pt x="4520" y="43098"/>
                    <a:pt x="1619" y="49713"/>
                  </a:cubicBezTo>
                  <a:cubicBezTo>
                    <a:pt x="593" y="51941"/>
                    <a:pt x="63" y="54418"/>
                    <a:pt x="63" y="56894"/>
                  </a:cubicBezTo>
                  <a:cubicBezTo>
                    <a:pt x="1" y="66966"/>
                    <a:pt x="8250" y="74771"/>
                    <a:pt x="17835" y="74771"/>
                  </a:cubicBezTo>
                  <a:cubicBezTo>
                    <a:pt x="19224" y="74771"/>
                    <a:pt x="20641" y="74607"/>
                    <a:pt x="22065" y="74262"/>
                  </a:cubicBezTo>
                  <a:cubicBezTo>
                    <a:pt x="24029" y="73779"/>
                    <a:pt x="26024" y="73546"/>
                    <a:pt x="28014" y="73546"/>
                  </a:cubicBezTo>
                  <a:cubicBezTo>
                    <a:pt x="32727" y="73546"/>
                    <a:pt x="37413" y="74856"/>
                    <a:pt x="41592" y="77269"/>
                  </a:cubicBezTo>
                  <a:cubicBezTo>
                    <a:pt x="45827" y="79700"/>
                    <a:pt x="50482" y="80876"/>
                    <a:pt x="55093" y="80876"/>
                  </a:cubicBezTo>
                  <a:cubicBezTo>
                    <a:pt x="62961" y="80876"/>
                    <a:pt x="70702" y="77453"/>
                    <a:pt x="76010" y="71008"/>
                  </a:cubicBezTo>
                  <a:cubicBezTo>
                    <a:pt x="84394" y="60820"/>
                    <a:pt x="84217" y="46034"/>
                    <a:pt x="75551" y="36059"/>
                  </a:cubicBezTo>
                  <a:cubicBezTo>
                    <a:pt x="80503" y="31920"/>
                    <a:pt x="83191" y="25659"/>
                    <a:pt x="82802" y="19221"/>
                  </a:cubicBezTo>
                  <a:cubicBezTo>
                    <a:pt x="82115" y="8022"/>
                    <a:pt x="72800" y="0"/>
                    <a:pt x="62426" y="0"/>
                  </a:cubicBezTo>
                  <a:close/>
                </a:path>
              </a:pathLst>
            </a:custGeom>
            <a:solidFill>
              <a:srgbClr val="F266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32"/>
            <p:cNvSpPr/>
            <p:nvPr/>
          </p:nvSpPr>
          <p:spPr>
            <a:xfrm>
              <a:off x="2571025" y="2474300"/>
              <a:ext cx="3603725" cy="1138675"/>
            </a:xfrm>
            <a:custGeom>
              <a:rect b="b" l="l" r="r" t="t"/>
              <a:pathLst>
                <a:path extrusionOk="0" h="45547" w="144149">
                  <a:moveTo>
                    <a:pt x="67287" y="1"/>
                  </a:moveTo>
                  <a:cubicBezTo>
                    <a:pt x="63953" y="1"/>
                    <a:pt x="59501" y="1499"/>
                    <a:pt x="53804" y="6325"/>
                  </a:cubicBezTo>
                  <a:cubicBezTo>
                    <a:pt x="49901" y="9631"/>
                    <a:pt x="46541" y="10636"/>
                    <a:pt x="43635" y="10636"/>
                  </a:cubicBezTo>
                  <a:cubicBezTo>
                    <a:pt x="39127" y="10636"/>
                    <a:pt x="35711" y="8216"/>
                    <a:pt x="33052" y="8216"/>
                  </a:cubicBezTo>
                  <a:cubicBezTo>
                    <a:pt x="30825" y="8216"/>
                    <a:pt x="29130" y="9915"/>
                    <a:pt x="27769" y="16159"/>
                  </a:cubicBezTo>
                  <a:cubicBezTo>
                    <a:pt x="23701" y="34695"/>
                    <a:pt x="0" y="35827"/>
                    <a:pt x="0" y="35827"/>
                  </a:cubicBezTo>
                  <a:cubicBezTo>
                    <a:pt x="0" y="35827"/>
                    <a:pt x="89782" y="45546"/>
                    <a:pt x="124409" y="45546"/>
                  </a:cubicBezTo>
                  <a:cubicBezTo>
                    <a:pt x="132028" y="45546"/>
                    <a:pt x="136977" y="45076"/>
                    <a:pt x="137711" y="43927"/>
                  </a:cubicBezTo>
                  <a:cubicBezTo>
                    <a:pt x="141743" y="37560"/>
                    <a:pt x="144149" y="30521"/>
                    <a:pt x="133077" y="28893"/>
                  </a:cubicBezTo>
                  <a:cubicBezTo>
                    <a:pt x="122040" y="27266"/>
                    <a:pt x="116309" y="21359"/>
                    <a:pt x="117441" y="16725"/>
                  </a:cubicBezTo>
                  <a:cubicBezTo>
                    <a:pt x="118329" y="13120"/>
                    <a:pt x="111806" y="7886"/>
                    <a:pt x="103357" y="7886"/>
                  </a:cubicBezTo>
                  <a:cubicBezTo>
                    <a:pt x="101026" y="7886"/>
                    <a:pt x="98549" y="8285"/>
                    <a:pt x="96040" y="9226"/>
                  </a:cubicBezTo>
                  <a:cubicBezTo>
                    <a:pt x="94148" y="9933"/>
                    <a:pt x="91968" y="10641"/>
                    <a:pt x="89380" y="10641"/>
                  </a:cubicBezTo>
                  <a:cubicBezTo>
                    <a:pt x="85630" y="10641"/>
                    <a:pt x="81024" y="9154"/>
                    <a:pt x="75205" y="4026"/>
                  </a:cubicBezTo>
                  <a:cubicBezTo>
                    <a:pt x="75205" y="4026"/>
                    <a:pt x="72749" y="1"/>
                    <a:pt x="67287" y="1"/>
                  </a:cubicBezTo>
                  <a:close/>
                </a:path>
              </a:pathLst>
            </a:custGeom>
            <a:solidFill>
              <a:srgbClr val="FFDF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32"/>
            <p:cNvSpPr/>
            <p:nvPr/>
          </p:nvSpPr>
          <p:spPr>
            <a:xfrm>
              <a:off x="3402430" y="2867000"/>
              <a:ext cx="2109950" cy="1252303"/>
            </a:xfrm>
            <a:custGeom>
              <a:rect b="b" l="l" r="r" t="t"/>
              <a:pathLst>
                <a:path extrusionOk="0" h="80872" w="84398">
                  <a:moveTo>
                    <a:pt x="62419" y="0"/>
                  </a:moveTo>
                  <a:cubicBezTo>
                    <a:pt x="59972" y="0"/>
                    <a:pt x="57466" y="447"/>
                    <a:pt x="55002" y="1406"/>
                  </a:cubicBezTo>
                  <a:cubicBezTo>
                    <a:pt x="50080" y="3266"/>
                    <a:pt x="44876" y="4217"/>
                    <a:pt x="39650" y="4217"/>
                  </a:cubicBezTo>
                  <a:cubicBezTo>
                    <a:pt x="37027" y="4217"/>
                    <a:pt x="34398" y="3978"/>
                    <a:pt x="31797" y="3493"/>
                  </a:cubicBezTo>
                  <a:cubicBezTo>
                    <a:pt x="30497" y="3254"/>
                    <a:pt x="29197" y="3135"/>
                    <a:pt x="27897" y="3135"/>
                  </a:cubicBezTo>
                  <a:cubicBezTo>
                    <a:pt x="27463" y="3135"/>
                    <a:pt x="27030" y="3148"/>
                    <a:pt x="26597" y="3175"/>
                  </a:cubicBezTo>
                  <a:cubicBezTo>
                    <a:pt x="14853" y="3776"/>
                    <a:pt x="5443" y="13115"/>
                    <a:pt x="4700" y="24859"/>
                  </a:cubicBezTo>
                  <a:cubicBezTo>
                    <a:pt x="4630" y="26132"/>
                    <a:pt x="4665" y="27406"/>
                    <a:pt x="4807" y="28644"/>
                  </a:cubicBezTo>
                  <a:cubicBezTo>
                    <a:pt x="5585" y="35825"/>
                    <a:pt x="4488" y="43076"/>
                    <a:pt x="1587" y="49691"/>
                  </a:cubicBezTo>
                  <a:cubicBezTo>
                    <a:pt x="562" y="51955"/>
                    <a:pt x="66" y="54396"/>
                    <a:pt x="31" y="56872"/>
                  </a:cubicBezTo>
                  <a:cubicBezTo>
                    <a:pt x="0" y="66971"/>
                    <a:pt x="8220" y="74751"/>
                    <a:pt x="17793" y="74751"/>
                  </a:cubicBezTo>
                  <a:cubicBezTo>
                    <a:pt x="19185" y="74751"/>
                    <a:pt x="20606" y="74586"/>
                    <a:pt x="22034" y="74240"/>
                  </a:cubicBezTo>
                  <a:cubicBezTo>
                    <a:pt x="23993" y="73761"/>
                    <a:pt x="25981" y="73530"/>
                    <a:pt x="27961" y="73530"/>
                  </a:cubicBezTo>
                  <a:cubicBezTo>
                    <a:pt x="32702" y="73530"/>
                    <a:pt x="37404" y="74852"/>
                    <a:pt x="41595" y="77247"/>
                  </a:cubicBezTo>
                  <a:cubicBezTo>
                    <a:pt x="45819" y="79692"/>
                    <a:pt x="50468" y="80871"/>
                    <a:pt x="55076" y="80871"/>
                  </a:cubicBezTo>
                  <a:cubicBezTo>
                    <a:pt x="62933" y="80871"/>
                    <a:pt x="70672" y="77443"/>
                    <a:pt x="75979" y="71021"/>
                  </a:cubicBezTo>
                  <a:cubicBezTo>
                    <a:pt x="84398" y="60834"/>
                    <a:pt x="84185" y="46048"/>
                    <a:pt x="75554" y="36072"/>
                  </a:cubicBezTo>
                  <a:cubicBezTo>
                    <a:pt x="80471" y="31898"/>
                    <a:pt x="83160" y="25672"/>
                    <a:pt x="82770" y="19199"/>
                  </a:cubicBezTo>
                  <a:cubicBezTo>
                    <a:pt x="82112" y="8036"/>
                    <a:pt x="72792" y="0"/>
                    <a:pt x="62419" y="0"/>
                  </a:cubicBezTo>
                  <a:close/>
                </a:path>
              </a:pathLst>
            </a:custGeom>
            <a:solidFill>
              <a:srgbClr val="EC1C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32"/>
            <p:cNvSpPr/>
            <p:nvPr/>
          </p:nvSpPr>
          <p:spPr>
            <a:xfrm>
              <a:off x="2362325" y="2241725"/>
              <a:ext cx="22125" cy="17525"/>
            </a:xfrm>
            <a:custGeom>
              <a:rect b="b" l="l" r="r" t="t"/>
              <a:pathLst>
                <a:path extrusionOk="0" h="701" w="885">
                  <a:moveTo>
                    <a:pt x="448" y="0"/>
                  </a:moveTo>
                  <a:cubicBezTo>
                    <a:pt x="329" y="0"/>
                    <a:pt x="219" y="53"/>
                    <a:pt x="141" y="170"/>
                  </a:cubicBezTo>
                  <a:cubicBezTo>
                    <a:pt x="0" y="311"/>
                    <a:pt x="35" y="559"/>
                    <a:pt x="177" y="700"/>
                  </a:cubicBezTo>
                  <a:cubicBezTo>
                    <a:pt x="424" y="629"/>
                    <a:pt x="637" y="559"/>
                    <a:pt x="884" y="453"/>
                  </a:cubicBezTo>
                  <a:cubicBezTo>
                    <a:pt x="884" y="311"/>
                    <a:pt x="849" y="170"/>
                    <a:pt x="743" y="99"/>
                  </a:cubicBezTo>
                  <a:cubicBezTo>
                    <a:pt x="647" y="35"/>
                    <a:pt x="545" y="0"/>
                    <a:pt x="44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32"/>
            <p:cNvSpPr/>
            <p:nvPr/>
          </p:nvSpPr>
          <p:spPr>
            <a:xfrm>
              <a:off x="2351475" y="2191475"/>
              <a:ext cx="28550" cy="21825"/>
            </a:xfrm>
            <a:custGeom>
              <a:rect b="b" l="l" r="r" t="t"/>
              <a:pathLst>
                <a:path extrusionOk="0" h="873" w="1142">
                  <a:moveTo>
                    <a:pt x="710" y="1"/>
                  </a:moveTo>
                  <a:cubicBezTo>
                    <a:pt x="380" y="1"/>
                    <a:pt x="0" y="629"/>
                    <a:pt x="399" y="800"/>
                  </a:cubicBezTo>
                  <a:cubicBezTo>
                    <a:pt x="476" y="846"/>
                    <a:pt x="573" y="872"/>
                    <a:pt x="670" y="872"/>
                  </a:cubicBezTo>
                  <a:cubicBezTo>
                    <a:pt x="796" y="872"/>
                    <a:pt x="920" y="829"/>
                    <a:pt x="1000" y="729"/>
                  </a:cubicBezTo>
                  <a:cubicBezTo>
                    <a:pt x="1141" y="517"/>
                    <a:pt x="1106" y="269"/>
                    <a:pt x="929" y="128"/>
                  </a:cubicBezTo>
                  <a:cubicBezTo>
                    <a:pt x="867" y="38"/>
                    <a:pt x="790" y="1"/>
                    <a:pt x="71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32"/>
            <p:cNvSpPr/>
            <p:nvPr/>
          </p:nvSpPr>
          <p:spPr>
            <a:xfrm>
              <a:off x="2202250" y="2161525"/>
              <a:ext cx="23900" cy="20300"/>
            </a:xfrm>
            <a:custGeom>
              <a:rect b="b" l="l" r="r" t="t"/>
              <a:pathLst>
                <a:path extrusionOk="0" h="812" w="956">
                  <a:moveTo>
                    <a:pt x="484" y="1"/>
                  </a:moveTo>
                  <a:cubicBezTo>
                    <a:pt x="355" y="1"/>
                    <a:pt x="224" y="56"/>
                    <a:pt x="142" y="159"/>
                  </a:cubicBezTo>
                  <a:cubicBezTo>
                    <a:pt x="0" y="335"/>
                    <a:pt x="36" y="583"/>
                    <a:pt x="213" y="725"/>
                  </a:cubicBezTo>
                  <a:cubicBezTo>
                    <a:pt x="286" y="784"/>
                    <a:pt x="379" y="812"/>
                    <a:pt x="472" y="812"/>
                  </a:cubicBezTo>
                  <a:cubicBezTo>
                    <a:pt x="601" y="812"/>
                    <a:pt x="732" y="757"/>
                    <a:pt x="814" y="654"/>
                  </a:cubicBezTo>
                  <a:cubicBezTo>
                    <a:pt x="955" y="477"/>
                    <a:pt x="920" y="229"/>
                    <a:pt x="743" y="88"/>
                  </a:cubicBezTo>
                  <a:cubicBezTo>
                    <a:pt x="669" y="29"/>
                    <a:pt x="577" y="1"/>
                    <a:pt x="48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32"/>
            <p:cNvSpPr/>
            <p:nvPr/>
          </p:nvSpPr>
          <p:spPr>
            <a:xfrm>
              <a:off x="2254425" y="2203325"/>
              <a:ext cx="29650" cy="21850"/>
            </a:xfrm>
            <a:custGeom>
              <a:rect b="b" l="l" r="r" t="t"/>
              <a:pathLst>
                <a:path extrusionOk="0" h="874" w="1186">
                  <a:moveTo>
                    <a:pt x="617" y="0"/>
                  </a:moveTo>
                  <a:cubicBezTo>
                    <a:pt x="589" y="0"/>
                    <a:pt x="561" y="3"/>
                    <a:pt x="531" y="8"/>
                  </a:cubicBezTo>
                  <a:cubicBezTo>
                    <a:pt x="142" y="43"/>
                    <a:pt x="0" y="574"/>
                    <a:pt x="354" y="786"/>
                  </a:cubicBezTo>
                  <a:cubicBezTo>
                    <a:pt x="428" y="845"/>
                    <a:pt x="514" y="873"/>
                    <a:pt x="602" y="873"/>
                  </a:cubicBezTo>
                  <a:cubicBezTo>
                    <a:pt x="725" y="873"/>
                    <a:pt x="852" y="818"/>
                    <a:pt x="955" y="715"/>
                  </a:cubicBezTo>
                  <a:cubicBezTo>
                    <a:pt x="1186" y="419"/>
                    <a:pt x="988" y="0"/>
                    <a:pt x="61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32"/>
            <p:cNvSpPr/>
            <p:nvPr/>
          </p:nvSpPr>
          <p:spPr>
            <a:xfrm>
              <a:off x="2208050" y="2215275"/>
              <a:ext cx="27050" cy="16550"/>
            </a:xfrm>
            <a:custGeom>
              <a:rect b="b" l="l" r="r" t="t"/>
              <a:pathLst>
                <a:path extrusionOk="0" h="662" w="1082">
                  <a:moveTo>
                    <a:pt x="388" y="1"/>
                  </a:moveTo>
                  <a:cubicBezTo>
                    <a:pt x="177" y="1"/>
                    <a:pt x="1" y="99"/>
                    <a:pt x="87" y="343"/>
                  </a:cubicBezTo>
                  <a:cubicBezTo>
                    <a:pt x="193" y="414"/>
                    <a:pt x="264" y="485"/>
                    <a:pt x="370" y="555"/>
                  </a:cubicBezTo>
                  <a:lnTo>
                    <a:pt x="476" y="662"/>
                  </a:lnTo>
                  <a:cubicBezTo>
                    <a:pt x="617" y="662"/>
                    <a:pt x="723" y="591"/>
                    <a:pt x="830" y="485"/>
                  </a:cubicBezTo>
                  <a:cubicBezTo>
                    <a:pt x="1082" y="212"/>
                    <a:pt x="697" y="1"/>
                    <a:pt x="38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32"/>
            <p:cNvSpPr/>
            <p:nvPr/>
          </p:nvSpPr>
          <p:spPr>
            <a:xfrm>
              <a:off x="2247125" y="2154350"/>
              <a:ext cx="28550" cy="21525"/>
            </a:xfrm>
            <a:custGeom>
              <a:rect b="b" l="l" r="r" t="t"/>
              <a:pathLst>
                <a:path extrusionOk="0" h="861" w="1142">
                  <a:moveTo>
                    <a:pt x="710" y="0"/>
                  </a:moveTo>
                  <a:cubicBezTo>
                    <a:pt x="380" y="0"/>
                    <a:pt x="0" y="629"/>
                    <a:pt x="399" y="799"/>
                  </a:cubicBezTo>
                  <a:cubicBezTo>
                    <a:pt x="482" y="841"/>
                    <a:pt x="571" y="861"/>
                    <a:pt x="657" y="861"/>
                  </a:cubicBezTo>
                  <a:cubicBezTo>
                    <a:pt x="790" y="861"/>
                    <a:pt x="914" y="814"/>
                    <a:pt x="1000" y="729"/>
                  </a:cubicBezTo>
                  <a:cubicBezTo>
                    <a:pt x="1141" y="516"/>
                    <a:pt x="1106" y="269"/>
                    <a:pt x="929" y="127"/>
                  </a:cubicBezTo>
                  <a:cubicBezTo>
                    <a:pt x="867" y="37"/>
                    <a:pt x="790" y="0"/>
                    <a:pt x="71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32"/>
            <p:cNvSpPr/>
            <p:nvPr/>
          </p:nvSpPr>
          <p:spPr>
            <a:xfrm>
              <a:off x="2268575" y="2253425"/>
              <a:ext cx="16825" cy="8475"/>
            </a:xfrm>
            <a:custGeom>
              <a:rect b="b" l="l" r="r" t="t"/>
              <a:pathLst>
                <a:path extrusionOk="0" h="339" w="673">
                  <a:moveTo>
                    <a:pt x="302" y="1"/>
                  </a:moveTo>
                  <a:cubicBezTo>
                    <a:pt x="193" y="1"/>
                    <a:pt x="80" y="47"/>
                    <a:pt x="0" y="126"/>
                  </a:cubicBezTo>
                  <a:cubicBezTo>
                    <a:pt x="213" y="197"/>
                    <a:pt x="460" y="268"/>
                    <a:pt x="672" y="338"/>
                  </a:cubicBezTo>
                  <a:cubicBezTo>
                    <a:pt x="672" y="232"/>
                    <a:pt x="602" y="161"/>
                    <a:pt x="531" y="91"/>
                  </a:cubicBezTo>
                  <a:cubicBezTo>
                    <a:pt x="469" y="29"/>
                    <a:pt x="387" y="1"/>
                    <a:pt x="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32"/>
            <p:cNvSpPr/>
            <p:nvPr/>
          </p:nvSpPr>
          <p:spPr>
            <a:xfrm>
              <a:off x="2307475" y="2198675"/>
              <a:ext cx="23025" cy="20950"/>
            </a:xfrm>
            <a:custGeom>
              <a:rect b="b" l="l" r="r" t="t"/>
              <a:pathLst>
                <a:path extrusionOk="0" h="838" w="921">
                  <a:moveTo>
                    <a:pt x="470" y="0"/>
                  </a:moveTo>
                  <a:cubicBezTo>
                    <a:pt x="343" y="0"/>
                    <a:pt x="225" y="55"/>
                    <a:pt x="142" y="158"/>
                  </a:cubicBezTo>
                  <a:cubicBezTo>
                    <a:pt x="1" y="335"/>
                    <a:pt x="36" y="583"/>
                    <a:pt x="213" y="724"/>
                  </a:cubicBezTo>
                  <a:cubicBezTo>
                    <a:pt x="290" y="801"/>
                    <a:pt x="386" y="837"/>
                    <a:pt x="482" y="837"/>
                  </a:cubicBezTo>
                  <a:cubicBezTo>
                    <a:pt x="608" y="837"/>
                    <a:pt x="734" y="774"/>
                    <a:pt x="814" y="653"/>
                  </a:cubicBezTo>
                  <a:cubicBezTo>
                    <a:pt x="921" y="477"/>
                    <a:pt x="885" y="229"/>
                    <a:pt x="744" y="88"/>
                  </a:cubicBezTo>
                  <a:cubicBezTo>
                    <a:pt x="655" y="28"/>
                    <a:pt x="560" y="0"/>
                    <a:pt x="47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32"/>
            <p:cNvSpPr/>
            <p:nvPr/>
          </p:nvSpPr>
          <p:spPr>
            <a:xfrm>
              <a:off x="2240925" y="2104825"/>
              <a:ext cx="28550" cy="22175"/>
            </a:xfrm>
            <a:custGeom>
              <a:rect b="b" l="l" r="r" t="t"/>
              <a:pathLst>
                <a:path extrusionOk="0" h="887" w="1142">
                  <a:moveTo>
                    <a:pt x="710" y="0"/>
                  </a:moveTo>
                  <a:cubicBezTo>
                    <a:pt x="380" y="0"/>
                    <a:pt x="1" y="629"/>
                    <a:pt x="399" y="799"/>
                  </a:cubicBezTo>
                  <a:cubicBezTo>
                    <a:pt x="473" y="858"/>
                    <a:pt x="565" y="887"/>
                    <a:pt x="658" y="887"/>
                  </a:cubicBezTo>
                  <a:cubicBezTo>
                    <a:pt x="787" y="887"/>
                    <a:pt x="918" y="832"/>
                    <a:pt x="1000" y="729"/>
                  </a:cubicBezTo>
                  <a:cubicBezTo>
                    <a:pt x="1142" y="516"/>
                    <a:pt x="1106" y="269"/>
                    <a:pt x="930" y="127"/>
                  </a:cubicBezTo>
                  <a:cubicBezTo>
                    <a:pt x="867" y="37"/>
                    <a:pt x="790" y="0"/>
                    <a:pt x="71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32"/>
            <p:cNvSpPr/>
            <p:nvPr/>
          </p:nvSpPr>
          <p:spPr>
            <a:xfrm>
              <a:off x="2301300" y="2151050"/>
              <a:ext cx="22875" cy="18925"/>
            </a:xfrm>
            <a:custGeom>
              <a:rect b="b" l="l" r="r" t="t"/>
              <a:pathLst>
                <a:path extrusionOk="0" h="757" w="915">
                  <a:moveTo>
                    <a:pt x="393" y="0"/>
                  </a:moveTo>
                  <a:cubicBezTo>
                    <a:pt x="309" y="0"/>
                    <a:pt x="223" y="26"/>
                    <a:pt x="142" y="82"/>
                  </a:cubicBezTo>
                  <a:cubicBezTo>
                    <a:pt x="0" y="259"/>
                    <a:pt x="36" y="542"/>
                    <a:pt x="212" y="684"/>
                  </a:cubicBezTo>
                  <a:cubicBezTo>
                    <a:pt x="290" y="730"/>
                    <a:pt x="380" y="756"/>
                    <a:pt x="470" y="756"/>
                  </a:cubicBezTo>
                  <a:cubicBezTo>
                    <a:pt x="585" y="756"/>
                    <a:pt x="699" y="713"/>
                    <a:pt x="778" y="613"/>
                  </a:cubicBezTo>
                  <a:cubicBezTo>
                    <a:pt x="915" y="286"/>
                    <a:pt x="673" y="0"/>
                    <a:pt x="39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32"/>
            <p:cNvSpPr/>
            <p:nvPr/>
          </p:nvSpPr>
          <p:spPr>
            <a:xfrm>
              <a:off x="2312800" y="2248475"/>
              <a:ext cx="23000" cy="16950"/>
            </a:xfrm>
            <a:custGeom>
              <a:rect b="b" l="l" r="r" t="t"/>
              <a:pathLst>
                <a:path extrusionOk="0" h="678" w="920">
                  <a:moveTo>
                    <a:pt x="433" y="1"/>
                  </a:moveTo>
                  <a:cubicBezTo>
                    <a:pt x="324" y="1"/>
                    <a:pt x="217" y="36"/>
                    <a:pt x="142" y="112"/>
                  </a:cubicBezTo>
                  <a:cubicBezTo>
                    <a:pt x="0" y="289"/>
                    <a:pt x="35" y="536"/>
                    <a:pt x="177" y="678"/>
                  </a:cubicBezTo>
                  <a:lnTo>
                    <a:pt x="778" y="678"/>
                  </a:lnTo>
                  <a:cubicBezTo>
                    <a:pt x="920" y="501"/>
                    <a:pt x="884" y="218"/>
                    <a:pt x="708" y="76"/>
                  </a:cubicBezTo>
                  <a:cubicBezTo>
                    <a:pt x="625" y="27"/>
                    <a:pt x="528" y="1"/>
                    <a:pt x="43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32"/>
            <p:cNvSpPr/>
            <p:nvPr/>
          </p:nvSpPr>
          <p:spPr>
            <a:xfrm>
              <a:off x="2154500" y="2118250"/>
              <a:ext cx="15925" cy="20725"/>
            </a:xfrm>
            <a:custGeom>
              <a:rect b="b" l="l" r="r" t="t"/>
              <a:pathLst>
                <a:path extrusionOk="0" h="829" w="637">
                  <a:moveTo>
                    <a:pt x="203" y="1"/>
                  </a:moveTo>
                  <a:cubicBezTo>
                    <a:pt x="134" y="1"/>
                    <a:pt x="64" y="18"/>
                    <a:pt x="0" y="50"/>
                  </a:cubicBezTo>
                  <a:cubicBezTo>
                    <a:pt x="36" y="298"/>
                    <a:pt x="71" y="545"/>
                    <a:pt x="142" y="828"/>
                  </a:cubicBezTo>
                  <a:cubicBezTo>
                    <a:pt x="283" y="828"/>
                    <a:pt x="425" y="758"/>
                    <a:pt x="495" y="651"/>
                  </a:cubicBezTo>
                  <a:cubicBezTo>
                    <a:pt x="637" y="475"/>
                    <a:pt x="602" y="227"/>
                    <a:pt x="425" y="85"/>
                  </a:cubicBezTo>
                  <a:cubicBezTo>
                    <a:pt x="366" y="27"/>
                    <a:pt x="286" y="1"/>
                    <a:pt x="20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32"/>
            <p:cNvSpPr/>
            <p:nvPr/>
          </p:nvSpPr>
          <p:spPr>
            <a:xfrm>
              <a:off x="2152725" y="2069075"/>
              <a:ext cx="12400" cy="20375"/>
            </a:xfrm>
            <a:custGeom>
              <a:rect b="b" l="l" r="r" t="t"/>
              <a:pathLst>
                <a:path extrusionOk="0" h="815" w="496">
                  <a:moveTo>
                    <a:pt x="71" y="1"/>
                  </a:moveTo>
                  <a:cubicBezTo>
                    <a:pt x="36" y="248"/>
                    <a:pt x="0" y="531"/>
                    <a:pt x="0" y="814"/>
                  </a:cubicBezTo>
                  <a:cubicBezTo>
                    <a:pt x="142" y="814"/>
                    <a:pt x="283" y="779"/>
                    <a:pt x="354" y="673"/>
                  </a:cubicBezTo>
                  <a:cubicBezTo>
                    <a:pt x="496" y="461"/>
                    <a:pt x="460" y="213"/>
                    <a:pt x="283" y="72"/>
                  </a:cubicBezTo>
                  <a:cubicBezTo>
                    <a:pt x="213" y="36"/>
                    <a:pt x="142" y="1"/>
                    <a:pt x="71"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32"/>
            <p:cNvSpPr/>
            <p:nvPr/>
          </p:nvSpPr>
          <p:spPr>
            <a:xfrm>
              <a:off x="2167750" y="2167250"/>
              <a:ext cx="8875" cy="13275"/>
            </a:xfrm>
            <a:custGeom>
              <a:rect b="b" l="l" r="r" t="t"/>
              <a:pathLst>
                <a:path extrusionOk="0" h="531" w="355">
                  <a:moveTo>
                    <a:pt x="1" y="0"/>
                  </a:moveTo>
                  <a:cubicBezTo>
                    <a:pt x="107" y="213"/>
                    <a:pt x="178" y="389"/>
                    <a:pt x="284" y="531"/>
                  </a:cubicBezTo>
                  <a:cubicBezTo>
                    <a:pt x="354" y="389"/>
                    <a:pt x="284" y="177"/>
                    <a:pt x="142" y="71"/>
                  </a:cubicBezTo>
                  <a:cubicBezTo>
                    <a:pt x="107" y="36"/>
                    <a:pt x="72" y="36"/>
                    <a:pt x="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32"/>
            <p:cNvSpPr/>
            <p:nvPr/>
          </p:nvSpPr>
          <p:spPr>
            <a:xfrm>
              <a:off x="2196950" y="2113900"/>
              <a:ext cx="23075" cy="18650"/>
            </a:xfrm>
            <a:custGeom>
              <a:rect b="b" l="l" r="r" t="t"/>
              <a:pathLst>
                <a:path extrusionOk="0" h="746" w="923">
                  <a:moveTo>
                    <a:pt x="393" y="1"/>
                  </a:moveTo>
                  <a:cubicBezTo>
                    <a:pt x="309" y="1"/>
                    <a:pt x="223" y="26"/>
                    <a:pt x="142" y="83"/>
                  </a:cubicBezTo>
                  <a:cubicBezTo>
                    <a:pt x="0" y="259"/>
                    <a:pt x="35" y="507"/>
                    <a:pt x="212" y="684"/>
                  </a:cubicBezTo>
                  <a:cubicBezTo>
                    <a:pt x="282" y="726"/>
                    <a:pt x="363" y="746"/>
                    <a:pt x="446" y="746"/>
                  </a:cubicBezTo>
                  <a:cubicBezTo>
                    <a:pt x="574" y="746"/>
                    <a:pt x="707" y="699"/>
                    <a:pt x="814" y="613"/>
                  </a:cubicBezTo>
                  <a:cubicBezTo>
                    <a:pt x="923" y="286"/>
                    <a:pt x="674" y="1"/>
                    <a:pt x="39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32"/>
            <p:cNvSpPr/>
            <p:nvPr/>
          </p:nvSpPr>
          <p:spPr>
            <a:xfrm>
              <a:off x="2190750" y="2062475"/>
              <a:ext cx="23025" cy="21200"/>
            </a:xfrm>
            <a:custGeom>
              <a:rect b="b" l="l" r="r" t="t"/>
              <a:pathLst>
                <a:path extrusionOk="0" h="848" w="921">
                  <a:moveTo>
                    <a:pt x="462" y="1"/>
                  </a:moveTo>
                  <a:cubicBezTo>
                    <a:pt x="343" y="1"/>
                    <a:pt x="224" y="56"/>
                    <a:pt x="142" y="159"/>
                  </a:cubicBezTo>
                  <a:cubicBezTo>
                    <a:pt x="0" y="336"/>
                    <a:pt x="36" y="619"/>
                    <a:pt x="213" y="760"/>
                  </a:cubicBezTo>
                  <a:cubicBezTo>
                    <a:pt x="287" y="819"/>
                    <a:pt x="373" y="847"/>
                    <a:pt x="458" y="847"/>
                  </a:cubicBezTo>
                  <a:cubicBezTo>
                    <a:pt x="578" y="847"/>
                    <a:pt x="696" y="792"/>
                    <a:pt x="779" y="689"/>
                  </a:cubicBezTo>
                  <a:cubicBezTo>
                    <a:pt x="920" y="512"/>
                    <a:pt x="885" y="229"/>
                    <a:pt x="708" y="88"/>
                  </a:cubicBezTo>
                  <a:cubicBezTo>
                    <a:pt x="634" y="29"/>
                    <a:pt x="548" y="1"/>
                    <a:pt x="46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32"/>
            <p:cNvSpPr/>
            <p:nvPr/>
          </p:nvSpPr>
          <p:spPr>
            <a:xfrm>
              <a:off x="2399350" y="2138300"/>
              <a:ext cx="24000" cy="19650"/>
            </a:xfrm>
            <a:custGeom>
              <a:rect b="b" l="l" r="r" t="t"/>
              <a:pathLst>
                <a:path extrusionOk="0" h="786" w="960">
                  <a:moveTo>
                    <a:pt x="590" y="0"/>
                  </a:moveTo>
                  <a:cubicBezTo>
                    <a:pt x="243" y="0"/>
                    <a:pt x="1" y="390"/>
                    <a:pt x="217" y="698"/>
                  </a:cubicBezTo>
                  <a:cubicBezTo>
                    <a:pt x="291" y="758"/>
                    <a:pt x="383" y="786"/>
                    <a:pt x="476" y="786"/>
                  </a:cubicBezTo>
                  <a:cubicBezTo>
                    <a:pt x="605" y="786"/>
                    <a:pt x="736" y="731"/>
                    <a:pt x="818" y="628"/>
                  </a:cubicBezTo>
                  <a:cubicBezTo>
                    <a:pt x="960" y="451"/>
                    <a:pt x="924" y="203"/>
                    <a:pt x="748" y="26"/>
                  </a:cubicBezTo>
                  <a:cubicBezTo>
                    <a:pt x="694" y="8"/>
                    <a:pt x="641" y="0"/>
                    <a:pt x="59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32"/>
            <p:cNvSpPr/>
            <p:nvPr/>
          </p:nvSpPr>
          <p:spPr>
            <a:xfrm>
              <a:off x="2456050" y="2180275"/>
              <a:ext cx="13300" cy="16175"/>
            </a:xfrm>
            <a:custGeom>
              <a:rect b="b" l="l" r="r" t="t"/>
              <a:pathLst>
                <a:path extrusionOk="0" h="647" w="532">
                  <a:moveTo>
                    <a:pt x="441" y="1"/>
                  </a:moveTo>
                  <a:cubicBezTo>
                    <a:pt x="305" y="1"/>
                    <a:pt x="194" y="64"/>
                    <a:pt x="107" y="151"/>
                  </a:cubicBezTo>
                  <a:cubicBezTo>
                    <a:pt x="1" y="328"/>
                    <a:pt x="1" y="505"/>
                    <a:pt x="107" y="647"/>
                  </a:cubicBezTo>
                  <a:cubicBezTo>
                    <a:pt x="248" y="434"/>
                    <a:pt x="390" y="222"/>
                    <a:pt x="531" y="10"/>
                  </a:cubicBezTo>
                  <a:cubicBezTo>
                    <a:pt x="500" y="4"/>
                    <a:pt x="470" y="1"/>
                    <a:pt x="441"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32"/>
            <p:cNvSpPr/>
            <p:nvPr/>
          </p:nvSpPr>
          <p:spPr>
            <a:xfrm>
              <a:off x="2403000" y="2185625"/>
              <a:ext cx="28775" cy="21850"/>
            </a:xfrm>
            <a:custGeom>
              <a:rect b="b" l="l" r="r" t="t"/>
              <a:pathLst>
                <a:path extrusionOk="0" h="874" w="1151">
                  <a:moveTo>
                    <a:pt x="610" y="1"/>
                  </a:moveTo>
                  <a:cubicBezTo>
                    <a:pt x="584" y="1"/>
                    <a:pt x="558" y="3"/>
                    <a:pt x="531" y="8"/>
                  </a:cubicBezTo>
                  <a:cubicBezTo>
                    <a:pt x="106" y="44"/>
                    <a:pt x="0" y="574"/>
                    <a:pt x="319" y="786"/>
                  </a:cubicBezTo>
                  <a:cubicBezTo>
                    <a:pt x="392" y="845"/>
                    <a:pt x="479" y="874"/>
                    <a:pt x="567" y="874"/>
                  </a:cubicBezTo>
                  <a:cubicBezTo>
                    <a:pt x="690" y="874"/>
                    <a:pt x="817" y="819"/>
                    <a:pt x="920" y="716"/>
                  </a:cubicBezTo>
                  <a:cubicBezTo>
                    <a:pt x="1150" y="419"/>
                    <a:pt x="952" y="1"/>
                    <a:pt x="61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32"/>
            <p:cNvSpPr/>
            <p:nvPr/>
          </p:nvSpPr>
          <p:spPr>
            <a:xfrm>
              <a:off x="2445450" y="2130050"/>
              <a:ext cx="29850" cy="22600"/>
            </a:xfrm>
            <a:custGeom>
              <a:rect b="b" l="l" r="r" t="t"/>
              <a:pathLst>
                <a:path extrusionOk="0" h="904" w="1194">
                  <a:moveTo>
                    <a:pt x="577" y="1"/>
                  </a:moveTo>
                  <a:cubicBezTo>
                    <a:pt x="562" y="1"/>
                    <a:pt x="546" y="1"/>
                    <a:pt x="531" y="3"/>
                  </a:cubicBezTo>
                  <a:cubicBezTo>
                    <a:pt x="142" y="38"/>
                    <a:pt x="0" y="569"/>
                    <a:pt x="354" y="816"/>
                  </a:cubicBezTo>
                  <a:cubicBezTo>
                    <a:pt x="428" y="875"/>
                    <a:pt x="520" y="904"/>
                    <a:pt x="613" y="904"/>
                  </a:cubicBezTo>
                  <a:cubicBezTo>
                    <a:pt x="742" y="904"/>
                    <a:pt x="873" y="848"/>
                    <a:pt x="955" y="745"/>
                  </a:cubicBezTo>
                  <a:cubicBezTo>
                    <a:pt x="1194" y="439"/>
                    <a:pt x="973" y="1"/>
                    <a:pt x="57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32"/>
            <p:cNvSpPr/>
            <p:nvPr/>
          </p:nvSpPr>
          <p:spPr>
            <a:xfrm>
              <a:off x="2442800" y="2081925"/>
              <a:ext cx="23000" cy="20550"/>
            </a:xfrm>
            <a:custGeom>
              <a:rect b="b" l="l" r="r" t="t"/>
              <a:pathLst>
                <a:path extrusionOk="0" h="822" w="920">
                  <a:moveTo>
                    <a:pt x="469" y="1"/>
                  </a:moveTo>
                  <a:cubicBezTo>
                    <a:pt x="342" y="1"/>
                    <a:pt x="224" y="56"/>
                    <a:pt x="142" y="159"/>
                  </a:cubicBezTo>
                  <a:cubicBezTo>
                    <a:pt x="0" y="336"/>
                    <a:pt x="35" y="583"/>
                    <a:pt x="212" y="760"/>
                  </a:cubicBezTo>
                  <a:cubicBezTo>
                    <a:pt x="282" y="802"/>
                    <a:pt x="368" y="822"/>
                    <a:pt x="456" y="822"/>
                  </a:cubicBezTo>
                  <a:cubicBezTo>
                    <a:pt x="590" y="822"/>
                    <a:pt x="728" y="775"/>
                    <a:pt x="814" y="690"/>
                  </a:cubicBezTo>
                  <a:cubicBezTo>
                    <a:pt x="920" y="477"/>
                    <a:pt x="920" y="230"/>
                    <a:pt x="743" y="88"/>
                  </a:cubicBezTo>
                  <a:cubicBezTo>
                    <a:pt x="654" y="29"/>
                    <a:pt x="560" y="1"/>
                    <a:pt x="469"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32"/>
            <p:cNvSpPr/>
            <p:nvPr/>
          </p:nvSpPr>
          <p:spPr>
            <a:xfrm>
              <a:off x="2283625" y="2049650"/>
              <a:ext cx="29200" cy="21650"/>
            </a:xfrm>
            <a:custGeom>
              <a:rect b="b" l="l" r="r" t="t"/>
              <a:pathLst>
                <a:path extrusionOk="0" h="866" w="1168">
                  <a:moveTo>
                    <a:pt x="724" y="0"/>
                  </a:moveTo>
                  <a:cubicBezTo>
                    <a:pt x="388" y="0"/>
                    <a:pt x="1" y="637"/>
                    <a:pt x="424" y="778"/>
                  </a:cubicBezTo>
                  <a:cubicBezTo>
                    <a:pt x="498" y="837"/>
                    <a:pt x="590" y="865"/>
                    <a:pt x="683" y="865"/>
                  </a:cubicBezTo>
                  <a:cubicBezTo>
                    <a:pt x="813" y="865"/>
                    <a:pt x="943" y="810"/>
                    <a:pt x="1026" y="707"/>
                  </a:cubicBezTo>
                  <a:cubicBezTo>
                    <a:pt x="1167" y="530"/>
                    <a:pt x="1132" y="283"/>
                    <a:pt x="955" y="141"/>
                  </a:cubicBezTo>
                  <a:cubicBezTo>
                    <a:pt x="890" y="41"/>
                    <a:pt x="809" y="0"/>
                    <a:pt x="72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32"/>
            <p:cNvSpPr/>
            <p:nvPr/>
          </p:nvSpPr>
          <p:spPr>
            <a:xfrm>
              <a:off x="2343750" y="2094125"/>
              <a:ext cx="23900" cy="20500"/>
            </a:xfrm>
            <a:custGeom>
              <a:rect b="b" l="l" r="r" t="t"/>
              <a:pathLst>
                <a:path extrusionOk="0" h="820" w="956">
                  <a:moveTo>
                    <a:pt x="524" y="0"/>
                  </a:moveTo>
                  <a:cubicBezTo>
                    <a:pt x="395" y="0"/>
                    <a:pt x="265" y="56"/>
                    <a:pt x="177" y="166"/>
                  </a:cubicBezTo>
                  <a:cubicBezTo>
                    <a:pt x="0" y="343"/>
                    <a:pt x="36" y="591"/>
                    <a:pt x="248" y="732"/>
                  </a:cubicBezTo>
                  <a:cubicBezTo>
                    <a:pt x="322" y="791"/>
                    <a:pt x="408" y="819"/>
                    <a:pt x="493" y="819"/>
                  </a:cubicBezTo>
                  <a:cubicBezTo>
                    <a:pt x="613" y="819"/>
                    <a:pt x="731" y="764"/>
                    <a:pt x="814" y="661"/>
                  </a:cubicBezTo>
                  <a:cubicBezTo>
                    <a:pt x="955" y="485"/>
                    <a:pt x="920" y="237"/>
                    <a:pt x="743" y="60"/>
                  </a:cubicBezTo>
                  <a:cubicBezTo>
                    <a:pt x="677" y="20"/>
                    <a:pt x="600" y="0"/>
                    <a:pt x="52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32"/>
            <p:cNvSpPr/>
            <p:nvPr/>
          </p:nvSpPr>
          <p:spPr>
            <a:xfrm>
              <a:off x="2295000" y="2101150"/>
              <a:ext cx="23125" cy="19675"/>
            </a:xfrm>
            <a:custGeom>
              <a:rect b="b" l="l" r="r" t="t"/>
              <a:pathLst>
                <a:path extrusionOk="0" h="787" w="925">
                  <a:moveTo>
                    <a:pt x="590" y="0"/>
                  </a:moveTo>
                  <a:cubicBezTo>
                    <a:pt x="243" y="0"/>
                    <a:pt x="1" y="390"/>
                    <a:pt x="217" y="699"/>
                  </a:cubicBezTo>
                  <a:cubicBezTo>
                    <a:pt x="291" y="758"/>
                    <a:pt x="377" y="786"/>
                    <a:pt x="465" y="786"/>
                  </a:cubicBezTo>
                  <a:cubicBezTo>
                    <a:pt x="588" y="786"/>
                    <a:pt x="715" y="731"/>
                    <a:pt x="818" y="628"/>
                  </a:cubicBezTo>
                  <a:cubicBezTo>
                    <a:pt x="924" y="451"/>
                    <a:pt x="889" y="168"/>
                    <a:pt x="747" y="27"/>
                  </a:cubicBezTo>
                  <a:cubicBezTo>
                    <a:pt x="693" y="9"/>
                    <a:pt x="641" y="0"/>
                    <a:pt x="59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32"/>
            <p:cNvSpPr/>
            <p:nvPr/>
          </p:nvSpPr>
          <p:spPr>
            <a:xfrm>
              <a:off x="2338425" y="2046675"/>
              <a:ext cx="23100" cy="18625"/>
            </a:xfrm>
            <a:custGeom>
              <a:rect b="b" l="l" r="r" t="t"/>
              <a:pathLst>
                <a:path extrusionOk="0" h="745" w="924">
                  <a:moveTo>
                    <a:pt x="396" y="1"/>
                  </a:moveTo>
                  <a:cubicBezTo>
                    <a:pt x="311" y="1"/>
                    <a:pt x="224" y="26"/>
                    <a:pt x="142" y="83"/>
                  </a:cubicBezTo>
                  <a:cubicBezTo>
                    <a:pt x="1" y="260"/>
                    <a:pt x="36" y="508"/>
                    <a:pt x="213" y="685"/>
                  </a:cubicBezTo>
                  <a:cubicBezTo>
                    <a:pt x="279" y="724"/>
                    <a:pt x="356" y="744"/>
                    <a:pt x="435" y="744"/>
                  </a:cubicBezTo>
                  <a:cubicBezTo>
                    <a:pt x="566" y="744"/>
                    <a:pt x="704" y="689"/>
                    <a:pt x="815" y="578"/>
                  </a:cubicBezTo>
                  <a:cubicBezTo>
                    <a:pt x="923" y="279"/>
                    <a:pt x="677" y="1"/>
                    <a:pt x="39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32"/>
            <p:cNvSpPr/>
            <p:nvPr/>
          </p:nvSpPr>
          <p:spPr>
            <a:xfrm>
              <a:off x="2350600" y="2144475"/>
              <a:ext cx="23225" cy="19675"/>
            </a:xfrm>
            <a:custGeom>
              <a:rect b="b" l="l" r="r" t="t"/>
              <a:pathLst>
                <a:path extrusionOk="0" h="787" w="929">
                  <a:moveTo>
                    <a:pt x="571" y="1"/>
                  </a:moveTo>
                  <a:cubicBezTo>
                    <a:pt x="247" y="1"/>
                    <a:pt x="1" y="390"/>
                    <a:pt x="186" y="699"/>
                  </a:cubicBezTo>
                  <a:cubicBezTo>
                    <a:pt x="275" y="758"/>
                    <a:pt x="369" y="786"/>
                    <a:pt x="460" y="786"/>
                  </a:cubicBezTo>
                  <a:cubicBezTo>
                    <a:pt x="586" y="786"/>
                    <a:pt x="705" y="731"/>
                    <a:pt x="787" y="628"/>
                  </a:cubicBezTo>
                  <a:cubicBezTo>
                    <a:pt x="929" y="451"/>
                    <a:pt x="893" y="168"/>
                    <a:pt x="717" y="27"/>
                  </a:cubicBezTo>
                  <a:cubicBezTo>
                    <a:pt x="667" y="9"/>
                    <a:pt x="618" y="1"/>
                    <a:pt x="571"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32"/>
            <p:cNvSpPr/>
            <p:nvPr/>
          </p:nvSpPr>
          <p:spPr>
            <a:xfrm>
              <a:off x="2390600" y="2086600"/>
              <a:ext cx="28825" cy="21825"/>
            </a:xfrm>
            <a:custGeom>
              <a:rect b="b" l="l" r="r" t="t"/>
              <a:pathLst>
                <a:path extrusionOk="0" h="873" w="1153">
                  <a:moveTo>
                    <a:pt x="606" y="0"/>
                  </a:moveTo>
                  <a:cubicBezTo>
                    <a:pt x="582" y="0"/>
                    <a:pt x="557" y="3"/>
                    <a:pt x="532" y="7"/>
                  </a:cubicBezTo>
                  <a:cubicBezTo>
                    <a:pt x="142" y="43"/>
                    <a:pt x="1" y="573"/>
                    <a:pt x="319" y="786"/>
                  </a:cubicBezTo>
                  <a:cubicBezTo>
                    <a:pt x="408" y="845"/>
                    <a:pt x="503" y="873"/>
                    <a:pt x="593" y="873"/>
                  </a:cubicBezTo>
                  <a:cubicBezTo>
                    <a:pt x="720" y="873"/>
                    <a:pt x="838" y="818"/>
                    <a:pt x="921" y="715"/>
                  </a:cubicBezTo>
                  <a:cubicBezTo>
                    <a:pt x="1152" y="450"/>
                    <a:pt x="951" y="0"/>
                    <a:pt x="60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32"/>
            <p:cNvSpPr/>
            <p:nvPr/>
          </p:nvSpPr>
          <p:spPr>
            <a:xfrm>
              <a:off x="2332150" y="1996800"/>
              <a:ext cx="23125" cy="19650"/>
            </a:xfrm>
            <a:custGeom>
              <a:rect b="b" l="l" r="r" t="t"/>
              <a:pathLst>
                <a:path extrusionOk="0" h="786" w="925">
                  <a:moveTo>
                    <a:pt x="590" y="0"/>
                  </a:moveTo>
                  <a:cubicBezTo>
                    <a:pt x="242" y="0"/>
                    <a:pt x="0" y="390"/>
                    <a:pt x="217" y="699"/>
                  </a:cubicBezTo>
                  <a:cubicBezTo>
                    <a:pt x="290" y="758"/>
                    <a:pt x="383" y="786"/>
                    <a:pt x="475" y="786"/>
                  </a:cubicBezTo>
                  <a:cubicBezTo>
                    <a:pt x="605" y="786"/>
                    <a:pt x="735" y="731"/>
                    <a:pt x="818" y="628"/>
                  </a:cubicBezTo>
                  <a:cubicBezTo>
                    <a:pt x="924" y="416"/>
                    <a:pt x="924" y="168"/>
                    <a:pt x="747" y="27"/>
                  </a:cubicBezTo>
                  <a:cubicBezTo>
                    <a:pt x="693" y="9"/>
                    <a:pt x="640" y="0"/>
                    <a:pt x="59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32"/>
            <p:cNvSpPr/>
            <p:nvPr/>
          </p:nvSpPr>
          <p:spPr>
            <a:xfrm>
              <a:off x="2387075" y="2038600"/>
              <a:ext cx="23900" cy="20825"/>
            </a:xfrm>
            <a:custGeom>
              <a:rect b="b" l="l" r="r" t="t"/>
              <a:pathLst>
                <a:path extrusionOk="0" h="833" w="956">
                  <a:moveTo>
                    <a:pt x="498" y="1"/>
                  </a:moveTo>
                  <a:cubicBezTo>
                    <a:pt x="378" y="1"/>
                    <a:pt x="260" y="56"/>
                    <a:pt x="177" y="159"/>
                  </a:cubicBezTo>
                  <a:cubicBezTo>
                    <a:pt x="0" y="335"/>
                    <a:pt x="36" y="618"/>
                    <a:pt x="248" y="760"/>
                  </a:cubicBezTo>
                  <a:cubicBezTo>
                    <a:pt x="325" y="806"/>
                    <a:pt x="416" y="832"/>
                    <a:pt x="505" y="832"/>
                  </a:cubicBezTo>
                  <a:cubicBezTo>
                    <a:pt x="621" y="832"/>
                    <a:pt x="734" y="789"/>
                    <a:pt x="814" y="689"/>
                  </a:cubicBezTo>
                  <a:cubicBezTo>
                    <a:pt x="956" y="477"/>
                    <a:pt x="920" y="229"/>
                    <a:pt x="743" y="88"/>
                  </a:cubicBezTo>
                  <a:cubicBezTo>
                    <a:pt x="669" y="29"/>
                    <a:pt x="583" y="1"/>
                    <a:pt x="49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32"/>
            <p:cNvSpPr/>
            <p:nvPr/>
          </p:nvSpPr>
          <p:spPr>
            <a:xfrm>
              <a:off x="2194275" y="1977100"/>
              <a:ext cx="6225" cy="7100"/>
            </a:xfrm>
            <a:custGeom>
              <a:rect b="b" l="l" r="r" t="t"/>
              <a:pathLst>
                <a:path extrusionOk="0" h="284" w="249">
                  <a:moveTo>
                    <a:pt x="249" y="1"/>
                  </a:moveTo>
                  <a:lnTo>
                    <a:pt x="249" y="1"/>
                  </a:lnTo>
                  <a:cubicBezTo>
                    <a:pt x="142" y="107"/>
                    <a:pt x="72" y="213"/>
                    <a:pt x="1" y="284"/>
                  </a:cubicBezTo>
                  <a:cubicBezTo>
                    <a:pt x="72" y="249"/>
                    <a:pt x="107" y="213"/>
                    <a:pt x="178" y="142"/>
                  </a:cubicBezTo>
                  <a:cubicBezTo>
                    <a:pt x="213" y="107"/>
                    <a:pt x="213" y="72"/>
                    <a:pt x="249"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32"/>
            <p:cNvSpPr/>
            <p:nvPr/>
          </p:nvSpPr>
          <p:spPr>
            <a:xfrm>
              <a:off x="2233200" y="2007650"/>
              <a:ext cx="23900" cy="20900"/>
            </a:xfrm>
            <a:custGeom>
              <a:rect b="b" l="l" r="r" t="t"/>
              <a:pathLst>
                <a:path extrusionOk="0" h="836" w="956">
                  <a:moveTo>
                    <a:pt x="498" y="0"/>
                  </a:moveTo>
                  <a:cubicBezTo>
                    <a:pt x="378" y="0"/>
                    <a:pt x="260" y="55"/>
                    <a:pt x="177" y="159"/>
                  </a:cubicBezTo>
                  <a:cubicBezTo>
                    <a:pt x="0" y="335"/>
                    <a:pt x="36" y="618"/>
                    <a:pt x="248" y="760"/>
                  </a:cubicBezTo>
                  <a:cubicBezTo>
                    <a:pt x="313" y="812"/>
                    <a:pt x="387" y="835"/>
                    <a:pt x="463" y="835"/>
                  </a:cubicBezTo>
                  <a:cubicBezTo>
                    <a:pt x="592" y="835"/>
                    <a:pt x="724" y="766"/>
                    <a:pt x="814" y="654"/>
                  </a:cubicBezTo>
                  <a:cubicBezTo>
                    <a:pt x="956" y="477"/>
                    <a:pt x="920" y="229"/>
                    <a:pt x="743" y="88"/>
                  </a:cubicBezTo>
                  <a:cubicBezTo>
                    <a:pt x="669" y="29"/>
                    <a:pt x="583" y="0"/>
                    <a:pt x="49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32"/>
            <p:cNvSpPr/>
            <p:nvPr/>
          </p:nvSpPr>
          <p:spPr>
            <a:xfrm>
              <a:off x="2184675" y="2013325"/>
              <a:ext cx="22900" cy="18925"/>
            </a:xfrm>
            <a:custGeom>
              <a:rect b="b" l="l" r="r" t="t"/>
              <a:pathLst>
                <a:path extrusionOk="0" h="757" w="916">
                  <a:moveTo>
                    <a:pt x="452" y="1"/>
                  </a:moveTo>
                  <a:cubicBezTo>
                    <a:pt x="331" y="1"/>
                    <a:pt x="217" y="44"/>
                    <a:pt x="137" y="144"/>
                  </a:cubicBezTo>
                  <a:cubicBezTo>
                    <a:pt x="1" y="471"/>
                    <a:pt x="243" y="756"/>
                    <a:pt x="539" y="756"/>
                  </a:cubicBezTo>
                  <a:cubicBezTo>
                    <a:pt x="628" y="756"/>
                    <a:pt x="720" y="731"/>
                    <a:pt x="809" y="674"/>
                  </a:cubicBezTo>
                  <a:cubicBezTo>
                    <a:pt x="916" y="498"/>
                    <a:pt x="880" y="250"/>
                    <a:pt x="739" y="73"/>
                  </a:cubicBezTo>
                  <a:cubicBezTo>
                    <a:pt x="646" y="27"/>
                    <a:pt x="547" y="1"/>
                    <a:pt x="45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32"/>
            <p:cNvSpPr/>
            <p:nvPr/>
          </p:nvSpPr>
          <p:spPr>
            <a:xfrm>
              <a:off x="2227900" y="1958125"/>
              <a:ext cx="23000" cy="20825"/>
            </a:xfrm>
            <a:custGeom>
              <a:rect b="b" l="l" r="r" t="t"/>
              <a:pathLst>
                <a:path extrusionOk="0" h="833" w="920">
                  <a:moveTo>
                    <a:pt x="462" y="1"/>
                  </a:moveTo>
                  <a:cubicBezTo>
                    <a:pt x="343" y="1"/>
                    <a:pt x="224" y="56"/>
                    <a:pt x="142" y="159"/>
                  </a:cubicBezTo>
                  <a:cubicBezTo>
                    <a:pt x="0" y="335"/>
                    <a:pt x="36" y="583"/>
                    <a:pt x="212" y="760"/>
                  </a:cubicBezTo>
                  <a:cubicBezTo>
                    <a:pt x="290" y="806"/>
                    <a:pt x="380" y="832"/>
                    <a:pt x="473" y="832"/>
                  </a:cubicBezTo>
                  <a:cubicBezTo>
                    <a:pt x="592" y="832"/>
                    <a:pt x="714" y="789"/>
                    <a:pt x="814" y="689"/>
                  </a:cubicBezTo>
                  <a:cubicBezTo>
                    <a:pt x="920" y="477"/>
                    <a:pt x="885" y="229"/>
                    <a:pt x="708" y="88"/>
                  </a:cubicBezTo>
                  <a:cubicBezTo>
                    <a:pt x="634" y="29"/>
                    <a:pt x="548" y="1"/>
                    <a:pt x="46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32"/>
            <p:cNvSpPr/>
            <p:nvPr/>
          </p:nvSpPr>
          <p:spPr>
            <a:xfrm>
              <a:off x="2240200" y="2055975"/>
              <a:ext cx="28225" cy="19600"/>
            </a:xfrm>
            <a:custGeom>
              <a:rect b="b" l="l" r="r" t="t"/>
              <a:pathLst>
                <a:path extrusionOk="0" h="784" w="1129">
                  <a:moveTo>
                    <a:pt x="363" y="0"/>
                  </a:moveTo>
                  <a:cubicBezTo>
                    <a:pt x="257" y="0"/>
                    <a:pt x="162" y="49"/>
                    <a:pt x="110" y="171"/>
                  </a:cubicBezTo>
                  <a:cubicBezTo>
                    <a:pt x="0" y="498"/>
                    <a:pt x="249" y="784"/>
                    <a:pt x="530" y="784"/>
                  </a:cubicBezTo>
                  <a:cubicBezTo>
                    <a:pt x="614" y="784"/>
                    <a:pt x="701" y="758"/>
                    <a:pt x="782" y="702"/>
                  </a:cubicBezTo>
                  <a:cubicBezTo>
                    <a:pt x="1128" y="462"/>
                    <a:pt x="691" y="0"/>
                    <a:pt x="36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32"/>
            <p:cNvSpPr/>
            <p:nvPr/>
          </p:nvSpPr>
          <p:spPr>
            <a:xfrm>
              <a:off x="2282725" y="2001450"/>
              <a:ext cx="23900" cy="20550"/>
            </a:xfrm>
            <a:custGeom>
              <a:rect b="b" l="l" r="r" t="t"/>
              <a:pathLst>
                <a:path extrusionOk="0" h="822" w="956">
                  <a:moveTo>
                    <a:pt x="484" y="1"/>
                  </a:moveTo>
                  <a:cubicBezTo>
                    <a:pt x="355" y="1"/>
                    <a:pt x="224" y="56"/>
                    <a:pt x="142" y="159"/>
                  </a:cubicBezTo>
                  <a:cubicBezTo>
                    <a:pt x="0" y="336"/>
                    <a:pt x="36" y="583"/>
                    <a:pt x="213" y="760"/>
                  </a:cubicBezTo>
                  <a:cubicBezTo>
                    <a:pt x="296" y="802"/>
                    <a:pt x="386" y="822"/>
                    <a:pt x="472" y="822"/>
                  </a:cubicBezTo>
                  <a:cubicBezTo>
                    <a:pt x="604" y="822"/>
                    <a:pt x="728" y="775"/>
                    <a:pt x="814" y="690"/>
                  </a:cubicBezTo>
                  <a:cubicBezTo>
                    <a:pt x="955" y="477"/>
                    <a:pt x="920" y="230"/>
                    <a:pt x="743" y="88"/>
                  </a:cubicBezTo>
                  <a:cubicBezTo>
                    <a:pt x="669" y="29"/>
                    <a:pt x="577" y="1"/>
                    <a:pt x="48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32"/>
            <p:cNvSpPr/>
            <p:nvPr/>
          </p:nvSpPr>
          <p:spPr>
            <a:xfrm>
              <a:off x="2273875" y="1950525"/>
              <a:ext cx="29825" cy="22600"/>
            </a:xfrm>
            <a:custGeom>
              <a:rect b="b" l="l" r="r" t="t"/>
              <a:pathLst>
                <a:path extrusionOk="0" h="904" w="1193">
                  <a:moveTo>
                    <a:pt x="573" y="1"/>
                  </a:moveTo>
                  <a:cubicBezTo>
                    <a:pt x="560" y="1"/>
                    <a:pt x="545" y="1"/>
                    <a:pt x="531" y="3"/>
                  </a:cubicBezTo>
                  <a:cubicBezTo>
                    <a:pt x="142" y="73"/>
                    <a:pt x="1" y="569"/>
                    <a:pt x="354" y="816"/>
                  </a:cubicBezTo>
                  <a:cubicBezTo>
                    <a:pt x="428" y="875"/>
                    <a:pt x="514" y="904"/>
                    <a:pt x="600" y="904"/>
                  </a:cubicBezTo>
                  <a:cubicBezTo>
                    <a:pt x="719" y="904"/>
                    <a:pt x="838" y="849"/>
                    <a:pt x="920" y="746"/>
                  </a:cubicBezTo>
                  <a:cubicBezTo>
                    <a:pt x="1193" y="439"/>
                    <a:pt x="940" y="1"/>
                    <a:pt x="57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32"/>
            <p:cNvSpPr/>
            <p:nvPr/>
          </p:nvSpPr>
          <p:spPr>
            <a:xfrm>
              <a:off x="2375575" y="1939975"/>
              <a:ext cx="23025" cy="20975"/>
            </a:xfrm>
            <a:custGeom>
              <a:rect b="b" l="l" r="r" t="t"/>
              <a:pathLst>
                <a:path extrusionOk="0" h="839" w="921">
                  <a:moveTo>
                    <a:pt x="531" y="0"/>
                  </a:moveTo>
                  <a:cubicBezTo>
                    <a:pt x="390" y="0"/>
                    <a:pt x="213" y="36"/>
                    <a:pt x="142" y="177"/>
                  </a:cubicBezTo>
                  <a:cubicBezTo>
                    <a:pt x="1" y="354"/>
                    <a:pt x="36" y="602"/>
                    <a:pt x="213" y="778"/>
                  </a:cubicBezTo>
                  <a:cubicBezTo>
                    <a:pt x="279" y="818"/>
                    <a:pt x="360" y="838"/>
                    <a:pt x="444" y="838"/>
                  </a:cubicBezTo>
                  <a:cubicBezTo>
                    <a:pt x="582" y="838"/>
                    <a:pt x="726" y="783"/>
                    <a:pt x="814" y="672"/>
                  </a:cubicBezTo>
                  <a:cubicBezTo>
                    <a:pt x="920" y="495"/>
                    <a:pt x="920" y="248"/>
                    <a:pt x="743" y="106"/>
                  </a:cubicBezTo>
                  <a:lnTo>
                    <a:pt x="708" y="106"/>
                  </a:lnTo>
                  <a:lnTo>
                    <a:pt x="531" y="0"/>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32"/>
            <p:cNvSpPr/>
            <p:nvPr/>
          </p:nvSpPr>
          <p:spPr>
            <a:xfrm>
              <a:off x="2427750" y="1981475"/>
              <a:ext cx="29850" cy="22600"/>
            </a:xfrm>
            <a:custGeom>
              <a:rect b="b" l="l" r="r" t="t"/>
              <a:pathLst>
                <a:path extrusionOk="0" h="904" w="1194">
                  <a:moveTo>
                    <a:pt x="577" y="1"/>
                  </a:moveTo>
                  <a:cubicBezTo>
                    <a:pt x="562" y="1"/>
                    <a:pt x="547" y="2"/>
                    <a:pt x="531" y="3"/>
                  </a:cubicBezTo>
                  <a:cubicBezTo>
                    <a:pt x="142" y="74"/>
                    <a:pt x="1" y="604"/>
                    <a:pt x="319" y="816"/>
                  </a:cubicBezTo>
                  <a:cubicBezTo>
                    <a:pt x="408" y="875"/>
                    <a:pt x="502" y="904"/>
                    <a:pt x="593" y="904"/>
                  </a:cubicBezTo>
                  <a:cubicBezTo>
                    <a:pt x="720" y="904"/>
                    <a:pt x="838" y="849"/>
                    <a:pt x="920" y="746"/>
                  </a:cubicBezTo>
                  <a:cubicBezTo>
                    <a:pt x="1193" y="439"/>
                    <a:pt x="973" y="1"/>
                    <a:pt x="57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32"/>
            <p:cNvSpPr/>
            <p:nvPr/>
          </p:nvSpPr>
          <p:spPr>
            <a:xfrm>
              <a:off x="2381775" y="1989075"/>
              <a:ext cx="23900" cy="21200"/>
            </a:xfrm>
            <a:custGeom>
              <a:rect b="b" l="l" r="r" t="t"/>
              <a:pathLst>
                <a:path extrusionOk="0" h="848" w="956">
                  <a:moveTo>
                    <a:pt x="462" y="1"/>
                  </a:moveTo>
                  <a:cubicBezTo>
                    <a:pt x="343" y="1"/>
                    <a:pt x="224" y="56"/>
                    <a:pt x="142" y="159"/>
                  </a:cubicBezTo>
                  <a:cubicBezTo>
                    <a:pt x="0" y="371"/>
                    <a:pt x="36" y="619"/>
                    <a:pt x="212" y="760"/>
                  </a:cubicBezTo>
                  <a:cubicBezTo>
                    <a:pt x="286" y="819"/>
                    <a:pt x="372" y="847"/>
                    <a:pt x="458" y="847"/>
                  </a:cubicBezTo>
                  <a:cubicBezTo>
                    <a:pt x="578" y="847"/>
                    <a:pt x="696" y="792"/>
                    <a:pt x="778" y="689"/>
                  </a:cubicBezTo>
                  <a:cubicBezTo>
                    <a:pt x="955" y="512"/>
                    <a:pt x="920" y="229"/>
                    <a:pt x="708" y="88"/>
                  </a:cubicBezTo>
                  <a:cubicBezTo>
                    <a:pt x="634" y="29"/>
                    <a:pt x="548" y="1"/>
                    <a:pt x="46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32"/>
            <p:cNvSpPr/>
            <p:nvPr/>
          </p:nvSpPr>
          <p:spPr>
            <a:xfrm>
              <a:off x="2436500" y="2033925"/>
              <a:ext cx="24000" cy="19675"/>
            </a:xfrm>
            <a:custGeom>
              <a:rect b="b" l="l" r="r" t="t"/>
              <a:pathLst>
                <a:path extrusionOk="0" h="787" w="960">
                  <a:moveTo>
                    <a:pt x="590" y="1"/>
                  </a:moveTo>
                  <a:cubicBezTo>
                    <a:pt x="243" y="1"/>
                    <a:pt x="1" y="391"/>
                    <a:pt x="217" y="699"/>
                  </a:cubicBezTo>
                  <a:cubicBezTo>
                    <a:pt x="305" y="758"/>
                    <a:pt x="400" y="787"/>
                    <a:pt x="491" y="787"/>
                  </a:cubicBezTo>
                  <a:cubicBezTo>
                    <a:pt x="617" y="787"/>
                    <a:pt x="736" y="732"/>
                    <a:pt x="818" y="629"/>
                  </a:cubicBezTo>
                  <a:cubicBezTo>
                    <a:pt x="960" y="452"/>
                    <a:pt x="924" y="169"/>
                    <a:pt x="747" y="27"/>
                  </a:cubicBezTo>
                  <a:cubicBezTo>
                    <a:pt x="693" y="9"/>
                    <a:pt x="640" y="1"/>
                    <a:pt x="59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32"/>
            <p:cNvSpPr/>
            <p:nvPr/>
          </p:nvSpPr>
          <p:spPr>
            <a:xfrm>
              <a:off x="2326050" y="1945750"/>
              <a:ext cx="23900" cy="21200"/>
            </a:xfrm>
            <a:custGeom>
              <a:rect b="b" l="l" r="r" t="t"/>
              <a:pathLst>
                <a:path extrusionOk="0" h="848" w="956">
                  <a:moveTo>
                    <a:pt x="485" y="0"/>
                  </a:moveTo>
                  <a:cubicBezTo>
                    <a:pt x="355" y="0"/>
                    <a:pt x="225" y="55"/>
                    <a:pt x="142" y="158"/>
                  </a:cubicBezTo>
                  <a:cubicBezTo>
                    <a:pt x="1" y="371"/>
                    <a:pt x="36" y="618"/>
                    <a:pt x="213" y="760"/>
                  </a:cubicBezTo>
                  <a:cubicBezTo>
                    <a:pt x="287" y="819"/>
                    <a:pt x="379" y="847"/>
                    <a:pt x="472" y="847"/>
                  </a:cubicBezTo>
                  <a:cubicBezTo>
                    <a:pt x="601" y="847"/>
                    <a:pt x="732" y="792"/>
                    <a:pt x="814" y="689"/>
                  </a:cubicBezTo>
                  <a:cubicBezTo>
                    <a:pt x="956" y="512"/>
                    <a:pt x="920" y="229"/>
                    <a:pt x="744" y="88"/>
                  </a:cubicBezTo>
                  <a:cubicBezTo>
                    <a:pt x="670" y="29"/>
                    <a:pt x="577" y="0"/>
                    <a:pt x="48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32"/>
            <p:cNvSpPr/>
            <p:nvPr/>
          </p:nvSpPr>
          <p:spPr>
            <a:xfrm>
              <a:off x="3733050" y="1329350"/>
              <a:ext cx="22125" cy="18125"/>
            </a:xfrm>
            <a:custGeom>
              <a:rect b="b" l="l" r="r" t="t"/>
              <a:pathLst>
                <a:path extrusionOk="0" h="725" w="885">
                  <a:moveTo>
                    <a:pt x="434" y="1"/>
                  </a:moveTo>
                  <a:cubicBezTo>
                    <a:pt x="307" y="1"/>
                    <a:pt x="189" y="56"/>
                    <a:pt x="107" y="159"/>
                  </a:cubicBezTo>
                  <a:cubicBezTo>
                    <a:pt x="0" y="336"/>
                    <a:pt x="0" y="583"/>
                    <a:pt x="142" y="725"/>
                  </a:cubicBezTo>
                  <a:cubicBezTo>
                    <a:pt x="390" y="654"/>
                    <a:pt x="637" y="583"/>
                    <a:pt x="849" y="477"/>
                  </a:cubicBezTo>
                  <a:cubicBezTo>
                    <a:pt x="885" y="336"/>
                    <a:pt x="814" y="194"/>
                    <a:pt x="708" y="88"/>
                  </a:cubicBezTo>
                  <a:cubicBezTo>
                    <a:pt x="619" y="29"/>
                    <a:pt x="525" y="1"/>
                    <a:pt x="43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32"/>
            <p:cNvSpPr/>
            <p:nvPr/>
          </p:nvSpPr>
          <p:spPr>
            <a:xfrm>
              <a:off x="3725875" y="1281350"/>
              <a:ext cx="24000" cy="19675"/>
            </a:xfrm>
            <a:custGeom>
              <a:rect b="b" l="l" r="r" t="t"/>
              <a:pathLst>
                <a:path extrusionOk="0" h="787" w="960">
                  <a:moveTo>
                    <a:pt x="590" y="1"/>
                  </a:moveTo>
                  <a:cubicBezTo>
                    <a:pt x="243" y="1"/>
                    <a:pt x="1" y="391"/>
                    <a:pt x="217" y="699"/>
                  </a:cubicBezTo>
                  <a:cubicBezTo>
                    <a:pt x="305" y="758"/>
                    <a:pt x="400" y="787"/>
                    <a:pt x="491" y="787"/>
                  </a:cubicBezTo>
                  <a:cubicBezTo>
                    <a:pt x="617" y="787"/>
                    <a:pt x="736" y="732"/>
                    <a:pt x="818" y="629"/>
                  </a:cubicBezTo>
                  <a:cubicBezTo>
                    <a:pt x="960" y="452"/>
                    <a:pt x="924" y="169"/>
                    <a:pt x="747" y="27"/>
                  </a:cubicBezTo>
                  <a:cubicBezTo>
                    <a:pt x="693" y="9"/>
                    <a:pt x="641" y="1"/>
                    <a:pt x="59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32"/>
            <p:cNvSpPr/>
            <p:nvPr/>
          </p:nvSpPr>
          <p:spPr>
            <a:xfrm>
              <a:off x="3572100" y="1248875"/>
              <a:ext cx="23900" cy="21200"/>
            </a:xfrm>
            <a:custGeom>
              <a:rect b="b" l="l" r="r" t="t"/>
              <a:pathLst>
                <a:path extrusionOk="0" h="848" w="956">
                  <a:moveTo>
                    <a:pt x="484" y="1"/>
                  </a:moveTo>
                  <a:cubicBezTo>
                    <a:pt x="355" y="1"/>
                    <a:pt x="224" y="56"/>
                    <a:pt x="142" y="159"/>
                  </a:cubicBezTo>
                  <a:cubicBezTo>
                    <a:pt x="0" y="371"/>
                    <a:pt x="36" y="619"/>
                    <a:pt x="213" y="760"/>
                  </a:cubicBezTo>
                  <a:cubicBezTo>
                    <a:pt x="301" y="819"/>
                    <a:pt x="396" y="848"/>
                    <a:pt x="487" y="848"/>
                  </a:cubicBezTo>
                  <a:cubicBezTo>
                    <a:pt x="613" y="848"/>
                    <a:pt x="732" y="793"/>
                    <a:pt x="814" y="689"/>
                  </a:cubicBezTo>
                  <a:cubicBezTo>
                    <a:pt x="956" y="513"/>
                    <a:pt x="920" y="230"/>
                    <a:pt x="743" y="88"/>
                  </a:cubicBezTo>
                  <a:cubicBezTo>
                    <a:pt x="669" y="29"/>
                    <a:pt x="577" y="1"/>
                    <a:pt x="48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32"/>
            <p:cNvSpPr/>
            <p:nvPr/>
          </p:nvSpPr>
          <p:spPr>
            <a:xfrm>
              <a:off x="3627175" y="1291925"/>
              <a:ext cx="23650" cy="21925"/>
            </a:xfrm>
            <a:custGeom>
              <a:rect b="b" l="l" r="r" t="t"/>
              <a:pathLst>
                <a:path extrusionOk="0" h="877" w="946">
                  <a:moveTo>
                    <a:pt x="471" y="0"/>
                  </a:moveTo>
                  <a:cubicBezTo>
                    <a:pt x="233" y="0"/>
                    <a:pt x="0" y="207"/>
                    <a:pt x="26" y="489"/>
                  </a:cubicBezTo>
                  <a:cubicBezTo>
                    <a:pt x="48" y="730"/>
                    <a:pt x="261" y="876"/>
                    <a:pt x="478" y="876"/>
                  </a:cubicBezTo>
                  <a:cubicBezTo>
                    <a:pt x="611" y="876"/>
                    <a:pt x="746" y="822"/>
                    <a:pt x="840" y="701"/>
                  </a:cubicBezTo>
                  <a:cubicBezTo>
                    <a:pt x="946" y="524"/>
                    <a:pt x="910" y="241"/>
                    <a:pt x="733" y="99"/>
                  </a:cubicBezTo>
                  <a:cubicBezTo>
                    <a:pt x="655" y="31"/>
                    <a:pt x="563" y="0"/>
                    <a:pt x="47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32"/>
            <p:cNvSpPr/>
            <p:nvPr/>
          </p:nvSpPr>
          <p:spPr>
            <a:xfrm>
              <a:off x="3579175" y="1298400"/>
              <a:ext cx="23025" cy="20775"/>
            </a:xfrm>
            <a:custGeom>
              <a:rect b="b" l="l" r="r" t="t"/>
              <a:pathLst>
                <a:path extrusionOk="0" h="831" w="921">
                  <a:moveTo>
                    <a:pt x="434" y="1"/>
                  </a:moveTo>
                  <a:cubicBezTo>
                    <a:pt x="307" y="1"/>
                    <a:pt x="189" y="56"/>
                    <a:pt x="107" y="159"/>
                  </a:cubicBezTo>
                  <a:cubicBezTo>
                    <a:pt x="36" y="265"/>
                    <a:pt x="0" y="406"/>
                    <a:pt x="36" y="513"/>
                  </a:cubicBezTo>
                  <a:lnTo>
                    <a:pt x="319" y="760"/>
                  </a:lnTo>
                  <a:lnTo>
                    <a:pt x="425" y="831"/>
                  </a:lnTo>
                  <a:cubicBezTo>
                    <a:pt x="566" y="831"/>
                    <a:pt x="673" y="796"/>
                    <a:pt x="779" y="689"/>
                  </a:cubicBezTo>
                  <a:cubicBezTo>
                    <a:pt x="920" y="477"/>
                    <a:pt x="885" y="230"/>
                    <a:pt x="708" y="88"/>
                  </a:cubicBezTo>
                  <a:cubicBezTo>
                    <a:pt x="619" y="29"/>
                    <a:pt x="525" y="1"/>
                    <a:pt x="43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32"/>
            <p:cNvSpPr/>
            <p:nvPr/>
          </p:nvSpPr>
          <p:spPr>
            <a:xfrm>
              <a:off x="3621625" y="1242375"/>
              <a:ext cx="29025" cy="21500"/>
            </a:xfrm>
            <a:custGeom>
              <a:rect b="b" l="l" r="r" t="t"/>
              <a:pathLst>
                <a:path extrusionOk="0" h="860" w="1161">
                  <a:moveTo>
                    <a:pt x="381" y="0"/>
                  </a:moveTo>
                  <a:cubicBezTo>
                    <a:pt x="276" y="0"/>
                    <a:pt x="185" y="49"/>
                    <a:pt x="142" y="171"/>
                  </a:cubicBezTo>
                  <a:cubicBezTo>
                    <a:pt x="0" y="383"/>
                    <a:pt x="36" y="631"/>
                    <a:pt x="213" y="773"/>
                  </a:cubicBezTo>
                  <a:cubicBezTo>
                    <a:pt x="286" y="832"/>
                    <a:pt x="379" y="860"/>
                    <a:pt x="472" y="860"/>
                  </a:cubicBezTo>
                  <a:cubicBezTo>
                    <a:pt x="601" y="860"/>
                    <a:pt x="732" y="805"/>
                    <a:pt x="814" y="702"/>
                  </a:cubicBezTo>
                  <a:cubicBezTo>
                    <a:pt x="1161" y="462"/>
                    <a:pt x="703" y="0"/>
                    <a:pt x="38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32"/>
            <p:cNvSpPr/>
            <p:nvPr/>
          </p:nvSpPr>
          <p:spPr>
            <a:xfrm>
              <a:off x="3638425" y="1341675"/>
              <a:ext cx="16825" cy="7575"/>
            </a:xfrm>
            <a:custGeom>
              <a:rect b="b" l="l" r="r" t="t"/>
              <a:pathLst>
                <a:path extrusionOk="0" h="303" w="673">
                  <a:moveTo>
                    <a:pt x="302" y="0"/>
                  </a:moveTo>
                  <a:cubicBezTo>
                    <a:pt x="193" y="0"/>
                    <a:pt x="80" y="46"/>
                    <a:pt x="0" y="126"/>
                  </a:cubicBezTo>
                  <a:cubicBezTo>
                    <a:pt x="213" y="196"/>
                    <a:pt x="460" y="267"/>
                    <a:pt x="673" y="303"/>
                  </a:cubicBezTo>
                  <a:cubicBezTo>
                    <a:pt x="673" y="232"/>
                    <a:pt x="602" y="126"/>
                    <a:pt x="531" y="90"/>
                  </a:cubicBezTo>
                  <a:cubicBezTo>
                    <a:pt x="469" y="28"/>
                    <a:pt x="387" y="0"/>
                    <a:pt x="302"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32"/>
            <p:cNvSpPr/>
            <p:nvPr/>
          </p:nvSpPr>
          <p:spPr>
            <a:xfrm>
              <a:off x="3677325" y="1288375"/>
              <a:ext cx="22300" cy="18850"/>
            </a:xfrm>
            <a:custGeom>
              <a:rect b="b" l="l" r="r" t="t"/>
              <a:pathLst>
                <a:path extrusionOk="0" h="754" w="892">
                  <a:moveTo>
                    <a:pt x="349" y="1"/>
                  </a:moveTo>
                  <a:cubicBezTo>
                    <a:pt x="270" y="1"/>
                    <a:pt x="188" y="20"/>
                    <a:pt x="107" y="65"/>
                  </a:cubicBezTo>
                  <a:cubicBezTo>
                    <a:pt x="1" y="277"/>
                    <a:pt x="36" y="524"/>
                    <a:pt x="213" y="666"/>
                  </a:cubicBezTo>
                  <a:cubicBezTo>
                    <a:pt x="287" y="725"/>
                    <a:pt x="373" y="753"/>
                    <a:pt x="459" y="753"/>
                  </a:cubicBezTo>
                  <a:cubicBezTo>
                    <a:pt x="578" y="753"/>
                    <a:pt x="697" y="698"/>
                    <a:pt x="779" y="595"/>
                  </a:cubicBezTo>
                  <a:cubicBezTo>
                    <a:pt x="891" y="287"/>
                    <a:pt x="648" y="1"/>
                    <a:pt x="349"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32"/>
            <p:cNvSpPr/>
            <p:nvPr/>
          </p:nvSpPr>
          <p:spPr>
            <a:xfrm>
              <a:off x="3615425" y="1194050"/>
              <a:ext cx="23900" cy="20950"/>
            </a:xfrm>
            <a:custGeom>
              <a:rect b="b" l="l" r="r" t="t"/>
              <a:pathLst>
                <a:path extrusionOk="0" h="838" w="956">
                  <a:moveTo>
                    <a:pt x="485" y="1"/>
                  </a:moveTo>
                  <a:cubicBezTo>
                    <a:pt x="355" y="1"/>
                    <a:pt x="225" y="56"/>
                    <a:pt x="142" y="159"/>
                  </a:cubicBezTo>
                  <a:cubicBezTo>
                    <a:pt x="1" y="336"/>
                    <a:pt x="36" y="583"/>
                    <a:pt x="213" y="725"/>
                  </a:cubicBezTo>
                  <a:cubicBezTo>
                    <a:pt x="289" y="801"/>
                    <a:pt x="386" y="838"/>
                    <a:pt x="482" y="838"/>
                  </a:cubicBezTo>
                  <a:cubicBezTo>
                    <a:pt x="608" y="838"/>
                    <a:pt x="734" y="774"/>
                    <a:pt x="814" y="654"/>
                  </a:cubicBezTo>
                  <a:cubicBezTo>
                    <a:pt x="956" y="477"/>
                    <a:pt x="920" y="229"/>
                    <a:pt x="744" y="88"/>
                  </a:cubicBezTo>
                  <a:cubicBezTo>
                    <a:pt x="670" y="29"/>
                    <a:pt x="577" y="1"/>
                    <a:pt x="48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32"/>
            <p:cNvSpPr/>
            <p:nvPr/>
          </p:nvSpPr>
          <p:spPr>
            <a:xfrm>
              <a:off x="3671200" y="1238600"/>
              <a:ext cx="22975" cy="19100"/>
            </a:xfrm>
            <a:custGeom>
              <a:rect b="b" l="l" r="r" t="t"/>
              <a:pathLst>
                <a:path extrusionOk="0" h="764" w="919">
                  <a:moveTo>
                    <a:pt x="532" y="0"/>
                  </a:moveTo>
                  <a:cubicBezTo>
                    <a:pt x="223" y="0"/>
                    <a:pt x="1" y="376"/>
                    <a:pt x="211" y="676"/>
                  </a:cubicBezTo>
                  <a:cubicBezTo>
                    <a:pt x="284" y="735"/>
                    <a:pt x="371" y="763"/>
                    <a:pt x="459" y="763"/>
                  </a:cubicBezTo>
                  <a:cubicBezTo>
                    <a:pt x="582" y="763"/>
                    <a:pt x="709" y="708"/>
                    <a:pt x="812" y="605"/>
                  </a:cubicBezTo>
                  <a:cubicBezTo>
                    <a:pt x="918" y="428"/>
                    <a:pt x="883" y="181"/>
                    <a:pt x="706" y="39"/>
                  </a:cubicBezTo>
                  <a:cubicBezTo>
                    <a:pt x="646" y="12"/>
                    <a:pt x="588" y="0"/>
                    <a:pt x="532"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32"/>
            <p:cNvSpPr/>
            <p:nvPr/>
          </p:nvSpPr>
          <p:spPr>
            <a:xfrm>
              <a:off x="3683525" y="1336375"/>
              <a:ext cx="22125" cy="17300"/>
            </a:xfrm>
            <a:custGeom>
              <a:rect b="b" l="l" r="r" t="t"/>
              <a:pathLst>
                <a:path extrusionOk="0" h="692" w="885">
                  <a:moveTo>
                    <a:pt x="447" y="0"/>
                  </a:moveTo>
                  <a:cubicBezTo>
                    <a:pt x="328" y="0"/>
                    <a:pt x="206" y="46"/>
                    <a:pt x="107" y="125"/>
                  </a:cubicBezTo>
                  <a:cubicBezTo>
                    <a:pt x="1" y="302"/>
                    <a:pt x="1" y="515"/>
                    <a:pt x="142" y="691"/>
                  </a:cubicBezTo>
                  <a:lnTo>
                    <a:pt x="779" y="691"/>
                  </a:lnTo>
                  <a:cubicBezTo>
                    <a:pt x="885" y="479"/>
                    <a:pt x="885" y="232"/>
                    <a:pt x="708" y="90"/>
                  </a:cubicBezTo>
                  <a:cubicBezTo>
                    <a:pt x="630" y="28"/>
                    <a:pt x="539" y="0"/>
                    <a:pt x="44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32"/>
            <p:cNvSpPr/>
            <p:nvPr/>
          </p:nvSpPr>
          <p:spPr>
            <a:xfrm>
              <a:off x="3523450" y="1205625"/>
              <a:ext cx="16825" cy="20925"/>
            </a:xfrm>
            <a:custGeom>
              <a:rect b="b" l="l" r="r" t="t"/>
              <a:pathLst>
                <a:path extrusionOk="0" h="837" w="673">
                  <a:moveTo>
                    <a:pt x="219" y="0"/>
                  </a:moveTo>
                  <a:cubicBezTo>
                    <a:pt x="142" y="0"/>
                    <a:pt x="64" y="18"/>
                    <a:pt x="1" y="49"/>
                  </a:cubicBezTo>
                  <a:cubicBezTo>
                    <a:pt x="36" y="332"/>
                    <a:pt x="107" y="580"/>
                    <a:pt x="178" y="828"/>
                  </a:cubicBezTo>
                  <a:cubicBezTo>
                    <a:pt x="203" y="834"/>
                    <a:pt x="228" y="837"/>
                    <a:pt x="253" y="837"/>
                  </a:cubicBezTo>
                  <a:cubicBezTo>
                    <a:pt x="368" y="837"/>
                    <a:pt x="480" y="773"/>
                    <a:pt x="567" y="686"/>
                  </a:cubicBezTo>
                  <a:cubicBezTo>
                    <a:pt x="673" y="509"/>
                    <a:pt x="638" y="226"/>
                    <a:pt x="461" y="85"/>
                  </a:cubicBezTo>
                  <a:cubicBezTo>
                    <a:pt x="402" y="26"/>
                    <a:pt x="312" y="0"/>
                    <a:pt x="21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32"/>
            <p:cNvSpPr/>
            <p:nvPr/>
          </p:nvSpPr>
          <p:spPr>
            <a:xfrm>
              <a:off x="3522575" y="1156450"/>
              <a:ext cx="11525" cy="21250"/>
            </a:xfrm>
            <a:custGeom>
              <a:rect b="b" l="l" r="r" t="t"/>
              <a:pathLst>
                <a:path extrusionOk="0" h="850" w="461">
                  <a:moveTo>
                    <a:pt x="71" y="0"/>
                  </a:moveTo>
                  <a:cubicBezTo>
                    <a:pt x="36" y="283"/>
                    <a:pt x="1" y="566"/>
                    <a:pt x="1" y="849"/>
                  </a:cubicBezTo>
                  <a:cubicBezTo>
                    <a:pt x="142" y="849"/>
                    <a:pt x="248" y="778"/>
                    <a:pt x="354" y="672"/>
                  </a:cubicBezTo>
                  <a:cubicBezTo>
                    <a:pt x="460" y="495"/>
                    <a:pt x="460" y="248"/>
                    <a:pt x="283" y="106"/>
                  </a:cubicBezTo>
                  <a:cubicBezTo>
                    <a:pt x="213" y="36"/>
                    <a:pt x="142" y="0"/>
                    <a:pt x="7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32"/>
            <p:cNvSpPr/>
            <p:nvPr/>
          </p:nvSpPr>
          <p:spPr>
            <a:xfrm>
              <a:off x="3537600" y="1255475"/>
              <a:ext cx="8875" cy="13300"/>
            </a:xfrm>
            <a:custGeom>
              <a:rect b="b" l="l" r="r" t="t"/>
              <a:pathLst>
                <a:path extrusionOk="0" h="532" w="355">
                  <a:moveTo>
                    <a:pt x="1" y="1"/>
                  </a:moveTo>
                  <a:cubicBezTo>
                    <a:pt x="107" y="178"/>
                    <a:pt x="178" y="355"/>
                    <a:pt x="284" y="532"/>
                  </a:cubicBezTo>
                  <a:cubicBezTo>
                    <a:pt x="355" y="355"/>
                    <a:pt x="284" y="178"/>
                    <a:pt x="142" y="72"/>
                  </a:cubicBezTo>
                  <a:cubicBezTo>
                    <a:pt x="107" y="36"/>
                    <a:pt x="72" y="1"/>
                    <a:pt x="1"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32"/>
            <p:cNvSpPr/>
            <p:nvPr/>
          </p:nvSpPr>
          <p:spPr>
            <a:xfrm>
              <a:off x="3566725" y="1201450"/>
              <a:ext cx="23075" cy="19100"/>
            </a:xfrm>
            <a:custGeom>
              <a:rect b="b" l="l" r="r" t="t"/>
              <a:pathLst>
                <a:path extrusionOk="0" h="764" w="923">
                  <a:moveTo>
                    <a:pt x="537" y="0"/>
                  </a:moveTo>
                  <a:cubicBezTo>
                    <a:pt x="227" y="0"/>
                    <a:pt x="0" y="376"/>
                    <a:pt x="180" y="676"/>
                  </a:cubicBezTo>
                  <a:cubicBezTo>
                    <a:pt x="269" y="735"/>
                    <a:pt x="363" y="764"/>
                    <a:pt x="454" y="764"/>
                  </a:cubicBezTo>
                  <a:cubicBezTo>
                    <a:pt x="581" y="764"/>
                    <a:pt x="699" y="709"/>
                    <a:pt x="781" y="606"/>
                  </a:cubicBezTo>
                  <a:cubicBezTo>
                    <a:pt x="923" y="429"/>
                    <a:pt x="888" y="181"/>
                    <a:pt x="711" y="40"/>
                  </a:cubicBezTo>
                  <a:cubicBezTo>
                    <a:pt x="651" y="13"/>
                    <a:pt x="593" y="0"/>
                    <a:pt x="5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32"/>
            <p:cNvSpPr/>
            <p:nvPr/>
          </p:nvSpPr>
          <p:spPr>
            <a:xfrm>
              <a:off x="3560625" y="1150725"/>
              <a:ext cx="23000" cy="18825"/>
            </a:xfrm>
            <a:custGeom>
              <a:rect b="b" l="l" r="r" t="t"/>
              <a:pathLst>
                <a:path extrusionOk="0" h="753" w="920">
                  <a:moveTo>
                    <a:pt x="461" y="0"/>
                  </a:moveTo>
                  <a:cubicBezTo>
                    <a:pt x="342" y="0"/>
                    <a:pt x="224" y="55"/>
                    <a:pt x="141" y="158"/>
                  </a:cubicBezTo>
                  <a:cubicBezTo>
                    <a:pt x="1" y="467"/>
                    <a:pt x="260" y="753"/>
                    <a:pt x="550" y="753"/>
                  </a:cubicBezTo>
                  <a:cubicBezTo>
                    <a:pt x="626" y="753"/>
                    <a:pt x="704" y="733"/>
                    <a:pt x="778" y="689"/>
                  </a:cubicBezTo>
                  <a:cubicBezTo>
                    <a:pt x="919" y="477"/>
                    <a:pt x="884" y="229"/>
                    <a:pt x="707" y="88"/>
                  </a:cubicBezTo>
                  <a:cubicBezTo>
                    <a:pt x="633" y="29"/>
                    <a:pt x="547" y="0"/>
                    <a:pt x="4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32"/>
            <p:cNvSpPr/>
            <p:nvPr/>
          </p:nvSpPr>
          <p:spPr>
            <a:xfrm>
              <a:off x="3769375" y="1226200"/>
              <a:ext cx="23825" cy="19175"/>
            </a:xfrm>
            <a:custGeom>
              <a:rect b="b" l="l" r="r" t="t"/>
              <a:pathLst>
                <a:path extrusionOk="0" h="767" w="953">
                  <a:moveTo>
                    <a:pt x="553" y="1"/>
                  </a:moveTo>
                  <a:cubicBezTo>
                    <a:pt x="222" y="1"/>
                    <a:pt x="0" y="377"/>
                    <a:pt x="210" y="677"/>
                  </a:cubicBezTo>
                  <a:cubicBezTo>
                    <a:pt x="288" y="739"/>
                    <a:pt x="386" y="767"/>
                    <a:pt x="483" y="767"/>
                  </a:cubicBezTo>
                  <a:cubicBezTo>
                    <a:pt x="608" y="767"/>
                    <a:pt x="732" y="721"/>
                    <a:pt x="811" y="641"/>
                  </a:cubicBezTo>
                  <a:cubicBezTo>
                    <a:pt x="953" y="429"/>
                    <a:pt x="918" y="182"/>
                    <a:pt x="741" y="40"/>
                  </a:cubicBezTo>
                  <a:cubicBezTo>
                    <a:pt x="676" y="13"/>
                    <a:pt x="613" y="1"/>
                    <a:pt x="55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32"/>
            <p:cNvSpPr/>
            <p:nvPr/>
          </p:nvSpPr>
          <p:spPr>
            <a:xfrm>
              <a:off x="3825900" y="1268425"/>
              <a:ext cx="13300" cy="16275"/>
            </a:xfrm>
            <a:custGeom>
              <a:rect b="b" l="l" r="r" t="t"/>
              <a:pathLst>
                <a:path extrusionOk="0" h="651" w="532">
                  <a:moveTo>
                    <a:pt x="412" y="1"/>
                  </a:moveTo>
                  <a:cubicBezTo>
                    <a:pt x="290" y="1"/>
                    <a:pt x="188" y="47"/>
                    <a:pt x="107" y="155"/>
                  </a:cubicBezTo>
                  <a:cubicBezTo>
                    <a:pt x="1" y="297"/>
                    <a:pt x="1" y="509"/>
                    <a:pt x="107" y="650"/>
                  </a:cubicBezTo>
                  <a:cubicBezTo>
                    <a:pt x="248" y="438"/>
                    <a:pt x="390" y="226"/>
                    <a:pt x="531" y="14"/>
                  </a:cubicBezTo>
                  <a:cubicBezTo>
                    <a:pt x="490" y="5"/>
                    <a:pt x="450" y="1"/>
                    <a:pt x="41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32"/>
            <p:cNvSpPr/>
            <p:nvPr/>
          </p:nvSpPr>
          <p:spPr>
            <a:xfrm>
              <a:off x="3775450" y="1276025"/>
              <a:ext cx="23075" cy="18875"/>
            </a:xfrm>
            <a:custGeom>
              <a:rect b="b" l="l" r="r" t="t"/>
              <a:pathLst>
                <a:path extrusionOk="0" h="755" w="923">
                  <a:moveTo>
                    <a:pt x="578" y="0"/>
                  </a:moveTo>
                  <a:cubicBezTo>
                    <a:pt x="236" y="0"/>
                    <a:pt x="1" y="359"/>
                    <a:pt x="215" y="665"/>
                  </a:cubicBezTo>
                  <a:cubicBezTo>
                    <a:pt x="292" y="727"/>
                    <a:pt x="390" y="755"/>
                    <a:pt x="488" y="755"/>
                  </a:cubicBezTo>
                  <a:cubicBezTo>
                    <a:pt x="612" y="755"/>
                    <a:pt x="737" y="709"/>
                    <a:pt x="816" y="629"/>
                  </a:cubicBezTo>
                  <a:cubicBezTo>
                    <a:pt x="922" y="417"/>
                    <a:pt x="922" y="169"/>
                    <a:pt x="745" y="28"/>
                  </a:cubicBezTo>
                  <a:cubicBezTo>
                    <a:pt x="688" y="9"/>
                    <a:pt x="632" y="0"/>
                    <a:pt x="57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32"/>
            <p:cNvSpPr/>
            <p:nvPr/>
          </p:nvSpPr>
          <p:spPr>
            <a:xfrm>
              <a:off x="3816175" y="1217400"/>
              <a:ext cx="28975" cy="22600"/>
            </a:xfrm>
            <a:custGeom>
              <a:rect b="b" l="l" r="r" t="t"/>
              <a:pathLst>
                <a:path extrusionOk="0" h="904" w="1159">
                  <a:moveTo>
                    <a:pt x="573" y="1"/>
                  </a:moveTo>
                  <a:cubicBezTo>
                    <a:pt x="560" y="1"/>
                    <a:pt x="545" y="2"/>
                    <a:pt x="531" y="3"/>
                  </a:cubicBezTo>
                  <a:cubicBezTo>
                    <a:pt x="107" y="74"/>
                    <a:pt x="1" y="569"/>
                    <a:pt x="319" y="817"/>
                  </a:cubicBezTo>
                  <a:cubicBezTo>
                    <a:pt x="393" y="876"/>
                    <a:pt x="479" y="904"/>
                    <a:pt x="567" y="904"/>
                  </a:cubicBezTo>
                  <a:cubicBezTo>
                    <a:pt x="690" y="904"/>
                    <a:pt x="817" y="849"/>
                    <a:pt x="920" y="746"/>
                  </a:cubicBezTo>
                  <a:cubicBezTo>
                    <a:pt x="1159" y="439"/>
                    <a:pt x="938" y="1"/>
                    <a:pt x="57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32"/>
            <p:cNvSpPr/>
            <p:nvPr/>
          </p:nvSpPr>
          <p:spPr>
            <a:xfrm>
              <a:off x="3812550" y="1170825"/>
              <a:ext cx="24000" cy="19650"/>
            </a:xfrm>
            <a:custGeom>
              <a:rect b="b" l="l" r="r" t="t"/>
              <a:pathLst>
                <a:path extrusionOk="0" h="786" w="960">
                  <a:moveTo>
                    <a:pt x="590" y="0"/>
                  </a:moveTo>
                  <a:cubicBezTo>
                    <a:pt x="242" y="0"/>
                    <a:pt x="0" y="390"/>
                    <a:pt x="216" y="699"/>
                  </a:cubicBezTo>
                  <a:cubicBezTo>
                    <a:pt x="290" y="758"/>
                    <a:pt x="383" y="786"/>
                    <a:pt x="475" y="786"/>
                  </a:cubicBezTo>
                  <a:cubicBezTo>
                    <a:pt x="605" y="786"/>
                    <a:pt x="735" y="731"/>
                    <a:pt x="818" y="628"/>
                  </a:cubicBezTo>
                  <a:cubicBezTo>
                    <a:pt x="959" y="451"/>
                    <a:pt x="924" y="168"/>
                    <a:pt x="747" y="26"/>
                  </a:cubicBezTo>
                  <a:cubicBezTo>
                    <a:pt x="693" y="8"/>
                    <a:pt x="640" y="0"/>
                    <a:pt x="59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32"/>
            <p:cNvSpPr/>
            <p:nvPr/>
          </p:nvSpPr>
          <p:spPr>
            <a:xfrm>
              <a:off x="3658775" y="1138350"/>
              <a:ext cx="23900" cy="21175"/>
            </a:xfrm>
            <a:custGeom>
              <a:rect b="b" l="l" r="r" t="t"/>
              <a:pathLst>
                <a:path extrusionOk="0" h="847" w="956">
                  <a:moveTo>
                    <a:pt x="484" y="0"/>
                  </a:moveTo>
                  <a:cubicBezTo>
                    <a:pt x="354" y="0"/>
                    <a:pt x="224" y="55"/>
                    <a:pt x="142" y="158"/>
                  </a:cubicBezTo>
                  <a:cubicBezTo>
                    <a:pt x="0" y="335"/>
                    <a:pt x="35" y="618"/>
                    <a:pt x="212" y="760"/>
                  </a:cubicBezTo>
                  <a:cubicBezTo>
                    <a:pt x="286" y="819"/>
                    <a:pt x="378" y="847"/>
                    <a:pt x="471" y="847"/>
                  </a:cubicBezTo>
                  <a:cubicBezTo>
                    <a:pt x="601" y="847"/>
                    <a:pt x="731" y="792"/>
                    <a:pt x="814" y="689"/>
                  </a:cubicBezTo>
                  <a:cubicBezTo>
                    <a:pt x="955" y="512"/>
                    <a:pt x="920" y="229"/>
                    <a:pt x="743" y="87"/>
                  </a:cubicBezTo>
                  <a:cubicBezTo>
                    <a:pt x="669" y="28"/>
                    <a:pt x="577" y="0"/>
                    <a:pt x="48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32"/>
            <p:cNvSpPr/>
            <p:nvPr/>
          </p:nvSpPr>
          <p:spPr>
            <a:xfrm>
              <a:off x="3714475" y="1183575"/>
              <a:ext cx="22900" cy="19300"/>
            </a:xfrm>
            <a:custGeom>
              <a:rect b="b" l="l" r="r" t="t"/>
              <a:pathLst>
                <a:path extrusionOk="0" h="772" w="916">
                  <a:moveTo>
                    <a:pt x="393" y="1"/>
                  </a:moveTo>
                  <a:cubicBezTo>
                    <a:pt x="310" y="1"/>
                    <a:pt x="223" y="26"/>
                    <a:pt x="142" y="82"/>
                  </a:cubicBezTo>
                  <a:cubicBezTo>
                    <a:pt x="1" y="259"/>
                    <a:pt x="36" y="542"/>
                    <a:pt x="213" y="684"/>
                  </a:cubicBezTo>
                  <a:cubicBezTo>
                    <a:pt x="287" y="743"/>
                    <a:pt x="373" y="771"/>
                    <a:pt x="458" y="771"/>
                  </a:cubicBezTo>
                  <a:cubicBezTo>
                    <a:pt x="578" y="771"/>
                    <a:pt x="696" y="716"/>
                    <a:pt x="779" y="613"/>
                  </a:cubicBezTo>
                  <a:cubicBezTo>
                    <a:pt x="915" y="286"/>
                    <a:pt x="673" y="1"/>
                    <a:pt x="39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32"/>
            <p:cNvSpPr/>
            <p:nvPr/>
          </p:nvSpPr>
          <p:spPr>
            <a:xfrm>
              <a:off x="3659600" y="1186875"/>
              <a:ext cx="28375" cy="22175"/>
            </a:xfrm>
            <a:custGeom>
              <a:rect b="b" l="l" r="r" t="t"/>
              <a:pathLst>
                <a:path extrusionOk="0" h="887" w="1135">
                  <a:moveTo>
                    <a:pt x="735" y="0"/>
                  </a:moveTo>
                  <a:cubicBezTo>
                    <a:pt x="397" y="0"/>
                    <a:pt x="0" y="629"/>
                    <a:pt x="427" y="799"/>
                  </a:cubicBezTo>
                  <a:cubicBezTo>
                    <a:pt x="501" y="858"/>
                    <a:pt x="593" y="887"/>
                    <a:pt x="686" y="887"/>
                  </a:cubicBezTo>
                  <a:cubicBezTo>
                    <a:pt x="815" y="887"/>
                    <a:pt x="946" y="832"/>
                    <a:pt x="1028" y="729"/>
                  </a:cubicBezTo>
                  <a:cubicBezTo>
                    <a:pt x="1134" y="516"/>
                    <a:pt x="1134" y="269"/>
                    <a:pt x="958" y="127"/>
                  </a:cubicBezTo>
                  <a:cubicBezTo>
                    <a:pt x="895" y="37"/>
                    <a:pt x="817" y="0"/>
                    <a:pt x="7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32"/>
            <p:cNvSpPr/>
            <p:nvPr/>
          </p:nvSpPr>
          <p:spPr>
            <a:xfrm>
              <a:off x="3708200" y="1133675"/>
              <a:ext cx="23100" cy="19675"/>
            </a:xfrm>
            <a:custGeom>
              <a:rect b="b" l="l" r="r" t="t"/>
              <a:pathLst>
                <a:path extrusionOk="0" h="787" w="924">
                  <a:moveTo>
                    <a:pt x="589" y="1"/>
                  </a:moveTo>
                  <a:cubicBezTo>
                    <a:pt x="242" y="1"/>
                    <a:pt x="0" y="390"/>
                    <a:pt x="216" y="699"/>
                  </a:cubicBezTo>
                  <a:cubicBezTo>
                    <a:pt x="290" y="758"/>
                    <a:pt x="376" y="786"/>
                    <a:pt x="464" y="786"/>
                  </a:cubicBezTo>
                  <a:cubicBezTo>
                    <a:pt x="588" y="786"/>
                    <a:pt x="715" y="731"/>
                    <a:pt x="818" y="628"/>
                  </a:cubicBezTo>
                  <a:cubicBezTo>
                    <a:pt x="924" y="451"/>
                    <a:pt x="888" y="204"/>
                    <a:pt x="747" y="27"/>
                  </a:cubicBezTo>
                  <a:cubicBezTo>
                    <a:pt x="693" y="9"/>
                    <a:pt x="640" y="1"/>
                    <a:pt x="589"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32"/>
            <p:cNvSpPr/>
            <p:nvPr/>
          </p:nvSpPr>
          <p:spPr>
            <a:xfrm>
              <a:off x="3719800" y="1232450"/>
              <a:ext cx="23875" cy="19950"/>
            </a:xfrm>
            <a:custGeom>
              <a:rect b="b" l="l" r="r" t="t"/>
              <a:pathLst>
                <a:path extrusionOk="0" h="798" w="955">
                  <a:moveTo>
                    <a:pt x="576" y="1"/>
                  </a:moveTo>
                  <a:cubicBezTo>
                    <a:pt x="255" y="1"/>
                    <a:pt x="0" y="407"/>
                    <a:pt x="212" y="710"/>
                  </a:cubicBezTo>
                  <a:cubicBezTo>
                    <a:pt x="301" y="769"/>
                    <a:pt x="395" y="797"/>
                    <a:pt x="486" y="797"/>
                  </a:cubicBezTo>
                  <a:cubicBezTo>
                    <a:pt x="613" y="797"/>
                    <a:pt x="731" y="742"/>
                    <a:pt x="813" y="639"/>
                  </a:cubicBezTo>
                  <a:cubicBezTo>
                    <a:pt x="955" y="427"/>
                    <a:pt x="920" y="179"/>
                    <a:pt x="743" y="38"/>
                  </a:cubicBezTo>
                  <a:cubicBezTo>
                    <a:pt x="687" y="12"/>
                    <a:pt x="631" y="1"/>
                    <a:pt x="57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32"/>
            <p:cNvSpPr/>
            <p:nvPr/>
          </p:nvSpPr>
          <p:spPr>
            <a:xfrm>
              <a:off x="3763800" y="1177000"/>
              <a:ext cx="23225" cy="19675"/>
            </a:xfrm>
            <a:custGeom>
              <a:rect b="b" l="l" r="r" t="t"/>
              <a:pathLst>
                <a:path extrusionOk="0" h="787" w="929">
                  <a:moveTo>
                    <a:pt x="570" y="1"/>
                  </a:moveTo>
                  <a:cubicBezTo>
                    <a:pt x="246" y="1"/>
                    <a:pt x="0" y="390"/>
                    <a:pt x="185" y="699"/>
                  </a:cubicBezTo>
                  <a:cubicBezTo>
                    <a:pt x="274" y="758"/>
                    <a:pt x="369" y="787"/>
                    <a:pt x="459" y="787"/>
                  </a:cubicBezTo>
                  <a:cubicBezTo>
                    <a:pt x="586" y="787"/>
                    <a:pt x="704" y="731"/>
                    <a:pt x="787" y="628"/>
                  </a:cubicBezTo>
                  <a:cubicBezTo>
                    <a:pt x="928" y="452"/>
                    <a:pt x="893" y="169"/>
                    <a:pt x="716" y="27"/>
                  </a:cubicBezTo>
                  <a:cubicBezTo>
                    <a:pt x="667" y="9"/>
                    <a:pt x="618" y="1"/>
                    <a:pt x="57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32"/>
            <p:cNvSpPr/>
            <p:nvPr/>
          </p:nvSpPr>
          <p:spPr>
            <a:xfrm>
              <a:off x="3696750" y="1082500"/>
              <a:ext cx="29250" cy="21600"/>
            </a:xfrm>
            <a:custGeom>
              <a:rect b="b" l="l" r="r" t="t"/>
              <a:pathLst>
                <a:path extrusionOk="0" h="864" w="1170">
                  <a:moveTo>
                    <a:pt x="734" y="1"/>
                  </a:moveTo>
                  <a:cubicBezTo>
                    <a:pt x="396" y="1"/>
                    <a:pt x="0" y="623"/>
                    <a:pt x="427" y="765"/>
                  </a:cubicBezTo>
                  <a:cubicBezTo>
                    <a:pt x="506" y="829"/>
                    <a:pt x="607" y="864"/>
                    <a:pt x="707" y="864"/>
                  </a:cubicBezTo>
                  <a:cubicBezTo>
                    <a:pt x="829" y="864"/>
                    <a:pt x="950" y="811"/>
                    <a:pt x="1028" y="694"/>
                  </a:cubicBezTo>
                  <a:cubicBezTo>
                    <a:pt x="1169" y="517"/>
                    <a:pt x="1134" y="270"/>
                    <a:pt x="957" y="128"/>
                  </a:cubicBezTo>
                  <a:cubicBezTo>
                    <a:pt x="895" y="38"/>
                    <a:pt x="816" y="1"/>
                    <a:pt x="73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32"/>
            <p:cNvSpPr/>
            <p:nvPr/>
          </p:nvSpPr>
          <p:spPr>
            <a:xfrm>
              <a:off x="3757800" y="1126850"/>
              <a:ext cx="23025" cy="20300"/>
            </a:xfrm>
            <a:custGeom>
              <a:rect b="b" l="l" r="r" t="t"/>
              <a:pathLst>
                <a:path extrusionOk="0" h="812" w="921">
                  <a:moveTo>
                    <a:pt x="463" y="0"/>
                  </a:moveTo>
                  <a:cubicBezTo>
                    <a:pt x="343" y="0"/>
                    <a:pt x="225" y="55"/>
                    <a:pt x="142" y="158"/>
                  </a:cubicBezTo>
                  <a:cubicBezTo>
                    <a:pt x="1" y="335"/>
                    <a:pt x="36" y="583"/>
                    <a:pt x="213" y="724"/>
                  </a:cubicBezTo>
                  <a:cubicBezTo>
                    <a:pt x="287" y="783"/>
                    <a:pt x="373" y="812"/>
                    <a:pt x="459" y="812"/>
                  </a:cubicBezTo>
                  <a:cubicBezTo>
                    <a:pt x="578" y="812"/>
                    <a:pt x="697" y="757"/>
                    <a:pt x="779" y="654"/>
                  </a:cubicBezTo>
                  <a:cubicBezTo>
                    <a:pt x="921" y="477"/>
                    <a:pt x="921" y="229"/>
                    <a:pt x="708" y="88"/>
                  </a:cubicBezTo>
                  <a:cubicBezTo>
                    <a:pt x="635" y="28"/>
                    <a:pt x="548" y="0"/>
                    <a:pt x="46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32"/>
            <p:cNvSpPr/>
            <p:nvPr/>
          </p:nvSpPr>
          <p:spPr>
            <a:xfrm>
              <a:off x="3564150" y="1065350"/>
              <a:ext cx="6200" cy="7100"/>
            </a:xfrm>
            <a:custGeom>
              <a:rect b="b" l="l" r="r" t="t"/>
              <a:pathLst>
                <a:path extrusionOk="0" h="284" w="248">
                  <a:moveTo>
                    <a:pt x="248" y="1"/>
                  </a:moveTo>
                  <a:lnTo>
                    <a:pt x="248" y="1"/>
                  </a:lnTo>
                  <a:cubicBezTo>
                    <a:pt x="142" y="107"/>
                    <a:pt x="71" y="178"/>
                    <a:pt x="0" y="284"/>
                  </a:cubicBezTo>
                  <a:cubicBezTo>
                    <a:pt x="71" y="248"/>
                    <a:pt x="142" y="213"/>
                    <a:pt x="177" y="142"/>
                  </a:cubicBezTo>
                  <a:cubicBezTo>
                    <a:pt x="212" y="107"/>
                    <a:pt x="212" y="71"/>
                    <a:pt x="24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32"/>
            <p:cNvSpPr/>
            <p:nvPr/>
          </p:nvSpPr>
          <p:spPr>
            <a:xfrm>
              <a:off x="3603925" y="1095000"/>
              <a:ext cx="23025" cy="21200"/>
            </a:xfrm>
            <a:custGeom>
              <a:rect b="b" l="l" r="r" t="t"/>
              <a:pathLst>
                <a:path extrusionOk="0" h="848" w="921">
                  <a:moveTo>
                    <a:pt x="463" y="1"/>
                  </a:moveTo>
                  <a:cubicBezTo>
                    <a:pt x="343" y="1"/>
                    <a:pt x="225" y="56"/>
                    <a:pt x="142" y="159"/>
                  </a:cubicBezTo>
                  <a:cubicBezTo>
                    <a:pt x="1" y="371"/>
                    <a:pt x="36" y="619"/>
                    <a:pt x="213" y="760"/>
                  </a:cubicBezTo>
                  <a:cubicBezTo>
                    <a:pt x="287" y="819"/>
                    <a:pt x="373" y="848"/>
                    <a:pt x="459" y="848"/>
                  </a:cubicBezTo>
                  <a:cubicBezTo>
                    <a:pt x="578" y="848"/>
                    <a:pt x="697" y="792"/>
                    <a:pt x="779" y="689"/>
                  </a:cubicBezTo>
                  <a:cubicBezTo>
                    <a:pt x="921" y="513"/>
                    <a:pt x="885" y="230"/>
                    <a:pt x="708" y="88"/>
                  </a:cubicBezTo>
                  <a:cubicBezTo>
                    <a:pt x="635" y="29"/>
                    <a:pt x="548" y="1"/>
                    <a:pt x="46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32"/>
            <p:cNvSpPr/>
            <p:nvPr/>
          </p:nvSpPr>
          <p:spPr>
            <a:xfrm>
              <a:off x="3554400" y="1101200"/>
              <a:ext cx="23025" cy="21200"/>
            </a:xfrm>
            <a:custGeom>
              <a:rect b="b" l="l" r="r" t="t"/>
              <a:pathLst>
                <a:path extrusionOk="0" h="848" w="921">
                  <a:moveTo>
                    <a:pt x="470" y="0"/>
                  </a:moveTo>
                  <a:cubicBezTo>
                    <a:pt x="343" y="0"/>
                    <a:pt x="225" y="55"/>
                    <a:pt x="142" y="158"/>
                  </a:cubicBezTo>
                  <a:cubicBezTo>
                    <a:pt x="1" y="335"/>
                    <a:pt x="36" y="618"/>
                    <a:pt x="213" y="760"/>
                  </a:cubicBezTo>
                  <a:cubicBezTo>
                    <a:pt x="287" y="819"/>
                    <a:pt x="373" y="847"/>
                    <a:pt x="461" y="847"/>
                  </a:cubicBezTo>
                  <a:cubicBezTo>
                    <a:pt x="584" y="847"/>
                    <a:pt x="712" y="792"/>
                    <a:pt x="815" y="689"/>
                  </a:cubicBezTo>
                  <a:cubicBezTo>
                    <a:pt x="921" y="477"/>
                    <a:pt x="921" y="229"/>
                    <a:pt x="744" y="88"/>
                  </a:cubicBezTo>
                  <a:cubicBezTo>
                    <a:pt x="655" y="29"/>
                    <a:pt x="560" y="0"/>
                    <a:pt x="47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32"/>
            <p:cNvSpPr/>
            <p:nvPr/>
          </p:nvSpPr>
          <p:spPr>
            <a:xfrm>
              <a:off x="3597750" y="1046375"/>
              <a:ext cx="23000" cy="20300"/>
            </a:xfrm>
            <a:custGeom>
              <a:rect b="b" l="l" r="r" t="t"/>
              <a:pathLst>
                <a:path extrusionOk="0" h="812" w="920">
                  <a:moveTo>
                    <a:pt x="469" y="0"/>
                  </a:moveTo>
                  <a:cubicBezTo>
                    <a:pt x="343" y="0"/>
                    <a:pt x="224" y="55"/>
                    <a:pt x="142" y="158"/>
                  </a:cubicBezTo>
                  <a:cubicBezTo>
                    <a:pt x="0" y="335"/>
                    <a:pt x="36" y="583"/>
                    <a:pt x="213" y="724"/>
                  </a:cubicBezTo>
                  <a:cubicBezTo>
                    <a:pt x="286" y="783"/>
                    <a:pt x="373" y="812"/>
                    <a:pt x="461" y="812"/>
                  </a:cubicBezTo>
                  <a:cubicBezTo>
                    <a:pt x="584" y="812"/>
                    <a:pt x="711" y="757"/>
                    <a:pt x="814" y="654"/>
                  </a:cubicBezTo>
                  <a:cubicBezTo>
                    <a:pt x="920" y="477"/>
                    <a:pt x="885" y="229"/>
                    <a:pt x="743" y="88"/>
                  </a:cubicBezTo>
                  <a:cubicBezTo>
                    <a:pt x="655" y="28"/>
                    <a:pt x="560" y="0"/>
                    <a:pt x="46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32"/>
            <p:cNvSpPr/>
            <p:nvPr/>
          </p:nvSpPr>
          <p:spPr>
            <a:xfrm>
              <a:off x="3610125" y="1144525"/>
              <a:ext cx="23025" cy="20825"/>
            </a:xfrm>
            <a:custGeom>
              <a:rect b="b" l="l" r="r" t="t"/>
              <a:pathLst>
                <a:path extrusionOk="0" h="833" w="921">
                  <a:moveTo>
                    <a:pt x="460" y="1"/>
                  </a:moveTo>
                  <a:cubicBezTo>
                    <a:pt x="337" y="1"/>
                    <a:pt x="210" y="56"/>
                    <a:pt x="107" y="159"/>
                  </a:cubicBezTo>
                  <a:cubicBezTo>
                    <a:pt x="1" y="336"/>
                    <a:pt x="1" y="619"/>
                    <a:pt x="177" y="760"/>
                  </a:cubicBezTo>
                  <a:cubicBezTo>
                    <a:pt x="270" y="806"/>
                    <a:pt x="369" y="833"/>
                    <a:pt x="464" y="833"/>
                  </a:cubicBezTo>
                  <a:cubicBezTo>
                    <a:pt x="586" y="833"/>
                    <a:pt x="699" y="789"/>
                    <a:pt x="779" y="689"/>
                  </a:cubicBezTo>
                  <a:cubicBezTo>
                    <a:pt x="920" y="477"/>
                    <a:pt x="885" y="230"/>
                    <a:pt x="708" y="88"/>
                  </a:cubicBezTo>
                  <a:cubicBezTo>
                    <a:pt x="634" y="29"/>
                    <a:pt x="548" y="1"/>
                    <a:pt x="46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32"/>
            <p:cNvSpPr/>
            <p:nvPr/>
          </p:nvSpPr>
          <p:spPr>
            <a:xfrm>
              <a:off x="3647775" y="1088225"/>
              <a:ext cx="28700" cy="21775"/>
            </a:xfrm>
            <a:custGeom>
              <a:rect b="b" l="l" r="r" t="t"/>
              <a:pathLst>
                <a:path extrusionOk="0" h="871" w="1148">
                  <a:moveTo>
                    <a:pt x="730" y="1"/>
                  </a:moveTo>
                  <a:cubicBezTo>
                    <a:pt x="397" y="1"/>
                    <a:pt x="1" y="639"/>
                    <a:pt x="405" y="784"/>
                  </a:cubicBezTo>
                  <a:cubicBezTo>
                    <a:pt x="493" y="843"/>
                    <a:pt x="588" y="871"/>
                    <a:pt x="679" y="871"/>
                  </a:cubicBezTo>
                  <a:cubicBezTo>
                    <a:pt x="805" y="871"/>
                    <a:pt x="924" y="816"/>
                    <a:pt x="1006" y="713"/>
                  </a:cubicBezTo>
                  <a:cubicBezTo>
                    <a:pt x="1148" y="536"/>
                    <a:pt x="1112" y="288"/>
                    <a:pt x="935" y="111"/>
                  </a:cubicBezTo>
                  <a:cubicBezTo>
                    <a:pt x="877" y="33"/>
                    <a:pt x="805" y="1"/>
                    <a:pt x="73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32"/>
            <p:cNvSpPr/>
            <p:nvPr/>
          </p:nvSpPr>
          <p:spPr>
            <a:xfrm>
              <a:off x="3647275" y="1040175"/>
              <a:ext cx="23000" cy="20500"/>
            </a:xfrm>
            <a:custGeom>
              <a:rect b="b" l="l" r="r" t="t"/>
              <a:pathLst>
                <a:path extrusionOk="0" h="820" w="920">
                  <a:moveTo>
                    <a:pt x="462" y="1"/>
                  </a:moveTo>
                  <a:cubicBezTo>
                    <a:pt x="343" y="1"/>
                    <a:pt x="224" y="56"/>
                    <a:pt x="142" y="159"/>
                  </a:cubicBezTo>
                  <a:cubicBezTo>
                    <a:pt x="0" y="336"/>
                    <a:pt x="36" y="583"/>
                    <a:pt x="212" y="760"/>
                  </a:cubicBezTo>
                  <a:cubicBezTo>
                    <a:pt x="279" y="800"/>
                    <a:pt x="355" y="820"/>
                    <a:pt x="432" y="820"/>
                  </a:cubicBezTo>
                  <a:cubicBezTo>
                    <a:pt x="560" y="820"/>
                    <a:pt x="690" y="764"/>
                    <a:pt x="778" y="654"/>
                  </a:cubicBezTo>
                  <a:cubicBezTo>
                    <a:pt x="920" y="477"/>
                    <a:pt x="885" y="229"/>
                    <a:pt x="708" y="88"/>
                  </a:cubicBezTo>
                  <a:cubicBezTo>
                    <a:pt x="634" y="29"/>
                    <a:pt x="548" y="1"/>
                    <a:pt x="46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32"/>
            <p:cNvSpPr/>
            <p:nvPr/>
          </p:nvSpPr>
          <p:spPr>
            <a:xfrm>
              <a:off x="3743650" y="1028200"/>
              <a:ext cx="24800" cy="20800"/>
            </a:xfrm>
            <a:custGeom>
              <a:rect b="b" l="l" r="r" t="t"/>
              <a:pathLst>
                <a:path extrusionOk="0" h="832" w="992">
                  <a:moveTo>
                    <a:pt x="602" y="1"/>
                  </a:moveTo>
                  <a:cubicBezTo>
                    <a:pt x="213" y="1"/>
                    <a:pt x="1" y="461"/>
                    <a:pt x="284" y="744"/>
                  </a:cubicBezTo>
                  <a:cubicBezTo>
                    <a:pt x="358" y="803"/>
                    <a:pt x="450" y="831"/>
                    <a:pt x="543" y="831"/>
                  </a:cubicBezTo>
                  <a:cubicBezTo>
                    <a:pt x="672" y="831"/>
                    <a:pt x="803" y="776"/>
                    <a:pt x="885" y="673"/>
                  </a:cubicBezTo>
                  <a:cubicBezTo>
                    <a:pt x="991" y="496"/>
                    <a:pt x="991" y="249"/>
                    <a:pt x="815" y="107"/>
                  </a:cubicBezTo>
                  <a:lnTo>
                    <a:pt x="602" y="1"/>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32"/>
            <p:cNvSpPr/>
            <p:nvPr/>
          </p:nvSpPr>
          <p:spPr>
            <a:xfrm>
              <a:off x="3801275" y="1071125"/>
              <a:ext cx="22875" cy="19300"/>
            </a:xfrm>
            <a:custGeom>
              <a:rect b="b" l="l" r="r" t="t"/>
              <a:pathLst>
                <a:path extrusionOk="0" h="772" w="915">
                  <a:moveTo>
                    <a:pt x="457" y="1"/>
                  </a:moveTo>
                  <a:cubicBezTo>
                    <a:pt x="338" y="1"/>
                    <a:pt x="219" y="56"/>
                    <a:pt x="137" y="159"/>
                  </a:cubicBezTo>
                  <a:cubicBezTo>
                    <a:pt x="0" y="486"/>
                    <a:pt x="243" y="771"/>
                    <a:pt x="523" y="771"/>
                  </a:cubicBezTo>
                  <a:cubicBezTo>
                    <a:pt x="606" y="771"/>
                    <a:pt x="692" y="746"/>
                    <a:pt x="773" y="689"/>
                  </a:cubicBezTo>
                  <a:cubicBezTo>
                    <a:pt x="915" y="477"/>
                    <a:pt x="880" y="229"/>
                    <a:pt x="703" y="88"/>
                  </a:cubicBezTo>
                  <a:cubicBezTo>
                    <a:pt x="629" y="29"/>
                    <a:pt x="543" y="1"/>
                    <a:pt x="45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32"/>
            <p:cNvSpPr/>
            <p:nvPr/>
          </p:nvSpPr>
          <p:spPr>
            <a:xfrm>
              <a:off x="3751625" y="1079225"/>
              <a:ext cx="23100" cy="18650"/>
            </a:xfrm>
            <a:custGeom>
              <a:rect b="b" l="l" r="r" t="t"/>
              <a:pathLst>
                <a:path extrusionOk="0" h="746" w="924">
                  <a:moveTo>
                    <a:pt x="393" y="0"/>
                  </a:moveTo>
                  <a:cubicBezTo>
                    <a:pt x="309" y="0"/>
                    <a:pt x="223" y="26"/>
                    <a:pt x="142" y="82"/>
                  </a:cubicBezTo>
                  <a:cubicBezTo>
                    <a:pt x="0" y="259"/>
                    <a:pt x="36" y="507"/>
                    <a:pt x="213" y="684"/>
                  </a:cubicBezTo>
                  <a:cubicBezTo>
                    <a:pt x="282" y="726"/>
                    <a:pt x="363" y="745"/>
                    <a:pt x="446" y="745"/>
                  </a:cubicBezTo>
                  <a:cubicBezTo>
                    <a:pt x="574" y="745"/>
                    <a:pt x="707" y="699"/>
                    <a:pt x="814" y="613"/>
                  </a:cubicBezTo>
                  <a:cubicBezTo>
                    <a:pt x="923" y="286"/>
                    <a:pt x="675" y="0"/>
                    <a:pt x="39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32"/>
            <p:cNvSpPr/>
            <p:nvPr/>
          </p:nvSpPr>
          <p:spPr>
            <a:xfrm>
              <a:off x="3803800" y="1119250"/>
              <a:ext cx="28975" cy="21950"/>
            </a:xfrm>
            <a:custGeom>
              <a:rect b="b" l="l" r="r" t="t"/>
              <a:pathLst>
                <a:path extrusionOk="0" h="878" w="1159">
                  <a:moveTo>
                    <a:pt x="573" y="1"/>
                  </a:moveTo>
                  <a:cubicBezTo>
                    <a:pt x="559" y="1"/>
                    <a:pt x="545" y="1"/>
                    <a:pt x="531" y="2"/>
                  </a:cubicBezTo>
                  <a:cubicBezTo>
                    <a:pt x="142" y="38"/>
                    <a:pt x="0" y="568"/>
                    <a:pt x="319" y="816"/>
                  </a:cubicBezTo>
                  <a:cubicBezTo>
                    <a:pt x="402" y="858"/>
                    <a:pt x="492" y="878"/>
                    <a:pt x="578" y="878"/>
                  </a:cubicBezTo>
                  <a:cubicBezTo>
                    <a:pt x="710" y="878"/>
                    <a:pt x="834" y="831"/>
                    <a:pt x="920" y="745"/>
                  </a:cubicBezTo>
                  <a:cubicBezTo>
                    <a:pt x="1159" y="439"/>
                    <a:pt x="938" y="1"/>
                    <a:pt x="57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32"/>
            <p:cNvSpPr/>
            <p:nvPr/>
          </p:nvSpPr>
          <p:spPr>
            <a:xfrm>
              <a:off x="3695900" y="1033975"/>
              <a:ext cx="23900" cy="20825"/>
            </a:xfrm>
            <a:custGeom>
              <a:rect b="b" l="l" r="r" t="t"/>
              <a:pathLst>
                <a:path extrusionOk="0" h="833" w="956">
                  <a:moveTo>
                    <a:pt x="485" y="1"/>
                  </a:moveTo>
                  <a:cubicBezTo>
                    <a:pt x="355" y="1"/>
                    <a:pt x="225" y="56"/>
                    <a:pt x="142" y="159"/>
                  </a:cubicBezTo>
                  <a:cubicBezTo>
                    <a:pt x="1" y="336"/>
                    <a:pt x="36" y="619"/>
                    <a:pt x="213" y="760"/>
                  </a:cubicBezTo>
                  <a:cubicBezTo>
                    <a:pt x="306" y="807"/>
                    <a:pt x="405" y="833"/>
                    <a:pt x="499" y="833"/>
                  </a:cubicBezTo>
                  <a:cubicBezTo>
                    <a:pt x="621" y="833"/>
                    <a:pt x="735" y="789"/>
                    <a:pt x="814" y="690"/>
                  </a:cubicBezTo>
                  <a:cubicBezTo>
                    <a:pt x="956" y="477"/>
                    <a:pt x="921" y="230"/>
                    <a:pt x="744" y="88"/>
                  </a:cubicBezTo>
                  <a:cubicBezTo>
                    <a:pt x="670" y="29"/>
                    <a:pt x="577" y="1"/>
                    <a:pt x="48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32"/>
            <p:cNvSpPr/>
            <p:nvPr/>
          </p:nvSpPr>
          <p:spPr>
            <a:xfrm>
              <a:off x="5960725" y="3505800"/>
              <a:ext cx="38900" cy="30425"/>
            </a:xfrm>
            <a:custGeom>
              <a:rect b="b" l="l" r="r" t="t"/>
              <a:pathLst>
                <a:path extrusionOk="0" h="1217" w="1556">
                  <a:moveTo>
                    <a:pt x="773" y="1"/>
                  </a:moveTo>
                  <a:cubicBezTo>
                    <a:pt x="567" y="1"/>
                    <a:pt x="358" y="90"/>
                    <a:pt x="212" y="297"/>
                  </a:cubicBezTo>
                  <a:cubicBezTo>
                    <a:pt x="0" y="545"/>
                    <a:pt x="0" y="969"/>
                    <a:pt x="248" y="1217"/>
                  </a:cubicBezTo>
                  <a:cubicBezTo>
                    <a:pt x="672" y="1111"/>
                    <a:pt x="1097" y="969"/>
                    <a:pt x="1486" y="792"/>
                  </a:cubicBezTo>
                  <a:cubicBezTo>
                    <a:pt x="1556" y="328"/>
                    <a:pt x="1168" y="1"/>
                    <a:pt x="77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32"/>
            <p:cNvSpPr/>
            <p:nvPr/>
          </p:nvSpPr>
          <p:spPr>
            <a:xfrm>
              <a:off x="5944000" y="3421725"/>
              <a:ext cx="45925" cy="36325"/>
            </a:xfrm>
            <a:custGeom>
              <a:rect b="b" l="l" r="r" t="t"/>
              <a:pathLst>
                <a:path extrusionOk="0" h="1453" w="1837">
                  <a:moveTo>
                    <a:pt x="1046" y="1"/>
                  </a:moveTo>
                  <a:cubicBezTo>
                    <a:pt x="457" y="1"/>
                    <a:pt x="0" y="806"/>
                    <a:pt x="598" y="1290"/>
                  </a:cubicBezTo>
                  <a:cubicBezTo>
                    <a:pt x="738" y="1398"/>
                    <a:pt x="897" y="1453"/>
                    <a:pt x="1054" y="1453"/>
                  </a:cubicBezTo>
                  <a:cubicBezTo>
                    <a:pt x="1254" y="1453"/>
                    <a:pt x="1450" y="1363"/>
                    <a:pt x="1589" y="1184"/>
                  </a:cubicBezTo>
                  <a:cubicBezTo>
                    <a:pt x="1837" y="866"/>
                    <a:pt x="1801" y="406"/>
                    <a:pt x="1483" y="158"/>
                  </a:cubicBezTo>
                  <a:cubicBezTo>
                    <a:pt x="1338" y="48"/>
                    <a:pt x="1188" y="1"/>
                    <a:pt x="104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32"/>
            <p:cNvSpPr/>
            <p:nvPr/>
          </p:nvSpPr>
          <p:spPr>
            <a:xfrm>
              <a:off x="5682225" y="3368675"/>
              <a:ext cx="45925" cy="36050"/>
            </a:xfrm>
            <a:custGeom>
              <a:rect b="b" l="l" r="r" t="t"/>
              <a:pathLst>
                <a:path extrusionOk="0" h="1442" w="1837">
                  <a:moveTo>
                    <a:pt x="1046" y="0"/>
                  </a:moveTo>
                  <a:cubicBezTo>
                    <a:pt x="457" y="0"/>
                    <a:pt x="1" y="805"/>
                    <a:pt x="599" y="1290"/>
                  </a:cubicBezTo>
                  <a:cubicBezTo>
                    <a:pt x="732" y="1393"/>
                    <a:pt x="890" y="1441"/>
                    <a:pt x="1046" y="1441"/>
                  </a:cubicBezTo>
                  <a:cubicBezTo>
                    <a:pt x="1265" y="1441"/>
                    <a:pt x="1481" y="1348"/>
                    <a:pt x="1625" y="1184"/>
                  </a:cubicBezTo>
                  <a:cubicBezTo>
                    <a:pt x="1837" y="865"/>
                    <a:pt x="1802" y="405"/>
                    <a:pt x="1483" y="158"/>
                  </a:cubicBezTo>
                  <a:cubicBezTo>
                    <a:pt x="1338" y="47"/>
                    <a:pt x="1188" y="0"/>
                    <a:pt x="104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32"/>
            <p:cNvSpPr/>
            <p:nvPr/>
          </p:nvSpPr>
          <p:spPr>
            <a:xfrm>
              <a:off x="5778550" y="3442350"/>
              <a:ext cx="47325" cy="36050"/>
            </a:xfrm>
            <a:custGeom>
              <a:rect b="b" l="l" r="r" t="t"/>
              <a:pathLst>
                <a:path extrusionOk="0" h="1442" w="1893">
                  <a:moveTo>
                    <a:pt x="933" y="1"/>
                  </a:moveTo>
                  <a:cubicBezTo>
                    <a:pt x="906" y="1"/>
                    <a:pt x="878" y="2"/>
                    <a:pt x="849" y="5"/>
                  </a:cubicBezTo>
                  <a:cubicBezTo>
                    <a:pt x="212" y="76"/>
                    <a:pt x="0" y="890"/>
                    <a:pt x="495" y="1279"/>
                  </a:cubicBezTo>
                  <a:cubicBezTo>
                    <a:pt x="635" y="1387"/>
                    <a:pt x="801" y="1441"/>
                    <a:pt x="965" y="1441"/>
                  </a:cubicBezTo>
                  <a:cubicBezTo>
                    <a:pt x="1176" y="1441"/>
                    <a:pt x="1382" y="1352"/>
                    <a:pt x="1521" y="1173"/>
                  </a:cubicBezTo>
                  <a:cubicBezTo>
                    <a:pt x="1893" y="700"/>
                    <a:pt x="1522" y="1"/>
                    <a:pt x="93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32"/>
            <p:cNvSpPr/>
            <p:nvPr/>
          </p:nvSpPr>
          <p:spPr>
            <a:xfrm>
              <a:off x="5699825" y="3452300"/>
              <a:ext cx="40550" cy="36225"/>
            </a:xfrm>
            <a:custGeom>
              <a:rect b="b" l="l" r="r" t="t"/>
              <a:pathLst>
                <a:path extrusionOk="0" h="1449" w="1622">
                  <a:moveTo>
                    <a:pt x="755" y="1"/>
                  </a:moveTo>
                  <a:cubicBezTo>
                    <a:pt x="546" y="1"/>
                    <a:pt x="334" y="91"/>
                    <a:pt x="178" y="279"/>
                  </a:cubicBezTo>
                  <a:cubicBezTo>
                    <a:pt x="36" y="456"/>
                    <a:pt x="1" y="704"/>
                    <a:pt x="72" y="916"/>
                  </a:cubicBezTo>
                  <a:cubicBezTo>
                    <a:pt x="213" y="1058"/>
                    <a:pt x="390" y="1199"/>
                    <a:pt x="532" y="1305"/>
                  </a:cubicBezTo>
                  <a:lnTo>
                    <a:pt x="744" y="1447"/>
                  </a:lnTo>
                  <a:cubicBezTo>
                    <a:pt x="760" y="1448"/>
                    <a:pt x="775" y="1448"/>
                    <a:pt x="791" y="1448"/>
                  </a:cubicBezTo>
                  <a:cubicBezTo>
                    <a:pt x="1295" y="1448"/>
                    <a:pt x="1622" y="901"/>
                    <a:pt x="1416" y="421"/>
                  </a:cubicBezTo>
                  <a:cubicBezTo>
                    <a:pt x="1278" y="145"/>
                    <a:pt x="1019" y="1"/>
                    <a:pt x="75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32"/>
            <p:cNvSpPr/>
            <p:nvPr/>
          </p:nvSpPr>
          <p:spPr>
            <a:xfrm>
              <a:off x="5768825" y="3358350"/>
              <a:ext cx="46450" cy="36200"/>
            </a:xfrm>
            <a:custGeom>
              <a:rect b="b" l="l" r="r" t="t"/>
              <a:pathLst>
                <a:path extrusionOk="0" h="1448" w="1858">
                  <a:moveTo>
                    <a:pt x="933" y="0"/>
                  </a:moveTo>
                  <a:cubicBezTo>
                    <a:pt x="906" y="0"/>
                    <a:pt x="878" y="2"/>
                    <a:pt x="849" y="5"/>
                  </a:cubicBezTo>
                  <a:cubicBezTo>
                    <a:pt x="212" y="111"/>
                    <a:pt x="0" y="889"/>
                    <a:pt x="495" y="1314"/>
                  </a:cubicBezTo>
                  <a:cubicBezTo>
                    <a:pt x="628" y="1402"/>
                    <a:pt x="779" y="1447"/>
                    <a:pt x="928" y="1447"/>
                  </a:cubicBezTo>
                  <a:cubicBezTo>
                    <a:pt x="1136" y="1447"/>
                    <a:pt x="1341" y="1358"/>
                    <a:pt x="1486" y="1172"/>
                  </a:cubicBezTo>
                  <a:cubicBezTo>
                    <a:pt x="1857" y="699"/>
                    <a:pt x="1519" y="0"/>
                    <a:pt x="93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32"/>
            <p:cNvSpPr/>
            <p:nvPr/>
          </p:nvSpPr>
          <p:spPr>
            <a:xfrm>
              <a:off x="5799775" y="3526525"/>
              <a:ext cx="30075" cy="13250"/>
            </a:xfrm>
            <a:custGeom>
              <a:rect b="b" l="l" r="r" t="t"/>
              <a:pathLst>
                <a:path extrusionOk="0" h="530" w="1203">
                  <a:moveTo>
                    <a:pt x="524" y="1"/>
                  </a:moveTo>
                  <a:cubicBezTo>
                    <a:pt x="331" y="1"/>
                    <a:pt x="138" y="73"/>
                    <a:pt x="0" y="211"/>
                  </a:cubicBezTo>
                  <a:cubicBezTo>
                    <a:pt x="389" y="317"/>
                    <a:pt x="814" y="459"/>
                    <a:pt x="1203" y="529"/>
                  </a:cubicBezTo>
                  <a:cubicBezTo>
                    <a:pt x="1168" y="388"/>
                    <a:pt x="1061" y="246"/>
                    <a:pt x="955" y="140"/>
                  </a:cubicBezTo>
                  <a:cubicBezTo>
                    <a:pt x="830" y="46"/>
                    <a:pt x="677" y="1"/>
                    <a:pt x="52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32"/>
            <p:cNvSpPr/>
            <p:nvPr/>
          </p:nvSpPr>
          <p:spPr>
            <a:xfrm>
              <a:off x="5862550" y="3432475"/>
              <a:ext cx="47150" cy="35850"/>
            </a:xfrm>
            <a:custGeom>
              <a:rect b="b" l="l" r="r" t="t"/>
              <a:pathLst>
                <a:path extrusionOk="0" h="1434" w="1886">
                  <a:moveTo>
                    <a:pt x="971" y="1"/>
                  </a:moveTo>
                  <a:cubicBezTo>
                    <a:pt x="932" y="1"/>
                    <a:pt x="891" y="4"/>
                    <a:pt x="850" y="11"/>
                  </a:cubicBezTo>
                  <a:cubicBezTo>
                    <a:pt x="213" y="82"/>
                    <a:pt x="1" y="895"/>
                    <a:pt x="496" y="1285"/>
                  </a:cubicBezTo>
                  <a:cubicBezTo>
                    <a:pt x="626" y="1385"/>
                    <a:pt x="779" y="1433"/>
                    <a:pt x="932" y="1433"/>
                  </a:cubicBezTo>
                  <a:cubicBezTo>
                    <a:pt x="1154" y="1433"/>
                    <a:pt x="1375" y="1332"/>
                    <a:pt x="1522" y="1143"/>
                  </a:cubicBezTo>
                  <a:cubicBezTo>
                    <a:pt x="1886" y="680"/>
                    <a:pt x="1538" y="1"/>
                    <a:pt x="971"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32"/>
            <p:cNvSpPr/>
            <p:nvPr/>
          </p:nvSpPr>
          <p:spPr>
            <a:xfrm>
              <a:off x="5755725" y="3274600"/>
              <a:ext cx="46725" cy="36300"/>
            </a:xfrm>
            <a:custGeom>
              <a:rect b="b" l="l" r="r" t="t"/>
              <a:pathLst>
                <a:path extrusionOk="0" h="1452" w="1869">
                  <a:moveTo>
                    <a:pt x="1032" y="0"/>
                  </a:moveTo>
                  <a:cubicBezTo>
                    <a:pt x="448" y="0"/>
                    <a:pt x="0" y="822"/>
                    <a:pt x="595" y="1303"/>
                  </a:cubicBezTo>
                  <a:cubicBezTo>
                    <a:pt x="725" y="1404"/>
                    <a:pt x="878" y="1452"/>
                    <a:pt x="1030" y="1452"/>
                  </a:cubicBezTo>
                  <a:cubicBezTo>
                    <a:pt x="1253" y="1452"/>
                    <a:pt x="1474" y="1350"/>
                    <a:pt x="1621" y="1162"/>
                  </a:cubicBezTo>
                  <a:cubicBezTo>
                    <a:pt x="1868" y="879"/>
                    <a:pt x="1798" y="419"/>
                    <a:pt x="1479" y="171"/>
                  </a:cubicBezTo>
                  <a:cubicBezTo>
                    <a:pt x="1331" y="51"/>
                    <a:pt x="1177" y="0"/>
                    <a:pt x="1032"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32"/>
            <p:cNvSpPr/>
            <p:nvPr/>
          </p:nvSpPr>
          <p:spPr>
            <a:xfrm>
              <a:off x="5851950" y="3348600"/>
              <a:ext cx="47325" cy="35775"/>
            </a:xfrm>
            <a:custGeom>
              <a:rect b="b" l="l" r="r" t="t"/>
              <a:pathLst>
                <a:path extrusionOk="0" h="1431" w="1893">
                  <a:moveTo>
                    <a:pt x="968" y="1"/>
                  </a:moveTo>
                  <a:cubicBezTo>
                    <a:pt x="940" y="1"/>
                    <a:pt x="913" y="2"/>
                    <a:pt x="885" y="6"/>
                  </a:cubicBezTo>
                  <a:cubicBezTo>
                    <a:pt x="248" y="76"/>
                    <a:pt x="0" y="890"/>
                    <a:pt x="531" y="1279"/>
                  </a:cubicBezTo>
                  <a:cubicBezTo>
                    <a:pt x="649" y="1383"/>
                    <a:pt x="798" y="1430"/>
                    <a:pt x="950" y="1430"/>
                  </a:cubicBezTo>
                  <a:cubicBezTo>
                    <a:pt x="1161" y="1430"/>
                    <a:pt x="1377" y="1338"/>
                    <a:pt x="1521" y="1173"/>
                  </a:cubicBezTo>
                  <a:cubicBezTo>
                    <a:pt x="1892" y="667"/>
                    <a:pt x="1524" y="1"/>
                    <a:pt x="96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32"/>
            <p:cNvSpPr/>
            <p:nvPr/>
          </p:nvSpPr>
          <p:spPr>
            <a:xfrm>
              <a:off x="5876700" y="3516225"/>
              <a:ext cx="39825" cy="29725"/>
            </a:xfrm>
            <a:custGeom>
              <a:rect b="b" l="l" r="r" t="t"/>
              <a:pathLst>
                <a:path extrusionOk="0" h="1189" w="1593">
                  <a:moveTo>
                    <a:pt x="769" y="1"/>
                  </a:moveTo>
                  <a:cubicBezTo>
                    <a:pt x="559" y="1"/>
                    <a:pt x="352" y="90"/>
                    <a:pt x="213" y="269"/>
                  </a:cubicBezTo>
                  <a:cubicBezTo>
                    <a:pt x="1" y="552"/>
                    <a:pt x="36" y="941"/>
                    <a:pt x="284" y="1189"/>
                  </a:cubicBezTo>
                  <a:lnTo>
                    <a:pt x="1310" y="1189"/>
                  </a:lnTo>
                  <a:lnTo>
                    <a:pt x="1345" y="1154"/>
                  </a:lnTo>
                  <a:cubicBezTo>
                    <a:pt x="1593" y="835"/>
                    <a:pt x="1522" y="375"/>
                    <a:pt x="1239" y="163"/>
                  </a:cubicBezTo>
                  <a:cubicBezTo>
                    <a:pt x="1100" y="55"/>
                    <a:pt x="933" y="1"/>
                    <a:pt x="769"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32"/>
            <p:cNvSpPr/>
            <p:nvPr/>
          </p:nvSpPr>
          <p:spPr>
            <a:xfrm>
              <a:off x="5605200" y="3295300"/>
              <a:ext cx="33325" cy="35925"/>
            </a:xfrm>
            <a:custGeom>
              <a:rect b="b" l="l" r="r" t="t"/>
              <a:pathLst>
                <a:path extrusionOk="0" h="1437" w="1333">
                  <a:moveTo>
                    <a:pt x="351" y="0"/>
                  </a:moveTo>
                  <a:cubicBezTo>
                    <a:pt x="238" y="0"/>
                    <a:pt x="120" y="27"/>
                    <a:pt x="1" y="86"/>
                  </a:cubicBezTo>
                  <a:cubicBezTo>
                    <a:pt x="72" y="546"/>
                    <a:pt x="178" y="1006"/>
                    <a:pt x="284" y="1430"/>
                  </a:cubicBezTo>
                  <a:cubicBezTo>
                    <a:pt x="316" y="1435"/>
                    <a:pt x="348" y="1437"/>
                    <a:pt x="380" y="1437"/>
                  </a:cubicBezTo>
                  <a:cubicBezTo>
                    <a:pt x="594" y="1437"/>
                    <a:pt x="797" y="1337"/>
                    <a:pt x="921" y="1183"/>
                  </a:cubicBezTo>
                  <a:cubicBezTo>
                    <a:pt x="1333" y="653"/>
                    <a:pt x="912" y="0"/>
                    <a:pt x="35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32"/>
            <p:cNvSpPr/>
            <p:nvPr/>
          </p:nvSpPr>
          <p:spPr>
            <a:xfrm>
              <a:off x="5603450" y="3211650"/>
              <a:ext cx="21250" cy="36275"/>
            </a:xfrm>
            <a:custGeom>
              <a:rect b="b" l="l" r="r" t="t"/>
              <a:pathLst>
                <a:path extrusionOk="0" h="1451" w="850">
                  <a:moveTo>
                    <a:pt x="106" y="1"/>
                  </a:moveTo>
                  <a:cubicBezTo>
                    <a:pt x="36" y="496"/>
                    <a:pt x="0" y="956"/>
                    <a:pt x="0" y="1451"/>
                  </a:cubicBezTo>
                  <a:cubicBezTo>
                    <a:pt x="212" y="1451"/>
                    <a:pt x="460" y="1345"/>
                    <a:pt x="602" y="1168"/>
                  </a:cubicBezTo>
                  <a:cubicBezTo>
                    <a:pt x="849" y="850"/>
                    <a:pt x="778" y="390"/>
                    <a:pt x="460" y="142"/>
                  </a:cubicBezTo>
                  <a:cubicBezTo>
                    <a:pt x="354" y="71"/>
                    <a:pt x="248" y="36"/>
                    <a:pt x="10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32"/>
            <p:cNvSpPr/>
            <p:nvPr/>
          </p:nvSpPr>
          <p:spPr>
            <a:xfrm>
              <a:off x="5629975" y="3379675"/>
              <a:ext cx="13275" cy="22150"/>
            </a:xfrm>
            <a:custGeom>
              <a:rect b="b" l="l" r="r" t="t"/>
              <a:pathLst>
                <a:path extrusionOk="0" h="886" w="531">
                  <a:moveTo>
                    <a:pt x="0" y="1"/>
                  </a:moveTo>
                  <a:lnTo>
                    <a:pt x="0" y="1"/>
                  </a:lnTo>
                  <a:cubicBezTo>
                    <a:pt x="142" y="319"/>
                    <a:pt x="283" y="637"/>
                    <a:pt x="460" y="885"/>
                  </a:cubicBezTo>
                  <a:cubicBezTo>
                    <a:pt x="531" y="602"/>
                    <a:pt x="460" y="319"/>
                    <a:pt x="213" y="142"/>
                  </a:cubicBezTo>
                  <a:cubicBezTo>
                    <a:pt x="142" y="71"/>
                    <a:pt x="71" y="36"/>
                    <a:pt x="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32"/>
            <p:cNvSpPr/>
            <p:nvPr/>
          </p:nvSpPr>
          <p:spPr>
            <a:xfrm>
              <a:off x="5674200" y="3284950"/>
              <a:ext cx="47325" cy="36025"/>
            </a:xfrm>
            <a:custGeom>
              <a:rect b="b" l="l" r="r" t="t"/>
              <a:pathLst>
                <a:path extrusionOk="0" h="1441" w="1893">
                  <a:moveTo>
                    <a:pt x="964" y="0"/>
                  </a:moveTo>
                  <a:cubicBezTo>
                    <a:pt x="938" y="0"/>
                    <a:pt x="911" y="2"/>
                    <a:pt x="884" y="5"/>
                  </a:cubicBezTo>
                  <a:cubicBezTo>
                    <a:pt x="248" y="111"/>
                    <a:pt x="0" y="889"/>
                    <a:pt x="531" y="1278"/>
                  </a:cubicBezTo>
                  <a:cubicBezTo>
                    <a:pt x="655" y="1386"/>
                    <a:pt x="812" y="1441"/>
                    <a:pt x="971" y="1441"/>
                  </a:cubicBezTo>
                  <a:cubicBezTo>
                    <a:pt x="1175" y="1441"/>
                    <a:pt x="1382" y="1351"/>
                    <a:pt x="1521" y="1172"/>
                  </a:cubicBezTo>
                  <a:cubicBezTo>
                    <a:pt x="1893" y="699"/>
                    <a:pt x="1522" y="0"/>
                    <a:pt x="96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32"/>
            <p:cNvSpPr/>
            <p:nvPr/>
          </p:nvSpPr>
          <p:spPr>
            <a:xfrm>
              <a:off x="5664450" y="3201675"/>
              <a:ext cx="47100" cy="35450"/>
            </a:xfrm>
            <a:custGeom>
              <a:rect b="b" l="l" r="r" t="t"/>
              <a:pathLst>
                <a:path extrusionOk="0" h="1418" w="1884">
                  <a:moveTo>
                    <a:pt x="972" y="0"/>
                  </a:moveTo>
                  <a:cubicBezTo>
                    <a:pt x="932" y="0"/>
                    <a:pt x="892" y="4"/>
                    <a:pt x="850" y="11"/>
                  </a:cubicBezTo>
                  <a:cubicBezTo>
                    <a:pt x="213" y="81"/>
                    <a:pt x="1" y="895"/>
                    <a:pt x="496" y="1284"/>
                  </a:cubicBezTo>
                  <a:cubicBezTo>
                    <a:pt x="629" y="1372"/>
                    <a:pt x="780" y="1418"/>
                    <a:pt x="928" y="1418"/>
                  </a:cubicBezTo>
                  <a:cubicBezTo>
                    <a:pt x="1137" y="1418"/>
                    <a:pt x="1342" y="1328"/>
                    <a:pt x="1487" y="1143"/>
                  </a:cubicBezTo>
                  <a:cubicBezTo>
                    <a:pt x="1883" y="680"/>
                    <a:pt x="1538" y="0"/>
                    <a:pt x="972"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32"/>
            <p:cNvSpPr/>
            <p:nvPr/>
          </p:nvSpPr>
          <p:spPr>
            <a:xfrm>
              <a:off x="6017475" y="3327650"/>
              <a:ext cx="45850" cy="36325"/>
            </a:xfrm>
            <a:custGeom>
              <a:rect b="b" l="l" r="r" t="t"/>
              <a:pathLst>
                <a:path extrusionOk="0" h="1453" w="1834">
                  <a:moveTo>
                    <a:pt x="1033" y="1"/>
                  </a:moveTo>
                  <a:cubicBezTo>
                    <a:pt x="449" y="1"/>
                    <a:pt x="1" y="822"/>
                    <a:pt x="596" y="1303"/>
                  </a:cubicBezTo>
                  <a:cubicBezTo>
                    <a:pt x="725" y="1404"/>
                    <a:pt x="878" y="1452"/>
                    <a:pt x="1029" y="1452"/>
                  </a:cubicBezTo>
                  <a:cubicBezTo>
                    <a:pt x="1247" y="1452"/>
                    <a:pt x="1460" y="1351"/>
                    <a:pt x="1586" y="1162"/>
                  </a:cubicBezTo>
                  <a:cubicBezTo>
                    <a:pt x="1834" y="879"/>
                    <a:pt x="1798" y="419"/>
                    <a:pt x="1480" y="172"/>
                  </a:cubicBezTo>
                  <a:cubicBezTo>
                    <a:pt x="1332" y="52"/>
                    <a:pt x="1178" y="1"/>
                    <a:pt x="103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32"/>
            <p:cNvSpPr/>
            <p:nvPr/>
          </p:nvSpPr>
          <p:spPr>
            <a:xfrm>
              <a:off x="6118125" y="3401625"/>
              <a:ext cx="23025" cy="27600"/>
            </a:xfrm>
            <a:custGeom>
              <a:rect b="b" l="l" r="r" t="t"/>
              <a:pathLst>
                <a:path extrusionOk="0" h="1104" w="921">
                  <a:moveTo>
                    <a:pt x="814" y="0"/>
                  </a:moveTo>
                  <a:cubicBezTo>
                    <a:pt x="576" y="0"/>
                    <a:pt x="367" y="105"/>
                    <a:pt x="213" y="290"/>
                  </a:cubicBezTo>
                  <a:cubicBezTo>
                    <a:pt x="1" y="502"/>
                    <a:pt x="1" y="856"/>
                    <a:pt x="178" y="1104"/>
                  </a:cubicBezTo>
                  <a:cubicBezTo>
                    <a:pt x="425" y="750"/>
                    <a:pt x="673" y="396"/>
                    <a:pt x="920" y="7"/>
                  </a:cubicBezTo>
                  <a:cubicBezTo>
                    <a:pt x="885" y="3"/>
                    <a:pt x="849" y="0"/>
                    <a:pt x="81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32"/>
            <p:cNvSpPr/>
            <p:nvPr/>
          </p:nvSpPr>
          <p:spPr>
            <a:xfrm>
              <a:off x="6029700" y="3412150"/>
              <a:ext cx="47150" cy="35825"/>
            </a:xfrm>
            <a:custGeom>
              <a:rect b="b" l="l" r="r" t="t"/>
              <a:pathLst>
                <a:path extrusionOk="0" h="1433" w="1886">
                  <a:moveTo>
                    <a:pt x="1000" y="0"/>
                  </a:moveTo>
                  <a:cubicBezTo>
                    <a:pt x="962" y="0"/>
                    <a:pt x="924" y="4"/>
                    <a:pt x="885" y="11"/>
                  </a:cubicBezTo>
                  <a:cubicBezTo>
                    <a:pt x="248" y="81"/>
                    <a:pt x="0" y="895"/>
                    <a:pt x="531" y="1284"/>
                  </a:cubicBezTo>
                  <a:cubicBezTo>
                    <a:pt x="646" y="1385"/>
                    <a:pt x="791" y="1433"/>
                    <a:pt x="939" y="1433"/>
                  </a:cubicBezTo>
                  <a:cubicBezTo>
                    <a:pt x="1153" y="1433"/>
                    <a:pt x="1375" y="1331"/>
                    <a:pt x="1521" y="1142"/>
                  </a:cubicBezTo>
                  <a:cubicBezTo>
                    <a:pt x="1885" y="680"/>
                    <a:pt x="1538" y="0"/>
                    <a:pt x="100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32"/>
            <p:cNvSpPr/>
            <p:nvPr/>
          </p:nvSpPr>
          <p:spPr>
            <a:xfrm>
              <a:off x="6103100" y="3317650"/>
              <a:ext cx="47350" cy="36050"/>
            </a:xfrm>
            <a:custGeom>
              <a:rect b="b" l="l" r="r" t="t"/>
              <a:pathLst>
                <a:path extrusionOk="0" h="1442" w="1894">
                  <a:moveTo>
                    <a:pt x="964" y="1"/>
                  </a:moveTo>
                  <a:cubicBezTo>
                    <a:pt x="938" y="1"/>
                    <a:pt x="912" y="2"/>
                    <a:pt x="885" y="6"/>
                  </a:cubicBezTo>
                  <a:cubicBezTo>
                    <a:pt x="248" y="112"/>
                    <a:pt x="0" y="890"/>
                    <a:pt x="531" y="1279"/>
                  </a:cubicBezTo>
                  <a:cubicBezTo>
                    <a:pt x="655" y="1387"/>
                    <a:pt x="812" y="1441"/>
                    <a:pt x="971" y="1441"/>
                  </a:cubicBezTo>
                  <a:cubicBezTo>
                    <a:pt x="1176" y="1441"/>
                    <a:pt x="1382" y="1352"/>
                    <a:pt x="1521" y="1173"/>
                  </a:cubicBezTo>
                  <a:cubicBezTo>
                    <a:pt x="1893" y="700"/>
                    <a:pt x="1523" y="1"/>
                    <a:pt x="96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32"/>
            <p:cNvSpPr/>
            <p:nvPr/>
          </p:nvSpPr>
          <p:spPr>
            <a:xfrm>
              <a:off x="6096900" y="3234125"/>
              <a:ext cx="40700" cy="35725"/>
            </a:xfrm>
            <a:custGeom>
              <a:rect b="b" l="l" r="r" t="t"/>
              <a:pathLst>
                <a:path extrusionOk="0" h="1429" w="1628">
                  <a:moveTo>
                    <a:pt x="784" y="0"/>
                  </a:moveTo>
                  <a:cubicBezTo>
                    <a:pt x="583" y="0"/>
                    <a:pt x="388" y="90"/>
                    <a:pt x="248" y="269"/>
                  </a:cubicBezTo>
                  <a:cubicBezTo>
                    <a:pt x="1" y="587"/>
                    <a:pt x="36" y="1047"/>
                    <a:pt x="355" y="1295"/>
                  </a:cubicBezTo>
                  <a:cubicBezTo>
                    <a:pt x="487" y="1383"/>
                    <a:pt x="644" y="1429"/>
                    <a:pt x="800" y="1429"/>
                  </a:cubicBezTo>
                  <a:cubicBezTo>
                    <a:pt x="1019" y="1429"/>
                    <a:pt x="1236" y="1339"/>
                    <a:pt x="1380" y="1153"/>
                  </a:cubicBezTo>
                  <a:cubicBezTo>
                    <a:pt x="1628" y="835"/>
                    <a:pt x="1557" y="411"/>
                    <a:pt x="1239" y="163"/>
                  </a:cubicBezTo>
                  <a:cubicBezTo>
                    <a:pt x="1100" y="55"/>
                    <a:pt x="940" y="0"/>
                    <a:pt x="78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32"/>
            <p:cNvSpPr/>
            <p:nvPr/>
          </p:nvSpPr>
          <p:spPr>
            <a:xfrm>
              <a:off x="5829125" y="3179975"/>
              <a:ext cx="46725" cy="36375"/>
            </a:xfrm>
            <a:custGeom>
              <a:rect b="b" l="l" r="r" t="t"/>
              <a:pathLst>
                <a:path extrusionOk="0" h="1455" w="1869">
                  <a:moveTo>
                    <a:pt x="1032" y="0"/>
                  </a:moveTo>
                  <a:cubicBezTo>
                    <a:pt x="448" y="0"/>
                    <a:pt x="0" y="822"/>
                    <a:pt x="595" y="1303"/>
                  </a:cubicBezTo>
                  <a:cubicBezTo>
                    <a:pt x="728" y="1407"/>
                    <a:pt x="886" y="1454"/>
                    <a:pt x="1042" y="1454"/>
                  </a:cubicBezTo>
                  <a:cubicBezTo>
                    <a:pt x="1261" y="1454"/>
                    <a:pt x="1477" y="1362"/>
                    <a:pt x="1621" y="1197"/>
                  </a:cubicBezTo>
                  <a:cubicBezTo>
                    <a:pt x="1868" y="879"/>
                    <a:pt x="1798" y="419"/>
                    <a:pt x="1479" y="171"/>
                  </a:cubicBezTo>
                  <a:cubicBezTo>
                    <a:pt x="1331" y="51"/>
                    <a:pt x="1177" y="0"/>
                    <a:pt x="1032"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32"/>
            <p:cNvSpPr/>
            <p:nvPr/>
          </p:nvSpPr>
          <p:spPr>
            <a:xfrm>
              <a:off x="5925350" y="3254725"/>
              <a:ext cx="47150" cy="35850"/>
            </a:xfrm>
            <a:custGeom>
              <a:rect b="b" l="l" r="r" t="t"/>
              <a:pathLst>
                <a:path extrusionOk="0" h="1434" w="1886">
                  <a:moveTo>
                    <a:pt x="1006" y="1"/>
                  </a:moveTo>
                  <a:cubicBezTo>
                    <a:pt x="967" y="1"/>
                    <a:pt x="926" y="4"/>
                    <a:pt x="885" y="11"/>
                  </a:cubicBezTo>
                  <a:cubicBezTo>
                    <a:pt x="248" y="82"/>
                    <a:pt x="0" y="895"/>
                    <a:pt x="531" y="1284"/>
                  </a:cubicBezTo>
                  <a:cubicBezTo>
                    <a:pt x="661" y="1385"/>
                    <a:pt x="808" y="1433"/>
                    <a:pt x="954" y="1433"/>
                  </a:cubicBezTo>
                  <a:cubicBezTo>
                    <a:pt x="1166" y="1433"/>
                    <a:pt x="1375" y="1332"/>
                    <a:pt x="1521" y="1143"/>
                  </a:cubicBezTo>
                  <a:cubicBezTo>
                    <a:pt x="1885" y="680"/>
                    <a:pt x="1569" y="1"/>
                    <a:pt x="100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32"/>
            <p:cNvSpPr/>
            <p:nvPr/>
          </p:nvSpPr>
          <p:spPr>
            <a:xfrm>
              <a:off x="5842225" y="3264600"/>
              <a:ext cx="47300" cy="36050"/>
            </a:xfrm>
            <a:custGeom>
              <a:rect b="b" l="l" r="r" t="t"/>
              <a:pathLst>
                <a:path extrusionOk="0" h="1442" w="1892">
                  <a:moveTo>
                    <a:pt x="933" y="0"/>
                  </a:moveTo>
                  <a:cubicBezTo>
                    <a:pt x="906" y="0"/>
                    <a:pt x="878" y="2"/>
                    <a:pt x="849" y="5"/>
                  </a:cubicBezTo>
                  <a:cubicBezTo>
                    <a:pt x="212" y="76"/>
                    <a:pt x="0" y="889"/>
                    <a:pt x="495" y="1279"/>
                  </a:cubicBezTo>
                  <a:cubicBezTo>
                    <a:pt x="635" y="1387"/>
                    <a:pt x="794" y="1441"/>
                    <a:pt x="950" y="1441"/>
                  </a:cubicBezTo>
                  <a:cubicBezTo>
                    <a:pt x="1151" y="1441"/>
                    <a:pt x="1347" y="1352"/>
                    <a:pt x="1486" y="1172"/>
                  </a:cubicBezTo>
                  <a:cubicBezTo>
                    <a:pt x="1891" y="699"/>
                    <a:pt x="1522" y="0"/>
                    <a:pt x="93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32"/>
            <p:cNvSpPr/>
            <p:nvPr/>
          </p:nvSpPr>
          <p:spPr>
            <a:xfrm>
              <a:off x="5915625" y="3170850"/>
              <a:ext cx="47325" cy="35775"/>
            </a:xfrm>
            <a:custGeom>
              <a:rect b="b" l="l" r="r" t="t"/>
              <a:pathLst>
                <a:path extrusionOk="0" h="1431" w="1893">
                  <a:moveTo>
                    <a:pt x="937" y="1"/>
                  </a:moveTo>
                  <a:cubicBezTo>
                    <a:pt x="908" y="1"/>
                    <a:pt x="879" y="2"/>
                    <a:pt x="849" y="5"/>
                  </a:cubicBezTo>
                  <a:cubicBezTo>
                    <a:pt x="212" y="76"/>
                    <a:pt x="0" y="890"/>
                    <a:pt x="495" y="1279"/>
                  </a:cubicBezTo>
                  <a:cubicBezTo>
                    <a:pt x="628" y="1382"/>
                    <a:pt x="786" y="1430"/>
                    <a:pt x="943" y="1430"/>
                  </a:cubicBezTo>
                  <a:cubicBezTo>
                    <a:pt x="1161" y="1430"/>
                    <a:pt x="1377" y="1338"/>
                    <a:pt x="1521" y="1173"/>
                  </a:cubicBezTo>
                  <a:cubicBezTo>
                    <a:pt x="1892" y="667"/>
                    <a:pt x="1524" y="1"/>
                    <a:pt x="93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32"/>
            <p:cNvSpPr/>
            <p:nvPr/>
          </p:nvSpPr>
          <p:spPr>
            <a:xfrm>
              <a:off x="5934675" y="3338175"/>
              <a:ext cx="49700" cy="36175"/>
            </a:xfrm>
            <a:custGeom>
              <a:rect b="b" l="l" r="r" t="t"/>
              <a:pathLst>
                <a:path extrusionOk="0" h="1447" w="1988">
                  <a:moveTo>
                    <a:pt x="987" y="0"/>
                  </a:moveTo>
                  <a:cubicBezTo>
                    <a:pt x="797" y="0"/>
                    <a:pt x="601" y="83"/>
                    <a:pt x="441" y="281"/>
                  </a:cubicBezTo>
                  <a:cubicBezTo>
                    <a:pt x="0" y="826"/>
                    <a:pt x="491" y="1446"/>
                    <a:pt x="1021" y="1446"/>
                  </a:cubicBezTo>
                  <a:cubicBezTo>
                    <a:pt x="1214" y="1446"/>
                    <a:pt x="1412" y="1364"/>
                    <a:pt x="1573" y="1165"/>
                  </a:cubicBezTo>
                  <a:cubicBezTo>
                    <a:pt x="1988" y="621"/>
                    <a:pt x="1509" y="0"/>
                    <a:pt x="98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32"/>
            <p:cNvSpPr/>
            <p:nvPr/>
          </p:nvSpPr>
          <p:spPr>
            <a:xfrm>
              <a:off x="6009350" y="3244250"/>
              <a:ext cx="47325" cy="35775"/>
            </a:xfrm>
            <a:custGeom>
              <a:rect b="b" l="l" r="r" t="t"/>
              <a:pathLst>
                <a:path extrusionOk="0" h="1431" w="1893">
                  <a:moveTo>
                    <a:pt x="938" y="1"/>
                  </a:moveTo>
                  <a:cubicBezTo>
                    <a:pt x="909" y="1"/>
                    <a:pt x="880" y="2"/>
                    <a:pt x="850" y="6"/>
                  </a:cubicBezTo>
                  <a:cubicBezTo>
                    <a:pt x="248" y="76"/>
                    <a:pt x="1" y="890"/>
                    <a:pt x="531" y="1279"/>
                  </a:cubicBezTo>
                  <a:cubicBezTo>
                    <a:pt x="650" y="1382"/>
                    <a:pt x="799" y="1430"/>
                    <a:pt x="951" y="1430"/>
                  </a:cubicBezTo>
                  <a:cubicBezTo>
                    <a:pt x="1162" y="1430"/>
                    <a:pt x="1378" y="1338"/>
                    <a:pt x="1522" y="1173"/>
                  </a:cubicBezTo>
                  <a:cubicBezTo>
                    <a:pt x="1893" y="667"/>
                    <a:pt x="1524" y="1"/>
                    <a:pt x="9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32"/>
            <p:cNvSpPr/>
            <p:nvPr/>
          </p:nvSpPr>
          <p:spPr>
            <a:xfrm>
              <a:off x="5902525" y="3086650"/>
              <a:ext cx="46725" cy="36225"/>
            </a:xfrm>
            <a:custGeom>
              <a:rect b="b" l="l" r="r" t="t"/>
              <a:pathLst>
                <a:path extrusionOk="0" h="1449" w="1869">
                  <a:moveTo>
                    <a:pt x="1069" y="0"/>
                  </a:moveTo>
                  <a:cubicBezTo>
                    <a:pt x="459" y="0"/>
                    <a:pt x="1" y="829"/>
                    <a:pt x="630" y="1286"/>
                  </a:cubicBezTo>
                  <a:cubicBezTo>
                    <a:pt x="754" y="1395"/>
                    <a:pt x="912" y="1449"/>
                    <a:pt x="1071" y="1449"/>
                  </a:cubicBezTo>
                  <a:cubicBezTo>
                    <a:pt x="1275" y="1449"/>
                    <a:pt x="1481" y="1359"/>
                    <a:pt x="1621" y="1180"/>
                  </a:cubicBezTo>
                  <a:cubicBezTo>
                    <a:pt x="1868" y="862"/>
                    <a:pt x="1798" y="402"/>
                    <a:pt x="1515" y="154"/>
                  </a:cubicBezTo>
                  <a:cubicBezTo>
                    <a:pt x="1366" y="46"/>
                    <a:pt x="1213" y="0"/>
                    <a:pt x="106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32"/>
            <p:cNvSpPr/>
            <p:nvPr/>
          </p:nvSpPr>
          <p:spPr>
            <a:xfrm>
              <a:off x="5999625" y="3160250"/>
              <a:ext cx="47300" cy="36025"/>
            </a:xfrm>
            <a:custGeom>
              <a:rect b="b" l="l" r="r" t="t"/>
              <a:pathLst>
                <a:path extrusionOk="0" h="1441" w="1892">
                  <a:moveTo>
                    <a:pt x="934" y="0"/>
                  </a:moveTo>
                  <a:cubicBezTo>
                    <a:pt x="906" y="0"/>
                    <a:pt x="878" y="2"/>
                    <a:pt x="850" y="5"/>
                  </a:cubicBezTo>
                  <a:cubicBezTo>
                    <a:pt x="213" y="111"/>
                    <a:pt x="1" y="889"/>
                    <a:pt x="496" y="1278"/>
                  </a:cubicBezTo>
                  <a:cubicBezTo>
                    <a:pt x="635" y="1387"/>
                    <a:pt x="795" y="1441"/>
                    <a:pt x="951" y="1441"/>
                  </a:cubicBezTo>
                  <a:cubicBezTo>
                    <a:pt x="1152" y="1441"/>
                    <a:pt x="1347" y="1351"/>
                    <a:pt x="1486" y="1172"/>
                  </a:cubicBezTo>
                  <a:cubicBezTo>
                    <a:pt x="1892" y="699"/>
                    <a:pt x="1523" y="0"/>
                    <a:pt x="93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32"/>
            <p:cNvSpPr/>
            <p:nvPr/>
          </p:nvSpPr>
          <p:spPr>
            <a:xfrm>
              <a:off x="5673300" y="3056900"/>
              <a:ext cx="11525" cy="11525"/>
            </a:xfrm>
            <a:custGeom>
              <a:rect b="b" l="l" r="r" t="t"/>
              <a:pathLst>
                <a:path extrusionOk="0" h="461" w="461">
                  <a:moveTo>
                    <a:pt x="461" y="0"/>
                  </a:moveTo>
                  <a:lnTo>
                    <a:pt x="461" y="0"/>
                  </a:lnTo>
                  <a:cubicBezTo>
                    <a:pt x="319" y="142"/>
                    <a:pt x="178" y="319"/>
                    <a:pt x="1" y="460"/>
                  </a:cubicBezTo>
                  <a:cubicBezTo>
                    <a:pt x="142" y="389"/>
                    <a:pt x="248" y="319"/>
                    <a:pt x="319" y="213"/>
                  </a:cubicBezTo>
                  <a:cubicBezTo>
                    <a:pt x="354" y="142"/>
                    <a:pt x="425" y="71"/>
                    <a:pt x="4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32"/>
            <p:cNvSpPr/>
            <p:nvPr/>
          </p:nvSpPr>
          <p:spPr>
            <a:xfrm>
              <a:off x="5737875" y="3107175"/>
              <a:ext cx="47325" cy="36050"/>
            </a:xfrm>
            <a:custGeom>
              <a:rect b="b" l="l" r="r" t="t"/>
              <a:pathLst>
                <a:path extrusionOk="0" h="1442" w="1893">
                  <a:moveTo>
                    <a:pt x="933" y="1"/>
                  </a:moveTo>
                  <a:cubicBezTo>
                    <a:pt x="906" y="1"/>
                    <a:pt x="878" y="2"/>
                    <a:pt x="849" y="6"/>
                  </a:cubicBezTo>
                  <a:cubicBezTo>
                    <a:pt x="212" y="112"/>
                    <a:pt x="0" y="890"/>
                    <a:pt x="495" y="1279"/>
                  </a:cubicBezTo>
                  <a:cubicBezTo>
                    <a:pt x="635" y="1387"/>
                    <a:pt x="801" y="1442"/>
                    <a:pt x="965" y="1442"/>
                  </a:cubicBezTo>
                  <a:cubicBezTo>
                    <a:pt x="1175" y="1442"/>
                    <a:pt x="1382" y="1352"/>
                    <a:pt x="1521" y="1173"/>
                  </a:cubicBezTo>
                  <a:cubicBezTo>
                    <a:pt x="1893" y="700"/>
                    <a:pt x="1522" y="1"/>
                    <a:pt x="93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32"/>
            <p:cNvSpPr/>
            <p:nvPr/>
          </p:nvSpPr>
          <p:spPr>
            <a:xfrm>
              <a:off x="5653850" y="3117800"/>
              <a:ext cx="47325" cy="35750"/>
            </a:xfrm>
            <a:custGeom>
              <a:rect b="b" l="l" r="r" t="t"/>
              <a:pathLst>
                <a:path extrusionOk="0" h="1430" w="1893">
                  <a:moveTo>
                    <a:pt x="968" y="0"/>
                  </a:moveTo>
                  <a:cubicBezTo>
                    <a:pt x="941" y="0"/>
                    <a:pt x="913" y="2"/>
                    <a:pt x="885" y="5"/>
                  </a:cubicBezTo>
                  <a:cubicBezTo>
                    <a:pt x="248" y="76"/>
                    <a:pt x="0" y="889"/>
                    <a:pt x="496" y="1279"/>
                  </a:cubicBezTo>
                  <a:cubicBezTo>
                    <a:pt x="629" y="1382"/>
                    <a:pt x="787" y="1430"/>
                    <a:pt x="943" y="1430"/>
                  </a:cubicBezTo>
                  <a:cubicBezTo>
                    <a:pt x="1161" y="1430"/>
                    <a:pt x="1377" y="1337"/>
                    <a:pt x="1522" y="1172"/>
                  </a:cubicBezTo>
                  <a:cubicBezTo>
                    <a:pt x="1892" y="667"/>
                    <a:pt x="1524" y="0"/>
                    <a:pt x="96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32"/>
            <p:cNvSpPr/>
            <p:nvPr/>
          </p:nvSpPr>
          <p:spPr>
            <a:xfrm>
              <a:off x="5727250" y="3023925"/>
              <a:ext cx="47150" cy="35825"/>
            </a:xfrm>
            <a:custGeom>
              <a:rect b="b" l="l" r="r" t="t"/>
              <a:pathLst>
                <a:path extrusionOk="0" h="1433" w="1886">
                  <a:moveTo>
                    <a:pt x="1000" y="0"/>
                  </a:moveTo>
                  <a:cubicBezTo>
                    <a:pt x="963" y="0"/>
                    <a:pt x="924" y="4"/>
                    <a:pt x="885" y="10"/>
                  </a:cubicBezTo>
                  <a:cubicBezTo>
                    <a:pt x="248" y="81"/>
                    <a:pt x="1" y="895"/>
                    <a:pt x="531" y="1284"/>
                  </a:cubicBezTo>
                  <a:cubicBezTo>
                    <a:pt x="646" y="1385"/>
                    <a:pt x="791" y="1433"/>
                    <a:pt x="939" y="1433"/>
                  </a:cubicBezTo>
                  <a:cubicBezTo>
                    <a:pt x="1154" y="1433"/>
                    <a:pt x="1375" y="1331"/>
                    <a:pt x="1522" y="1142"/>
                  </a:cubicBezTo>
                  <a:cubicBezTo>
                    <a:pt x="1885" y="679"/>
                    <a:pt x="1538" y="0"/>
                    <a:pt x="100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32"/>
            <p:cNvSpPr/>
            <p:nvPr/>
          </p:nvSpPr>
          <p:spPr>
            <a:xfrm>
              <a:off x="5747600" y="3191200"/>
              <a:ext cx="47325" cy="36200"/>
            </a:xfrm>
            <a:custGeom>
              <a:rect b="b" l="l" r="r" t="t"/>
              <a:pathLst>
                <a:path extrusionOk="0" h="1448" w="1893">
                  <a:moveTo>
                    <a:pt x="968" y="0"/>
                  </a:moveTo>
                  <a:cubicBezTo>
                    <a:pt x="941" y="0"/>
                    <a:pt x="913" y="2"/>
                    <a:pt x="884" y="5"/>
                  </a:cubicBezTo>
                  <a:cubicBezTo>
                    <a:pt x="248" y="111"/>
                    <a:pt x="0" y="889"/>
                    <a:pt x="531" y="1314"/>
                  </a:cubicBezTo>
                  <a:cubicBezTo>
                    <a:pt x="663" y="1402"/>
                    <a:pt x="814" y="1448"/>
                    <a:pt x="963" y="1448"/>
                  </a:cubicBezTo>
                  <a:cubicBezTo>
                    <a:pt x="1172" y="1448"/>
                    <a:pt x="1377" y="1358"/>
                    <a:pt x="1521" y="1172"/>
                  </a:cubicBezTo>
                  <a:cubicBezTo>
                    <a:pt x="1893" y="699"/>
                    <a:pt x="1554" y="0"/>
                    <a:pt x="96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32"/>
            <p:cNvSpPr/>
            <p:nvPr/>
          </p:nvSpPr>
          <p:spPr>
            <a:xfrm>
              <a:off x="5821875" y="3097450"/>
              <a:ext cx="46450" cy="35700"/>
            </a:xfrm>
            <a:custGeom>
              <a:rect b="b" l="l" r="r" t="t"/>
              <a:pathLst>
                <a:path extrusionOk="0" h="1428" w="1858">
                  <a:moveTo>
                    <a:pt x="937" y="1"/>
                  </a:moveTo>
                  <a:cubicBezTo>
                    <a:pt x="909" y="1"/>
                    <a:pt x="879" y="2"/>
                    <a:pt x="850" y="5"/>
                  </a:cubicBezTo>
                  <a:cubicBezTo>
                    <a:pt x="213" y="76"/>
                    <a:pt x="1" y="890"/>
                    <a:pt x="496" y="1279"/>
                  </a:cubicBezTo>
                  <a:cubicBezTo>
                    <a:pt x="625" y="1380"/>
                    <a:pt x="773" y="1428"/>
                    <a:pt x="918" y="1428"/>
                  </a:cubicBezTo>
                  <a:cubicBezTo>
                    <a:pt x="1131" y="1428"/>
                    <a:pt x="1339" y="1326"/>
                    <a:pt x="1486" y="1137"/>
                  </a:cubicBezTo>
                  <a:cubicBezTo>
                    <a:pt x="1857" y="665"/>
                    <a:pt x="1521" y="1"/>
                    <a:pt x="93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32"/>
            <p:cNvSpPr/>
            <p:nvPr/>
          </p:nvSpPr>
          <p:spPr>
            <a:xfrm>
              <a:off x="5811275" y="3013450"/>
              <a:ext cx="47325" cy="35750"/>
            </a:xfrm>
            <a:custGeom>
              <a:rect b="b" l="l" r="r" t="t"/>
              <a:pathLst>
                <a:path extrusionOk="0" h="1430" w="1893">
                  <a:moveTo>
                    <a:pt x="937" y="0"/>
                  </a:moveTo>
                  <a:cubicBezTo>
                    <a:pt x="908" y="0"/>
                    <a:pt x="879" y="2"/>
                    <a:pt x="849" y="5"/>
                  </a:cubicBezTo>
                  <a:cubicBezTo>
                    <a:pt x="212" y="76"/>
                    <a:pt x="0" y="889"/>
                    <a:pt x="495" y="1278"/>
                  </a:cubicBezTo>
                  <a:cubicBezTo>
                    <a:pt x="628" y="1382"/>
                    <a:pt x="786" y="1430"/>
                    <a:pt x="943" y="1430"/>
                  </a:cubicBezTo>
                  <a:cubicBezTo>
                    <a:pt x="1161" y="1430"/>
                    <a:pt x="1377" y="1337"/>
                    <a:pt x="1521" y="1172"/>
                  </a:cubicBezTo>
                  <a:cubicBezTo>
                    <a:pt x="1892" y="667"/>
                    <a:pt x="1524" y="0"/>
                    <a:pt x="9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32"/>
            <p:cNvSpPr/>
            <p:nvPr/>
          </p:nvSpPr>
          <p:spPr>
            <a:xfrm>
              <a:off x="5977450" y="2993000"/>
              <a:ext cx="45200" cy="35800"/>
            </a:xfrm>
            <a:custGeom>
              <a:rect b="b" l="l" r="r" t="t"/>
              <a:pathLst>
                <a:path extrusionOk="0" h="1432" w="1808">
                  <a:moveTo>
                    <a:pt x="988" y="1"/>
                  </a:moveTo>
                  <a:cubicBezTo>
                    <a:pt x="350" y="1"/>
                    <a:pt x="0" y="848"/>
                    <a:pt x="569" y="1283"/>
                  </a:cubicBezTo>
                  <a:cubicBezTo>
                    <a:pt x="699" y="1384"/>
                    <a:pt x="846" y="1432"/>
                    <a:pt x="992" y="1432"/>
                  </a:cubicBezTo>
                  <a:cubicBezTo>
                    <a:pt x="1204" y="1432"/>
                    <a:pt x="1413" y="1330"/>
                    <a:pt x="1560" y="1141"/>
                  </a:cubicBezTo>
                  <a:cubicBezTo>
                    <a:pt x="1807" y="858"/>
                    <a:pt x="1772" y="398"/>
                    <a:pt x="1489" y="151"/>
                  </a:cubicBezTo>
                  <a:lnTo>
                    <a:pt x="1418" y="151"/>
                  </a:lnTo>
                  <a:lnTo>
                    <a:pt x="1100" y="9"/>
                  </a:lnTo>
                  <a:cubicBezTo>
                    <a:pt x="1062" y="4"/>
                    <a:pt x="1025" y="1"/>
                    <a:pt x="98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32"/>
            <p:cNvSpPr/>
            <p:nvPr/>
          </p:nvSpPr>
          <p:spPr>
            <a:xfrm>
              <a:off x="6073025" y="3066500"/>
              <a:ext cx="47325" cy="35950"/>
            </a:xfrm>
            <a:custGeom>
              <a:rect b="b" l="l" r="r" t="t"/>
              <a:pathLst>
                <a:path extrusionOk="0" h="1438" w="1893">
                  <a:moveTo>
                    <a:pt x="938" y="0"/>
                  </a:moveTo>
                  <a:cubicBezTo>
                    <a:pt x="909" y="0"/>
                    <a:pt x="879" y="2"/>
                    <a:pt x="850" y="5"/>
                  </a:cubicBezTo>
                  <a:cubicBezTo>
                    <a:pt x="213" y="112"/>
                    <a:pt x="1" y="925"/>
                    <a:pt x="531" y="1314"/>
                  </a:cubicBezTo>
                  <a:cubicBezTo>
                    <a:pt x="643" y="1398"/>
                    <a:pt x="782" y="1438"/>
                    <a:pt x="925" y="1438"/>
                  </a:cubicBezTo>
                  <a:cubicBezTo>
                    <a:pt x="1144" y="1438"/>
                    <a:pt x="1372" y="1344"/>
                    <a:pt x="1522" y="1173"/>
                  </a:cubicBezTo>
                  <a:cubicBezTo>
                    <a:pt x="1893" y="667"/>
                    <a:pt x="1524" y="0"/>
                    <a:pt x="93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32"/>
            <p:cNvSpPr/>
            <p:nvPr/>
          </p:nvSpPr>
          <p:spPr>
            <a:xfrm>
              <a:off x="5989025" y="3076975"/>
              <a:ext cx="47125" cy="35850"/>
            </a:xfrm>
            <a:custGeom>
              <a:rect b="b" l="l" r="r" t="t"/>
              <a:pathLst>
                <a:path extrusionOk="0" h="1434" w="1885">
                  <a:moveTo>
                    <a:pt x="971" y="1"/>
                  </a:moveTo>
                  <a:cubicBezTo>
                    <a:pt x="931" y="1"/>
                    <a:pt x="891" y="4"/>
                    <a:pt x="849" y="11"/>
                  </a:cubicBezTo>
                  <a:cubicBezTo>
                    <a:pt x="212" y="82"/>
                    <a:pt x="0" y="895"/>
                    <a:pt x="495" y="1284"/>
                  </a:cubicBezTo>
                  <a:cubicBezTo>
                    <a:pt x="625" y="1385"/>
                    <a:pt x="778" y="1433"/>
                    <a:pt x="931" y="1433"/>
                  </a:cubicBezTo>
                  <a:cubicBezTo>
                    <a:pt x="1153" y="1433"/>
                    <a:pt x="1375" y="1332"/>
                    <a:pt x="1521" y="1143"/>
                  </a:cubicBezTo>
                  <a:cubicBezTo>
                    <a:pt x="1885" y="680"/>
                    <a:pt x="1538" y="1"/>
                    <a:pt x="971"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32"/>
            <p:cNvSpPr/>
            <p:nvPr/>
          </p:nvSpPr>
          <p:spPr>
            <a:xfrm>
              <a:off x="6082750" y="3150500"/>
              <a:ext cx="47325" cy="35725"/>
            </a:xfrm>
            <a:custGeom>
              <a:rect b="b" l="l" r="r" t="t"/>
              <a:pathLst>
                <a:path extrusionOk="0" h="1429" w="1893">
                  <a:moveTo>
                    <a:pt x="968" y="1"/>
                  </a:moveTo>
                  <a:cubicBezTo>
                    <a:pt x="941" y="1"/>
                    <a:pt x="913" y="3"/>
                    <a:pt x="885" y="6"/>
                  </a:cubicBezTo>
                  <a:cubicBezTo>
                    <a:pt x="248" y="77"/>
                    <a:pt x="1" y="890"/>
                    <a:pt x="531" y="1279"/>
                  </a:cubicBezTo>
                  <a:cubicBezTo>
                    <a:pt x="647" y="1380"/>
                    <a:pt x="791" y="1428"/>
                    <a:pt x="939" y="1428"/>
                  </a:cubicBezTo>
                  <a:cubicBezTo>
                    <a:pt x="1154" y="1428"/>
                    <a:pt x="1375" y="1327"/>
                    <a:pt x="1522" y="1138"/>
                  </a:cubicBezTo>
                  <a:cubicBezTo>
                    <a:pt x="1893" y="666"/>
                    <a:pt x="1525" y="1"/>
                    <a:pt x="96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32"/>
            <p:cNvSpPr/>
            <p:nvPr/>
          </p:nvSpPr>
          <p:spPr>
            <a:xfrm>
              <a:off x="5895275" y="3003700"/>
              <a:ext cx="47325" cy="35775"/>
            </a:xfrm>
            <a:custGeom>
              <a:rect b="b" l="l" r="r" t="t"/>
              <a:pathLst>
                <a:path extrusionOk="0" h="1431" w="1893">
                  <a:moveTo>
                    <a:pt x="937" y="1"/>
                  </a:moveTo>
                  <a:cubicBezTo>
                    <a:pt x="909" y="1"/>
                    <a:pt x="879" y="3"/>
                    <a:pt x="850" y="6"/>
                  </a:cubicBezTo>
                  <a:cubicBezTo>
                    <a:pt x="213" y="77"/>
                    <a:pt x="1" y="890"/>
                    <a:pt x="496" y="1279"/>
                  </a:cubicBezTo>
                  <a:cubicBezTo>
                    <a:pt x="629" y="1383"/>
                    <a:pt x="787" y="1431"/>
                    <a:pt x="943" y="1431"/>
                  </a:cubicBezTo>
                  <a:cubicBezTo>
                    <a:pt x="1162" y="1431"/>
                    <a:pt x="1378" y="1338"/>
                    <a:pt x="1522" y="1173"/>
                  </a:cubicBezTo>
                  <a:cubicBezTo>
                    <a:pt x="1893" y="667"/>
                    <a:pt x="1524" y="1"/>
                    <a:pt x="93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32"/>
            <p:cNvSpPr/>
            <p:nvPr/>
          </p:nvSpPr>
          <p:spPr>
            <a:xfrm>
              <a:off x="1978939" y="635529"/>
              <a:ext cx="436900" cy="612875"/>
            </a:xfrm>
            <a:custGeom>
              <a:rect b="b" l="l" r="r" t="t"/>
              <a:pathLst>
                <a:path extrusionOk="0" h="24515" w="17476">
                  <a:moveTo>
                    <a:pt x="5155" y="8885"/>
                  </a:moveTo>
                  <a:cubicBezTo>
                    <a:pt x="7126" y="8885"/>
                    <a:pt x="9021" y="10413"/>
                    <a:pt x="9021" y="12735"/>
                  </a:cubicBezTo>
                  <a:cubicBezTo>
                    <a:pt x="9021" y="14857"/>
                    <a:pt x="7288" y="16591"/>
                    <a:pt x="5165" y="16591"/>
                  </a:cubicBezTo>
                  <a:cubicBezTo>
                    <a:pt x="1769" y="16591"/>
                    <a:pt x="36" y="12452"/>
                    <a:pt x="2477" y="10011"/>
                  </a:cubicBezTo>
                  <a:cubicBezTo>
                    <a:pt x="3255" y="9233"/>
                    <a:pt x="4213" y="8885"/>
                    <a:pt x="5155" y="8885"/>
                  </a:cubicBezTo>
                  <a:close/>
                  <a:moveTo>
                    <a:pt x="5165" y="0"/>
                  </a:moveTo>
                  <a:lnTo>
                    <a:pt x="2371" y="3361"/>
                  </a:lnTo>
                  <a:lnTo>
                    <a:pt x="3361" y="4174"/>
                  </a:lnTo>
                  <a:lnTo>
                    <a:pt x="4529" y="2759"/>
                  </a:lnTo>
                  <a:lnTo>
                    <a:pt x="4529" y="4917"/>
                  </a:lnTo>
                  <a:lnTo>
                    <a:pt x="3715" y="4917"/>
                  </a:lnTo>
                  <a:lnTo>
                    <a:pt x="3715" y="6191"/>
                  </a:lnTo>
                  <a:lnTo>
                    <a:pt x="4529" y="6191"/>
                  </a:lnTo>
                  <a:lnTo>
                    <a:pt x="4529" y="7641"/>
                  </a:lnTo>
                  <a:cubicBezTo>
                    <a:pt x="1946" y="7924"/>
                    <a:pt x="1" y="10117"/>
                    <a:pt x="1" y="12735"/>
                  </a:cubicBezTo>
                  <a:cubicBezTo>
                    <a:pt x="1" y="15352"/>
                    <a:pt x="1946" y="17546"/>
                    <a:pt x="4529" y="17829"/>
                  </a:cubicBezTo>
                  <a:lnTo>
                    <a:pt x="4529" y="21366"/>
                  </a:lnTo>
                  <a:lnTo>
                    <a:pt x="3078" y="21366"/>
                  </a:lnTo>
                  <a:lnTo>
                    <a:pt x="3078" y="22675"/>
                  </a:lnTo>
                  <a:lnTo>
                    <a:pt x="4529" y="22675"/>
                  </a:lnTo>
                  <a:lnTo>
                    <a:pt x="4529" y="24514"/>
                  </a:lnTo>
                  <a:lnTo>
                    <a:pt x="5802" y="24514"/>
                  </a:lnTo>
                  <a:lnTo>
                    <a:pt x="5802" y="22675"/>
                  </a:lnTo>
                  <a:lnTo>
                    <a:pt x="7288" y="22675"/>
                  </a:lnTo>
                  <a:lnTo>
                    <a:pt x="7288" y="21366"/>
                  </a:lnTo>
                  <a:lnTo>
                    <a:pt x="5802" y="21366"/>
                  </a:lnTo>
                  <a:lnTo>
                    <a:pt x="5802" y="17829"/>
                  </a:lnTo>
                  <a:cubicBezTo>
                    <a:pt x="8384" y="17510"/>
                    <a:pt x="10295" y="15317"/>
                    <a:pt x="10295" y="12735"/>
                  </a:cubicBezTo>
                  <a:lnTo>
                    <a:pt x="10295" y="12310"/>
                  </a:lnTo>
                  <a:lnTo>
                    <a:pt x="15035" y="10754"/>
                  </a:lnTo>
                  <a:lnTo>
                    <a:pt x="14044" y="12310"/>
                  </a:lnTo>
                  <a:lnTo>
                    <a:pt x="15141" y="13018"/>
                  </a:lnTo>
                  <a:lnTo>
                    <a:pt x="17475" y="9304"/>
                  </a:lnTo>
                  <a:lnTo>
                    <a:pt x="13372" y="7676"/>
                  </a:lnTo>
                  <a:lnTo>
                    <a:pt x="12912" y="8879"/>
                  </a:lnTo>
                  <a:lnTo>
                    <a:pt x="14610" y="9551"/>
                  </a:lnTo>
                  <a:lnTo>
                    <a:pt x="10012" y="11037"/>
                  </a:lnTo>
                  <a:cubicBezTo>
                    <a:pt x="9375" y="9197"/>
                    <a:pt x="7748" y="7889"/>
                    <a:pt x="5802" y="7676"/>
                  </a:cubicBezTo>
                  <a:lnTo>
                    <a:pt x="5802" y="6191"/>
                  </a:lnTo>
                  <a:lnTo>
                    <a:pt x="6651" y="6191"/>
                  </a:lnTo>
                  <a:lnTo>
                    <a:pt x="6651" y="4882"/>
                  </a:lnTo>
                  <a:lnTo>
                    <a:pt x="5802" y="4882"/>
                  </a:lnTo>
                  <a:lnTo>
                    <a:pt x="5802" y="2759"/>
                  </a:lnTo>
                  <a:lnTo>
                    <a:pt x="6969" y="4174"/>
                  </a:lnTo>
                  <a:lnTo>
                    <a:pt x="7960" y="3361"/>
                  </a:lnTo>
                  <a:lnTo>
                    <a:pt x="5165" y="0"/>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32"/>
            <p:cNvSpPr/>
            <p:nvPr/>
          </p:nvSpPr>
          <p:spPr>
            <a:xfrm>
              <a:off x="5796225" y="2467050"/>
              <a:ext cx="487300" cy="357750"/>
            </a:xfrm>
            <a:custGeom>
              <a:rect b="b" l="l" r="r" t="t"/>
              <a:pathLst>
                <a:path extrusionOk="0" h="14310" w="19492">
                  <a:moveTo>
                    <a:pt x="10048" y="7146"/>
                  </a:moveTo>
                  <a:cubicBezTo>
                    <a:pt x="10265" y="7146"/>
                    <a:pt x="10490" y="7169"/>
                    <a:pt x="10719" y="7216"/>
                  </a:cubicBezTo>
                  <a:cubicBezTo>
                    <a:pt x="12382" y="7570"/>
                    <a:pt x="13443" y="9197"/>
                    <a:pt x="13124" y="10860"/>
                  </a:cubicBezTo>
                  <a:cubicBezTo>
                    <a:pt x="12794" y="12451"/>
                    <a:pt x="11448" y="13342"/>
                    <a:pt x="10084" y="13342"/>
                  </a:cubicBezTo>
                  <a:cubicBezTo>
                    <a:pt x="9113" y="13342"/>
                    <a:pt x="8132" y="12891"/>
                    <a:pt x="7500" y="11921"/>
                  </a:cubicBezTo>
                  <a:cubicBezTo>
                    <a:pt x="6107" y="9815"/>
                    <a:pt x="7681" y="7146"/>
                    <a:pt x="10048" y="7146"/>
                  </a:cubicBezTo>
                  <a:close/>
                  <a:moveTo>
                    <a:pt x="9375" y="0"/>
                  </a:moveTo>
                  <a:lnTo>
                    <a:pt x="7429" y="2936"/>
                  </a:lnTo>
                  <a:lnTo>
                    <a:pt x="8314" y="3502"/>
                  </a:lnTo>
                  <a:lnTo>
                    <a:pt x="9092" y="2264"/>
                  </a:lnTo>
                  <a:lnTo>
                    <a:pt x="9552" y="6155"/>
                  </a:lnTo>
                  <a:cubicBezTo>
                    <a:pt x="7995" y="6367"/>
                    <a:pt x="6686" y="7428"/>
                    <a:pt x="6191" y="8914"/>
                  </a:cubicBezTo>
                  <a:lnTo>
                    <a:pt x="5024" y="8667"/>
                  </a:lnTo>
                  <a:lnTo>
                    <a:pt x="5165" y="8030"/>
                  </a:lnTo>
                  <a:lnTo>
                    <a:pt x="4139" y="7818"/>
                  </a:lnTo>
                  <a:lnTo>
                    <a:pt x="3998" y="8454"/>
                  </a:lnTo>
                  <a:lnTo>
                    <a:pt x="2335" y="8101"/>
                  </a:lnTo>
                  <a:lnTo>
                    <a:pt x="3609" y="7428"/>
                  </a:lnTo>
                  <a:lnTo>
                    <a:pt x="3149" y="6509"/>
                  </a:lnTo>
                  <a:lnTo>
                    <a:pt x="1" y="8171"/>
                  </a:lnTo>
                  <a:lnTo>
                    <a:pt x="2229" y="10930"/>
                  </a:lnTo>
                  <a:lnTo>
                    <a:pt x="3043" y="10294"/>
                  </a:lnTo>
                  <a:lnTo>
                    <a:pt x="2088" y="9126"/>
                  </a:lnTo>
                  <a:lnTo>
                    <a:pt x="3821" y="9480"/>
                  </a:lnTo>
                  <a:lnTo>
                    <a:pt x="3680" y="10117"/>
                  </a:lnTo>
                  <a:lnTo>
                    <a:pt x="4670" y="10329"/>
                  </a:lnTo>
                  <a:lnTo>
                    <a:pt x="4812" y="9692"/>
                  </a:lnTo>
                  <a:lnTo>
                    <a:pt x="5979" y="9905"/>
                  </a:lnTo>
                  <a:cubicBezTo>
                    <a:pt x="5837" y="11956"/>
                    <a:pt x="7252" y="13796"/>
                    <a:pt x="9269" y="14220"/>
                  </a:cubicBezTo>
                  <a:cubicBezTo>
                    <a:pt x="9553" y="14280"/>
                    <a:pt x="9838" y="14309"/>
                    <a:pt x="10118" y="14309"/>
                  </a:cubicBezTo>
                  <a:cubicBezTo>
                    <a:pt x="11827" y="14309"/>
                    <a:pt x="13396" y="13238"/>
                    <a:pt x="13973" y="11567"/>
                  </a:cubicBezTo>
                  <a:lnTo>
                    <a:pt x="16803" y="12133"/>
                  </a:lnTo>
                  <a:lnTo>
                    <a:pt x="16556" y="13301"/>
                  </a:lnTo>
                  <a:lnTo>
                    <a:pt x="17581" y="13513"/>
                  </a:lnTo>
                  <a:lnTo>
                    <a:pt x="17794" y="12345"/>
                  </a:lnTo>
                  <a:lnTo>
                    <a:pt x="19279" y="12664"/>
                  </a:lnTo>
                  <a:lnTo>
                    <a:pt x="19492" y="11638"/>
                  </a:lnTo>
                  <a:lnTo>
                    <a:pt x="18006" y="11355"/>
                  </a:lnTo>
                  <a:lnTo>
                    <a:pt x="18254" y="10188"/>
                  </a:lnTo>
                  <a:lnTo>
                    <a:pt x="17228" y="9975"/>
                  </a:lnTo>
                  <a:lnTo>
                    <a:pt x="17016" y="11143"/>
                  </a:lnTo>
                  <a:lnTo>
                    <a:pt x="14186" y="10541"/>
                  </a:lnTo>
                  <a:cubicBezTo>
                    <a:pt x="14362" y="8490"/>
                    <a:pt x="12948" y="6615"/>
                    <a:pt x="10931" y="6190"/>
                  </a:cubicBezTo>
                  <a:cubicBezTo>
                    <a:pt x="10790" y="6155"/>
                    <a:pt x="10684" y="6155"/>
                    <a:pt x="10577" y="6120"/>
                  </a:cubicBezTo>
                  <a:lnTo>
                    <a:pt x="10118" y="2122"/>
                  </a:lnTo>
                  <a:lnTo>
                    <a:pt x="11214" y="3184"/>
                  </a:lnTo>
                  <a:lnTo>
                    <a:pt x="11922" y="2441"/>
                  </a:lnTo>
                  <a:lnTo>
                    <a:pt x="9375" y="0"/>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32"/>
            <p:cNvSpPr/>
            <p:nvPr/>
          </p:nvSpPr>
          <p:spPr>
            <a:xfrm>
              <a:off x="5591950" y="1139650"/>
              <a:ext cx="475800" cy="439525"/>
            </a:xfrm>
            <a:custGeom>
              <a:rect b="b" l="l" r="r" t="t"/>
              <a:pathLst>
                <a:path extrusionOk="0" h="17581" w="19032">
                  <a:moveTo>
                    <a:pt x="9280" y="3035"/>
                  </a:moveTo>
                  <a:cubicBezTo>
                    <a:pt x="10814" y="3035"/>
                    <a:pt x="12328" y="4028"/>
                    <a:pt x="12700" y="5801"/>
                  </a:cubicBezTo>
                  <a:cubicBezTo>
                    <a:pt x="13187" y="8129"/>
                    <a:pt x="11334" y="10022"/>
                    <a:pt x="9280" y="10022"/>
                  </a:cubicBezTo>
                  <a:cubicBezTo>
                    <a:pt x="8649" y="10022"/>
                    <a:pt x="8000" y="9844"/>
                    <a:pt x="7393" y="9445"/>
                  </a:cubicBezTo>
                  <a:cubicBezTo>
                    <a:pt x="5766" y="8384"/>
                    <a:pt x="5306" y="6226"/>
                    <a:pt x="6368" y="4634"/>
                  </a:cubicBezTo>
                  <a:cubicBezTo>
                    <a:pt x="7076" y="3543"/>
                    <a:pt x="8183" y="3035"/>
                    <a:pt x="9280" y="3035"/>
                  </a:cubicBezTo>
                  <a:close/>
                  <a:moveTo>
                    <a:pt x="2759" y="0"/>
                  </a:moveTo>
                  <a:lnTo>
                    <a:pt x="2052" y="1132"/>
                  </a:lnTo>
                  <a:lnTo>
                    <a:pt x="637" y="212"/>
                  </a:lnTo>
                  <a:lnTo>
                    <a:pt x="0" y="1167"/>
                  </a:lnTo>
                  <a:lnTo>
                    <a:pt x="1415" y="2087"/>
                  </a:lnTo>
                  <a:lnTo>
                    <a:pt x="672" y="3219"/>
                  </a:lnTo>
                  <a:lnTo>
                    <a:pt x="1663" y="3820"/>
                  </a:lnTo>
                  <a:lnTo>
                    <a:pt x="2406" y="2724"/>
                  </a:lnTo>
                  <a:lnTo>
                    <a:pt x="5094" y="4492"/>
                  </a:lnTo>
                  <a:cubicBezTo>
                    <a:pt x="4068" y="6580"/>
                    <a:pt x="4811" y="9126"/>
                    <a:pt x="6757" y="10400"/>
                  </a:cubicBezTo>
                  <a:cubicBezTo>
                    <a:pt x="6863" y="10471"/>
                    <a:pt x="7004" y="10541"/>
                    <a:pt x="7110" y="10612"/>
                  </a:cubicBezTo>
                  <a:lnTo>
                    <a:pt x="5943" y="14998"/>
                  </a:lnTo>
                  <a:lnTo>
                    <a:pt x="5236" y="13477"/>
                  </a:lnTo>
                  <a:lnTo>
                    <a:pt x="4174" y="13973"/>
                  </a:lnTo>
                  <a:lnTo>
                    <a:pt x="5837" y="17581"/>
                  </a:lnTo>
                  <a:lnTo>
                    <a:pt x="9091" y="15281"/>
                  </a:lnTo>
                  <a:lnTo>
                    <a:pt x="8419" y="14326"/>
                  </a:lnTo>
                  <a:lnTo>
                    <a:pt x="7075" y="15281"/>
                  </a:lnTo>
                  <a:lnTo>
                    <a:pt x="8207" y="11037"/>
                  </a:lnTo>
                  <a:cubicBezTo>
                    <a:pt x="8577" y="11127"/>
                    <a:pt x="8948" y="11171"/>
                    <a:pt x="9314" y="11171"/>
                  </a:cubicBezTo>
                  <a:cubicBezTo>
                    <a:pt x="10667" y="11171"/>
                    <a:pt x="11958" y="10573"/>
                    <a:pt x="12876" y="9516"/>
                  </a:cubicBezTo>
                  <a:lnTo>
                    <a:pt x="13973" y="10294"/>
                  </a:lnTo>
                  <a:lnTo>
                    <a:pt x="13584" y="10895"/>
                  </a:lnTo>
                  <a:lnTo>
                    <a:pt x="14539" y="11532"/>
                  </a:lnTo>
                  <a:lnTo>
                    <a:pt x="14963" y="10895"/>
                  </a:lnTo>
                  <a:lnTo>
                    <a:pt x="16555" y="11956"/>
                  </a:lnTo>
                  <a:lnTo>
                    <a:pt x="14928" y="12133"/>
                  </a:lnTo>
                  <a:lnTo>
                    <a:pt x="15070" y="13301"/>
                  </a:lnTo>
                  <a:lnTo>
                    <a:pt x="19031" y="12841"/>
                  </a:lnTo>
                  <a:lnTo>
                    <a:pt x="17864" y="9056"/>
                  </a:lnTo>
                  <a:lnTo>
                    <a:pt x="16732" y="9374"/>
                  </a:lnTo>
                  <a:lnTo>
                    <a:pt x="17263" y="11001"/>
                  </a:lnTo>
                  <a:lnTo>
                    <a:pt x="15600" y="9940"/>
                  </a:lnTo>
                  <a:lnTo>
                    <a:pt x="16025" y="9303"/>
                  </a:lnTo>
                  <a:lnTo>
                    <a:pt x="15034" y="8667"/>
                  </a:lnTo>
                  <a:lnTo>
                    <a:pt x="14610" y="9303"/>
                  </a:lnTo>
                  <a:lnTo>
                    <a:pt x="13513" y="8560"/>
                  </a:lnTo>
                  <a:cubicBezTo>
                    <a:pt x="14574" y="6438"/>
                    <a:pt x="13902" y="3856"/>
                    <a:pt x="11886" y="2547"/>
                  </a:cubicBezTo>
                  <a:cubicBezTo>
                    <a:pt x="11113" y="2037"/>
                    <a:pt x="10239" y="1790"/>
                    <a:pt x="9369" y="1790"/>
                  </a:cubicBezTo>
                  <a:cubicBezTo>
                    <a:pt x="8008" y="1790"/>
                    <a:pt x="6659" y="2394"/>
                    <a:pt x="5731" y="3537"/>
                  </a:cubicBezTo>
                  <a:lnTo>
                    <a:pt x="3007" y="1769"/>
                  </a:lnTo>
                  <a:lnTo>
                    <a:pt x="3750" y="637"/>
                  </a:lnTo>
                  <a:lnTo>
                    <a:pt x="2759" y="0"/>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32"/>
            <p:cNvSpPr/>
            <p:nvPr/>
          </p:nvSpPr>
          <p:spPr>
            <a:xfrm>
              <a:off x="2630387" y="2710331"/>
              <a:ext cx="557175" cy="398100"/>
            </a:xfrm>
            <a:custGeom>
              <a:rect b="b" l="l" r="r" t="t"/>
              <a:pathLst>
                <a:path extrusionOk="0" h="15924" w="22287">
                  <a:moveTo>
                    <a:pt x="11502" y="7815"/>
                  </a:moveTo>
                  <a:cubicBezTo>
                    <a:pt x="11559" y="7815"/>
                    <a:pt x="11616" y="7816"/>
                    <a:pt x="11674" y="7818"/>
                  </a:cubicBezTo>
                  <a:cubicBezTo>
                    <a:pt x="13620" y="7889"/>
                    <a:pt x="15105" y="9516"/>
                    <a:pt x="15035" y="11462"/>
                  </a:cubicBezTo>
                  <a:cubicBezTo>
                    <a:pt x="14941" y="13513"/>
                    <a:pt x="13252" y="14811"/>
                    <a:pt x="11512" y="14811"/>
                  </a:cubicBezTo>
                  <a:cubicBezTo>
                    <a:pt x="10612" y="14811"/>
                    <a:pt x="9698" y="14463"/>
                    <a:pt x="8986" y="13690"/>
                  </a:cubicBezTo>
                  <a:cubicBezTo>
                    <a:pt x="6903" y="11434"/>
                    <a:pt x="8499" y="7815"/>
                    <a:pt x="11502" y="7815"/>
                  </a:cubicBezTo>
                  <a:close/>
                  <a:moveTo>
                    <a:pt x="8880" y="1"/>
                  </a:moveTo>
                  <a:lnTo>
                    <a:pt x="7252" y="3644"/>
                  </a:lnTo>
                  <a:lnTo>
                    <a:pt x="8314" y="4140"/>
                  </a:lnTo>
                  <a:lnTo>
                    <a:pt x="8986" y="2618"/>
                  </a:lnTo>
                  <a:lnTo>
                    <a:pt x="10188" y="6863"/>
                  </a:lnTo>
                  <a:cubicBezTo>
                    <a:pt x="8491" y="7359"/>
                    <a:pt x="7252" y="8809"/>
                    <a:pt x="6934" y="10542"/>
                  </a:cubicBezTo>
                  <a:lnTo>
                    <a:pt x="5625" y="10471"/>
                  </a:lnTo>
                  <a:lnTo>
                    <a:pt x="5661" y="9729"/>
                  </a:lnTo>
                  <a:lnTo>
                    <a:pt x="4493" y="9693"/>
                  </a:lnTo>
                  <a:lnTo>
                    <a:pt x="4458" y="10436"/>
                  </a:lnTo>
                  <a:lnTo>
                    <a:pt x="2512" y="10365"/>
                  </a:lnTo>
                  <a:lnTo>
                    <a:pt x="3857" y="9375"/>
                  </a:lnTo>
                  <a:lnTo>
                    <a:pt x="3149" y="8420"/>
                  </a:lnTo>
                  <a:lnTo>
                    <a:pt x="1" y="10861"/>
                  </a:lnTo>
                  <a:lnTo>
                    <a:pt x="2937" y="13514"/>
                  </a:lnTo>
                  <a:lnTo>
                    <a:pt x="3715" y="12629"/>
                  </a:lnTo>
                  <a:lnTo>
                    <a:pt x="2477" y="11497"/>
                  </a:lnTo>
                  <a:lnTo>
                    <a:pt x="2477" y="11497"/>
                  </a:lnTo>
                  <a:lnTo>
                    <a:pt x="4423" y="11568"/>
                  </a:lnTo>
                  <a:lnTo>
                    <a:pt x="4387" y="12311"/>
                  </a:lnTo>
                  <a:lnTo>
                    <a:pt x="5554" y="12382"/>
                  </a:lnTo>
                  <a:lnTo>
                    <a:pt x="5590" y="11603"/>
                  </a:lnTo>
                  <a:lnTo>
                    <a:pt x="6934" y="11674"/>
                  </a:lnTo>
                  <a:cubicBezTo>
                    <a:pt x="7111" y="14009"/>
                    <a:pt x="9021" y="15813"/>
                    <a:pt x="11356" y="15919"/>
                  </a:cubicBezTo>
                  <a:cubicBezTo>
                    <a:pt x="11428" y="15922"/>
                    <a:pt x="11499" y="15924"/>
                    <a:pt x="11570" y="15924"/>
                  </a:cubicBezTo>
                  <a:cubicBezTo>
                    <a:pt x="13847" y="15924"/>
                    <a:pt x="15754" y="14293"/>
                    <a:pt x="16131" y="12063"/>
                  </a:cubicBezTo>
                  <a:lnTo>
                    <a:pt x="19386" y="12169"/>
                  </a:lnTo>
                  <a:lnTo>
                    <a:pt x="19315" y="13514"/>
                  </a:lnTo>
                  <a:lnTo>
                    <a:pt x="20482" y="13549"/>
                  </a:lnTo>
                  <a:lnTo>
                    <a:pt x="20553" y="12240"/>
                  </a:lnTo>
                  <a:lnTo>
                    <a:pt x="22216" y="12311"/>
                  </a:lnTo>
                  <a:lnTo>
                    <a:pt x="22286" y="11144"/>
                  </a:lnTo>
                  <a:lnTo>
                    <a:pt x="20588" y="11073"/>
                  </a:lnTo>
                  <a:lnTo>
                    <a:pt x="20659" y="9729"/>
                  </a:lnTo>
                  <a:lnTo>
                    <a:pt x="19456" y="9729"/>
                  </a:lnTo>
                  <a:lnTo>
                    <a:pt x="19421" y="11073"/>
                  </a:lnTo>
                  <a:lnTo>
                    <a:pt x="16167" y="10931"/>
                  </a:lnTo>
                  <a:cubicBezTo>
                    <a:pt x="15990" y="8597"/>
                    <a:pt x="14080" y="6757"/>
                    <a:pt x="11745" y="6651"/>
                  </a:cubicBezTo>
                  <a:lnTo>
                    <a:pt x="11320" y="6651"/>
                  </a:lnTo>
                  <a:lnTo>
                    <a:pt x="10118" y="2300"/>
                  </a:lnTo>
                  <a:lnTo>
                    <a:pt x="11497" y="3255"/>
                  </a:lnTo>
                  <a:lnTo>
                    <a:pt x="12169" y="2300"/>
                  </a:lnTo>
                  <a:lnTo>
                    <a:pt x="8880" y="1"/>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32"/>
            <p:cNvSpPr/>
            <p:nvPr/>
          </p:nvSpPr>
          <p:spPr>
            <a:xfrm>
              <a:off x="3069800" y="1374875"/>
              <a:ext cx="298050" cy="65475"/>
            </a:xfrm>
            <a:custGeom>
              <a:rect b="b" l="l" r="r" t="t"/>
              <a:pathLst>
                <a:path extrusionOk="0" h="2619" w="11922">
                  <a:moveTo>
                    <a:pt x="1486" y="0"/>
                  </a:moveTo>
                  <a:lnTo>
                    <a:pt x="0" y="2618"/>
                  </a:lnTo>
                  <a:lnTo>
                    <a:pt x="11921" y="2618"/>
                  </a:lnTo>
                  <a:lnTo>
                    <a:pt x="10435" y="0"/>
                  </a:lnTo>
                  <a:lnTo>
                    <a:pt x="8950" y="2583"/>
                  </a:lnTo>
                  <a:lnTo>
                    <a:pt x="7464" y="0"/>
                  </a:lnTo>
                  <a:lnTo>
                    <a:pt x="5978" y="2583"/>
                  </a:lnTo>
                  <a:lnTo>
                    <a:pt x="4457" y="0"/>
                  </a:lnTo>
                  <a:lnTo>
                    <a:pt x="2971" y="2583"/>
                  </a:lnTo>
                  <a:lnTo>
                    <a:pt x="1486" y="0"/>
                  </a:lnTo>
                  <a:close/>
                </a:path>
              </a:pathLst>
            </a:custGeom>
            <a:solidFill>
              <a:srgbClr val="0C9F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32"/>
            <p:cNvSpPr/>
            <p:nvPr/>
          </p:nvSpPr>
          <p:spPr>
            <a:xfrm>
              <a:off x="5777650" y="2243300"/>
              <a:ext cx="427175" cy="92875"/>
            </a:xfrm>
            <a:custGeom>
              <a:rect b="b" l="l" r="r" t="t"/>
              <a:pathLst>
                <a:path extrusionOk="0" h="3715" w="17087">
                  <a:moveTo>
                    <a:pt x="2123" y="0"/>
                  </a:moveTo>
                  <a:lnTo>
                    <a:pt x="1" y="3715"/>
                  </a:lnTo>
                  <a:lnTo>
                    <a:pt x="17086" y="3715"/>
                  </a:lnTo>
                  <a:lnTo>
                    <a:pt x="14964" y="0"/>
                  </a:lnTo>
                  <a:lnTo>
                    <a:pt x="12806" y="3679"/>
                  </a:lnTo>
                  <a:lnTo>
                    <a:pt x="10684" y="0"/>
                  </a:lnTo>
                  <a:lnTo>
                    <a:pt x="8561" y="3679"/>
                  </a:lnTo>
                  <a:lnTo>
                    <a:pt x="6404" y="0"/>
                  </a:lnTo>
                  <a:lnTo>
                    <a:pt x="4281" y="3679"/>
                  </a:lnTo>
                  <a:lnTo>
                    <a:pt x="2123" y="0"/>
                  </a:lnTo>
                  <a:close/>
                </a:path>
              </a:pathLst>
            </a:custGeom>
            <a:solidFill>
              <a:srgbClr val="0C9F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32"/>
            <p:cNvSpPr/>
            <p:nvPr/>
          </p:nvSpPr>
          <p:spPr>
            <a:xfrm>
              <a:off x="2040292" y="1566305"/>
              <a:ext cx="428050" cy="92900"/>
            </a:xfrm>
            <a:custGeom>
              <a:rect b="b" l="l" r="r" t="t"/>
              <a:pathLst>
                <a:path extrusionOk="0" h="3716" w="17122">
                  <a:moveTo>
                    <a:pt x="2159" y="1"/>
                  </a:moveTo>
                  <a:lnTo>
                    <a:pt x="1" y="3715"/>
                  </a:lnTo>
                  <a:lnTo>
                    <a:pt x="17122" y="3715"/>
                  </a:lnTo>
                  <a:lnTo>
                    <a:pt x="14964" y="1"/>
                  </a:lnTo>
                  <a:lnTo>
                    <a:pt x="12842" y="3680"/>
                  </a:lnTo>
                  <a:lnTo>
                    <a:pt x="10684" y="1"/>
                  </a:lnTo>
                  <a:lnTo>
                    <a:pt x="8561" y="3680"/>
                  </a:lnTo>
                  <a:lnTo>
                    <a:pt x="6439" y="1"/>
                  </a:lnTo>
                  <a:lnTo>
                    <a:pt x="4281" y="3680"/>
                  </a:lnTo>
                  <a:lnTo>
                    <a:pt x="2159" y="1"/>
                  </a:lnTo>
                  <a:close/>
                </a:path>
              </a:pathLst>
            </a:custGeom>
            <a:solidFill>
              <a:srgbClr val="F266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32"/>
            <p:cNvSpPr/>
            <p:nvPr/>
          </p:nvSpPr>
          <p:spPr>
            <a:xfrm>
              <a:off x="2568986" y="1193315"/>
              <a:ext cx="326350" cy="70775"/>
            </a:xfrm>
            <a:custGeom>
              <a:rect b="b" l="l" r="r" t="t"/>
              <a:pathLst>
                <a:path extrusionOk="0" h="2831" w="13054">
                  <a:moveTo>
                    <a:pt x="1663" y="1"/>
                  </a:moveTo>
                  <a:lnTo>
                    <a:pt x="1" y="2831"/>
                  </a:lnTo>
                  <a:lnTo>
                    <a:pt x="13054" y="2831"/>
                  </a:lnTo>
                  <a:lnTo>
                    <a:pt x="11426" y="1"/>
                  </a:lnTo>
                  <a:lnTo>
                    <a:pt x="9799" y="2795"/>
                  </a:lnTo>
                  <a:lnTo>
                    <a:pt x="8172" y="1"/>
                  </a:lnTo>
                  <a:lnTo>
                    <a:pt x="6545" y="2795"/>
                  </a:lnTo>
                  <a:lnTo>
                    <a:pt x="4918" y="1"/>
                  </a:lnTo>
                  <a:lnTo>
                    <a:pt x="3290" y="2795"/>
                  </a:lnTo>
                  <a:lnTo>
                    <a:pt x="1663" y="1"/>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32"/>
            <p:cNvSpPr/>
            <p:nvPr/>
          </p:nvSpPr>
          <p:spPr>
            <a:xfrm>
              <a:off x="4891331" y="3031819"/>
              <a:ext cx="95525" cy="440425"/>
            </a:xfrm>
            <a:custGeom>
              <a:rect b="b" l="l" r="r" t="t"/>
              <a:pathLst>
                <a:path extrusionOk="0" h="17617" w="3821">
                  <a:moveTo>
                    <a:pt x="3821" y="1"/>
                  </a:moveTo>
                  <a:lnTo>
                    <a:pt x="1" y="2194"/>
                  </a:lnTo>
                  <a:lnTo>
                    <a:pt x="3821" y="4422"/>
                  </a:lnTo>
                  <a:lnTo>
                    <a:pt x="3821" y="4387"/>
                  </a:lnTo>
                  <a:lnTo>
                    <a:pt x="3821" y="1"/>
                  </a:lnTo>
                  <a:close/>
                  <a:moveTo>
                    <a:pt x="3821" y="4422"/>
                  </a:moveTo>
                  <a:lnTo>
                    <a:pt x="1" y="6616"/>
                  </a:lnTo>
                  <a:lnTo>
                    <a:pt x="3821" y="8809"/>
                  </a:lnTo>
                  <a:lnTo>
                    <a:pt x="3821" y="4422"/>
                  </a:lnTo>
                  <a:close/>
                  <a:moveTo>
                    <a:pt x="3821" y="8809"/>
                  </a:moveTo>
                  <a:lnTo>
                    <a:pt x="1" y="11002"/>
                  </a:lnTo>
                  <a:lnTo>
                    <a:pt x="3821" y="13195"/>
                  </a:lnTo>
                  <a:lnTo>
                    <a:pt x="3821" y="8809"/>
                  </a:lnTo>
                  <a:close/>
                  <a:moveTo>
                    <a:pt x="3821" y="13195"/>
                  </a:moveTo>
                  <a:lnTo>
                    <a:pt x="1" y="15424"/>
                  </a:lnTo>
                  <a:lnTo>
                    <a:pt x="3821" y="17617"/>
                  </a:lnTo>
                  <a:lnTo>
                    <a:pt x="3821" y="13231"/>
                  </a:lnTo>
                  <a:lnTo>
                    <a:pt x="3821" y="13195"/>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1" name="Google Shape;1881;p32"/>
          <p:cNvSpPr/>
          <p:nvPr/>
        </p:nvSpPr>
        <p:spPr>
          <a:xfrm>
            <a:off x="-1240125" y="-1028100"/>
            <a:ext cx="7295539" cy="7870212"/>
          </a:xfrm>
          <a:custGeom>
            <a:rect b="b" l="l" r="r" t="t"/>
            <a:pathLst>
              <a:path extrusionOk="0" h="67069" w="67070">
                <a:moveTo>
                  <a:pt x="33535" y="0"/>
                </a:moveTo>
                <a:cubicBezTo>
                  <a:pt x="14999" y="0"/>
                  <a:pt x="1" y="14999"/>
                  <a:pt x="1" y="33534"/>
                </a:cubicBezTo>
                <a:cubicBezTo>
                  <a:pt x="1" y="52035"/>
                  <a:pt x="14999" y="67069"/>
                  <a:pt x="33535" y="67069"/>
                </a:cubicBezTo>
                <a:cubicBezTo>
                  <a:pt x="52071" y="67069"/>
                  <a:pt x="67069" y="52035"/>
                  <a:pt x="67069" y="33534"/>
                </a:cubicBezTo>
                <a:cubicBezTo>
                  <a:pt x="67069" y="14999"/>
                  <a:pt x="52071" y="0"/>
                  <a:pt x="33535" y="0"/>
                </a:cubicBezTo>
                <a:close/>
              </a:path>
            </a:pathLst>
          </a:custGeom>
          <a:solidFill>
            <a:srgbClr val="0217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32"/>
          <p:cNvSpPr txBox="1"/>
          <p:nvPr>
            <p:ph type="title"/>
          </p:nvPr>
        </p:nvSpPr>
        <p:spPr>
          <a:xfrm>
            <a:off x="843217" y="554225"/>
            <a:ext cx="3623100" cy="841800"/>
          </a:xfrm>
          <a:prstGeom prst="rect">
            <a:avLst/>
          </a:prstGeom>
        </p:spPr>
        <p:txBody>
          <a:bodyPr anchorCtr="0" anchor="b" bIns="91425" lIns="91425" spcFirstLastPara="1" rIns="91425" wrap="square" tIns="91425">
            <a:noAutofit/>
          </a:bodyPr>
          <a:lstStyle>
            <a:lvl1pPr lvl="0" rtl="0">
              <a:spcBef>
                <a:spcPts val="0"/>
              </a:spcBef>
              <a:spcAft>
                <a:spcPts val="0"/>
              </a:spcAft>
              <a:buSzPts val="3600"/>
              <a:buNone/>
              <a:defRPr sz="500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sp>
        <p:nvSpPr>
          <p:cNvPr id="1883" name="Google Shape;1883;p32"/>
          <p:cNvSpPr txBox="1"/>
          <p:nvPr>
            <p:ph idx="1" type="subTitle"/>
          </p:nvPr>
        </p:nvSpPr>
        <p:spPr>
          <a:xfrm>
            <a:off x="949050" y="1396028"/>
            <a:ext cx="4240500" cy="1184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lt2"/>
              </a:buClr>
              <a:buSzPts val="1600"/>
              <a:buFont typeface="Open Sans"/>
              <a:buNone/>
              <a:defRPr sz="1600">
                <a:solidFill>
                  <a:schemeClr val="lt2"/>
                </a:solidFill>
                <a:latin typeface="Open Sans"/>
                <a:ea typeface="Open Sans"/>
                <a:cs typeface="Open Sans"/>
                <a:sym typeface="Open Sans"/>
              </a:defRPr>
            </a:lvl1pPr>
            <a:lvl2pPr lvl="1" rtl="0">
              <a:lnSpc>
                <a:spcPct val="100000"/>
              </a:lnSpc>
              <a:spcBef>
                <a:spcPts val="0"/>
              </a:spcBef>
              <a:spcAft>
                <a:spcPts val="0"/>
              </a:spcAft>
              <a:buClr>
                <a:schemeClr val="lt2"/>
              </a:buClr>
              <a:buSzPts val="1600"/>
              <a:buNone/>
              <a:defRPr sz="1600">
                <a:solidFill>
                  <a:schemeClr val="lt2"/>
                </a:solidFill>
              </a:defRPr>
            </a:lvl2pPr>
            <a:lvl3pPr lvl="2" rtl="0">
              <a:lnSpc>
                <a:spcPct val="100000"/>
              </a:lnSpc>
              <a:spcBef>
                <a:spcPts val="0"/>
              </a:spcBef>
              <a:spcAft>
                <a:spcPts val="0"/>
              </a:spcAft>
              <a:buClr>
                <a:schemeClr val="lt2"/>
              </a:buClr>
              <a:buSzPts val="1600"/>
              <a:buNone/>
              <a:defRPr sz="1600">
                <a:solidFill>
                  <a:schemeClr val="lt2"/>
                </a:solidFill>
              </a:defRPr>
            </a:lvl3pPr>
            <a:lvl4pPr lvl="3" rtl="0">
              <a:lnSpc>
                <a:spcPct val="100000"/>
              </a:lnSpc>
              <a:spcBef>
                <a:spcPts val="0"/>
              </a:spcBef>
              <a:spcAft>
                <a:spcPts val="0"/>
              </a:spcAft>
              <a:buClr>
                <a:schemeClr val="lt2"/>
              </a:buClr>
              <a:buSzPts val="1600"/>
              <a:buNone/>
              <a:defRPr sz="1600">
                <a:solidFill>
                  <a:schemeClr val="lt2"/>
                </a:solidFill>
              </a:defRPr>
            </a:lvl4pPr>
            <a:lvl5pPr lvl="4" rtl="0">
              <a:lnSpc>
                <a:spcPct val="100000"/>
              </a:lnSpc>
              <a:spcBef>
                <a:spcPts val="0"/>
              </a:spcBef>
              <a:spcAft>
                <a:spcPts val="0"/>
              </a:spcAft>
              <a:buClr>
                <a:schemeClr val="lt2"/>
              </a:buClr>
              <a:buSzPts val="1600"/>
              <a:buNone/>
              <a:defRPr sz="1600">
                <a:solidFill>
                  <a:schemeClr val="lt2"/>
                </a:solidFill>
              </a:defRPr>
            </a:lvl5pPr>
            <a:lvl6pPr lvl="5" rtl="0">
              <a:lnSpc>
                <a:spcPct val="100000"/>
              </a:lnSpc>
              <a:spcBef>
                <a:spcPts val="0"/>
              </a:spcBef>
              <a:spcAft>
                <a:spcPts val="0"/>
              </a:spcAft>
              <a:buClr>
                <a:schemeClr val="lt2"/>
              </a:buClr>
              <a:buSzPts val="1600"/>
              <a:buNone/>
              <a:defRPr sz="1600">
                <a:solidFill>
                  <a:schemeClr val="lt2"/>
                </a:solidFill>
              </a:defRPr>
            </a:lvl6pPr>
            <a:lvl7pPr lvl="6" rtl="0">
              <a:lnSpc>
                <a:spcPct val="100000"/>
              </a:lnSpc>
              <a:spcBef>
                <a:spcPts val="0"/>
              </a:spcBef>
              <a:spcAft>
                <a:spcPts val="0"/>
              </a:spcAft>
              <a:buClr>
                <a:schemeClr val="lt2"/>
              </a:buClr>
              <a:buSzPts val="1600"/>
              <a:buNone/>
              <a:defRPr sz="1600">
                <a:solidFill>
                  <a:schemeClr val="lt2"/>
                </a:solidFill>
              </a:defRPr>
            </a:lvl7pPr>
            <a:lvl8pPr lvl="7" rtl="0">
              <a:lnSpc>
                <a:spcPct val="100000"/>
              </a:lnSpc>
              <a:spcBef>
                <a:spcPts val="0"/>
              </a:spcBef>
              <a:spcAft>
                <a:spcPts val="0"/>
              </a:spcAft>
              <a:buClr>
                <a:schemeClr val="lt2"/>
              </a:buClr>
              <a:buSzPts val="1600"/>
              <a:buNone/>
              <a:defRPr sz="1600">
                <a:solidFill>
                  <a:schemeClr val="lt2"/>
                </a:solidFill>
              </a:defRPr>
            </a:lvl8pPr>
            <a:lvl9pPr lvl="8" rtl="0">
              <a:lnSpc>
                <a:spcPct val="100000"/>
              </a:lnSpc>
              <a:spcBef>
                <a:spcPts val="0"/>
              </a:spcBef>
              <a:spcAft>
                <a:spcPts val="0"/>
              </a:spcAft>
              <a:buClr>
                <a:schemeClr val="lt2"/>
              </a:buClr>
              <a:buSzPts val="1600"/>
              <a:buNone/>
              <a:defRPr sz="1600">
                <a:solidFill>
                  <a:schemeClr val="lt2"/>
                </a:solidFill>
              </a:defRPr>
            </a:lvl9pPr>
          </a:lstStyle>
          <a:p/>
        </p:txBody>
      </p:sp>
      <p:sp>
        <p:nvSpPr>
          <p:cNvPr id="1884" name="Google Shape;1884;p32"/>
          <p:cNvSpPr txBox="1"/>
          <p:nvPr/>
        </p:nvSpPr>
        <p:spPr>
          <a:xfrm>
            <a:off x="949050" y="3191200"/>
            <a:ext cx="3487200" cy="9150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en" sz="1200">
                <a:solidFill>
                  <a:schemeClr val="lt1"/>
                </a:solidFill>
                <a:latin typeface="Open Sans"/>
                <a:ea typeface="Open Sans"/>
                <a:cs typeface="Open Sans"/>
                <a:sym typeface="Open Sans"/>
              </a:rPr>
              <a:t>CREDITS: This presentation template was created by </a:t>
            </a:r>
            <a:r>
              <a:rPr b="1" lang="en" sz="1200">
                <a:solidFill>
                  <a:schemeClr val="lt1"/>
                </a:solidFill>
                <a:uFill>
                  <a:noFill/>
                </a:uFill>
                <a:latin typeface="Open Sans"/>
                <a:ea typeface="Open Sans"/>
                <a:cs typeface="Open Sans"/>
                <a:sym typeface="Open Sans"/>
                <a:hlinkClick r:id="rId2">
                  <a:extLst>
                    <a:ext uri="{A12FA001-AC4F-418D-AE19-62706E023703}">
                      <ahyp:hlinkClr val="tx"/>
                    </a:ext>
                  </a:extLst>
                </a:hlinkClick>
              </a:rPr>
              <a:t>Slidesgo</a:t>
            </a:r>
            <a:r>
              <a:rPr lang="en" sz="1200">
                <a:solidFill>
                  <a:schemeClr val="lt1"/>
                </a:solidFill>
                <a:latin typeface="Open Sans"/>
                <a:ea typeface="Open Sans"/>
                <a:cs typeface="Open Sans"/>
                <a:sym typeface="Open Sans"/>
              </a:rPr>
              <a:t>, including icons by </a:t>
            </a:r>
            <a:r>
              <a:rPr b="1" lang="en" sz="1200">
                <a:solidFill>
                  <a:schemeClr val="lt1"/>
                </a:solidFill>
                <a:uFill>
                  <a:noFill/>
                </a:uFill>
                <a:latin typeface="Open Sans"/>
                <a:ea typeface="Open Sans"/>
                <a:cs typeface="Open Sans"/>
                <a:sym typeface="Open Sans"/>
                <a:hlinkClick r:id="rId3">
                  <a:extLst>
                    <a:ext uri="{A12FA001-AC4F-418D-AE19-62706E023703}">
                      <ahyp:hlinkClr val="tx"/>
                    </a:ext>
                  </a:extLst>
                </a:hlinkClick>
              </a:rPr>
              <a:t>Flaticon</a:t>
            </a:r>
            <a:r>
              <a:rPr lang="en" sz="1200">
                <a:solidFill>
                  <a:schemeClr val="lt1"/>
                </a:solidFill>
                <a:latin typeface="Open Sans"/>
                <a:ea typeface="Open Sans"/>
                <a:cs typeface="Open Sans"/>
                <a:sym typeface="Open Sans"/>
              </a:rPr>
              <a:t>, infographics &amp; images by </a:t>
            </a:r>
            <a:r>
              <a:rPr b="1" lang="en" sz="1200">
                <a:solidFill>
                  <a:schemeClr val="lt1"/>
                </a:solidFill>
                <a:uFill>
                  <a:noFill/>
                </a:uFill>
                <a:latin typeface="Open Sans"/>
                <a:ea typeface="Open Sans"/>
                <a:cs typeface="Open Sans"/>
                <a:sym typeface="Open Sans"/>
                <a:hlinkClick r:id="rId4">
                  <a:extLst>
                    <a:ext uri="{A12FA001-AC4F-418D-AE19-62706E023703}">
                      <ahyp:hlinkClr val="tx"/>
                    </a:ext>
                  </a:extLst>
                </a:hlinkClick>
              </a:rPr>
              <a:t>Freepik</a:t>
            </a:r>
            <a:r>
              <a:rPr lang="en" sz="1200">
                <a:solidFill>
                  <a:schemeClr val="lt1"/>
                </a:solidFill>
                <a:latin typeface="Open Sans"/>
                <a:ea typeface="Open Sans"/>
                <a:cs typeface="Open Sans"/>
                <a:sym typeface="Open Sans"/>
              </a:rPr>
              <a:t> and illustrations by </a:t>
            </a:r>
            <a:r>
              <a:rPr b="1" lang="en" sz="1200">
                <a:solidFill>
                  <a:schemeClr val="lt1"/>
                </a:solidFill>
                <a:latin typeface="Open Sans"/>
                <a:ea typeface="Open Sans"/>
                <a:cs typeface="Open Sans"/>
                <a:sym typeface="Open Sans"/>
              </a:rPr>
              <a:t>Stories</a:t>
            </a:r>
            <a:endParaRPr b="1" sz="1200">
              <a:solidFill>
                <a:schemeClr val="lt1"/>
              </a:solidFill>
              <a:latin typeface="Open Sans"/>
              <a:ea typeface="Open Sans"/>
              <a:cs typeface="Open Sans"/>
              <a:sym typeface="Open Sans"/>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2">
  <p:cSld name="TITLE_ONLY_3">
    <p:spTree>
      <p:nvGrpSpPr>
        <p:cNvPr id="1885" name="Shape 1885"/>
        <p:cNvGrpSpPr/>
        <p:nvPr/>
      </p:nvGrpSpPr>
      <p:grpSpPr>
        <a:xfrm>
          <a:off x="0" y="0"/>
          <a:ext cx="0" cy="0"/>
          <a:chOff x="0" y="0"/>
          <a:chExt cx="0" cy="0"/>
        </a:xfrm>
      </p:grpSpPr>
      <p:sp>
        <p:nvSpPr>
          <p:cNvPr id="1886" name="Google Shape;1886;p33"/>
          <p:cNvSpPr txBox="1"/>
          <p:nvPr>
            <p:ph type="title"/>
          </p:nvPr>
        </p:nvSpPr>
        <p:spPr>
          <a:xfrm>
            <a:off x="993600" y="521225"/>
            <a:ext cx="68583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Bullet Points 1">
  <p:cSld name="TITLE_AND_BODY_1_1">
    <p:spTree>
      <p:nvGrpSpPr>
        <p:cNvPr id="1887" name="Shape 1887"/>
        <p:cNvGrpSpPr/>
        <p:nvPr/>
      </p:nvGrpSpPr>
      <p:grpSpPr>
        <a:xfrm>
          <a:off x="0" y="0"/>
          <a:ext cx="0" cy="0"/>
          <a:chOff x="0" y="0"/>
          <a:chExt cx="0" cy="0"/>
        </a:xfrm>
      </p:grpSpPr>
      <p:sp>
        <p:nvSpPr>
          <p:cNvPr id="1888" name="Google Shape;1888;p34"/>
          <p:cNvSpPr/>
          <p:nvPr/>
        </p:nvSpPr>
        <p:spPr>
          <a:xfrm>
            <a:off x="8703925" y="4199447"/>
            <a:ext cx="1374707" cy="1374707"/>
          </a:xfrm>
          <a:custGeom>
            <a:rect b="b" l="l" r="r" t="t"/>
            <a:pathLst>
              <a:path extrusionOk="0" h="30682" w="30682">
                <a:moveTo>
                  <a:pt x="15342" y="0"/>
                </a:moveTo>
                <a:cubicBezTo>
                  <a:pt x="11273" y="0"/>
                  <a:pt x="7371" y="1616"/>
                  <a:pt x="4494" y="4493"/>
                </a:cubicBezTo>
                <a:cubicBezTo>
                  <a:pt x="1617" y="7371"/>
                  <a:pt x="1" y="11271"/>
                  <a:pt x="1" y="15340"/>
                </a:cubicBezTo>
                <a:cubicBezTo>
                  <a:pt x="1" y="19409"/>
                  <a:pt x="1617" y="23311"/>
                  <a:pt x="4494" y="26188"/>
                </a:cubicBezTo>
                <a:cubicBezTo>
                  <a:pt x="7371" y="29065"/>
                  <a:pt x="11273" y="30681"/>
                  <a:pt x="15342" y="30681"/>
                </a:cubicBezTo>
                <a:cubicBezTo>
                  <a:pt x="19411" y="30681"/>
                  <a:pt x="23312" y="29065"/>
                  <a:pt x="26189" y="26188"/>
                </a:cubicBezTo>
                <a:cubicBezTo>
                  <a:pt x="29066" y="23311"/>
                  <a:pt x="30681" y="19409"/>
                  <a:pt x="30681" y="15340"/>
                </a:cubicBezTo>
                <a:cubicBezTo>
                  <a:pt x="30681" y="11271"/>
                  <a:pt x="29066" y="7371"/>
                  <a:pt x="26189" y="4493"/>
                </a:cubicBezTo>
                <a:cubicBezTo>
                  <a:pt x="23312" y="1616"/>
                  <a:pt x="19411" y="0"/>
                  <a:pt x="1534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9" name="Google Shape;1889;p34"/>
          <p:cNvGrpSpPr/>
          <p:nvPr/>
        </p:nvGrpSpPr>
        <p:grpSpPr>
          <a:xfrm>
            <a:off x="8404820" y="3621787"/>
            <a:ext cx="1176781" cy="1187735"/>
            <a:chOff x="2772650" y="2756875"/>
            <a:chExt cx="547875" cy="552975"/>
          </a:xfrm>
        </p:grpSpPr>
        <p:sp>
          <p:nvSpPr>
            <p:cNvPr id="1890" name="Google Shape;1890;p34"/>
            <p:cNvSpPr/>
            <p:nvPr/>
          </p:nvSpPr>
          <p:spPr>
            <a:xfrm>
              <a:off x="3130800" y="3269200"/>
              <a:ext cx="38325" cy="30025"/>
            </a:xfrm>
            <a:custGeom>
              <a:rect b="b" l="l" r="r" t="t"/>
              <a:pathLst>
                <a:path extrusionOk="0" h="1201" w="1533">
                  <a:moveTo>
                    <a:pt x="767" y="0"/>
                  </a:moveTo>
                  <a:cubicBezTo>
                    <a:pt x="564" y="0"/>
                    <a:pt x="359" y="86"/>
                    <a:pt x="213" y="281"/>
                  </a:cubicBezTo>
                  <a:cubicBezTo>
                    <a:pt x="1" y="529"/>
                    <a:pt x="1" y="953"/>
                    <a:pt x="249" y="1201"/>
                  </a:cubicBezTo>
                  <a:cubicBezTo>
                    <a:pt x="673" y="1095"/>
                    <a:pt x="1097" y="953"/>
                    <a:pt x="1487" y="776"/>
                  </a:cubicBezTo>
                  <a:cubicBezTo>
                    <a:pt x="1533" y="312"/>
                    <a:pt x="1153" y="0"/>
                    <a:pt x="76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34"/>
            <p:cNvSpPr/>
            <p:nvPr/>
          </p:nvSpPr>
          <p:spPr>
            <a:xfrm>
              <a:off x="3114025" y="3184800"/>
              <a:ext cx="46000" cy="36250"/>
            </a:xfrm>
            <a:custGeom>
              <a:rect b="b" l="l" r="r" t="t"/>
              <a:pathLst>
                <a:path extrusionOk="0" h="1450" w="1840">
                  <a:moveTo>
                    <a:pt x="1057" y="1"/>
                  </a:moveTo>
                  <a:cubicBezTo>
                    <a:pt x="464" y="1"/>
                    <a:pt x="0" y="829"/>
                    <a:pt x="601" y="1287"/>
                  </a:cubicBezTo>
                  <a:cubicBezTo>
                    <a:pt x="740" y="1395"/>
                    <a:pt x="900" y="1449"/>
                    <a:pt x="1056" y="1449"/>
                  </a:cubicBezTo>
                  <a:cubicBezTo>
                    <a:pt x="1257" y="1449"/>
                    <a:pt x="1452" y="1360"/>
                    <a:pt x="1592" y="1181"/>
                  </a:cubicBezTo>
                  <a:cubicBezTo>
                    <a:pt x="1839" y="862"/>
                    <a:pt x="1768" y="403"/>
                    <a:pt x="1485" y="155"/>
                  </a:cubicBezTo>
                  <a:cubicBezTo>
                    <a:pt x="1344" y="47"/>
                    <a:pt x="1197" y="1"/>
                    <a:pt x="105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34"/>
            <p:cNvSpPr/>
            <p:nvPr/>
          </p:nvSpPr>
          <p:spPr>
            <a:xfrm>
              <a:off x="2852250" y="3131750"/>
              <a:ext cx="46000" cy="36225"/>
            </a:xfrm>
            <a:custGeom>
              <a:rect b="b" l="l" r="r" t="t"/>
              <a:pathLst>
                <a:path extrusionOk="0" h="1449" w="1840">
                  <a:moveTo>
                    <a:pt x="1057" y="0"/>
                  </a:moveTo>
                  <a:cubicBezTo>
                    <a:pt x="465" y="0"/>
                    <a:pt x="0" y="829"/>
                    <a:pt x="601" y="1287"/>
                  </a:cubicBezTo>
                  <a:cubicBezTo>
                    <a:pt x="741" y="1395"/>
                    <a:pt x="900" y="1449"/>
                    <a:pt x="1057" y="1449"/>
                  </a:cubicBezTo>
                  <a:cubicBezTo>
                    <a:pt x="1257" y="1449"/>
                    <a:pt x="1453" y="1359"/>
                    <a:pt x="1592" y="1180"/>
                  </a:cubicBezTo>
                  <a:cubicBezTo>
                    <a:pt x="1840" y="862"/>
                    <a:pt x="1804" y="402"/>
                    <a:pt x="1486" y="155"/>
                  </a:cubicBezTo>
                  <a:cubicBezTo>
                    <a:pt x="1344" y="46"/>
                    <a:pt x="1197" y="0"/>
                    <a:pt x="105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34"/>
            <p:cNvSpPr/>
            <p:nvPr/>
          </p:nvSpPr>
          <p:spPr>
            <a:xfrm>
              <a:off x="2948625" y="3205350"/>
              <a:ext cx="47350" cy="36050"/>
            </a:xfrm>
            <a:custGeom>
              <a:rect b="b" l="l" r="r" t="t"/>
              <a:pathLst>
                <a:path extrusionOk="0" h="1442" w="1894">
                  <a:moveTo>
                    <a:pt x="934" y="0"/>
                  </a:moveTo>
                  <a:cubicBezTo>
                    <a:pt x="906" y="0"/>
                    <a:pt x="878" y="2"/>
                    <a:pt x="850" y="5"/>
                  </a:cubicBezTo>
                  <a:cubicBezTo>
                    <a:pt x="213" y="111"/>
                    <a:pt x="1" y="889"/>
                    <a:pt x="496" y="1279"/>
                  </a:cubicBezTo>
                  <a:cubicBezTo>
                    <a:pt x="635" y="1387"/>
                    <a:pt x="802" y="1441"/>
                    <a:pt x="966" y="1441"/>
                  </a:cubicBezTo>
                  <a:cubicBezTo>
                    <a:pt x="1176" y="1441"/>
                    <a:pt x="1383" y="1351"/>
                    <a:pt x="1522" y="1172"/>
                  </a:cubicBezTo>
                  <a:cubicBezTo>
                    <a:pt x="1894" y="699"/>
                    <a:pt x="1523" y="0"/>
                    <a:pt x="93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34"/>
            <p:cNvSpPr/>
            <p:nvPr/>
          </p:nvSpPr>
          <p:spPr>
            <a:xfrm>
              <a:off x="2868500" y="3215700"/>
              <a:ext cx="42125" cy="35775"/>
            </a:xfrm>
            <a:custGeom>
              <a:rect b="b" l="l" r="r" t="t"/>
              <a:pathLst>
                <a:path extrusionOk="0" h="1431" w="1685">
                  <a:moveTo>
                    <a:pt x="798" y="0"/>
                  </a:moveTo>
                  <a:cubicBezTo>
                    <a:pt x="362" y="0"/>
                    <a:pt x="1" y="421"/>
                    <a:pt x="128" y="900"/>
                  </a:cubicBezTo>
                  <a:cubicBezTo>
                    <a:pt x="270" y="1041"/>
                    <a:pt x="447" y="1183"/>
                    <a:pt x="588" y="1289"/>
                  </a:cubicBezTo>
                  <a:lnTo>
                    <a:pt x="765" y="1431"/>
                  </a:lnTo>
                  <a:cubicBezTo>
                    <a:pt x="1013" y="1431"/>
                    <a:pt x="1225" y="1360"/>
                    <a:pt x="1366" y="1183"/>
                  </a:cubicBezTo>
                  <a:cubicBezTo>
                    <a:pt x="1685" y="758"/>
                    <a:pt x="1473" y="122"/>
                    <a:pt x="942" y="16"/>
                  </a:cubicBezTo>
                  <a:cubicBezTo>
                    <a:pt x="893" y="5"/>
                    <a:pt x="845" y="0"/>
                    <a:pt x="79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34"/>
            <p:cNvSpPr/>
            <p:nvPr/>
          </p:nvSpPr>
          <p:spPr>
            <a:xfrm>
              <a:off x="2938025" y="3122075"/>
              <a:ext cx="47150" cy="35850"/>
            </a:xfrm>
            <a:custGeom>
              <a:rect b="b" l="l" r="r" t="t"/>
              <a:pathLst>
                <a:path extrusionOk="0" h="1434" w="1886">
                  <a:moveTo>
                    <a:pt x="1006" y="1"/>
                  </a:moveTo>
                  <a:cubicBezTo>
                    <a:pt x="967" y="1"/>
                    <a:pt x="926" y="4"/>
                    <a:pt x="885" y="11"/>
                  </a:cubicBezTo>
                  <a:cubicBezTo>
                    <a:pt x="248" y="82"/>
                    <a:pt x="0" y="895"/>
                    <a:pt x="531" y="1284"/>
                  </a:cubicBezTo>
                  <a:cubicBezTo>
                    <a:pt x="661" y="1385"/>
                    <a:pt x="808" y="1433"/>
                    <a:pt x="954" y="1433"/>
                  </a:cubicBezTo>
                  <a:cubicBezTo>
                    <a:pt x="1166" y="1433"/>
                    <a:pt x="1375" y="1332"/>
                    <a:pt x="1521" y="1143"/>
                  </a:cubicBezTo>
                  <a:cubicBezTo>
                    <a:pt x="1885" y="680"/>
                    <a:pt x="1569" y="1"/>
                    <a:pt x="100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34"/>
            <p:cNvSpPr/>
            <p:nvPr/>
          </p:nvSpPr>
          <p:spPr>
            <a:xfrm>
              <a:off x="2969850" y="3289525"/>
              <a:ext cx="30100" cy="13250"/>
            </a:xfrm>
            <a:custGeom>
              <a:rect b="b" l="l" r="r" t="t"/>
              <a:pathLst>
                <a:path extrusionOk="0" h="530" w="1204">
                  <a:moveTo>
                    <a:pt x="507" y="1"/>
                  </a:moveTo>
                  <a:cubicBezTo>
                    <a:pt x="327" y="1"/>
                    <a:pt x="145" y="67"/>
                    <a:pt x="1" y="211"/>
                  </a:cubicBezTo>
                  <a:cubicBezTo>
                    <a:pt x="390" y="352"/>
                    <a:pt x="779" y="458"/>
                    <a:pt x="1204" y="529"/>
                  </a:cubicBezTo>
                  <a:cubicBezTo>
                    <a:pt x="1114" y="195"/>
                    <a:pt x="814" y="1"/>
                    <a:pt x="50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34"/>
            <p:cNvSpPr/>
            <p:nvPr/>
          </p:nvSpPr>
          <p:spPr>
            <a:xfrm>
              <a:off x="3032650" y="3195625"/>
              <a:ext cx="47275" cy="35700"/>
            </a:xfrm>
            <a:custGeom>
              <a:rect b="b" l="l" r="r" t="t"/>
              <a:pathLst>
                <a:path extrusionOk="0" h="1428" w="1891">
                  <a:moveTo>
                    <a:pt x="937" y="0"/>
                  </a:moveTo>
                  <a:cubicBezTo>
                    <a:pt x="909" y="0"/>
                    <a:pt x="879" y="2"/>
                    <a:pt x="849" y="5"/>
                  </a:cubicBezTo>
                  <a:cubicBezTo>
                    <a:pt x="213" y="76"/>
                    <a:pt x="0" y="889"/>
                    <a:pt x="496" y="1278"/>
                  </a:cubicBezTo>
                  <a:cubicBezTo>
                    <a:pt x="625" y="1379"/>
                    <a:pt x="773" y="1427"/>
                    <a:pt x="918" y="1427"/>
                  </a:cubicBezTo>
                  <a:cubicBezTo>
                    <a:pt x="1130" y="1427"/>
                    <a:pt x="1339" y="1326"/>
                    <a:pt x="1486" y="1137"/>
                  </a:cubicBezTo>
                  <a:cubicBezTo>
                    <a:pt x="1891" y="665"/>
                    <a:pt x="1524" y="0"/>
                    <a:pt x="9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34"/>
            <p:cNvSpPr/>
            <p:nvPr/>
          </p:nvSpPr>
          <p:spPr>
            <a:xfrm>
              <a:off x="2925800" y="3037575"/>
              <a:ext cx="46725" cy="36400"/>
            </a:xfrm>
            <a:custGeom>
              <a:rect b="b" l="l" r="r" t="t"/>
              <a:pathLst>
                <a:path extrusionOk="0" h="1456" w="1869">
                  <a:moveTo>
                    <a:pt x="1033" y="1"/>
                  </a:moveTo>
                  <a:cubicBezTo>
                    <a:pt x="449" y="1"/>
                    <a:pt x="1" y="822"/>
                    <a:pt x="596" y="1304"/>
                  </a:cubicBezTo>
                  <a:cubicBezTo>
                    <a:pt x="729" y="1407"/>
                    <a:pt x="886" y="1455"/>
                    <a:pt x="1043" y="1455"/>
                  </a:cubicBezTo>
                  <a:cubicBezTo>
                    <a:pt x="1261" y="1455"/>
                    <a:pt x="1477" y="1362"/>
                    <a:pt x="1621" y="1198"/>
                  </a:cubicBezTo>
                  <a:cubicBezTo>
                    <a:pt x="1869" y="879"/>
                    <a:pt x="1798" y="420"/>
                    <a:pt x="1480" y="172"/>
                  </a:cubicBezTo>
                  <a:cubicBezTo>
                    <a:pt x="1332" y="52"/>
                    <a:pt x="1178" y="1"/>
                    <a:pt x="103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34"/>
            <p:cNvSpPr/>
            <p:nvPr/>
          </p:nvSpPr>
          <p:spPr>
            <a:xfrm>
              <a:off x="3022025" y="3111600"/>
              <a:ext cx="47325" cy="35775"/>
            </a:xfrm>
            <a:custGeom>
              <a:rect b="b" l="l" r="r" t="t"/>
              <a:pathLst>
                <a:path extrusionOk="0" h="1431" w="1893">
                  <a:moveTo>
                    <a:pt x="938" y="1"/>
                  </a:moveTo>
                  <a:cubicBezTo>
                    <a:pt x="909" y="1"/>
                    <a:pt x="880" y="2"/>
                    <a:pt x="850" y="5"/>
                  </a:cubicBezTo>
                  <a:cubicBezTo>
                    <a:pt x="249" y="76"/>
                    <a:pt x="1" y="890"/>
                    <a:pt x="532" y="1279"/>
                  </a:cubicBezTo>
                  <a:cubicBezTo>
                    <a:pt x="650" y="1382"/>
                    <a:pt x="799" y="1430"/>
                    <a:pt x="951" y="1430"/>
                  </a:cubicBezTo>
                  <a:cubicBezTo>
                    <a:pt x="1162" y="1430"/>
                    <a:pt x="1378" y="1337"/>
                    <a:pt x="1522" y="1173"/>
                  </a:cubicBezTo>
                  <a:cubicBezTo>
                    <a:pt x="1893" y="667"/>
                    <a:pt x="1525" y="1"/>
                    <a:pt x="9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34"/>
            <p:cNvSpPr/>
            <p:nvPr/>
          </p:nvSpPr>
          <p:spPr>
            <a:xfrm>
              <a:off x="3046800" y="3279225"/>
              <a:ext cx="39825" cy="30625"/>
            </a:xfrm>
            <a:custGeom>
              <a:rect b="b" l="l" r="r" t="t"/>
              <a:pathLst>
                <a:path extrusionOk="0" h="1225" w="1593">
                  <a:moveTo>
                    <a:pt x="769" y="0"/>
                  </a:moveTo>
                  <a:cubicBezTo>
                    <a:pt x="558" y="0"/>
                    <a:pt x="352" y="90"/>
                    <a:pt x="213" y="269"/>
                  </a:cubicBezTo>
                  <a:cubicBezTo>
                    <a:pt x="0" y="552"/>
                    <a:pt x="0" y="941"/>
                    <a:pt x="248" y="1224"/>
                  </a:cubicBezTo>
                  <a:lnTo>
                    <a:pt x="1309" y="1224"/>
                  </a:lnTo>
                  <a:lnTo>
                    <a:pt x="1345" y="1189"/>
                  </a:lnTo>
                  <a:cubicBezTo>
                    <a:pt x="1592" y="870"/>
                    <a:pt x="1521" y="411"/>
                    <a:pt x="1238" y="163"/>
                  </a:cubicBezTo>
                  <a:cubicBezTo>
                    <a:pt x="1099" y="55"/>
                    <a:pt x="933" y="0"/>
                    <a:pt x="76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34"/>
            <p:cNvSpPr/>
            <p:nvPr/>
          </p:nvSpPr>
          <p:spPr>
            <a:xfrm>
              <a:off x="2775300" y="3058850"/>
              <a:ext cx="32500" cy="36100"/>
            </a:xfrm>
            <a:custGeom>
              <a:rect b="b" l="l" r="r" t="t"/>
              <a:pathLst>
                <a:path extrusionOk="0" h="1444" w="1300">
                  <a:moveTo>
                    <a:pt x="352" y="1"/>
                  </a:moveTo>
                  <a:cubicBezTo>
                    <a:pt x="238" y="1"/>
                    <a:pt x="119" y="31"/>
                    <a:pt x="1" y="99"/>
                  </a:cubicBezTo>
                  <a:cubicBezTo>
                    <a:pt x="71" y="559"/>
                    <a:pt x="177" y="983"/>
                    <a:pt x="284" y="1443"/>
                  </a:cubicBezTo>
                  <a:cubicBezTo>
                    <a:pt x="531" y="1443"/>
                    <a:pt x="779" y="1373"/>
                    <a:pt x="920" y="1160"/>
                  </a:cubicBezTo>
                  <a:cubicBezTo>
                    <a:pt x="1299" y="665"/>
                    <a:pt x="885" y="1"/>
                    <a:pt x="35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34"/>
            <p:cNvSpPr/>
            <p:nvPr/>
          </p:nvSpPr>
          <p:spPr>
            <a:xfrm>
              <a:off x="2772650" y="2974650"/>
              <a:ext cx="21250" cy="36275"/>
            </a:xfrm>
            <a:custGeom>
              <a:rect b="b" l="l" r="r" t="t"/>
              <a:pathLst>
                <a:path extrusionOk="0" h="1451" w="850">
                  <a:moveTo>
                    <a:pt x="142" y="1"/>
                  </a:moveTo>
                  <a:cubicBezTo>
                    <a:pt x="71" y="496"/>
                    <a:pt x="36" y="956"/>
                    <a:pt x="0" y="1451"/>
                  </a:cubicBezTo>
                  <a:cubicBezTo>
                    <a:pt x="248" y="1451"/>
                    <a:pt x="460" y="1345"/>
                    <a:pt x="637" y="1168"/>
                  </a:cubicBezTo>
                  <a:cubicBezTo>
                    <a:pt x="849" y="849"/>
                    <a:pt x="814" y="390"/>
                    <a:pt x="496" y="142"/>
                  </a:cubicBezTo>
                  <a:cubicBezTo>
                    <a:pt x="390" y="71"/>
                    <a:pt x="283" y="36"/>
                    <a:pt x="14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34"/>
            <p:cNvSpPr/>
            <p:nvPr/>
          </p:nvSpPr>
          <p:spPr>
            <a:xfrm>
              <a:off x="2800075" y="3143550"/>
              <a:ext cx="13275" cy="22150"/>
            </a:xfrm>
            <a:custGeom>
              <a:rect b="b" l="l" r="r" t="t"/>
              <a:pathLst>
                <a:path extrusionOk="0" h="886" w="531">
                  <a:moveTo>
                    <a:pt x="0" y="1"/>
                  </a:moveTo>
                  <a:cubicBezTo>
                    <a:pt x="142" y="284"/>
                    <a:pt x="283" y="602"/>
                    <a:pt x="460" y="885"/>
                  </a:cubicBezTo>
                  <a:cubicBezTo>
                    <a:pt x="531" y="602"/>
                    <a:pt x="460" y="284"/>
                    <a:pt x="212" y="107"/>
                  </a:cubicBezTo>
                  <a:cubicBezTo>
                    <a:pt x="142" y="36"/>
                    <a:pt x="71" y="1"/>
                    <a:pt x="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34"/>
            <p:cNvSpPr/>
            <p:nvPr/>
          </p:nvSpPr>
          <p:spPr>
            <a:xfrm>
              <a:off x="2844275" y="3047925"/>
              <a:ext cx="47325" cy="35775"/>
            </a:xfrm>
            <a:custGeom>
              <a:rect b="b" l="l" r="r" t="t"/>
              <a:pathLst>
                <a:path extrusionOk="0" h="1431" w="1893">
                  <a:moveTo>
                    <a:pt x="938" y="1"/>
                  </a:moveTo>
                  <a:cubicBezTo>
                    <a:pt x="909" y="1"/>
                    <a:pt x="880" y="2"/>
                    <a:pt x="850" y="6"/>
                  </a:cubicBezTo>
                  <a:cubicBezTo>
                    <a:pt x="248" y="76"/>
                    <a:pt x="1" y="890"/>
                    <a:pt x="531" y="1279"/>
                  </a:cubicBezTo>
                  <a:cubicBezTo>
                    <a:pt x="650" y="1383"/>
                    <a:pt x="799" y="1430"/>
                    <a:pt x="951" y="1430"/>
                  </a:cubicBezTo>
                  <a:cubicBezTo>
                    <a:pt x="1162" y="1430"/>
                    <a:pt x="1378" y="1338"/>
                    <a:pt x="1522" y="1173"/>
                  </a:cubicBezTo>
                  <a:cubicBezTo>
                    <a:pt x="1893" y="667"/>
                    <a:pt x="1524" y="1"/>
                    <a:pt x="9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34"/>
            <p:cNvSpPr/>
            <p:nvPr/>
          </p:nvSpPr>
          <p:spPr>
            <a:xfrm>
              <a:off x="2834550" y="2964800"/>
              <a:ext cx="46450" cy="35700"/>
            </a:xfrm>
            <a:custGeom>
              <a:rect b="b" l="l" r="r" t="t"/>
              <a:pathLst>
                <a:path extrusionOk="0" h="1428" w="1858">
                  <a:moveTo>
                    <a:pt x="937" y="0"/>
                  </a:moveTo>
                  <a:cubicBezTo>
                    <a:pt x="909" y="0"/>
                    <a:pt x="879" y="2"/>
                    <a:pt x="850" y="5"/>
                  </a:cubicBezTo>
                  <a:cubicBezTo>
                    <a:pt x="213" y="76"/>
                    <a:pt x="1" y="890"/>
                    <a:pt x="496" y="1279"/>
                  </a:cubicBezTo>
                  <a:cubicBezTo>
                    <a:pt x="626" y="1380"/>
                    <a:pt x="773" y="1428"/>
                    <a:pt x="919" y="1428"/>
                  </a:cubicBezTo>
                  <a:cubicBezTo>
                    <a:pt x="1131" y="1428"/>
                    <a:pt x="1340" y="1326"/>
                    <a:pt x="1486" y="1137"/>
                  </a:cubicBezTo>
                  <a:cubicBezTo>
                    <a:pt x="1857" y="665"/>
                    <a:pt x="1521" y="0"/>
                    <a:pt x="9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34"/>
            <p:cNvSpPr/>
            <p:nvPr/>
          </p:nvSpPr>
          <p:spPr>
            <a:xfrm>
              <a:off x="3187575" y="3090650"/>
              <a:ext cx="45850" cy="36375"/>
            </a:xfrm>
            <a:custGeom>
              <a:rect b="b" l="l" r="r" t="t"/>
              <a:pathLst>
                <a:path extrusionOk="0" h="1455" w="1834">
                  <a:moveTo>
                    <a:pt x="1032" y="0"/>
                  </a:moveTo>
                  <a:cubicBezTo>
                    <a:pt x="449" y="0"/>
                    <a:pt x="0" y="822"/>
                    <a:pt x="595" y="1303"/>
                  </a:cubicBezTo>
                  <a:cubicBezTo>
                    <a:pt x="728" y="1407"/>
                    <a:pt x="880" y="1455"/>
                    <a:pt x="1029" y="1455"/>
                  </a:cubicBezTo>
                  <a:cubicBezTo>
                    <a:pt x="1238" y="1455"/>
                    <a:pt x="1442" y="1362"/>
                    <a:pt x="1586" y="1197"/>
                  </a:cubicBezTo>
                  <a:cubicBezTo>
                    <a:pt x="1833" y="879"/>
                    <a:pt x="1798" y="419"/>
                    <a:pt x="1480" y="171"/>
                  </a:cubicBezTo>
                  <a:cubicBezTo>
                    <a:pt x="1331" y="51"/>
                    <a:pt x="1178" y="0"/>
                    <a:pt x="1032"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34"/>
            <p:cNvSpPr/>
            <p:nvPr/>
          </p:nvSpPr>
          <p:spPr>
            <a:xfrm>
              <a:off x="3288225" y="3165125"/>
              <a:ext cx="23025" cy="27975"/>
            </a:xfrm>
            <a:custGeom>
              <a:rect b="b" l="l" r="r" t="t"/>
              <a:pathLst>
                <a:path extrusionOk="0" h="1119" w="921">
                  <a:moveTo>
                    <a:pt x="748" y="0"/>
                  </a:moveTo>
                  <a:cubicBezTo>
                    <a:pt x="537" y="0"/>
                    <a:pt x="353" y="102"/>
                    <a:pt x="213" y="270"/>
                  </a:cubicBezTo>
                  <a:cubicBezTo>
                    <a:pt x="0" y="517"/>
                    <a:pt x="0" y="836"/>
                    <a:pt x="177" y="1119"/>
                  </a:cubicBezTo>
                  <a:cubicBezTo>
                    <a:pt x="460" y="765"/>
                    <a:pt x="708" y="376"/>
                    <a:pt x="920" y="22"/>
                  </a:cubicBezTo>
                  <a:cubicBezTo>
                    <a:pt x="861" y="7"/>
                    <a:pt x="804" y="0"/>
                    <a:pt x="74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34"/>
            <p:cNvSpPr/>
            <p:nvPr/>
          </p:nvSpPr>
          <p:spPr>
            <a:xfrm>
              <a:off x="3199800" y="3175150"/>
              <a:ext cx="47125" cy="35825"/>
            </a:xfrm>
            <a:custGeom>
              <a:rect b="b" l="l" r="r" t="t"/>
              <a:pathLst>
                <a:path extrusionOk="0" h="1433" w="1885">
                  <a:moveTo>
                    <a:pt x="971" y="0"/>
                  </a:moveTo>
                  <a:cubicBezTo>
                    <a:pt x="931" y="0"/>
                    <a:pt x="891" y="3"/>
                    <a:pt x="849" y="10"/>
                  </a:cubicBezTo>
                  <a:cubicBezTo>
                    <a:pt x="248" y="81"/>
                    <a:pt x="0" y="895"/>
                    <a:pt x="531" y="1284"/>
                  </a:cubicBezTo>
                  <a:cubicBezTo>
                    <a:pt x="646" y="1385"/>
                    <a:pt x="791" y="1433"/>
                    <a:pt x="938" y="1433"/>
                  </a:cubicBezTo>
                  <a:cubicBezTo>
                    <a:pt x="1153" y="1433"/>
                    <a:pt x="1374" y="1331"/>
                    <a:pt x="1521" y="1142"/>
                  </a:cubicBezTo>
                  <a:cubicBezTo>
                    <a:pt x="1885" y="679"/>
                    <a:pt x="1538" y="0"/>
                    <a:pt x="97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34"/>
            <p:cNvSpPr/>
            <p:nvPr/>
          </p:nvSpPr>
          <p:spPr>
            <a:xfrm>
              <a:off x="3273200" y="3080650"/>
              <a:ext cx="47325" cy="36050"/>
            </a:xfrm>
            <a:custGeom>
              <a:rect b="b" l="l" r="r" t="t"/>
              <a:pathLst>
                <a:path extrusionOk="0" h="1442" w="1893">
                  <a:moveTo>
                    <a:pt x="968" y="1"/>
                  </a:moveTo>
                  <a:cubicBezTo>
                    <a:pt x="941" y="1"/>
                    <a:pt x="913" y="2"/>
                    <a:pt x="884" y="5"/>
                  </a:cubicBezTo>
                  <a:cubicBezTo>
                    <a:pt x="248" y="76"/>
                    <a:pt x="0" y="890"/>
                    <a:pt x="531" y="1279"/>
                  </a:cubicBezTo>
                  <a:cubicBezTo>
                    <a:pt x="654" y="1387"/>
                    <a:pt x="812" y="1441"/>
                    <a:pt x="971" y="1441"/>
                  </a:cubicBezTo>
                  <a:cubicBezTo>
                    <a:pt x="1175" y="1441"/>
                    <a:pt x="1382" y="1352"/>
                    <a:pt x="1521" y="1173"/>
                  </a:cubicBezTo>
                  <a:cubicBezTo>
                    <a:pt x="1893" y="700"/>
                    <a:pt x="1554" y="1"/>
                    <a:pt x="96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34"/>
            <p:cNvSpPr/>
            <p:nvPr/>
          </p:nvSpPr>
          <p:spPr>
            <a:xfrm>
              <a:off x="3260975" y="2996900"/>
              <a:ext cx="45850" cy="36325"/>
            </a:xfrm>
            <a:custGeom>
              <a:rect b="b" l="l" r="r" t="t"/>
              <a:pathLst>
                <a:path extrusionOk="0" h="1453" w="1834">
                  <a:moveTo>
                    <a:pt x="1032" y="1"/>
                  </a:moveTo>
                  <a:cubicBezTo>
                    <a:pt x="449" y="1"/>
                    <a:pt x="1" y="822"/>
                    <a:pt x="595" y="1304"/>
                  </a:cubicBezTo>
                  <a:cubicBezTo>
                    <a:pt x="725" y="1405"/>
                    <a:pt x="878" y="1453"/>
                    <a:pt x="1031" y="1453"/>
                  </a:cubicBezTo>
                  <a:cubicBezTo>
                    <a:pt x="1253" y="1453"/>
                    <a:pt x="1474" y="1351"/>
                    <a:pt x="1621" y="1162"/>
                  </a:cubicBezTo>
                  <a:cubicBezTo>
                    <a:pt x="1833" y="844"/>
                    <a:pt x="1798" y="419"/>
                    <a:pt x="1480" y="172"/>
                  </a:cubicBezTo>
                  <a:cubicBezTo>
                    <a:pt x="1331" y="52"/>
                    <a:pt x="1178" y="1"/>
                    <a:pt x="103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34"/>
            <p:cNvSpPr/>
            <p:nvPr/>
          </p:nvSpPr>
          <p:spPr>
            <a:xfrm>
              <a:off x="2999200" y="2943850"/>
              <a:ext cx="46725" cy="36325"/>
            </a:xfrm>
            <a:custGeom>
              <a:rect b="b" l="l" r="r" t="t"/>
              <a:pathLst>
                <a:path extrusionOk="0" h="1453" w="1869">
                  <a:moveTo>
                    <a:pt x="1033" y="0"/>
                  </a:moveTo>
                  <a:cubicBezTo>
                    <a:pt x="449" y="0"/>
                    <a:pt x="1" y="822"/>
                    <a:pt x="596" y="1303"/>
                  </a:cubicBezTo>
                  <a:cubicBezTo>
                    <a:pt x="725" y="1404"/>
                    <a:pt x="878" y="1452"/>
                    <a:pt x="1031" y="1452"/>
                  </a:cubicBezTo>
                  <a:cubicBezTo>
                    <a:pt x="1253" y="1452"/>
                    <a:pt x="1475" y="1350"/>
                    <a:pt x="1621" y="1162"/>
                  </a:cubicBezTo>
                  <a:cubicBezTo>
                    <a:pt x="1869" y="843"/>
                    <a:pt x="1798" y="419"/>
                    <a:pt x="1480" y="171"/>
                  </a:cubicBezTo>
                  <a:cubicBezTo>
                    <a:pt x="1332" y="51"/>
                    <a:pt x="1178" y="0"/>
                    <a:pt x="103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34"/>
            <p:cNvSpPr/>
            <p:nvPr/>
          </p:nvSpPr>
          <p:spPr>
            <a:xfrm>
              <a:off x="3095425" y="3017850"/>
              <a:ext cx="47325" cy="35725"/>
            </a:xfrm>
            <a:custGeom>
              <a:rect b="b" l="l" r="r" t="t"/>
              <a:pathLst>
                <a:path extrusionOk="0" h="1429" w="1893">
                  <a:moveTo>
                    <a:pt x="973" y="1"/>
                  </a:moveTo>
                  <a:cubicBezTo>
                    <a:pt x="944" y="1"/>
                    <a:pt x="915" y="3"/>
                    <a:pt x="885" y="6"/>
                  </a:cubicBezTo>
                  <a:cubicBezTo>
                    <a:pt x="249" y="77"/>
                    <a:pt x="1" y="890"/>
                    <a:pt x="532" y="1279"/>
                  </a:cubicBezTo>
                  <a:cubicBezTo>
                    <a:pt x="647" y="1380"/>
                    <a:pt x="791" y="1428"/>
                    <a:pt x="939" y="1428"/>
                  </a:cubicBezTo>
                  <a:cubicBezTo>
                    <a:pt x="1154" y="1428"/>
                    <a:pt x="1375" y="1326"/>
                    <a:pt x="1522" y="1138"/>
                  </a:cubicBezTo>
                  <a:cubicBezTo>
                    <a:pt x="1893" y="666"/>
                    <a:pt x="1557" y="1"/>
                    <a:pt x="97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34"/>
            <p:cNvSpPr/>
            <p:nvPr/>
          </p:nvSpPr>
          <p:spPr>
            <a:xfrm>
              <a:off x="3012300" y="3027600"/>
              <a:ext cx="46475" cy="36025"/>
            </a:xfrm>
            <a:custGeom>
              <a:rect b="b" l="l" r="r" t="t"/>
              <a:pathLst>
                <a:path extrusionOk="0" h="1441" w="1859">
                  <a:moveTo>
                    <a:pt x="934" y="0"/>
                  </a:moveTo>
                  <a:cubicBezTo>
                    <a:pt x="906" y="0"/>
                    <a:pt x="878" y="2"/>
                    <a:pt x="850" y="5"/>
                  </a:cubicBezTo>
                  <a:cubicBezTo>
                    <a:pt x="213" y="111"/>
                    <a:pt x="1" y="889"/>
                    <a:pt x="496" y="1278"/>
                  </a:cubicBezTo>
                  <a:cubicBezTo>
                    <a:pt x="635" y="1387"/>
                    <a:pt x="795" y="1441"/>
                    <a:pt x="951" y="1441"/>
                  </a:cubicBezTo>
                  <a:cubicBezTo>
                    <a:pt x="1152" y="1441"/>
                    <a:pt x="1347" y="1351"/>
                    <a:pt x="1486" y="1172"/>
                  </a:cubicBezTo>
                  <a:cubicBezTo>
                    <a:pt x="1858" y="699"/>
                    <a:pt x="1520" y="0"/>
                    <a:pt x="93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34"/>
            <p:cNvSpPr/>
            <p:nvPr/>
          </p:nvSpPr>
          <p:spPr>
            <a:xfrm>
              <a:off x="3085700" y="2933850"/>
              <a:ext cx="47325" cy="35775"/>
            </a:xfrm>
            <a:custGeom>
              <a:rect b="b" l="l" r="r" t="t"/>
              <a:pathLst>
                <a:path extrusionOk="0" h="1431" w="1893">
                  <a:moveTo>
                    <a:pt x="938" y="0"/>
                  </a:moveTo>
                  <a:cubicBezTo>
                    <a:pt x="909" y="0"/>
                    <a:pt x="880" y="2"/>
                    <a:pt x="850" y="5"/>
                  </a:cubicBezTo>
                  <a:cubicBezTo>
                    <a:pt x="213" y="76"/>
                    <a:pt x="1" y="890"/>
                    <a:pt x="496" y="1279"/>
                  </a:cubicBezTo>
                  <a:cubicBezTo>
                    <a:pt x="629" y="1382"/>
                    <a:pt x="787" y="1430"/>
                    <a:pt x="944" y="1430"/>
                  </a:cubicBezTo>
                  <a:cubicBezTo>
                    <a:pt x="1162" y="1430"/>
                    <a:pt x="1378" y="1337"/>
                    <a:pt x="1522" y="1173"/>
                  </a:cubicBezTo>
                  <a:cubicBezTo>
                    <a:pt x="1893" y="667"/>
                    <a:pt x="1524" y="0"/>
                    <a:pt x="93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34"/>
            <p:cNvSpPr/>
            <p:nvPr/>
          </p:nvSpPr>
          <p:spPr>
            <a:xfrm>
              <a:off x="3106050" y="3101000"/>
              <a:ext cx="47350" cy="36200"/>
            </a:xfrm>
            <a:custGeom>
              <a:rect b="b" l="l" r="r" t="t"/>
              <a:pathLst>
                <a:path extrusionOk="0" h="1448" w="1894">
                  <a:moveTo>
                    <a:pt x="934" y="0"/>
                  </a:moveTo>
                  <a:cubicBezTo>
                    <a:pt x="906" y="0"/>
                    <a:pt x="878" y="2"/>
                    <a:pt x="849" y="5"/>
                  </a:cubicBezTo>
                  <a:cubicBezTo>
                    <a:pt x="213" y="111"/>
                    <a:pt x="0" y="889"/>
                    <a:pt x="496" y="1314"/>
                  </a:cubicBezTo>
                  <a:cubicBezTo>
                    <a:pt x="628" y="1402"/>
                    <a:pt x="785" y="1448"/>
                    <a:pt x="941" y="1448"/>
                  </a:cubicBezTo>
                  <a:cubicBezTo>
                    <a:pt x="1160" y="1448"/>
                    <a:pt x="1377" y="1358"/>
                    <a:pt x="1521" y="1172"/>
                  </a:cubicBezTo>
                  <a:cubicBezTo>
                    <a:pt x="1893" y="699"/>
                    <a:pt x="1523" y="0"/>
                    <a:pt x="93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34"/>
            <p:cNvSpPr/>
            <p:nvPr/>
          </p:nvSpPr>
          <p:spPr>
            <a:xfrm>
              <a:off x="3179450" y="3007250"/>
              <a:ext cx="47350" cy="36050"/>
            </a:xfrm>
            <a:custGeom>
              <a:rect b="b" l="l" r="r" t="t"/>
              <a:pathLst>
                <a:path extrusionOk="0" h="1442" w="1894">
                  <a:moveTo>
                    <a:pt x="934" y="1"/>
                  </a:moveTo>
                  <a:cubicBezTo>
                    <a:pt x="906" y="1"/>
                    <a:pt x="878" y="2"/>
                    <a:pt x="849" y="5"/>
                  </a:cubicBezTo>
                  <a:cubicBezTo>
                    <a:pt x="213" y="76"/>
                    <a:pt x="0" y="890"/>
                    <a:pt x="496" y="1279"/>
                  </a:cubicBezTo>
                  <a:cubicBezTo>
                    <a:pt x="635" y="1387"/>
                    <a:pt x="801" y="1441"/>
                    <a:pt x="965" y="1441"/>
                  </a:cubicBezTo>
                  <a:cubicBezTo>
                    <a:pt x="1176" y="1441"/>
                    <a:pt x="1382" y="1352"/>
                    <a:pt x="1522" y="1173"/>
                  </a:cubicBezTo>
                  <a:cubicBezTo>
                    <a:pt x="1893" y="700"/>
                    <a:pt x="1523" y="1"/>
                    <a:pt x="93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34"/>
            <p:cNvSpPr/>
            <p:nvPr/>
          </p:nvSpPr>
          <p:spPr>
            <a:xfrm>
              <a:off x="3072800" y="2850100"/>
              <a:ext cx="46550" cy="35775"/>
            </a:xfrm>
            <a:custGeom>
              <a:rect b="b" l="l" r="r" t="t"/>
              <a:pathLst>
                <a:path extrusionOk="0" h="1431" w="1862">
                  <a:moveTo>
                    <a:pt x="1042" y="0"/>
                  </a:moveTo>
                  <a:cubicBezTo>
                    <a:pt x="442" y="0"/>
                    <a:pt x="0" y="815"/>
                    <a:pt x="623" y="1268"/>
                  </a:cubicBezTo>
                  <a:cubicBezTo>
                    <a:pt x="747" y="1377"/>
                    <a:pt x="904" y="1431"/>
                    <a:pt x="1063" y="1431"/>
                  </a:cubicBezTo>
                  <a:cubicBezTo>
                    <a:pt x="1268" y="1431"/>
                    <a:pt x="1474" y="1341"/>
                    <a:pt x="1613" y="1162"/>
                  </a:cubicBezTo>
                  <a:cubicBezTo>
                    <a:pt x="1861" y="844"/>
                    <a:pt x="1790" y="384"/>
                    <a:pt x="1507" y="172"/>
                  </a:cubicBezTo>
                  <a:cubicBezTo>
                    <a:pt x="1352" y="51"/>
                    <a:pt x="1192" y="0"/>
                    <a:pt x="1042"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34"/>
            <p:cNvSpPr/>
            <p:nvPr/>
          </p:nvSpPr>
          <p:spPr>
            <a:xfrm>
              <a:off x="3169725" y="2923250"/>
              <a:ext cx="46450" cy="36575"/>
            </a:xfrm>
            <a:custGeom>
              <a:rect b="b" l="l" r="r" t="t"/>
              <a:pathLst>
                <a:path extrusionOk="0" h="1463" w="1858">
                  <a:moveTo>
                    <a:pt x="933" y="0"/>
                  </a:moveTo>
                  <a:cubicBezTo>
                    <a:pt x="906" y="0"/>
                    <a:pt x="878" y="2"/>
                    <a:pt x="849" y="5"/>
                  </a:cubicBezTo>
                  <a:cubicBezTo>
                    <a:pt x="213" y="111"/>
                    <a:pt x="0" y="889"/>
                    <a:pt x="496" y="1314"/>
                  </a:cubicBezTo>
                  <a:cubicBezTo>
                    <a:pt x="625" y="1415"/>
                    <a:pt x="773" y="1463"/>
                    <a:pt x="918" y="1463"/>
                  </a:cubicBezTo>
                  <a:cubicBezTo>
                    <a:pt x="1130" y="1463"/>
                    <a:pt x="1339" y="1361"/>
                    <a:pt x="1486" y="1172"/>
                  </a:cubicBezTo>
                  <a:cubicBezTo>
                    <a:pt x="1858" y="699"/>
                    <a:pt x="1519" y="0"/>
                    <a:pt x="93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34"/>
            <p:cNvSpPr/>
            <p:nvPr/>
          </p:nvSpPr>
          <p:spPr>
            <a:xfrm>
              <a:off x="2843400" y="2819900"/>
              <a:ext cx="11525" cy="11500"/>
            </a:xfrm>
            <a:custGeom>
              <a:rect b="b" l="l" r="r" t="t"/>
              <a:pathLst>
                <a:path extrusionOk="0" h="460" w="461">
                  <a:moveTo>
                    <a:pt x="460" y="0"/>
                  </a:moveTo>
                  <a:cubicBezTo>
                    <a:pt x="319" y="142"/>
                    <a:pt x="177" y="318"/>
                    <a:pt x="0" y="460"/>
                  </a:cubicBezTo>
                  <a:cubicBezTo>
                    <a:pt x="107" y="389"/>
                    <a:pt x="213" y="318"/>
                    <a:pt x="319" y="212"/>
                  </a:cubicBezTo>
                  <a:cubicBezTo>
                    <a:pt x="354" y="177"/>
                    <a:pt x="425" y="71"/>
                    <a:pt x="46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34"/>
            <p:cNvSpPr/>
            <p:nvPr/>
          </p:nvSpPr>
          <p:spPr>
            <a:xfrm>
              <a:off x="2907950" y="2871050"/>
              <a:ext cx="47325" cy="35775"/>
            </a:xfrm>
            <a:custGeom>
              <a:rect b="b" l="l" r="r" t="t"/>
              <a:pathLst>
                <a:path extrusionOk="0" h="1431" w="1893">
                  <a:moveTo>
                    <a:pt x="938" y="1"/>
                  </a:moveTo>
                  <a:cubicBezTo>
                    <a:pt x="909" y="1"/>
                    <a:pt x="879" y="2"/>
                    <a:pt x="850" y="6"/>
                  </a:cubicBezTo>
                  <a:cubicBezTo>
                    <a:pt x="213" y="77"/>
                    <a:pt x="1" y="890"/>
                    <a:pt x="496" y="1279"/>
                  </a:cubicBezTo>
                  <a:cubicBezTo>
                    <a:pt x="629" y="1383"/>
                    <a:pt x="787" y="1431"/>
                    <a:pt x="943" y="1431"/>
                  </a:cubicBezTo>
                  <a:cubicBezTo>
                    <a:pt x="1162" y="1431"/>
                    <a:pt x="1378" y="1338"/>
                    <a:pt x="1522" y="1173"/>
                  </a:cubicBezTo>
                  <a:cubicBezTo>
                    <a:pt x="1893" y="667"/>
                    <a:pt x="1524" y="1"/>
                    <a:pt x="9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34"/>
            <p:cNvSpPr/>
            <p:nvPr/>
          </p:nvSpPr>
          <p:spPr>
            <a:xfrm>
              <a:off x="2823950" y="2880775"/>
              <a:ext cx="47325" cy="35775"/>
            </a:xfrm>
            <a:custGeom>
              <a:rect b="b" l="l" r="r" t="t"/>
              <a:pathLst>
                <a:path extrusionOk="0" h="1431" w="1893">
                  <a:moveTo>
                    <a:pt x="937" y="1"/>
                  </a:moveTo>
                  <a:cubicBezTo>
                    <a:pt x="908" y="1"/>
                    <a:pt x="879" y="3"/>
                    <a:pt x="849" y="6"/>
                  </a:cubicBezTo>
                  <a:cubicBezTo>
                    <a:pt x="212" y="77"/>
                    <a:pt x="0" y="890"/>
                    <a:pt x="495" y="1279"/>
                  </a:cubicBezTo>
                  <a:cubicBezTo>
                    <a:pt x="628" y="1383"/>
                    <a:pt x="786" y="1431"/>
                    <a:pt x="943" y="1431"/>
                  </a:cubicBezTo>
                  <a:cubicBezTo>
                    <a:pt x="1161" y="1431"/>
                    <a:pt x="1377" y="1338"/>
                    <a:pt x="1521" y="1173"/>
                  </a:cubicBezTo>
                  <a:cubicBezTo>
                    <a:pt x="1892" y="667"/>
                    <a:pt x="1524" y="1"/>
                    <a:pt x="93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34"/>
            <p:cNvSpPr/>
            <p:nvPr/>
          </p:nvSpPr>
          <p:spPr>
            <a:xfrm>
              <a:off x="2895025" y="2786425"/>
              <a:ext cx="46550" cy="36325"/>
            </a:xfrm>
            <a:custGeom>
              <a:rect b="b" l="l" r="r" t="t"/>
              <a:pathLst>
                <a:path extrusionOk="0" h="1453" w="1862">
                  <a:moveTo>
                    <a:pt x="1044" y="1"/>
                  </a:moveTo>
                  <a:cubicBezTo>
                    <a:pt x="443" y="1"/>
                    <a:pt x="1" y="822"/>
                    <a:pt x="624" y="1304"/>
                  </a:cubicBezTo>
                  <a:cubicBezTo>
                    <a:pt x="739" y="1405"/>
                    <a:pt x="884" y="1453"/>
                    <a:pt x="1031" y="1453"/>
                  </a:cubicBezTo>
                  <a:cubicBezTo>
                    <a:pt x="1246" y="1453"/>
                    <a:pt x="1468" y="1351"/>
                    <a:pt x="1614" y="1162"/>
                  </a:cubicBezTo>
                  <a:cubicBezTo>
                    <a:pt x="1862" y="844"/>
                    <a:pt x="1791" y="419"/>
                    <a:pt x="1508" y="172"/>
                  </a:cubicBezTo>
                  <a:cubicBezTo>
                    <a:pt x="1353" y="52"/>
                    <a:pt x="1193" y="1"/>
                    <a:pt x="104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34"/>
            <p:cNvSpPr/>
            <p:nvPr/>
          </p:nvSpPr>
          <p:spPr>
            <a:xfrm>
              <a:off x="2916400" y="2954375"/>
              <a:ext cx="50350" cy="36150"/>
            </a:xfrm>
            <a:custGeom>
              <a:rect b="b" l="l" r="r" t="t"/>
              <a:pathLst>
                <a:path extrusionOk="0" h="1446" w="2014">
                  <a:moveTo>
                    <a:pt x="993" y="0"/>
                  </a:moveTo>
                  <a:cubicBezTo>
                    <a:pt x="800" y="0"/>
                    <a:pt x="601" y="83"/>
                    <a:pt x="441" y="281"/>
                  </a:cubicBezTo>
                  <a:cubicBezTo>
                    <a:pt x="0" y="825"/>
                    <a:pt x="491" y="1446"/>
                    <a:pt x="1021" y="1446"/>
                  </a:cubicBezTo>
                  <a:cubicBezTo>
                    <a:pt x="1214" y="1446"/>
                    <a:pt x="1412" y="1364"/>
                    <a:pt x="1573" y="1165"/>
                  </a:cubicBezTo>
                  <a:cubicBezTo>
                    <a:pt x="2014" y="621"/>
                    <a:pt x="1523" y="0"/>
                    <a:pt x="99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34"/>
            <p:cNvSpPr/>
            <p:nvPr/>
          </p:nvSpPr>
          <p:spPr>
            <a:xfrm>
              <a:off x="2991975" y="2859575"/>
              <a:ext cx="46450" cy="36200"/>
            </a:xfrm>
            <a:custGeom>
              <a:rect b="b" l="l" r="r" t="t"/>
              <a:pathLst>
                <a:path extrusionOk="0" h="1448" w="1858">
                  <a:moveTo>
                    <a:pt x="933" y="0"/>
                  </a:moveTo>
                  <a:cubicBezTo>
                    <a:pt x="906" y="0"/>
                    <a:pt x="878" y="2"/>
                    <a:pt x="849" y="5"/>
                  </a:cubicBezTo>
                  <a:cubicBezTo>
                    <a:pt x="212" y="111"/>
                    <a:pt x="0" y="889"/>
                    <a:pt x="495" y="1314"/>
                  </a:cubicBezTo>
                  <a:cubicBezTo>
                    <a:pt x="628" y="1402"/>
                    <a:pt x="779" y="1448"/>
                    <a:pt x="928" y="1448"/>
                  </a:cubicBezTo>
                  <a:cubicBezTo>
                    <a:pt x="1136" y="1448"/>
                    <a:pt x="1341" y="1358"/>
                    <a:pt x="1486" y="1172"/>
                  </a:cubicBezTo>
                  <a:cubicBezTo>
                    <a:pt x="1858" y="699"/>
                    <a:pt x="1519" y="0"/>
                    <a:pt x="93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34"/>
            <p:cNvSpPr/>
            <p:nvPr/>
          </p:nvSpPr>
          <p:spPr>
            <a:xfrm>
              <a:off x="2980075" y="2776625"/>
              <a:ext cx="49700" cy="36150"/>
            </a:xfrm>
            <a:custGeom>
              <a:rect b="b" l="l" r="r" t="t"/>
              <a:pathLst>
                <a:path extrusionOk="0" h="1446" w="1988">
                  <a:moveTo>
                    <a:pt x="972" y="0"/>
                  </a:moveTo>
                  <a:cubicBezTo>
                    <a:pt x="783" y="0"/>
                    <a:pt x="592" y="82"/>
                    <a:pt x="441" y="281"/>
                  </a:cubicBezTo>
                  <a:cubicBezTo>
                    <a:pt x="0" y="825"/>
                    <a:pt x="491" y="1446"/>
                    <a:pt x="1021" y="1446"/>
                  </a:cubicBezTo>
                  <a:cubicBezTo>
                    <a:pt x="1214" y="1446"/>
                    <a:pt x="1412" y="1363"/>
                    <a:pt x="1573" y="1165"/>
                  </a:cubicBezTo>
                  <a:cubicBezTo>
                    <a:pt x="1988" y="621"/>
                    <a:pt x="1490" y="0"/>
                    <a:pt x="972"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34"/>
            <p:cNvSpPr/>
            <p:nvPr/>
          </p:nvSpPr>
          <p:spPr>
            <a:xfrm>
              <a:off x="3152025" y="2756875"/>
              <a:ext cx="40725" cy="35425"/>
            </a:xfrm>
            <a:custGeom>
              <a:rect b="b" l="l" r="r" t="t"/>
              <a:pathLst>
                <a:path extrusionOk="0" h="1417" w="1629">
                  <a:moveTo>
                    <a:pt x="800" y="1"/>
                  </a:moveTo>
                  <a:cubicBezTo>
                    <a:pt x="594" y="1"/>
                    <a:pt x="397" y="79"/>
                    <a:pt x="248" y="257"/>
                  </a:cubicBezTo>
                  <a:cubicBezTo>
                    <a:pt x="1" y="576"/>
                    <a:pt x="72" y="1035"/>
                    <a:pt x="390" y="1283"/>
                  </a:cubicBezTo>
                  <a:cubicBezTo>
                    <a:pt x="522" y="1371"/>
                    <a:pt x="673" y="1417"/>
                    <a:pt x="822" y="1417"/>
                  </a:cubicBezTo>
                  <a:cubicBezTo>
                    <a:pt x="1031" y="1417"/>
                    <a:pt x="1236" y="1327"/>
                    <a:pt x="1380" y="1142"/>
                  </a:cubicBezTo>
                  <a:cubicBezTo>
                    <a:pt x="1628" y="823"/>
                    <a:pt x="1593" y="399"/>
                    <a:pt x="1310" y="151"/>
                  </a:cubicBezTo>
                  <a:lnTo>
                    <a:pt x="1239" y="151"/>
                  </a:lnTo>
                  <a:lnTo>
                    <a:pt x="921" y="10"/>
                  </a:lnTo>
                  <a:cubicBezTo>
                    <a:pt x="880" y="4"/>
                    <a:pt x="840" y="1"/>
                    <a:pt x="80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34"/>
            <p:cNvSpPr/>
            <p:nvPr/>
          </p:nvSpPr>
          <p:spPr>
            <a:xfrm>
              <a:off x="3243125" y="2829500"/>
              <a:ext cx="47300" cy="36050"/>
            </a:xfrm>
            <a:custGeom>
              <a:rect b="b" l="l" r="r" t="t"/>
              <a:pathLst>
                <a:path extrusionOk="0" h="1442" w="1892">
                  <a:moveTo>
                    <a:pt x="934" y="1"/>
                  </a:moveTo>
                  <a:cubicBezTo>
                    <a:pt x="906" y="1"/>
                    <a:pt x="878" y="2"/>
                    <a:pt x="849" y="5"/>
                  </a:cubicBezTo>
                  <a:cubicBezTo>
                    <a:pt x="213" y="76"/>
                    <a:pt x="0" y="890"/>
                    <a:pt x="496" y="1279"/>
                  </a:cubicBezTo>
                  <a:cubicBezTo>
                    <a:pt x="635" y="1387"/>
                    <a:pt x="801" y="1441"/>
                    <a:pt x="962" y="1441"/>
                  </a:cubicBezTo>
                  <a:cubicBezTo>
                    <a:pt x="1169" y="1441"/>
                    <a:pt x="1367" y="1352"/>
                    <a:pt x="1486" y="1173"/>
                  </a:cubicBezTo>
                  <a:cubicBezTo>
                    <a:pt x="1892" y="700"/>
                    <a:pt x="1522" y="1"/>
                    <a:pt x="93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34"/>
            <p:cNvSpPr/>
            <p:nvPr/>
          </p:nvSpPr>
          <p:spPr>
            <a:xfrm>
              <a:off x="3159100" y="2840100"/>
              <a:ext cx="47325" cy="35725"/>
            </a:xfrm>
            <a:custGeom>
              <a:rect b="b" l="l" r="r" t="t"/>
              <a:pathLst>
                <a:path extrusionOk="0" h="1429" w="1893">
                  <a:moveTo>
                    <a:pt x="938" y="1"/>
                  </a:moveTo>
                  <a:cubicBezTo>
                    <a:pt x="909" y="1"/>
                    <a:pt x="880" y="2"/>
                    <a:pt x="850" y="6"/>
                  </a:cubicBezTo>
                  <a:cubicBezTo>
                    <a:pt x="213" y="76"/>
                    <a:pt x="1" y="890"/>
                    <a:pt x="496" y="1279"/>
                  </a:cubicBezTo>
                  <a:cubicBezTo>
                    <a:pt x="626" y="1380"/>
                    <a:pt x="779" y="1428"/>
                    <a:pt x="932" y="1428"/>
                  </a:cubicBezTo>
                  <a:cubicBezTo>
                    <a:pt x="1154" y="1428"/>
                    <a:pt x="1375" y="1326"/>
                    <a:pt x="1522" y="1138"/>
                  </a:cubicBezTo>
                  <a:cubicBezTo>
                    <a:pt x="1893" y="666"/>
                    <a:pt x="1525" y="1"/>
                    <a:pt x="9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34"/>
            <p:cNvSpPr/>
            <p:nvPr/>
          </p:nvSpPr>
          <p:spPr>
            <a:xfrm>
              <a:off x="3252850" y="2913500"/>
              <a:ext cx="47325" cy="35775"/>
            </a:xfrm>
            <a:custGeom>
              <a:rect b="b" l="l" r="r" t="t"/>
              <a:pathLst>
                <a:path extrusionOk="0" h="1431" w="1893">
                  <a:moveTo>
                    <a:pt x="968" y="1"/>
                  </a:moveTo>
                  <a:cubicBezTo>
                    <a:pt x="941" y="1"/>
                    <a:pt x="913" y="2"/>
                    <a:pt x="885" y="6"/>
                  </a:cubicBezTo>
                  <a:cubicBezTo>
                    <a:pt x="248" y="76"/>
                    <a:pt x="0" y="890"/>
                    <a:pt x="531" y="1279"/>
                  </a:cubicBezTo>
                  <a:cubicBezTo>
                    <a:pt x="649" y="1383"/>
                    <a:pt x="799" y="1431"/>
                    <a:pt x="950" y="1431"/>
                  </a:cubicBezTo>
                  <a:cubicBezTo>
                    <a:pt x="1161" y="1431"/>
                    <a:pt x="1377" y="1338"/>
                    <a:pt x="1522" y="1173"/>
                  </a:cubicBezTo>
                  <a:cubicBezTo>
                    <a:pt x="1892" y="667"/>
                    <a:pt x="1524" y="1"/>
                    <a:pt x="96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34"/>
            <p:cNvSpPr/>
            <p:nvPr/>
          </p:nvSpPr>
          <p:spPr>
            <a:xfrm>
              <a:off x="3065375" y="2766575"/>
              <a:ext cx="47075" cy="35850"/>
            </a:xfrm>
            <a:custGeom>
              <a:rect b="b" l="l" r="r" t="t"/>
              <a:pathLst>
                <a:path extrusionOk="0" h="1434" w="1883">
                  <a:moveTo>
                    <a:pt x="971" y="0"/>
                  </a:moveTo>
                  <a:cubicBezTo>
                    <a:pt x="931" y="0"/>
                    <a:pt x="891" y="4"/>
                    <a:pt x="849" y="11"/>
                  </a:cubicBezTo>
                  <a:cubicBezTo>
                    <a:pt x="212" y="81"/>
                    <a:pt x="0" y="895"/>
                    <a:pt x="495" y="1284"/>
                  </a:cubicBezTo>
                  <a:cubicBezTo>
                    <a:pt x="625" y="1385"/>
                    <a:pt x="778" y="1433"/>
                    <a:pt x="929" y="1433"/>
                  </a:cubicBezTo>
                  <a:cubicBezTo>
                    <a:pt x="1147" y="1433"/>
                    <a:pt x="1360" y="1331"/>
                    <a:pt x="1486" y="1143"/>
                  </a:cubicBezTo>
                  <a:cubicBezTo>
                    <a:pt x="1883" y="680"/>
                    <a:pt x="1538" y="0"/>
                    <a:pt x="97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1" name="Google Shape;1931;p34"/>
          <p:cNvSpPr txBox="1"/>
          <p:nvPr>
            <p:ph type="title"/>
          </p:nvPr>
        </p:nvSpPr>
        <p:spPr>
          <a:xfrm>
            <a:off x="993600" y="521225"/>
            <a:ext cx="7101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932" name="Google Shape;1932;p34"/>
          <p:cNvSpPr txBox="1"/>
          <p:nvPr>
            <p:ph idx="1" type="body"/>
          </p:nvPr>
        </p:nvSpPr>
        <p:spPr>
          <a:xfrm>
            <a:off x="968075" y="1352175"/>
            <a:ext cx="3433500" cy="2996700"/>
          </a:xfrm>
          <a:prstGeom prst="rect">
            <a:avLst/>
          </a:prstGeom>
        </p:spPr>
        <p:txBody>
          <a:bodyPr anchorCtr="0" anchor="t" bIns="91425" lIns="91425" spcFirstLastPara="1" rIns="91425" wrap="square" tIns="91425">
            <a:noAutofit/>
          </a:bodyPr>
          <a:lstStyle>
            <a:lvl1pPr indent="-330200" lvl="0" marL="457200" rtl="0">
              <a:spcBef>
                <a:spcPts val="0"/>
              </a:spcBef>
              <a:spcAft>
                <a:spcPts val="0"/>
              </a:spcAft>
              <a:buSzPts val="1600"/>
              <a:buChar char="●"/>
              <a:defRPr sz="1600"/>
            </a:lvl1pPr>
            <a:lvl2pPr indent="-330200" lvl="1" marL="914400" rtl="0">
              <a:spcBef>
                <a:spcPts val="1600"/>
              </a:spcBef>
              <a:spcAft>
                <a:spcPts val="0"/>
              </a:spcAft>
              <a:buSzPts val="1600"/>
              <a:buChar char="○"/>
              <a:defRPr sz="1600"/>
            </a:lvl2pPr>
            <a:lvl3pPr indent="-330200" lvl="2" marL="1371600" rtl="0">
              <a:spcBef>
                <a:spcPts val="1600"/>
              </a:spcBef>
              <a:spcAft>
                <a:spcPts val="0"/>
              </a:spcAft>
              <a:buSzPts val="1600"/>
              <a:buChar char="■"/>
              <a:defRPr sz="1600"/>
            </a:lvl3pPr>
            <a:lvl4pPr indent="-330200" lvl="3" marL="1828800" rtl="0">
              <a:spcBef>
                <a:spcPts val="1600"/>
              </a:spcBef>
              <a:spcAft>
                <a:spcPts val="0"/>
              </a:spcAft>
              <a:buSzPts val="1600"/>
              <a:buChar char="●"/>
              <a:defRPr sz="1600"/>
            </a:lvl4pPr>
            <a:lvl5pPr indent="-330200" lvl="4" marL="2286000" rtl="0">
              <a:spcBef>
                <a:spcPts val="1600"/>
              </a:spcBef>
              <a:spcAft>
                <a:spcPts val="0"/>
              </a:spcAft>
              <a:buSzPts val="1600"/>
              <a:buChar char="○"/>
              <a:defRPr sz="1600"/>
            </a:lvl5pPr>
            <a:lvl6pPr indent="-330200" lvl="5" marL="2743200" rtl="0">
              <a:spcBef>
                <a:spcPts val="1600"/>
              </a:spcBef>
              <a:spcAft>
                <a:spcPts val="0"/>
              </a:spcAft>
              <a:buSzPts val="1600"/>
              <a:buChar char="■"/>
              <a:defRPr sz="1600"/>
            </a:lvl6pPr>
            <a:lvl7pPr indent="-330200" lvl="6" marL="3200400" rtl="0">
              <a:spcBef>
                <a:spcPts val="1600"/>
              </a:spcBef>
              <a:spcAft>
                <a:spcPts val="0"/>
              </a:spcAft>
              <a:buSzPts val="1600"/>
              <a:buChar char="●"/>
              <a:defRPr sz="1600"/>
            </a:lvl7pPr>
            <a:lvl8pPr indent="-330200" lvl="7" marL="3657600" rtl="0">
              <a:spcBef>
                <a:spcPts val="1600"/>
              </a:spcBef>
              <a:spcAft>
                <a:spcPts val="0"/>
              </a:spcAft>
              <a:buSzPts val="1600"/>
              <a:buChar char="○"/>
              <a:defRPr sz="1600"/>
            </a:lvl8pPr>
            <a:lvl9pPr indent="-330200" lvl="8" marL="4114800" rtl="0">
              <a:spcBef>
                <a:spcPts val="1600"/>
              </a:spcBef>
              <a:spcAft>
                <a:spcPts val="1600"/>
              </a:spcAft>
              <a:buSzPts val="1600"/>
              <a:buChar char="■"/>
              <a:defRPr sz="1600"/>
            </a:lvl9pPr>
          </a:lstStyle>
          <a:p/>
        </p:txBody>
      </p:sp>
      <p:sp>
        <p:nvSpPr>
          <p:cNvPr id="1933" name="Google Shape;1933;p34"/>
          <p:cNvSpPr/>
          <p:nvPr/>
        </p:nvSpPr>
        <p:spPr>
          <a:xfrm rot="-5400000">
            <a:off x="8398975" y="2496813"/>
            <a:ext cx="689525" cy="149850"/>
          </a:xfrm>
          <a:custGeom>
            <a:rect b="b" l="l" r="r" t="t"/>
            <a:pathLst>
              <a:path extrusionOk="0" h="5994" w="27581">
                <a:moveTo>
                  <a:pt x="3462" y="0"/>
                </a:moveTo>
                <a:lnTo>
                  <a:pt x="1" y="5993"/>
                </a:lnTo>
                <a:lnTo>
                  <a:pt x="27580" y="5993"/>
                </a:lnTo>
                <a:lnTo>
                  <a:pt x="24121" y="0"/>
                </a:lnTo>
                <a:lnTo>
                  <a:pt x="20676" y="5964"/>
                </a:lnTo>
                <a:lnTo>
                  <a:pt x="17233" y="0"/>
                </a:lnTo>
                <a:lnTo>
                  <a:pt x="13790" y="5964"/>
                </a:lnTo>
                <a:lnTo>
                  <a:pt x="10348" y="0"/>
                </a:lnTo>
                <a:lnTo>
                  <a:pt x="6905" y="5964"/>
                </a:lnTo>
                <a:lnTo>
                  <a:pt x="34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34"/>
          <p:cNvSpPr txBox="1"/>
          <p:nvPr>
            <p:ph idx="2" type="body"/>
          </p:nvPr>
        </p:nvSpPr>
        <p:spPr>
          <a:xfrm>
            <a:off x="4742416" y="1352175"/>
            <a:ext cx="3433500" cy="2996700"/>
          </a:xfrm>
          <a:prstGeom prst="rect">
            <a:avLst/>
          </a:prstGeom>
        </p:spPr>
        <p:txBody>
          <a:bodyPr anchorCtr="0" anchor="t" bIns="91425" lIns="91425" spcFirstLastPara="1" rIns="91425" wrap="square" tIns="91425">
            <a:noAutofit/>
          </a:bodyPr>
          <a:lstStyle>
            <a:lvl1pPr indent="-330200" lvl="0" marL="457200" rtl="0">
              <a:spcBef>
                <a:spcPts val="0"/>
              </a:spcBef>
              <a:spcAft>
                <a:spcPts val="0"/>
              </a:spcAft>
              <a:buSzPts val="1600"/>
              <a:buChar char="●"/>
              <a:defRPr sz="1600"/>
            </a:lvl1pPr>
            <a:lvl2pPr indent="-330200" lvl="1" marL="914400" rtl="0">
              <a:spcBef>
                <a:spcPts val="1600"/>
              </a:spcBef>
              <a:spcAft>
                <a:spcPts val="0"/>
              </a:spcAft>
              <a:buSzPts val="1600"/>
              <a:buChar char="○"/>
              <a:defRPr sz="1600"/>
            </a:lvl2pPr>
            <a:lvl3pPr indent="-330200" lvl="2" marL="1371600" rtl="0">
              <a:spcBef>
                <a:spcPts val="1600"/>
              </a:spcBef>
              <a:spcAft>
                <a:spcPts val="0"/>
              </a:spcAft>
              <a:buSzPts val="1600"/>
              <a:buChar char="■"/>
              <a:defRPr sz="1600"/>
            </a:lvl3pPr>
            <a:lvl4pPr indent="-330200" lvl="3" marL="1828800" rtl="0">
              <a:spcBef>
                <a:spcPts val="1600"/>
              </a:spcBef>
              <a:spcAft>
                <a:spcPts val="0"/>
              </a:spcAft>
              <a:buSzPts val="1600"/>
              <a:buChar char="●"/>
              <a:defRPr sz="1600"/>
            </a:lvl4pPr>
            <a:lvl5pPr indent="-330200" lvl="4" marL="2286000" rtl="0">
              <a:spcBef>
                <a:spcPts val="1600"/>
              </a:spcBef>
              <a:spcAft>
                <a:spcPts val="0"/>
              </a:spcAft>
              <a:buSzPts val="1600"/>
              <a:buChar char="○"/>
              <a:defRPr sz="1600"/>
            </a:lvl5pPr>
            <a:lvl6pPr indent="-330200" lvl="5" marL="2743200" rtl="0">
              <a:spcBef>
                <a:spcPts val="1600"/>
              </a:spcBef>
              <a:spcAft>
                <a:spcPts val="0"/>
              </a:spcAft>
              <a:buSzPts val="1600"/>
              <a:buChar char="■"/>
              <a:defRPr sz="1600"/>
            </a:lvl6pPr>
            <a:lvl7pPr indent="-330200" lvl="6" marL="3200400" rtl="0">
              <a:spcBef>
                <a:spcPts val="1600"/>
              </a:spcBef>
              <a:spcAft>
                <a:spcPts val="0"/>
              </a:spcAft>
              <a:buSzPts val="1600"/>
              <a:buChar char="●"/>
              <a:defRPr sz="1600"/>
            </a:lvl7pPr>
            <a:lvl8pPr indent="-330200" lvl="7" marL="3657600" rtl="0">
              <a:spcBef>
                <a:spcPts val="1600"/>
              </a:spcBef>
              <a:spcAft>
                <a:spcPts val="0"/>
              </a:spcAft>
              <a:buSzPts val="1600"/>
              <a:buChar char="○"/>
              <a:defRPr sz="1600"/>
            </a:lvl8pPr>
            <a:lvl9pPr indent="-330200" lvl="8" marL="4114800" rtl="0">
              <a:spcBef>
                <a:spcPts val="1600"/>
              </a:spcBef>
              <a:spcAft>
                <a:spcPts val="1600"/>
              </a:spcAft>
              <a:buSzPts val="1600"/>
              <a:buChar char="■"/>
              <a:defRPr sz="1600"/>
            </a:lvl9pPr>
          </a:lstStyle>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Bullet Points 2">
  <p:cSld name="TITLE_AND_BODY_1_1_1">
    <p:spTree>
      <p:nvGrpSpPr>
        <p:cNvPr id="1935" name="Shape 1935"/>
        <p:cNvGrpSpPr/>
        <p:nvPr/>
      </p:nvGrpSpPr>
      <p:grpSpPr>
        <a:xfrm>
          <a:off x="0" y="0"/>
          <a:ext cx="0" cy="0"/>
          <a:chOff x="0" y="0"/>
          <a:chExt cx="0" cy="0"/>
        </a:xfrm>
      </p:grpSpPr>
      <p:sp>
        <p:nvSpPr>
          <p:cNvPr id="1936" name="Google Shape;1936;p35"/>
          <p:cNvSpPr txBox="1"/>
          <p:nvPr>
            <p:ph type="title"/>
          </p:nvPr>
        </p:nvSpPr>
        <p:spPr>
          <a:xfrm>
            <a:off x="993600" y="521225"/>
            <a:ext cx="6930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937" name="Google Shape;1937;p35"/>
          <p:cNvSpPr txBox="1"/>
          <p:nvPr>
            <p:ph idx="1" type="body"/>
          </p:nvPr>
        </p:nvSpPr>
        <p:spPr>
          <a:xfrm>
            <a:off x="968075" y="1352175"/>
            <a:ext cx="3433500" cy="2996700"/>
          </a:xfrm>
          <a:prstGeom prst="rect">
            <a:avLst/>
          </a:prstGeom>
        </p:spPr>
        <p:txBody>
          <a:bodyPr anchorCtr="0" anchor="t" bIns="91425" lIns="91425" spcFirstLastPara="1" rIns="91425" wrap="square" tIns="91425">
            <a:noAutofit/>
          </a:bodyPr>
          <a:lstStyle>
            <a:lvl1pPr indent="-330200" lvl="0" marL="457200" rtl="0">
              <a:spcBef>
                <a:spcPts val="0"/>
              </a:spcBef>
              <a:spcAft>
                <a:spcPts val="0"/>
              </a:spcAft>
              <a:buSzPts val="1600"/>
              <a:buChar char="●"/>
              <a:defRPr sz="1600"/>
            </a:lvl1pPr>
            <a:lvl2pPr indent="-330200" lvl="1" marL="914400" rtl="0">
              <a:spcBef>
                <a:spcPts val="1600"/>
              </a:spcBef>
              <a:spcAft>
                <a:spcPts val="0"/>
              </a:spcAft>
              <a:buSzPts val="1600"/>
              <a:buChar char="○"/>
              <a:defRPr sz="1600"/>
            </a:lvl2pPr>
            <a:lvl3pPr indent="-330200" lvl="2" marL="1371600" rtl="0">
              <a:spcBef>
                <a:spcPts val="1600"/>
              </a:spcBef>
              <a:spcAft>
                <a:spcPts val="0"/>
              </a:spcAft>
              <a:buSzPts val="1600"/>
              <a:buChar char="■"/>
              <a:defRPr sz="1600"/>
            </a:lvl3pPr>
            <a:lvl4pPr indent="-330200" lvl="3" marL="1828800" rtl="0">
              <a:spcBef>
                <a:spcPts val="1600"/>
              </a:spcBef>
              <a:spcAft>
                <a:spcPts val="0"/>
              </a:spcAft>
              <a:buSzPts val="1600"/>
              <a:buChar char="●"/>
              <a:defRPr sz="1600"/>
            </a:lvl4pPr>
            <a:lvl5pPr indent="-330200" lvl="4" marL="2286000" rtl="0">
              <a:spcBef>
                <a:spcPts val="1600"/>
              </a:spcBef>
              <a:spcAft>
                <a:spcPts val="0"/>
              </a:spcAft>
              <a:buSzPts val="1600"/>
              <a:buChar char="○"/>
              <a:defRPr sz="1600"/>
            </a:lvl5pPr>
            <a:lvl6pPr indent="-330200" lvl="5" marL="2743200" rtl="0">
              <a:spcBef>
                <a:spcPts val="1600"/>
              </a:spcBef>
              <a:spcAft>
                <a:spcPts val="0"/>
              </a:spcAft>
              <a:buSzPts val="1600"/>
              <a:buChar char="■"/>
              <a:defRPr sz="1600"/>
            </a:lvl6pPr>
            <a:lvl7pPr indent="-330200" lvl="6" marL="3200400" rtl="0">
              <a:spcBef>
                <a:spcPts val="1600"/>
              </a:spcBef>
              <a:spcAft>
                <a:spcPts val="0"/>
              </a:spcAft>
              <a:buSzPts val="1600"/>
              <a:buChar char="●"/>
              <a:defRPr sz="1600"/>
            </a:lvl7pPr>
            <a:lvl8pPr indent="-330200" lvl="7" marL="3657600" rtl="0">
              <a:spcBef>
                <a:spcPts val="1600"/>
              </a:spcBef>
              <a:spcAft>
                <a:spcPts val="0"/>
              </a:spcAft>
              <a:buSzPts val="1600"/>
              <a:buChar char="○"/>
              <a:defRPr sz="1600"/>
            </a:lvl8pPr>
            <a:lvl9pPr indent="-330200" lvl="8" marL="4114800" rtl="0">
              <a:spcBef>
                <a:spcPts val="1600"/>
              </a:spcBef>
              <a:spcAft>
                <a:spcPts val="1600"/>
              </a:spcAft>
              <a:buSzPts val="1600"/>
              <a:buChar char="■"/>
              <a:defRPr sz="1600"/>
            </a:lvl9pPr>
          </a:lstStyle>
          <a:p/>
        </p:txBody>
      </p:sp>
      <p:sp>
        <p:nvSpPr>
          <p:cNvPr id="1938" name="Google Shape;1938;p35"/>
          <p:cNvSpPr txBox="1"/>
          <p:nvPr>
            <p:ph idx="2" type="body"/>
          </p:nvPr>
        </p:nvSpPr>
        <p:spPr>
          <a:xfrm>
            <a:off x="4742416" y="1352175"/>
            <a:ext cx="3433500" cy="2996700"/>
          </a:xfrm>
          <a:prstGeom prst="rect">
            <a:avLst/>
          </a:prstGeom>
        </p:spPr>
        <p:txBody>
          <a:bodyPr anchorCtr="0" anchor="t" bIns="91425" lIns="91425" spcFirstLastPara="1" rIns="91425" wrap="square" tIns="91425">
            <a:noAutofit/>
          </a:bodyPr>
          <a:lstStyle>
            <a:lvl1pPr indent="-330200" lvl="0" marL="457200" rtl="0">
              <a:spcBef>
                <a:spcPts val="0"/>
              </a:spcBef>
              <a:spcAft>
                <a:spcPts val="0"/>
              </a:spcAft>
              <a:buSzPts val="1600"/>
              <a:buChar char="●"/>
              <a:defRPr sz="1600"/>
            </a:lvl1pPr>
            <a:lvl2pPr indent="-330200" lvl="1" marL="914400" rtl="0">
              <a:spcBef>
                <a:spcPts val="1600"/>
              </a:spcBef>
              <a:spcAft>
                <a:spcPts val="0"/>
              </a:spcAft>
              <a:buSzPts val="1600"/>
              <a:buChar char="○"/>
              <a:defRPr sz="1600"/>
            </a:lvl2pPr>
            <a:lvl3pPr indent="-330200" lvl="2" marL="1371600" rtl="0">
              <a:spcBef>
                <a:spcPts val="1600"/>
              </a:spcBef>
              <a:spcAft>
                <a:spcPts val="0"/>
              </a:spcAft>
              <a:buSzPts val="1600"/>
              <a:buChar char="■"/>
              <a:defRPr sz="1600"/>
            </a:lvl3pPr>
            <a:lvl4pPr indent="-330200" lvl="3" marL="1828800" rtl="0">
              <a:spcBef>
                <a:spcPts val="1600"/>
              </a:spcBef>
              <a:spcAft>
                <a:spcPts val="0"/>
              </a:spcAft>
              <a:buSzPts val="1600"/>
              <a:buChar char="●"/>
              <a:defRPr sz="1600"/>
            </a:lvl4pPr>
            <a:lvl5pPr indent="-330200" lvl="4" marL="2286000" rtl="0">
              <a:spcBef>
                <a:spcPts val="1600"/>
              </a:spcBef>
              <a:spcAft>
                <a:spcPts val="0"/>
              </a:spcAft>
              <a:buSzPts val="1600"/>
              <a:buChar char="○"/>
              <a:defRPr sz="1600"/>
            </a:lvl5pPr>
            <a:lvl6pPr indent="-330200" lvl="5" marL="2743200" rtl="0">
              <a:spcBef>
                <a:spcPts val="1600"/>
              </a:spcBef>
              <a:spcAft>
                <a:spcPts val="0"/>
              </a:spcAft>
              <a:buSzPts val="1600"/>
              <a:buChar char="■"/>
              <a:defRPr sz="1600"/>
            </a:lvl6pPr>
            <a:lvl7pPr indent="-330200" lvl="6" marL="3200400" rtl="0">
              <a:spcBef>
                <a:spcPts val="1600"/>
              </a:spcBef>
              <a:spcAft>
                <a:spcPts val="0"/>
              </a:spcAft>
              <a:buSzPts val="1600"/>
              <a:buChar char="●"/>
              <a:defRPr sz="1600"/>
            </a:lvl7pPr>
            <a:lvl8pPr indent="-330200" lvl="7" marL="3657600" rtl="0">
              <a:spcBef>
                <a:spcPts val="1600"/>
              </a:spcBef>
              <a:spcAft>
                <a:spcPts val="0"/>
              </a:spcAft>
              <a:buSzPts val="1600"/>
              <a:buChar char="○"/>
              <a:defRPr sz="1600"/>
            </a:lvl8pPr>
            <a:lvl9pPr indent="-330200" lvl="8" marL="4114800" rtl="0">
              <a:spcBef>
                <a:spcPts val="1600"/>
              </a:spcBef>
              <a:spcAft>
                <a:spcPts val="1600"/>
              </a:spcAft>
              <a:buSzPts val="1600"/>
              <a:buChar char="■"/>
              <a:defRPr sz="1600"/>
            </a:lvl9pPr>
          </a:lstStyle>
          <a:p/>
        </p:txBody>
      </p:sp>
      <p:sp>
        <p:nvSpPr>
          <p:cNvPr id="1939" name="Google Shape;1939;p35"/>
          <p:cNvSpPr/>
          <p:nvPr/>
        </p:nvSpPr>
        <p:spPr>
          <a:xfrm>
            <a:off x="7775250" y="-417775"/>
            <a:ext cx="795600" cy="795600"/>
          </a:xfrm>
          <a:prstGeom prst="donut">
            <a:avLst>
              <a:gd fmla="val 7118"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40" name="Google Shape;1940;p35"/>
          <p:cNvGrpSpPr/>
          <p:nvPr/>
        </p:nvGrpSpPr>
        <p:grpSpPr>
          <a:xfrm flipH="1">
            <a:off x="5491052" y="2887154"/>
            <a:ext cx="3902900" cy="2521162"/>
            <a:chOff x="791698" y="1667274"/>
            <a:chExt cx="3949904" cy="2551525"/>
          </a:xfrm>
        </p:grpSpPr>
        <p:sp>
          <p:nvSpPr>
            <p:cNvPr id="1941" name="Google Shape;1941;p35"/>
            <p:cNvSpPr/>
            <p:nvPr/>
          </p:nvSpPr>
          <p:spPr>
            <a:xfrm>
              <a:off x="791698" y="1667274"/>
              <a:ext cx="3782375" cy="2551525"/>
            </a:xfrm>
            <a:custGeom>
              <a:rect b="b" l="l" r="r" t="t"/>
              <a:pathLst>
                <a:path extrusionOk="0" h="102061" w="151295">
                  <a:moveTo>
                    <a:pt x="1815" y="0"/>
                  </a:moveTo>
                  <a:cubicBezTo>
                    <a:pt x="920" y="0"/>
                    <a:pt x="425" y="7"/>
                    <a:pt x="425" y="7"/>
                  </a:cubicBezTo>
                  <a:lnTo>
                    <a:pt x="1" y="102061"/>
                  </a:lnTo>
                  <a:lnTo>
                    <a:pt x="148536" y="102061"/>
                  </a:lnTo>
                  <a:cubicBezTo>
                    <a:pt x="148536" y="100363"/>
                    <a:pt x="151295" y="48965"/>
                    <a:pt x="135200" y="43482"/>
                  </a:cubicBezTo>
                  <a:cubicBezTo>
                    <a:pt x="123280" y="39395"/>
                    <a:pt x="124495" y="35541"/>
                    <a:pt x="115595" y="35541"/>
                  </a:cubicBezTo>
                  <a:cubicBezTo>
                    <a:pt x="112479" y="35541"/>
                    <a:pt x="108121" y="36013"/>
                    <a:pt x="101524" y="37115"/>
                  </a:cubicBezTo>
                  <a:cubicBezTo>
                    <a:pt x="98524" y="37615"/>
                    <a:pt x="95659" y="37849"/>
                    <a:pt x="92932" y="37849"/>
                  </a:cubicBezTo>
                  <a:cubicBezTo>
                    <a:pt x="72538" y="37849"/>
                    <a:pt x="59833" y="24794"/>
                    <a:pt x="55715" y="12813"/>
                  </a:cubicBezTo>
                  <a:cubicBezTo>
                    <a:pt x="51507" y="604"/>
                    <a:pt x="9982" y="0"/>
                    <a:pt x="18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35"/>
            <p:cNvSpPr/>
            <p:nvPr/>
          </p:nvSpPr>
          <p:spPr>
            <a:xfrm rot="159229">
              <a:off x="1113543" y="2288519"/>
              <a:ext cx="3603626" cy="1138819"/>
            </a:xfrm>
            <a:custGeom>
              <a:rect b="b" l="l" r="r" t="t"/>
              <a:pathLst>
                <a:path extrusionOk="0" h="45554" w="144149">
                  <a:moveTo>
                    <a:pt x="67317" y="1"/>
                  </a:moveTo>
                  <a:cubicBezTo>
                    <a:pt x="63978" y="1"/>
                    <a:pt x="59516" y="1496"/>
                    <a:pt x="53804" y="6310"/>
                  </a:cubicBezTo>
                  <a:cubicBezTo>
                    <a:pt x="49899" y="9617"/>
                    <a:pt x="46541" y="10622"/>
                    <a:pt x="43638" y="10622"/>
                  </a:cubicBezTo>
                  <a:cubicBezTo>
                    <a:pt x="39141" y="10622"/>
                    <a:pt x="35734" y="8211"/>
                    <a:pt x="33078" y="8211"/>
                  </a:cubicBezTo>
                  <a:cubicBezTo>
                    <a:pt x="30846" y="8211"/>
                    <a:pt x="29144" y="9913"/>
                    <a:pt x="27768" y="16179"/>
                  </a:cubicBezTo>
                  <a:cubicBezTo>
                    <a:pt x="23736" y="34679"/>
                    <a:pt x="0" y="35847"/>
                    <a:pt x="0" y="35847"/>
                  </a:cubicBezTo>
                  <a:cubicBezTo>
                    <a:pt x="0" y="35847"/>
                    <a:pt x="89907" y="45554"/>
                    <a:pt x="124480" y="45554"/>
                  </a:cubicBezTo>
                  <a:cubicBezTo>
                    <a:pt x="132064" y="45554"/>
                    <a:pt x="136985" y="45086"/>
                    <a:pt x="137710" y="43947"/>
                  </a:cubicBezTo>
                  <a:cubicBezTo>
                    <a:pt x="141778" y="37580"/>
                    <a:pt x="144148" y="30541"/>
                    <a:pt x="133112" y="28913"/>
                  </a:cubicBezTo>
                  <a:cubicBezTo>
                    <a:pt x="122040" y="27251"/>
                    <a:pt x="116309" y="21379"/>
                    <a:pt x="117477" y="16745"/>
                  </a:cubicBezTo>
                  <a:cubicBezTo>
                    <a:pt x="118364" y="13112"/>
                    <a:pt x="111818" y="7872"/>
                    <a:pt x="103358" y="7872"/>
                  </a:cubicBezTo>
                  <a:cubicBezTo>
                    <a:pt x="101025" y="7872"/>
                    <a:pt x="98548" y="8270"/>
                    <a:pt x="96040" y="9210"/>
                  </a:cubicBezTo>
                  <a:cubicBezTo>
                    <a:pt x="94163" y="9918"/>
                    <a:pt x="91990" y="10626"/>
                    <a:pt x="89408" y="10626"/>
                  </a:cubicBezTo>
                  <a:cubicBezTo>
                    <a:pt x="85665" y="10626"/>
                    <a:pt x="81059" y="9139"/>
                    <a:pt x="75240" y="4010"/>
                  </a:cubicBezTo>
                  <a:cubicBezTo>
                    <a:pt x="75240" y="4010"/>
                    <a:pt x="72785" y="1"/>
                    <a:pt x="67317" y="1"/>
                  </a:cubicBezTo>
                  <a:close/>
                </a:path>
              </a:pathLst>
            </a:custGeom>
            <a:solidFill>
              <a:srgbClr val="8145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35"/>
            <p:cNvSpPr/>
            <p:nvPr/>
          </p:nvSpPr>
          <p:spPr>
            <a:xfrm>
              <a:off x="973260" y="1782091"/>
              <a:ext cx="2425775" cy="2225225"/>
            </a:xfrm>
            <a:custGeom>
              <a:rect b="b" l="l" r="r" t="t"/>
              <a:pathLst>
                <a:path extrusionOk="0" h="89009" w="97031">
                  <a:moveTo>
                    <a:pt x="9226" y="0"/>
                  </a:moveTo>
                  <a:cubicBezTo>
                    <a:pt x="7084" y="0"/>
                    <a:pt x="5518" y="1282"/>
                    <a:pt x="5518" y="1282"/>
                  </a:cubicBezTo>
                  <a:lnTo>
                    <a:pt x="0" y="89009"/>
                  </a:lnTo>
                  <a:lnTo>
                    <a:pt x="97031" y="89009"/>
                  </a:lnTo>
                  <a:cubicBezTo>
                    <a:pt x="97031" y="87311"/>
                    <a:pt x="91512" y="47480"/>
                    <a:pt x="75417" y="41962"/>
                  </a:cubicBezTo>
                  <a:cubicBezTo>
                    <a:pt x="61780" y="37306"/>
                    <a:pt x="70410" y="28339"/>
                    <a:pt x="57751" y="28339"/>
                  </a:cubicBezTo>
                  <a:cubicBezTo>
                    <a:pt x="55502" y="28339"/>
                    <a:pt x="52582" y="28622"/>
                    <a:pt x="48745" y="29263"/>
                  </a:cubicBezTo>
                  <a:cubicBezTo>
                    <a:pt x="44980" y="29891"/>
                    <a:pt x="41744" y="30184"/>
                    <a:pt x="38948" y="30184"/>
                  </a:cubicBezTo>
                  <a:cubicBezTo>
                    <a:pt x="22860" y="30184"/>
                    <a:pt x="21347" y="20465"/>
                    <a:pt x="17369" y="8923"/>
                  </a:cubicBezTo>
                  <a:cubicBezTo>
                    <a:pt x="14893" y="1686"/>
                    <a:pt x="11681" y="0"/>
                    <a:pt x="9226" y="0"/>
                  </a:cubicBezTo>
                  <a:close/>
                </a:path>
              </a:pathLst>
            </a:custGeom>
            <a:solidFill>
              <a:srgbClr val="2944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44" name="Google Shape;1944;p35"/>
          <p:cNvSpPr/>
          <p:nvPr/>
        </p:nvSpPr>
        <p:spPr>
          <a:xfrm rot="5400000">
            <a:off x="6844128" y="3720199"/>
            <a:ext cx="1196756" cy="855079"/>
          </a:xfrm>
          <a:custGeom>
            <a:rect b="b" l="l" r="r" t="t"/>
            <a:pathLst>
              <a:path extrusionOk="0" h="15924" w="22287">
                <a:moveTo>
                  <a:pt x="11502" y="7815"/>
                </a:moveTo>
                <a:cubicBezTo>
                  <a:pt x="11559" y="7815"/>
                  <a:pt x="11616" y="7816"/>
                  <a:pt x="11674" y="7818"/>
                </a:cubicBezTo>
                <a:cubicBezTo>
                  <a:pt x="13620" y="7889"/>
                  <a:pt x="15105" y="9516"/>
                  <a:pt x="15035" y="11462"/>
                </a:cubicBezTo>
                <a:cubicBezTo>
                  <a:pt x="14941" y="13513"/>
                  <a:pt x="13252" y="14811"/>
                  <a:pt x="11512" y="14811"/>
                </a:cubicBezTo>
                <a:cubicBezTo>
                  <a:pt x="10612" y="14811"/>
                  <a:pt x="9698" y="14463"/>
                  <a:pt x="8986" y="13690"/>
                </a:cubicBezTo>
                <a:cubicBezTo>
                  <a:pt x="6903" y="11434"/>
                  <a:pt x="8499" y="7815"/>
                  <a:pt x="11502" y="7815"/>
                </a:cubicBezTo>
                <a:close/>
                <a:moveTo>
                  <a:pt x="8880" y="1"/>
                </a:moveTo>
                <a:lnTo>
                  <a:pt x="7252" y="3644"/>
                </a:lnTo>
                <a:lnTo>
                  <a:pt x="8314" y="4140"/>
                </a:lnTo>
                <a:lnTo>
                  <a:pt x="8986" y="2618"/>
                </a:lnTo>
                <a:lnTo>
                  <a:pt x="10188" y="6863"/>
                </a:lnTo>
                <a:cubicBezTo>
                  <a:pt x="8491" y="7359"/>
                  <a:pt x="7252" y="8809"/>
                  <a:pt x="6934" y="10542"/>
                </a:cubicBezTo>
                <a:lnTo>
                  <a:pt x="5625" y="10471"/>
                </a:lnTo>
                <a:lnTo>
                  <a:pt x="5661" y="9729"/>
                </a:lnTo>
                <a:lnTo>
                  <a:pt x="4493" y="9693"/>
                </a:lnTo>
                <a:lnTo>
                  <a:pt x="4458" y="10436"/>
                </a:lnTo>
                <a:lnTo>
                  <a:pt x="2512" y="10365"/>
                </a:lnTo>
                <a:lnTo>
                  <a:pt x="3857" y="9375"/>
                </a:lnTo>
                <a:lnTo>
                  <a:pt x="3149" y="8420"/>
                </a:lnTo>
                <a:lnTo>
                  <a:pt x="1" y="10861"/>
                </a:lnTo>
                <a:lnTo>
                  <a:pt x="2937" y="13514"/>
                </a:lnTo>
                <a:lnTo>
                  <a:pt x="3715" y="12629"/>
                </a:lnTo>
                <a:lnTo>
                  <a:pt x="2477" y="11497"/>
                </a:lnTo>
                <a:lnTo>
                  <a:pt x="2477" y="11497"/>
                </a:lnTo>
                <a:lnTo>
                  <a:pt x="4423" y="11568"/>
                </a:lnTo>
                <a:lnTo>
                  <a:pt x="4387" y="12311"/>
                </a:lnTo>
                <a:lnTo>
                  <a:pt x="5554" y="12382"/>
                </a:lnTo>
                <a:lnTo>
                  <a:pt x="5590" y="11603"/>
                </a:lnTo>
                <a:lnTo>
                  <a:pt x="6934" y="11674"/>
                </a:lnTo>
                <a:cubicBezTo>
                  <a:pt x="7111" y="14009"/>
                  <a:pt x="9021" y="15813"/>
                  <a:pt x="11356" y="15919"/>
                </a:cubicBezTo>
                <a:cubicBezTo>
                  <a:pt x="11428" y="15922"/>
                  <a:pt x="11499" y="15924"/>
                  <a:pt x="11570" y="15924"/>
                </a:cubicBezTo>
                <a:cubicBezTo>
                  <a:pt x="13847" y="15924"/>
                  <a:pt x="15754" y="14293"/>
                  <a:pt x="16131" y="12063"/>
                </a:cubicBezTo>
                <a:lnTo>
                  <a:pt x="19386" y="12169"/>
                </a:lnTo>
                <a:lnTo>
                  <a:pt x="19315" y="13514"/>
                </a:lnTo>
                <a:lnTo>
                  <a:pt x="20482" y="13549"/>
                </a:lnTo>
                <a:lnTo>
                  <a:pt x="20553" y="12240"/>
                </a:lnTo>
                <a:lnTo>
                  <a:pt x="22216" y="12311"/>
                </a:lnTo>
                <a:lnTo>
                  <a:pt x="22286" y="11144"/>
                </a:lnTo>
                <a:lnTo>
                  <a:pt x="20588" y="11073"/>
                </a:lnTo>
                <a:lnTo>
                  <a:pt x="20659" y="9729"/>
                </a:lnTo>
                <a:lnTo>
                  <a:pt x="19456" y="9729"/>
                </a:lnTo>
                <a:lnTo>
                  <a:pt x="19421" y="11073"/>
                </a:lnTo>
                <a:lnTo>
                  <a:pt x="16167" y="10931"/>
                </a:lnTo>
                <a:cubicBezTo>
                  <a:pt x="15990" y="8597"/>
                  <a:pt x="14080" y="6757"/>
                  <a:pt x="11745" y="6651"/>
                </a:cubicBezTo>
                <a:lnTo>
                  <a:pt x="11320" y="6651"/>
                </a:lnTo>
                <a:lnTo>
                  <a:pt x="10118" y="2300"/>
                </a:lnTo>
                <a:lnTo>
                  <a:pt x="11497" y="3255"/>
                </a:lnTo>
                <a:lnTo>
                  <a:pt x="12169" y="2300"/>
                </a:lnTo>
                <a:lnTo>
                  <a:pt x="8880" y="1"/>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35"/>
          <p:cNvSpPr/>
          <p:nvPr/>
        </p:nvSpPr>
        <p:spPr>
          <a:xfrm rot="5400000">
            <a:off x="6482839" y="4243175"/>
            <a:ext cx="640182" cy="140634"/>
          </a:xfrm>
          <a:custGeom>
            <a:rect b="b" l="l" r="r" t="t"/>
            <a:pathLst>
              <a:path extrusionOk="0" h="2619" w="11922">
                <a:moveTo>
                  <a:pt x="1486" y="0"/>
                </a:moveTo>
                <a:lnTo>
                  <a:pt x="0" y="2618"/>
                </a:lnTo>
                <a:lnTo>
                  <a:pt x="11921" y="2618"/>
                </a:lnTo>
                <a:lnTo>
                  <a:pt x="10435" y="0"/>
                </a:lnTo>
                <a:lnTo>
                  <a:pt x="8950" y="2583"/>
                </a:lnTo>
                <a:lnTo>
                  <a:pt x="7464" y="0"/>
                </a:lnTo>
                <a:lnTo>
                  <a:pt x="5978" y="2583"/>
                </a:lnTo>
                <a:lnTo>
                  <a:pt x="4457" y="0"/>
                </a:lnTo>
                <a:lnTo>
                  <a:pt x="2971" y="2583"/>
                </a:lnTo>
                <a:lnTo>
                  <a:pt x="1486" y="0"/>
                </a:lnTo>
                <a:close/>
              </a:path>
            </a:pathLst>
          </a:custGeom>
          <a:solidFill>
            <a:srgbClr val="0C9F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SECTION_TITLE_AND_DESCRIPTION_1_1_2_1">
    <p:bg>
      <p:bgPr>
        <a:solidFill>
          <a:schemeClr val="dk1"/>
        </a:solidFill>
      </p:bgPr>
    </p:bg>
    <p:spTree>
      <p:nvGrpSpPr>
        <p:cNvPr id="1946" name="Shape 1946"/>
        <p:cNvGrpSpPr/>
        <p:nvPr/>
      </p:nvGrpSpPr>
      <p:grpSpPr>
        <a:xfrm>
          <a:off x="0" y="0"/>
          <a:ext cx="0" cy="0"/>
          <a:chOff x="0" y="0"/>
          <a:chExt cx="0" cy="0"/>
        </a:xfrm>
      </p:grpSpPr>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SECTION_TITLE_AND_DESCRIPTION_1_1_2_2">
    <p:bg>
      <p:bgPr>
        <a:solidFill>
          <a:schemeClr val="dk1"/>
        </a:solidFill>
      </p:bgPr>
    </p:bg>
    <p:spTree>
      <p:nvGrpSpPr>
        <p:cNvPr id="1947" name="Shape 1947"/>
        <p:cNvGrpSpPr/>
        <p:nvPr/>
      </p:nvGrpSpPr>
      <p:grpSpPr>
        <a:xfrm>
          <a:off x="0" y="0"/>
          <a:ext cx="0" cy="0"/>
          <a:chOff x="0" y="0"/>
          <a:chExt cx="0" cy="0"/>
        </a:xfrm>
      </p:grpSpPr>
      <p:sp>
        <p:nvSpPr>
          <p:cNvPr id="1948" name="Google Shape;1948;p37"/>
          <p:cNvSpPr/>
          <p:nvPr/>
        </p:nvSpPr>
        <p:spPr>
          <a:xfrm flipH="1" rot="-1884997">
            <a:off x="7500248" y="3834134"/>
            <a:ext cx="2127876" cy="1435428"/>
          </a:xfrm>
          <a:custGeom>
            <a:rect b="b" l="l" r="r" t="t"/>
            <a:pathLst>
              <a:path extrusionOk="0" h="40839" w="60536">
                <a:moveTo>
                  <a:pt x="721" y="0"/>
                </a:moveTo>
                <a:cubicBezTo>
                  <a:pt x="371" y="0"/>
                  <a:pt x="178" y="3"/>
                  <a:pt x="178" y="3"/>
                </a:cubicBezTo>
                <a:lnTo>
                  <a:pt x="1" y="40838"/>
                </a:lnTo>
                <a:lnTo>
                  <a:pt x="59423" y="40838"/>
                </a:lnTo>
                <a:cubicBezTo>
                  <a:pt x="59423" y="40159"/>
                  <a:pt x="60535" y="19603"/>
                  <a:pt x="54093" y="17399"/>
                </a:cubicBezTo>
                <a:cubicBezTo>
                  <a:pt x="49322" y="15766"/>
                  <a:pt x="49805" y="14228"/>
                  <a:pt x="46245" y="14228"/>
                </a:cubicBezTo>
                <a:cubicBezTo>
                  <a:pt x="44998" y="14228"/>
                  <a:pt x="43255" y="14417"/>
                  <a:pt x="40617" y="14856"/>
                </a:cubicBezTo>
                <a:cubicBezTo>
                  <a:pt x="39420" y="15056"/>
                  <a:pt x="38276" y="15149"/>
                  <a:pt x="37187" y="15149"/>
                </a:cubicBezTo>
                <a:cubicBezTo>
                  <a:pt x="29026" y="15149"/>
                  <a:pt x="23937" y="9921"/>
                  <a:pt x="22292" y="5134"/>
                </a:cubicBezTo>
                <a:cubicBezTo>
                  <a:pt x="20609" y="239"/>
                  <a:pt x="3955" y="0"/>
                  <a:pt x="721" y="0"/>
                </a:cubicBezTo>
                <a:close/>
              </a:path>
            </a:pathLst>
          </a:custGeom>
          <a:solidFill>
            <a:srgbClr val="0C9F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37"/>
          <p:cNvSpPr/>
          <p:nvPr/>
        </p:nvSpPr>
        <p:spPr>
          <a:xfrm flipH="1" rot="-1885246">
            <a:off x="8181377" y="3444038"/>
            <a:ext cx="1736241" cy="1592545"/>
          </a:xfrm>
          <a:custGeom>
            <a:rect b="b" l="l" r="r" t="t"/>
            <a:pathLst>
              <a:path extrusionOk="0" h="35609" w="38822">
                <a:moveTo>
                  <a:pt x="3691" y="0"/>
                </a:moveTo>
                <a:cubicBezTo>
                  <a:pt x="2832" y="0"/>
                  <a:pt x="2204" y="517"/>
                  <a:pt x="2204" y="517"/>
                </a:cubicBezTo>
                <a:lnTo>
                  <a:pt x="0" y="35608"/>
                </a:lnTo>
                <a:lnTo>
                  <a:pt x="38821" y="35608"/>
                </a:lnTo>
                <a:cubicBezTo>
                  <a:pt x="38821" y="34930"/>
                  <a:pt x="36617" y="18995"/>
                  <a:pt x="30175" y="16791"/>
                </a:cubicBezTo>
                <a:cubicBezTo>
                  <a:pt x="24705" y="14920"/>
                  <a:pt x="28159" y="11337"/>
                  <a:pt x="23097" y="11337"/>
                </a:cubicBezTo>
                <a:cubicBezTo>
                  <a:pt x="22198" y="11337"/>
                  <a:pt x="21030" y="11450"/>
                  <a:pt x="19496" y="11706"/>
                </a:cubicBezTo>
                <a:cubicBezTo>
                  <a:pt x="17991" y="11956"/>
                  <a:pt x="16698" y="12073"/>
                  <a:pt x="15580" y="12073"/>
                </a:cubicBezTo>
                <a:cubicBezTo>
                  <a:pt x="9144" y="12073"/>
                  <a:pt x="8540" y="8190"/>
                  <a:pt x="6951" y="3568"/>
                </a:cubicBezTo>
                <a:cubicBezTo>
                  <a:pt x="5956" y="675"/>
                  <a:pt x="4672" y="0"/>
                  <a:pt x="3691" y="0"/>
                </a:cubicBezTo>
                <a:close/>
              </a:path>
            </a:pathLst>
          </a:custGeom>
          <a:solidFill>
            <a:srgbClr val="2944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37"/>
          <p:cNvSpPr/>
          <p:nvPr/>
        </p:nvSpPr>
        <p:spPr>
          <a:xfrm flipH="1" rot="-3197504">
            <a:off x="8122070" y="-620781"/>
            <a:ext cx="1854861" cy="1777540"/>
          </a:xfrm>
          <a:custGeom>
            <a:rect b="b" l="l" r="r" t="t"/>
            <a:pathLst>
              <a:path extrusionOk="0" h="80876" w="84394">
                <a:moveTo>
                  <a:pt x="62426" y="0"/>
                </a:moveTo>
                <a:cubicBezTo>
                  <a:pt x="59988" y="0"/>
                  <a:pt x="57491" y="443"/>
                  <a:pt x="55034" y="1392"/>
                </a:cubicBezTo>
                <a:cubicBezTo>
                  <a:pt x="50109" y="3269"/>
                  <a:pt x="44919" y="4212"/>
                  <a:pt x="39713" y="4212"/>
                </a:cubicBezTo>
                <a:cubicBezTo>
                  <a:pt x="37066" y="4212"/>
                  <a:pt x="34416" y="3968"/>
                  <a:pt x="31793" y="3479"/>
                </a:cubicBezTo>
                <a:cubicBezTo>
                  <a:pt x="30435" y="3253"/>
                  <a:pt x="29054" y="3140"/>
                  <a:pt x="27668" y="3140"/>
                </a:cubicBezTo>
                <a:cubicBezTo>
                  <a:pt x="27322" y="3140"/>
                  <a:pt x="26975" y="3147"/>
                  <a:pt x="26628" y="3161"/>
                </a:cubicBezTo>
                <a:cubicBezTo>
                  <a:pt x="14884" y="3798"/>
                  <a:pt x="5440" y="13136"/>
                  <a:pt x="4732" y="24881"/>
                </a:cubicBezTo>
                <a:cubicBezTo>
                  <a:pt x="4661" y="26119"/>
                  <a:pt x="4697" y="27392"/>
                  <a:pt x="4803" y="28666"/>
                </a:cubicBezTo>
                <a:cubicBezTo>
                  <a:pt x="5616" y="35846"/>
                  <a:pt x="4520" y="43098"/>
                  <a:pt x="1619" y="49713"/>
                </a:cubicBezTo>
                <a:cubicBezTo>
                  <a:pt x="593" y="51941"/>
                  <a:pt x="63" y="54418"/>
                  <a:pt x="63" y="56894"/>
                </a:cubicBezTo>
                <a:cubicBezTo>
                  <a:pt x="1" y="66966"/>
                  <a:pt x="8250" y="74771"/>
                  <a:pt x="17835" y="74771"/>
                </a:cubicBezTo>
                <a:cubicBezTo>
                  <a:pt x="19224" y="74771"/>
                  <a:pt x="20641" y="74607"/>
                  <a:pt x="22065" y="74262"/>
                </a:cubicBezTo>
                <a:cubicBezTo>
                  <a:pt x="24029" y="73779"/>
                  <a:pt x="26024" y="73546"/>
                  <a:pt x="28014" y="73546"/>
                </a:cubicBezTo>
                <a:cubicBezTo>
                  <a:pt x="32727" y="73546"/>
                  <a:pt x="37413" y="74856"/>
                  <a:pt x="41592" y="77269"/>
                </a:cubicBezTo>
                <a:cubicBezTo>
                  <a:pt x="45827" y="79700"/>
                  <a:pt x="50482" y="80876"/>
                  <a:pt x="55093" y="80876"/>
                </a:cubicBezTo>
                <a:cubicBezTo>
                  <a:pt x="62961" y="80876"/>
                  <a:pt x="70702" y="77453"/>
                  <a:pt x="76010" y="71008"/>
                </a:cubicBezTo>
                <a:cubicBezTo>
                  <a:pt x="84394" y="60820"/>
                  <a:pt x="84217" y="46034"/>
                  <a:pt x="75551" y="36059"/>
                </a:cubicBezTo>
                <a:cubicBezTo>
                  <a:pt x="80503" y="31920"/>
                  <a:pt x="83191" y="25659"/>
                  <a:pt x="82802" y="19221"/>
                </a:cubicBezTo>
                <a:cubicBezTo>
                  <a:pt x="82115" y="8022"/>
                  <a:pt x="72800" y="0"/>
                  <a:pt x="6242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37"/>
          <p:cNvSpPr/>
          <p:nvPr/>
        </p:nvSpPr>
        <p:spPr>
          <a:xfrm flipH="1" rot="-3197583">
            <a:off x="-1725437" y="2828747"/>
            <a:ext cx="2715135" cy="2601953"/>
          </a:xfrm>
          <a:custGeom>
            <a:rect b="b" l="l" r="r" t="t"/>
            <a:pathLst>
              <a:path extrusionOk="0" h="80876" w="84394">
                <a:moveTo>
                  <a:pt x="62426" y="0"/>
                </a:moveTo>
                <a:cubicBezTo>
                  <a:pt x="59988" y="0"/>
                  <a:pt x="57491" y="443"/>
                  <a:pt x="55034" y="1392"/>
                </a:cubicBezTo>
                <a:cubicBezTo>
                  <a:pt x="50109" y="3269"/>
                  <a:pt x="44919" y="4212"/>
                  <a:pt x="39713" y="4212"/>
                </a:cubicBezTo>
                <a:cubicBezTo>
                  <a:pt x="37066" y="4212"/>
                  <a:pt x="34416" y="3968"/>
                  <a:pt x="31793" y="3479"/>
                </a:cubicBezTo>
                <a:cubicBezTo>
                  <a:pt x="30435" y="3253"/>
                  <a:pt x="29054" y="3140"/>
                  <a:pt x="27668" y="3140"/>
                </a:cubicBezTo>
                <a:cubicBezTo>
                  <a:pt x="27322" y="3140"/>
                  <a:pt x="26975" y="3147"/>
                  <a:pt x="26628" y="3161"/>
                </a:cubicBezTo>
                <a:cubicBezTo>
                  <a:pt x="14884" y="3798"/>
                  <a:pt x="5440" y="13136"/>
                  <a:pt x="4732" y="24881"/>
                </a:cubicBezTo>
                <a:cubicBezTo>
                  <a:pt x="4661" y="26119"/>
                  <a:pt x="4697" y="27392"/>
                  <a:pt x="4803" y="28666"/>
                </a:cubicBezTo>
                <a:cubicBezTo>
                  <a:pt x="5616" y="35846"/>
                  <a:pt x="4520" y="43098"/>
                  <a:pt x="1619" y="49713"/>
                </a:cubicBezTo>
                <a:cubicBezTo>
                  <a:pt x="593" y="51941"/>
                  <a:pt x="63" y="54418"/>
                  <a:pt x="63" y="56894"/>
                </a:cubicBezTo>
                <a:cubicBezTo>
                  <a:pt x="1" y="66966"/>
                  <a:pt x="8250" y="74771"/>
                  <a:pt x="17835" y="74771"/>
                </a:cubicBezTo>
                <a:cubicBezTo>
                  <a:pt x="19224" y="74771"/>
                  <a:pt x="20641" y="74607"/>
                  <a:pt x="22065" y="74262"/>
                </a:cubicBezTo>
                <a:cubicBezTo>
                  <a:pt x="24029" y="73779"/>
                  <a:pt x="26024" y="73546"/>
                  <a:pt x="28014" y="73546"/>
                </a:cubicBezTo>
                <a:cubicBezTo>
                  <a:pt x="32727" y="73546"/>
                  <a:pt x="37413" y="74856"/>
                  <a:pt x="41592" y="77269"/>
                </a:cubicBezTo>
                <a:cubicBezTo>
                  <a:pt x="45827" y="79700"/>
                  <a:pt x="50482" y="80876"/>
                  <a:pt x="55093" y="80876"/>
                </a:cubicBezTo>
                <a:cubicBezTo>
                  <a:pt x="62961" y="80876"/>
                  <a:pt x="70702" y="77453"/>
                  <a:pt x="76010" y="71008"/>
                </a:cubicBezTo>
                <a:cubicBezTo>
                  <a:pt x="84394" y="60820"/>
                  <a:pt x="84217" y="46034"/>
                  <a:pt x="75551" y="36059"/>
                </a:cubicBezTo>
                <a:cubicBezTo>
                  <a:pt x="80503" y="31920"/>
                  <a:pt x="83191" y="25659"/>
                  <a:pt x="82802" y="19221"/>
                </a:cubicBezTo>
                <a:cubicBezTo>
                  <a:pt x="82115" y="8022"/>
                  <a:pt x="72800" y="0"/>
                  <a:pt x="624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37"/>
          <p:cNvSpPr/>
          <p:nvPr/>
        </p:nvSpPr>
        <p:spPr>
          <a:xfrm rot="-5400000">
            <a:off x="8398975" y="2496813"/>
            <a:ext cx="689525" cy="149850"/>
          </a:xfrm>
          <a:custGeom>
            <a:rect b="b" l="l" r="r" t="t"/>
            <a:pathLst>
              <a:path extrusionOk="0" h="5994" w="27581">
                <a:moveTo>
                  <a:pt x="3462" y="0"/>
                </a:moveTo>
                <a:lnTo>
                  <a:pt x="1" y="5993"/>
                </a:lnTo>
                <a:lnTo>
                  <a:pt x="27580" y="5993"/>
                </a:lnTo>
                <a:lnTo>
                  <a:pt x="24121" y="0"/>
                </a:lnTo>
                <a:lnTo>
                  <a:pt x="20676" y="5964"/>
                </a:lnTo>
                <a:lnTo>
                  <a:pt x="17233" y="0"/>
                </a:lnTo>
                <a:lnTo>
                  <a:pt x="13790" y="5964"/>
                </a:lnTo>
                <a:lnTo>
                  <a:pt x="10348" y="0"/>
                </a:lnTo>
                <a:lnTo>
                  <a:pt x="6905" y="5964"/>
                </a:lnTo>
                <a:lnTo>
                  <a:pt x="34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53" name="Google Shape;1953;p37"/>
          <p:cNvGrpSpPr/>
          <p:nvPr/>
        </p:nvGrpSpPr>
        <p:grpSpPr>
          <a:xfrm>
            <a:off x="-328900" y="2789700"/>
            <a:ext cx="875700" cy="891675"/>
            <a:chOff x="-5242200" y="-1934287"/>
            <a:chExt cx="875700" cy="891675"/>
          </a:xfrm>
        </p:grpSpPr>
        <p:sp>
          <p:nvSpPr>
            <p:cNvPr id="1954" name="Google Shape;1954;p37"/>
            <p:cNvSpPr/>
            <p:nvPr/>
          </p:nvSpPr>
          <p:spPr>
            <a:xfrm>
              <a:off x="-4665975" y="-1107862"/>
              <a:ext cx="61625" cy="48775"/>
            </a:xfrm>
            <a:custGeom>
              <a:rect b="b" l="l" r="r" t="t"/>
              <a:pathLst>
                <a:path extrusionOk="0" h="1951" w="2465">
                  <a:moveTo>
                    <a:pt x="1261" y="0"/>
                  </a:moveTo>
                  <a:cubicBezTo>
                    <a:pt x="914" y="0"/>
                    <a:pt x="576" y="157"/>
                    <a:pt x="353" y="444"/>
                  </a:cubicBezTo>
                  <a:lnTo>
                    <a:pt x="352" y="444"/>
                  </a:lnTo>
                  <a:cubicBezTo>
                    <a:pt x="0" y="896"/>
                    <a:pt x="33" y="1538"/>
                    <a:pt x="432" y="1950"/>
                  </a:cubicBezTo>
                  <a:cubicBezTo>
                    <a:pt x="1100" y="1766"/>
                    <a:pt x="1759" y="1544"/>
                    <a:pt x="2404" y="1287"/>
                  </a:cubicBezTo>
                  <a:cubicBezTo>
                    <a:pt x="2465" y="773"/>
                    <a:pt x="2176" y="283"/>
                    <a:pt x="1699" y="87"/>
                  </a:cubicBezTo>
                  <a:cubicBezTo>
                    <a:pt x="1557" y="28"/>
                    <a:pt x="1408" y="0"/>
                    <a:pt x="12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37"/>
            <p:cNvSpPr/>
            <p:nvPr/>
          </p:nvSpPr>
          <p:spPr>
            <a:xfrm>
              <a:off x="-4683450" y="-1242837"/>
              <a:ext cx="65100" cy="57725"/>
            </a:xfrm>
            <a:custGeom>
              <a:rect b="b" l="l" r="r" t="t"/>
              <a:pathLst>
                <a:path extrusionOk="0" h="2309" w="2604">
                  <a:moveTo>
                    <a:pt x="1303" y="0"/>
                  </a:moveTo>
                  <a:cubicBezTo>
                    <a:pt x="960" y="0"/>
                    <a:pt x="620" y="152"/>
                    <a:pt x="392" y="443"/>
                  </a:cubicBezTo>
                  <a:cubicBezTo>
                    <a:pt x="0" y="944"/>
                    <a:pt x="89" y="1670"/>
                    <a:pt x="591" y="2063"/>
                  </a:cubicBezTo>
                  <a:cubicBezTo>
                    <a:pt x="801" y="2228"/>
                    <a:pt x="1052" y="2308"/>
                    <a:pt x="1301" y="2308"/>
                  </a:cubicBezTo>
                  <a:cubicBezTo>
                    <a:pt x="1643" y="2308"/>
                    <a:pt x="1983" y="2156"/>
                    <a:pt x="2210" y="1866"/>
                  </a:cubicBezTo>
                  <a:cubicBezTo>
                    <a:pt x="2604" y="1364"/>
                    <a:pt x="2515" y="638"/>
                    <a:pt x="2013" y="245"/>
                  </a:cubicBezTo>
                  <a:cubicBezTo>
                    <a:pt x="1802"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37"/>
            <p:cNvSpPr/>
            <p:nvPr/>
          </p:nvSpPr>
          <p:spPr>
            <a:xfrm>
              <a:off x="-5104975" y="-1328462"/>
              <a:ext cx="65100" cy="57725"/>
            </a:xfrm>
            <a:custGeom>
              <a:rect b="b" l="l" r="r" t="t"/>
              <a:pathLst>
                <a:path extrusionOk="0" h="2309" w="2604">
                  <a:moveTo>
                    <a:pt x="1303" y="0"/>
                  </a:moveTo>
                  <a:cubicBezTo>
                    <a:pt x="960" y="0"/>
                    <a:pt x="621" y="152"/>
                    <a:pt x="394" y="443"/>
                  </a:cubicBezTo>
                  <a:cubicBezTo>
                    <a:pt x="0" y="945"/>
                    <a:pt x="89" y="1671"/>
                    <a:pt x="591" y="2064"/>
                  </a:cubicBezTo>
                  <a:cubicBezTo>
                    <a:pt x="802" y="2229"/>
                    <a:pt x="1052" y="2308"/>
                    <a:pt x="1301" y="2308"/>
                  </a:cubicBezTo>
                  <a:cubicBezTo>
                    <a:pt x="1644" y="2308"/>
                    <a:pt x="1983" y="2156"/>
                    <a:pt x="2211" y="1865"/>
                  </a:cubicBezTo>
                  <a:cubicBezTo>
                    <a:pt x="2604" y="1363"/>
                    <a:pt x="2515" y="639"/>
                    <a:pt x="2013" y="246"/>
                  </a:cubicBezTo>
                  <a:cubicBezTo>
                    <a:pt x="1802"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37"/>
            <p:cNvSpPr/>
            <p:nvPr/>
          </p:nvSpPr>
          <p:spPr>
            <a:xfrm>
              <a:off x="-4951850" y="-1209887"/>
              <a:ext cx="61775" cy="57700"/>
            </a:xfrm>
            <a:custGeom>
              <a:rect b="b" l="l" r="r" t="t"/>
              <a:pathLst>
                <a:path extrusionOk="0" h="2308" w="2471">
                  <a:moveTo>
                    <a:pt x="1237" y="0"/>
                  </a:moveTo>
                  <a:cubicBezTo>
                    <a:pt x="1191" y="0"/>
                    <a:pt x="1144" y="3"/>
                    <a:pt x="1096" y="9"/>
                  </a:cubicBezTo>
                  <a:cubicBezTo>
                    <a:pt x="634" y="65"/>
                    <a:pt x="251" y="395"/>
                    <a:pt x="125" y="845"/>
                  </a:cubicBezTo>
                  <a:cubicBezTo>
                    <a:pt x="0" y="1294"/>
                    <a:pt x="158" y="1774"/>
                    <a:pt x="525" y="2062"/>
                  </a:cubicBezTo>
                  <a:cubicBezTo>
                    <a:pt x="736" y="2228"/>
                    <a:pt x="987" y="2308"/>
                    <a:pt x="1236" y="2308"/>
                  </a:cubicBezTo>
                  <a:cubicBezTo>
                    <a:pt x="1579" y="2308"/>
                    <a:pt x="1918" y="2156"/>
                    <a:pt x="2146" y="1865"/>
                  </a:cubicBezTo>
                  <a:cubicBezTo>
                    <a:pt x="2433" y="1497"/>
                    <a:pt x="2471" y="993"/>
                    <a:pt x="2241" y="587"/>
                  </a:cubicBezTo>
                  <a:cubicBezTo>
                    <a:pt x="2035" y="221"/>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37"/>
            <p:cNvSpPr/>
            <p:nvPr/>
          </p:nvSpPr>
          <p:spPr>
            <a:xfrm>
              <a:off x="-5086925" y="-1193587"/>
              <a:ext cx="62525" cy="57800"/>
            </a:xfrm>
            <a:custGeom>
              <a:rect b="b" l="l" r="r" t="t"/>
              <a:pathLst>
                <a:path extrusionOk="0" h="2312" w="2501">
                  <a:moveTo>
                    <a:pt x="1244" y="1"/>
                  </a:moveTo>
                  <a:cubicBezTo>
                    <a:pt x="1027" y="1"/>
                    <a:pt x="809" y="62"/>
                    <a:pt x="617" y="185"/>
                  </a:cubicBezTo>
                  <a:cubicBezTo>
                    <a:pt x="199" y="456"/>
                    <a:pt x="0" y="963"/>
                    <a:pt x="126" y="1445"/>
                  </a:cubicBezTo>
                  <a:cubicBezTo>
                    <a:pt x="378" y="1666"/>
                    <a:pt x="638" y="1882"/>
                    <a:pt x="904" y="2091"/>
                  </a:cubicBezTo>
                  <a:cubicBezTo>
                    <a:pt x="1002" y="2168"/>
                    <a:pt x="1102" y="2236"/>
                    <a:pt x="1200" y="2311"/>
                  </a:cubicBezTo>
                  <a:cubicBezTo>
                    <a:pt x="1214" y="2311"/>
                    <a:pt x="1228" y="2311"/>
                    <a:pt x="1242" y="2311"/>
                  </a:cubicBezTo>
                  <a:cubicBezTo>
                    <a:pt x="1722" y="2311"/>
                    <a:pt x="2156" y="2013"/>
                    <a:pt x="2326" y="1561"/>
                  </a:cubicBezTo>
                  <a:cubicBezTo>
                    <a:pt x="2500" y="1094"/>
                    <a:pt x="2356" y="568"/>
                    <a:pt x="1968" y="256"/>
                  </a:cubicBezTo>
                  <a:cubicBezTo>
                    <a:pt x="1757" y="87"/>
                    <a:pt x="1501" y="1"/>
                    <a:pt x="124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37"/>
            <p:cNvSpPr/>
            <p:nvPr/>
          </p:nvSpPr>
          <p:spPr>
            <a:xfrm>
              <a:off x="-4968325" y="-1344912"/>
              <a:ext cx="61800" cy="57700"/>
            </a:xfrm>
            <a:custGeom>
              <a:rect b="b" l="l" r="r" t="t"/>
              <a:pathLst>
                <a:path extrusionOk="0" h="2308" w="2472">
                  <a:moveTo>
                    <a:pt x="1235" y="0"/>
                  </a:moveTo>
                  <a:cubicBezTo>
                    <a:pt x="1189" y="0"/>
                    <a:pt x="1143" y="3"/>
                    <a:pt x="1097" y="8"/>
                  </a:cubicBezTo>
                  <a:cubicBezTo>
                    <a:pt x="634" y="65"/>
                    <a:pt x="251" y="395"/>
                    <a:pt x="126" y="845"/>
                  </a:cubicBezTo>
                  <a:cubicBezTo>
                    <a:pt x="0" y="1294"/>
                    <a:pt x="158" y="1775"/>
                    <a:pt x="525" y="2063"/>
                  </a:cubicBezTo>
                  <a:cubicBezTo>
                    <a:pt x="736" y="2228"/>
                    <a:pt x="987" y="2308"/>
                    <a:pt x="1235" y="2308"/>
                  </a:cubicBezTo>
                  <a:cubicBezTo>
                    <a:pt x="1578" y="2308"/>
                    <a:pt x="1918" y="2156"/>
                    <a:pt x="2146" y="1865"/>
                  </a:cubicBezTo>
                  <a:cubicBezTo>
                    <a:pt x="2433" y="1498"/>
                    <a:pt x="2471" y="993"/>
                    <a:pt x="2241" y="586"/>
                  </a:cubicBezTo>
                  <a:cubicBezTo>
                    <a:pt x="2035" y="221"/>
                    <a:pt x="1648"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37"/>
            <p:cNvSpPr/>
            <p:nvPr/>
          </p:nvSpPr>
          <p:spPr>
            <a:xfrm>
              <a:off x="-4924800" y="-1074912"/>
              <a:ext cx="48200" cy="21825"/>
            </a:xfrm>
            <a:custGeom>
              <a:rect b="b" l="l" r="r" t="t"/>
              <a:pathLst>
                <a:path extrusionOk="0" h="873" w="1928">
                  <a:moveTo>
                    <a:pt x="816" y="1"/>
                  </a:moveTo>
                  <a:cubicBezTo>
                    <a:pt x="514" y="1"/>
                    <a:pt x="218" y="121"/>
                    <a:pt x="0" y="343"/>
                  </a:cubicBezTo>
                  <a:cubicBezTo>
                    <a:pt x="633" y="554"/>
                    <a:pt x="1276" y="731"/>
                    <a:pt x="1927" y="873"/>
                  </a:cubicBezTo>
                  <a:cubicBezTo>
                    <a:pt x="1829" y="469"/>
                    <a:pt x="1520" y="152"/>
                    <a:pt x="1119" y="42"/>
                  </a:cubicBezTo>
                  <a:cubicBezTo>
                    <a:pt x="1019" y="14"/>
                    <a:pt x="917" y="1"/>
                    <a:pt x="81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37"/>
            <p:cNvSpPr/>
            <p:nvPr/>
          </p:nvSpPr>
          <p:spPr>
            <a:xfrm>
              <a:off x="-4816850" y="-1226362"/>
              <a:ext cx="61800" cy="57725"/>
            </a:xfrm>
            <a:custGeom>
              <a:rect b="b" l="l" r="r" t="t"/>
              <a:pathLst>
                <a:path extrusionOk="0" h="2309" w="2472">
                  <a:moveTo>
                    <a:pt x="1238" y="1"/>
                  </a:moveTo>
                  <a:cubicBezTo>
                    <a:pt x="1191" y="1"/>
                    <a:pt x="1144" y="3"/>
                    <a:pt x="1097" y="9"/>
                  </a:cubicBezTo>
                  <a:cubicBezTo>
                    <a:pt x="634" y="65"/>
                    <a:pt x="251" y="395"/>
                    <a:pt x="126" y="845"/>
                  </a:cubicBezTo>
                  <a:cubicBezTo>
                    <a:pt x="0" y="1294"/>
                    <a:pt x="158" y="1774"/>
                    <a:pt x="526" y="2063"/>
                  </a:cubicBezTo>
                  <a:cubicBezTo>
                    <a:pt x="737" y="2228"/>
                    <a:pt x="988" y="2308"/>
                    <a:pt x="1236" y="2308"/>
                  </a:cubicBezTo>
                  <a:cubicBezTo>
                    <a:pt x="1579" y="2308"/>
                    <a:pt x="1918" y="2156"/>
                    <a:pt x="2146" y="1865"/>
                  </a:cubicBezTo>
                  <a:cubicBezTo>
                    <a:pt x="2433" y="1497"/>
                    <a:pt x="2471" y="993"/>
                    <a:pt x="2241" y="586"/>
                  </a:cubicBezTo>
                  <a:cubicBezTo>
                    <a:pt x="2035" y="221"/>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37"/>
            <p:cNvSpPr/>
            <p:nvPr/>
          </p:nvSpPr>
          <p:spPr>
            <a:xfrm>
              <a:off x="-4986450" y="-1479937"/>
              <a:ext cx="65125" cy="57725"/>
            </a:xfrm>
            <a:custGeom>
              <a:rect b="b" l="l" r="r" t="t"/>
              <a:pathLst>
                <a:path extrusionOk="0" h="2309" w="2605">
                  <a:moveTo>
                    <a:pt x="1303" y="0"/>
                  </a:moveTo>
                  <a:cubicBezTo>
                    <a:pt x="961" y="0"/>
                    <a:pt x="622" y="152"/>
                    <a:pt x="394" y="443"/>
                  </a:cubicBezTo>
                  <a:cubicBezTo>
                    <a:pt x="1" y="945"/>
                    <a:pt x="89" y="1671"/>
                    <a:pt x="591" y="2063"/>
                  </a:cubicBezTo>
                  <a:cubicBezTo>
                    <a:pt x="803" y="2228"/>
                    <a:pt x="1053" y="2308"/>
                    <a:pt x="1302" y="2308"/>
                  </a:cubicBezTo>
                  <a:cubicBezTo>
                    <a:pt x="1645" y="2308"/>
                    <a:pt x="1984" y="2156"/>
                    <a:pt x="2211" y="1865"/>
                  </a:cubicBezTo>
                  <a:cubicBezTo>
                    <a:pt x="2604" y="1363"/>
                    <a:pt x="2516" y="639"/>
                    <a:pt x="2014" y="246"/>
                  </a:cubicBezTo>
                  <a:cubicBezTo>
                    <a:pt x="1803"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37"/>
            <p:cNvSpPr/>
            <p:nvPr/>
          </p:nvSpPr>
          <p:spPr>
            <a:xfrm>
              <a:off x="-4833325" y="-1361387"/>
              <a:ext cx="61800" cy="57700"/>
            </a:xfrm>
            <a:custGeom>
              <a:rect b="b" l="l" r="r" t="t"/>
              <a:pathLst>
                <a:path extrusionOk="0" h="2308" w="2472">
                  <a:moveTo>
                    <a:pt x="1236" y="0"/>
                  </a:moveTo>
                  <a:cubicBezTo>
                    <a:pt x="1190" y="0"/>
                    <a:pt x="1143" y="3"/>
                    <a:pt x="1097" y="9"/>
                  </a:cubicBezTo>
                  <a:cubicBezTo>
                    <a:pt x="634" y="66"/>
                    <a:pt x="251" y="396"/>
                    <a:pt x="126" y="846"/>
                  </a:cubicBezTo>
                  <a:cubicBezTo>
                    <a:pt x="1" y="1295"/>
                    <a:pt x="159" y="1775"/>
                    <a:pt x="525" y="2063"/>
                  </a:cubicBezTo>
                  <a:cubicBezTo>
                    <a:pt x="736" y="2228"/>
                    <a:pt x="987" y="2308"/>
                    <a:pt x="1235" y="2308"/>
                  </a:cubicBezTo>
                  <a:cubicBezTo>
                    <a:pt x="1579" y="2308"/>
                    <a:pt x="1918" y="2156"/>
                    <a:pt x="2146" y="1865"/>
                  </a:cubicBezTo>
                  <a:cubicBezTo>
                    <a:pt x="2433" y="1498"/>
                    <a:pt x="2471" y="994"/>
                    <a:pt x="2241" y="587"/>
                  </a:cubicBezTo>
                  <a:cubicBezTo>
                    <a:pt x="2035" y="221"/>
                    <a:pt x="1649" y="0"/>
                    <a:pt x="123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37"/>
            <p:cNvSpPr/>
            <p:nvPr/>
          </p:nvSpPr>
          <p:spPr>
            <a:xfrm>
              <a:off x="-4800975" y="-1091362"/>
              <a:ext cx="64050" cy="48750"/>
            </a:xfrm>
            <a:custGeom>
              <a:rect b="b" l="l" r="r" t="t"/>
              <a:pathLst>
                <a:path extrusionOk="0" h="1950" w="2562">
                  <a:moveTo>
                    <a:pt x="1261" y="0"/>
                  </a:moveTo>
                  <a:cubicBezTo>
                    <a:pt x="919" y="0"/>
                    <a:pt x="579" y="152"/>
                    <a:pt x="352" y="443"/>
                  </a:cubicBezTo>
                  <a:cubicBezTo>
                    <a:pt x="0" y="892"/>
                    <a:pt x="32" y="1531"/>
                    <a:pt x="425" y="1944"/>
                  </a:cubicBezTo>
                  <a:cubicBezTo>
                    <a:pt x="497" y="1947"/>
                    <a:pt x="568" y="1947"/>
                    <a:pt x="640" y="1948"/>
                  </a:cubicBezTo>
                  <a:cubicBezTo>
                    <a:pt x="722" y="1949"/>
                    <a:pt x="805" y="1949"/>
                    <a:pt x="887" y="1949"/>
                  </a:cubicBezTo>
                  <a:cubicBezTo>
                    <a:pt x="1301" y="1949"/>
                    <a:pt x="1715" y="1936"/>
                    <a:pt x="2128" y="1909"/>
                  </a:cubicBezTo>
                  <a:cubicBezTo>
                    <a:pt x="2141" y="1893"/>
                    <a:pt x="2157" y="1882"/>
                    <a:pt x="2169" y="1866"/>
                  </a:cubicBezTo>
                  <a:cubicBezTo>
                    <a:pt x="2562" y="1364"/>
                    <a:pt x="2473" y="638"/>
                    <a:pt x="1971" y="246"/>
                  </a:cubicBezTo>
                  <a:cubicBezTo>
                    <a:pt x="1761" y="81"/>
                    <a:pt x="1510" y="0"/>
                    <a:pt x="12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37"/>
            <p:cNvSpPr/>
            <p:nvPr/>
          </p:nvSpPr>
          <p:spPr>
            <a:xfrm>
              <a:off x="-5238050" y="-1447012"/>
              <a:ext cx="45375" cy="57650"/>
            </a:xfrm>
            <a:custGeom>
              <a:rect b="b" l="l" r="r" t="t"/>
              <a:pathLst>
                <a:path extrusionOk="0" h="2306" w="1815">
                  <a:moveTo>
                    <a:pt x="565" y="1"/>
                  </a:moveTo>
                  <a:cubicBezTo>
                    <a:pt x="372" y="1"/>
                    <a:pt x="178" y="49"/>
                    <a:pt x="0" y="149"/>
                  </a:cubicBezTo>
                  <a:cubicBezTo>
                    <a:pt x="100" y="873"/>
                    <a:pt x="243" y="1590"/>
                    <a:pt x="428" y="2297"/>
                  </a:cubicBezTo>
                  <a:cubicBezTo>
                    <a:pt x="475" y="2303"/>
                    <a:pt x="522" y="2306"/>
                    <a:pt x="569" y="2306"/>
                  </a:cubicBezTo>
                  <a:cubicBezTo>
                    <a:pt x="919" y="2306"/>
                    <a:pt x="1255" y="2146"/>
                    <a:pt x="1475" y="1866"/>
                  </a:cubicBezTo>
                  <a:cubicBezTo>
                    <a:pt x="1815" y="1433"/>
                    <a:pt x="1801" y="820"/>
                    <a:pt x="1442" y="403"/>
                  </a:cubicBezTo>
                  <a:cubicBezTo>
                    <a:pt x="1216" y="140"/>
                    <a:pt x="893" y="1"/>
                    <a:pt x="56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37"/>
            <p:cNvSpPr/>
            <p:nvPr/>
          </p:nvSpPr>
          <p:spPr>
            <a:xfrm>
              <a:off x="-5242200" y="-1581662"/>
              <a:ext cx="32550" cy="57350"/>
            </a:xfrm>
            <a:custGeom>
              <a:rect b="b" l="l" r="r" t="t"/>
              <a:pathLst>
                <a:path extrusionOk="0" h="2294" w="1302">
                  <a:moveTo>
                    <a:pt x="223" y="0"/>
                  </a:moveTo>
                  <a:cubicBezTo>
                    <a:pt x="102" y="759"/>
                    <a:pt x="27" y="1524"/>
                    <a:pt x="1" y="2292"/>
                  </a:cubicBezTo>
                  <a:cubicBezTo>
                    <a:pt x="25" y="2293"/>
                    <a:pt x="49" y="2294"/>
                    <a:pt x="74" y="2294"/>
                  </a:cubicBezTo>
                  <a:cubicBezTo>
                    <a:pt x="427" y="2294"/>
                    <a:pt x="763" y="2132"/>
                    <a:pt x="982" y="1852"/>
                  </a:cubicBezTo>
                  <a:cubicBezTo>
                    <a:pt x="1240" y="1527"/>
                    <a:pt x="1302" y="1088"/>
                    <a:pt x="1144" y="705"/>
                  </a:cubicBezTo>
                  <a:cubicBezTo>
                    <a:pt x="987" y="320"/>
                    <a:pt x="635" y="51"/>
                    <a:pt x="22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37"/>
            <p:cNvSpPr/>
            <p:nvPr/>
          </p:nvSpPr>
          <p:spPr>
            <a:xfrm>
              <a:off x="-5198925" y="-1310637"/>
              <a:ext cx="22600" cy="36275"/>
            </a:xfrm>
            <a:custGeom>
              <a:rect b="b" l="l" r="r" t="t"/>
              <a:pathLst>
                <a:path extrusionOk="0" h="1451" w="904">
                  <a:moveTo>
                    <a:pt x="1" y="0"/>
                  </a:moveTo>
                  <a:cubicBezTo>
                    <a:pt x="231" y="494"/>
                    <a:pt x="482" y="977"/>
                    <a:pt x="755" y="1451"/>
                  </a:cubicBezTo>
                  <a:cubicBezTo>
                    <a:pt x="903" y="992"/>
                    <a:pt x="750" y="489"/>
                    <a:pt x="371" y="191"/>
                  </a:cubicBezTo>
                  <a:cubicBezTo>
                    <a:pt x="260" y="105"/>
                    <a:pt x="135" y="41"/>
                    <a:pt x="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37"/>
            <p:cNvSpPr/>
            <p:nvPr/>
          </p:nvSpPr>
          <p:spPr>
            <a:xfrm>
              <a:off x="-5119800" y="-1463462"/>
              <a:ext cx="61800" cy="57725"/>
            </a:xfrm>
            <a:custGeom>
              <a:rect b="b" l="l" r="r" t="t"/>
              <a:pathLst>
                <a:path extrusionOk="0" h="2309" w="2472">
                  <a:moveTo>
                    <a:pt x="1235" y="1"/>
                  </a:moveTo>
                  <a:cubicBezTo>
                    <a:pt x="1189" y="1"/>
                    <a:pt x="1143" y="3"/>
                    <a:pt x="1097" y="9"/>
                  </a:cubicBezTo>
                  <a:cubicBezTo>
                    <a:pt x="634" y="66"/>
                    <a:pt x="251" y="396"/>
                    <a:pt x="126" y="845"/>
                  </a:cubicBezTo>
                  <a:cubicBezTo>
                    <a:pt x="0" y="1295"/>
                    <a:pt x="158" y="1775"/>
                    <a:pt x="525" y="2064"/>
                  </a:cubicBezTo>
                  <a:cubicBezTo>
                    <a:pt x="736" y="2228"/>
                    <a:pt x="986" y="2308"/>
                    <a:pt x="1235" y="2308"/>
                  </a:cubicBezTo>
                  <a:cubicBezTo>
                    <a:pt x="1578" y="2308"/>
                    <a:pt x="1918" y="2156"/>
                    <a:pt x="2145" y="1865"/>
                  </a:cubicBezTo>
                  <a:cubicBezTo>
                    <a:pt x="2433" y="1498"/>
                    <a:pt x="2471" y="994"/>
                    <a:pt x="2241" y="587"/>
                  </a:cubicBezTo>
                  <a:cubicBezTo>
                    <a:pt x="2035" y="221"/>
                    <a:pt x="1649" y="1"/>
                    <a:pt x="123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37"/>
            <p:cNvSpPr/>
            <p:nvPr/>
          </p:nvSpPr>
          <p:spPr>
            <a:xfrm>
              <a:off x="-5136275" y="-1598462"/>
              <a:ext cx="61800" cy="57700"/>
            </a:xfrm>
            <a:custGeom>
              <a:rect b="b" l="l" r="r" t="t"/>
              <a:pathLst>
                <a:path extrusionOk="0" h="2308" w="2472">
                  <a:moveTo>
                    <a:pt x="1237" y="0"/>
                  </a:moveTo>
                  <a:cubicBezTo>
                    <a:pt x="1191" y="0"/>
                    <a:pt x="1144" y="3"/>
                    <a:pt x="1097" y="9"/>
                  </a:cubicBezTo>
                  <a:cubicBezTo>
                    <a:pt x="634" y="66"/>
                    <a:pt x="250" y="396"/>
                    <a:pt x="125" y="844"/>
                  </a:cubicBezTo>
                  <a:cubicBezTo>
                    <a:pt x="1" y="1295"/>
                    <a:pt x="159" y="1775"/>
                    <a:pt x="525" y="2062"/>
                  </a:cubicBezTo>
                  <a:cubicBezTo>
                    <a:pt x="737" y="2227"/>
                    <a:pt x="987" y="2308"/>
                    <a:pt x="1236" y="2308"/>
                  </a:cubicBezTo>
                  <a:cubicBezTo>
                    <a:pt x="1579" y="2308"/>
                    <a:pt x="1918" y="2156"/>
                    <a:pt x="2145" y="1865"/>
                  </a:cubicBezTo>
                  <a:cubicBezTo>
                    <a:pt x="2433" y="1497"/>
                    <a:pt x="2471" y="992"/>
                    <a:pt x="2241" y="586"/>
                  </a:cubicBezTo>
                  <a:cubicBezTo>
                    <a:pt x="2036" y="222"/>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37"/>
            <p:cNvSpPr/>
            <p:nvPr/>
          </p:nvSpPr>
          <p:spPr>
            <a:xfrm>
              <a:off x="-4564925" y="-1394337"/>
              <a:ext cx="65125" cy="57725"/>
            </a:xfrm>
            <a:custGeom>
              <a:rect b="b" l="l" r="r" t="t"/>
              <a:pathLst>
                <a:path extrusionOk="0" h="2309" w="2605">
                  <a:moveTo>
                    <a:pt x="1303" y="0"/>
                  </a:moveTo>
                  <a:cubicBezTo>
                    <a:pt x="960" y="0"/>
                    <a:pt x="621" y="152"/>
                    <a:pt x="394" y="443"/>
                  </a:cubicBezTo>
                  <a:cubicBezTo>
                    <a:pt x="1" y="945"/>
                    <a:pt x="89" y="1671"/>
                    <a:pt x="591" y="2064"/>
                  </a:cubicBezTo>
                  <a:cubicBezTo>
                    <a:pt x="802" y="2229"/>
                    <a:pt x="1053" y="2308"/>
                    <a:pt x="1301" y="2308"/>
                  </a:cubicBezTo>
                  <a:cubicBezTo>
                    <a:pt x="1644" y="2308"/>
                    <a:pt x="1983" y="2157"/>
                    <a:pt x="2211" y="1867"/>
                  </a:cubicBezTo>
                  <a:cubicBezTo>
                    <a:pt x="2604" y="1365"/>
                    <a:pt x="2516" y="639"/>
                    <a:pt x="2014" y="246"/>
                  </a:cubicBezTo>
                  <a:cubicBezTo>
                    <a:pt x="1803"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37"/>
            <p:cNvSpPr/>
            <p:nvPr/>
          </p:nvSpPr>
          <p:spPr>
            <a:xfrm>
              <a:off x="-4411725" y="-1275687"/>
              <a:ext cx="36200" cy="44850"/>
            </a:xfrm>
            <a:custGeom>
              <a:rect b="b" l="l" r="r" t="t"/>
              <a:pathLst>
                <a:path extrusionOk="0" h="1794" w="1448">
                  <a:moveTo>
                    <a:pt x="1229" y="0"/>
                  </a:moveTo>
                  <a:cubicBezTo>
                    <a:pt x="880" y="0"/>
                    <a:pt x="545" y="159"/>
                    <a:pt x="325" y="440"/>
                  </a:cubicBezTo>
                  <a:cubicBezTo>
                    <a:pt x="18" y="834"/>
                    <a:pt x="0" y="1380"/>
                    <a:pt x="282" y="1794"/>
                  </a:cubicBezTo>
                  <a:cubicBezTo>
                    <a:pt x="703" y="1226"/>
                    <a:pt x="1093" y="633"/>
                    <a:pt x="1448" y="21"/>
                  </a:cubicBezTo>
                  <a:cubicBezTo>
                    <a:pt x="1375" y="7"/>
                    <a:pt x="1301" y="0"/>
                    <a:pt x="122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37"/>
            <p:cNvSpPr/>
            <p:nvPr/>
          </p:nvSpPr>
          <p:spPr>
            <a:xfrm>
              <a:off x="-4546850" y="-1259287"/>
              <a:ext cx="61800" cy="57700"/>
            </a:xfrm>
            <a:custGeom>
              <a:rect b="b" l="l" r="r" t="t"/>
              <a:pathLst>
                <a:path extrusionOk="0" h="2308" w="2472">
                  <a:moveTo>
                    <a:pt x="1239" y="0"/>
                  </a:moveTo>
                  <a:cubicBezTo>
                    <a:pt x="1193" y="0"/>
                    <a:pt x="1146" y="3"/>
                    <a:pt x="1098" y="9"/>
                  </a:cubicBezTo>
                  <a:cubicBezTo>
                    <a:pt x="634" y="64"/>
                    <a:pt x="251" y="394"/>
                    <a:pt x="126" y="844"/>
                  </a:cubicBezTo>
                  <a:cubicBezTo>
                    <a:pt x="1" y="1293"/>
                    <a:pt x="159" y="1775"/>
                    <a:pt x="527" y="2062"/>
                  </a:cubicBezTo>
                  <a:cubicBezTo>
                    <a:pt x="738" y="2228"/>
                    <a:pt x="989" y="2308"/>
                    <a:pt x="1237" y="2308"/>
                  </a:cubicBezTo>
                  <a:cubicBezTo>
                    <a:pt x="1580" y="2308"/>
                    <a:pt x="1919" y="2156"/>
                    <a:pt x="2147" y="1865"/>
                  </a:cubicBezTo>
                  <a:cubicBezTo>
                    <a:pt x="2434" y="1497"/>
                    <a:pt x="2472" y="992"/>
                    <a:pt x="2243" y="587"/>
                  </a:cubicBezTo>
                  <a:cubicBezTo>
                    <a:pt x="2036" y="221"/>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37"/>
            <p:cNvSpPr/>
            <p:nvPr/>
          </p:nvSpPr>
          <p:spPr>
            <a:xfrm>
              <a:off x="-4428300" y="-1410762"/>
              <a:ext cx="61800" cy="57700"/>
            </a:xfrm>
            <a:custGeom>
              <a:rect b="b" l="l" r="r" t="t"/>
              <a:pathLst>
                <a:path extrusionOk="0" h="2308" w="2472">
                  <a:moveTo>
                    <a:pt x="1239" y="0"/>
                  </a:moveTo>
                  <a:cubicBezTo>
                    <a:pt x="1192" y="0"/>
                    <a:pt x="1145" y="3"/>
                    <a:pt x="1098" y="9"/>
                  </a:cubicBezTo>
                  <a:cubicBezTo>
                    <a:pt x="634" y="64"/>
                    <a:pt x="251" y="394"/>
                    <a:pt x="126" y="844"/>
                  </a:cubicBezTo>
                  <a:cubicBezTo>
                    <a:pt x="1" y="1293"/>
                    <a:pt x="159" y="1774"/>
                    <a:pt x="527" y="2062"/>
                  </a:cubicBezTo>
                  <a:cubicBezTo>
                    <a:pt x="738" y="2227"/>
                    <a:pt x="988" y="2308"/>
                    <a:pt x="1237" y="2308"/>
                  </a:cubicBezTo>
                  <a:cubicBezTo>
                    <a:pt x="1579" y="2308"/>
                    <a:pt x="1918" y="2156"/>
                    <a:pt x="2146" y="1865"/>
                  </a:cubicBezTo>
                  <a:cubicBezTo>
                    <a:pt x="2433" y="1497"/>
                    <a:pt x="2471" y="992"/>
                    <a:pt x="2242" y="587"/>
                  </a:cubicBezTo>
                  <a:cubicBezTo>
                    <a:pt x="2036" y="221"/>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37"/>
            <p:cNvSpPr/>
            <p:nvPr/>
          </p:nvSpPr>
          <p:spPr>
            <a:xfrm>
              <a:off x="-4446375" y="-1545837"/>
              <a:ext cx="65100" cy="57750"/>
            </a:xfrm>
            <a:custGeom>
              <a:rect b="b" l="l" r="r" t="t"/>
              <a:pathLst>
                <a:path extrusionOk="0" h="2310" w="2604">
                  <a:moveTo>
                    <a:pt x="1302" y="1"/>
                  </a:moveTo>
                  <a:cubicBezTo>
                    <a:pt x="960" y="1"/>
                    <a:pt x="621" y="153"/>
                    <a:pt x="394" y="444"/>
                  </a:cubicBezTo>
                  <a:cubicBezTo>
                    <a:pt x="0" y="946"/>
                    <a:pt x="89" y="1672"/>
                    <a:pt x="591" y="2065"/>
                  </a:cubicBezTo>
                  <a:cubicBezTo>
                    <a:pt x="802" y="2230"/>
                    <a:pt x="1052" y="2309"/>
                    <a:pt x="1300" y="2309"/>
                  </a:cubicBezTo>
                  <a:cubicBezTo>
                    <a:pt x="1643" y="2309"/>
                    <a:pt x="1982" y="2157"/>
                    <a:pt x="2210" y="1866"/>
                  </a:cubicBezTo>
                  <a:cubicBezTo>
                    <a:pt x="2604" y="1364"/>
                    <a:pt x="2515" y="640"/>
                    <a:pt x="2013" y="247"/>
                  </a:cubicBezTo>
                  <a:cubicBezTo>
                    <a:pt x="1802" y="81"/>
                    <a:pt x="1551" y="1"/>
                    <a:pt x="1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37"/>
            <p:cNvSpPr/>
            <p:nvPr/>
          </p:nvSpPr>
          <p:spPr>
            <a:xfrm>
              <a:off x="-4867875" y="-1631437"/>
              <a:ext cx="65125" cy="57750"/>
            </a:xfrm>
            <a:custGeom>
              <a:rect b="b" l="l" r="r" t="t"/>
              <a:pathLst>
                <a:path extrusionOk="0" h="2310" w="2605">
                  <a:moveTo>
                    <a:pt x="1303" y="1"/>
                  </a:moveTo>
                  <a:cubicBezTo>
                    <a:pt x="960" y="1"/>
                    <a:pt x="621" y="153"/>
                    <a:pt x="394" y="444"/>
                  </a:cubicBezTo>
                  <a:cubicBezTo>
                    <a:pt x="1" y="946"/>
                    <a:pt x="89" y="1672"/>
                    <a:pt x="591" y="2065"/>
                  </a:cubicBezTo>
                  <a:cubicBezTo>
                    <a:pt x="802" y="2229"/>
                    <a:pt x="1052" y="2309"/>
                    <a:pt x="1301" y="2309"/>
                  </a:cubicBezTo>
                  <a:cubicBezTo>
                    <a:pt x="1644" y="2309"/>
                    <a:pt x="1983" y="2157"/>
                    <a:pt x="2211" y="1866"/>
                  </a:cubicBezTo>
                  <a:cubicBezTo>
                    <a:pt x="2604" y="1364"/>
                    <a:pt x="2516" y="640"/>
                    <a:pt x="2014" y="247"/>
                  </a:cubicBezTo>
                  <a:cubicBezTo>
                    <a:pt x="1802" y="81"/>
                    <a:pt x="1552" y="1"/>
                    <a:pt x="130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37"/>
            <p:cNvSpPr/>
            <p:nvPr/>
          </p:nvSpPr>
          <p:spPr>
            <a:xfrm>
              <a:off x="-4714775" y="-1512862"/>
              <a:ext cx="61775" cy="57700"/>
            </a:xfrm>
            <a:custGeom>
              <a:rect b="b" l="l" r="r" t="t"/>
              <a:pathLst>
                <a:path extrusionOk="0" h="2308" w="2471">
                  <a:moveTo>
                    <a:pt x="1235" y="0"/>
                  </a:moveTo>
                  <a:cubicBezTo>
                    <a:pt x="1189" y="0"/>
                    <a:pt x="1143" y="3"/>
                    <a:pt x="1096" y="9"/>
                  </a:cubicBezTo>
                  <a:cubicBezTo>
                    <a:pt x="634" y="66"/>
                    <a:pt x="251" y="396"/>
                    <a:pt x="125" y="846"/>
                  </a:cubicBezTo>
                  <a:cubicBezTo>
                    <a:pt x="0" y="1295"/>
                    <a:pt x="158" y="1775"/>
                    <a:pt x="526" y="2063"/>
                  </a:cubicBezTo>
                  <a:cubicBezTo>
                    <a:pt x="737" y="2228"/>
                    <a:pt x="987" y="2308"/>
                    <a:pt x="1235" y="2308"/>
                  </a:cubicBezTo>
                  <a:cubicBezTo>
                    <a:pt x="1578" y="2308"/>
                    <a:pt x="1918" y="2156"/>
                    <a:pt x="2146" y="1865"/>
                  </a:cubicBezTo>
                  <a:cubicBezTo>
                    <a:pt x="2433" y="1498"/>
                    <a:pt x="2471" y="994"/>
                    <a:pt x="2241" y="586"/>
                  </a:cubicBezTo>
                  <a:cubicBezTo>
                    <a:pt x="2035" y="221"/>
                    <a:pt x="1649"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37"/>
            <p:cNvSpPr/>
            <p:nvPr/>
          </p:nvSpPr>
          <p:spPr>
            <a:xfrm>
              <a:off x="-4849800" y="-1496387"/>
              <a:ext cx="61800" cy="57700"/>
            </a:xfrm>
            <a:custGeom>
              <a:rect b="b" l="l" r="r" t="t"/>
              <a:pathLst>
                <a:path extrusionOk="0" h="2308" w="2472">
                  <a:moveTo>
                    <a:pt x="1236" y="0"/>
                  </a:moveTo>
                  <a:cubicBezTo>
                    <a:pt x="1190" y="0"/>
                    <a:pt x="1144" y="3"/>
                    <a:pt x="1097" y="8"/>
                  </a:cubicBezTo>
                  <a:cubicBezTo>
                    <a:pt x="634" y="65"/>
                    <a:pt x="251" y="395"/>
                    <a:pt x="126" y="845"/>
                  </a:cubicBezTo>
                  <a:cubicBezTo>
                    <a:pt x="1" y="1294"/>
                    <a:pt x="159" y="1775"/>
                    <a:pt x="526" y="2063"/>
                  </a:cubicBezTo>
                  <a:cubicBezTo>
                    <a:pt x="737" y="2228"/>
                    <a:pt x="987" y="2308"/>
                    <a:pt x="1236" y="2308"/>
                  </a:cubicBezTo>
                  <a:cubicBezTo>
                    <a:pt x="1579" y="2308"/>
                    <a:pt x="1919" y="2156"/>
                    <a:pt x="2147" y="1865"/>
                  </a:cubicBezTo>
                  <a:cubicBezTo>
                    <a:pt x="2434" y="1498"/>
                    <a:pt x="2472" y="993"/>
                    <a:pt x="2241" y="586"/>
                  </a:cubicBezTo>
                  <a:cubicBezTo>
                    <a:pt x="2035" y="221"/>
                    <a:pt x="1649" y="0"/>
                    <a:pt x="123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37"/>
            <p:cNvSpPr/>
            <p:nvPr/>
          </p:nvSpPr>
          <p:spPr>
            <a:xfrm>
              <a:off x="-4731250" y="-1647862"/>
              <a:ext cx="61800" cy="57700"/>
            </a:xfrm>
            <a:custGeom>
              <a:rect b="b" l="l" r="r" t="t"/>
              <a:pathLst>
                <a:path extrusionOk="0" h="2308" w="2472">
                  <a:moveTo>
                    <a:pt x="1235" y="0"/>
                  </a:moveTo>
                  <a:cubicBezTo>
                    <a:pt x="1189" y="0"/>
                    <a:pt x="1143" y="3"/>
                    <a:pt x="1097" y="8"/>
                  </a:cubicBezTo>
                  <a:cubicBezTo>
                    <a:pt x="634" y="65"/>
                    <a:pt x="251" y="395"/>
                    <a:pt x="126" y="844"/>
                  </a:cubicBezTo>
                  <a:cubicBezTo>
                    <a:pt x="0" y="1294"/>
                    <a:pt x="158" y="1775"/>
                    <a:pt x="526" y="2063"/>
                  </a:cubicBezTo>
                  <a:cubicBezTo>
                    <a:pt x="737" y="2228"/>
                    <a:pt x="987" y="2308"/>
                    <a:pt x="1235" y="2308"/>
                  </a:cubicBezTo>
                  <a:cubicBezTo>
                    <a:pt x="1578" y="2308"/>
                    <a:pt x="1918" y="2156"/>
                    <a:pt x="2146" y="1865"/>
                  </a:cubicBezTo>
                  <a:cubicBezTo>
                    <a:pt x="2433" y="1497"/>
                    <a:pt x="2471" y="992"/>
                    <a:pt x="2241" y="586"/>
                  </a:cubicBezTo>
                  <a:cubicBezTo>
                    <a:pt x="2035" y="221"/>
                    <a:pt x="1649"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37"/>
            <p:cNvSpPr/>
            <p:nvPr/>
          </p:nvSpPr>
          <p:spPr>
            <a:xfrm>
              <a:off x="-4698325" y="-1377862"/>
              <a:ext cx="61800" cy="57725"/>
            </a:xfrm>
            <a:custGeom>
              <a:rect b="b" l="l" r="r" t="t"/>
              <a:pathLst>
                <a:path extrusionOk="0" h="2309" w="2472">
                  <a:moveTo>
                    <a:pt x="1236" y="1"/>
                  </a:moveTo>
                  <a:cubicBezTo>
                    <a:pt x="1190" y="1"/>
                    <a:pt x="1144" y="3"/>
                    <a:pt x="1097" y="9"/>
                  </a:cubicBezTo>
                  <a:cubicBezTo>
                    <a:pt x="634" y="66"/>
                    <a:pt x="251" y="396"/>
                    <a:pt x="126" y="846"/>
                  </a:cubicBezTo>
                  <a:cubicBezTo>
                    <a:pt x="1" y="1295"/>
                    <a:pt x="159" y="1775"/>
                    <a:pt x="527" y="2064"/>
                  </a:cubicBezTo>
                  <a:cubicBezTo>
                    <a:pt x="737" y="2228"/>
                    <a:pt x="987" y="2308"/>
                    <a:pt x="1236" y="2308"/>
                  </a:cubicBezTo>
                  <a:cubicBezTo>
                    <a:pt x="1579" y="2308"/>
                    <a:pt x="1919" y="2156"/>
                    <a:pt x="2147" y="1865"/>
                  </a:cubicBezTo>
                  <a:cubicBezTo>
                    <a:pt x="2434" y="1498"/>
                    <a:pt x="2472" y="994"/>
                    <a:pt x="2241" y="587"/>
                  </a:cubicBezTo>
                  <a:cubicBezTo>
                    <a:pt x="2036" y="222"/>
                    <a:pt x="1649"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37"/>
            <p:cNvSpPr/>
            <p:nvPr/>
          </p:nvSpPr>
          <p:spPr>
            <a:xfrm>
              <a:off x="-4579775" y="-1529337"/>
              <a:ext cx="61800" cy="57725"/>
            </a:xfrm>
            <a:custGeom>
              <a:rect b="b" l="l" r="r" t="t"/>
              <a:pathLst>
                <a:path extrusionOk="0" h="2309" w="2472">
                  <a:moveTo>
                    <a:pt x="1236" y="1"/>
                  </a:moveTo>
                  <a:cubicBezTo>
                    <a:pt x="1190" y="1"/>
                    <a:pt x="1144" y="3"/>
                    <a:pt x="1098" y="9"/>
                  </a:cubicBezTo>
                  <a:cubicBezTo>
                    <a:pt x="634" y="66"/>
                    <a:pt x="251" y="396"/>
                    <a:pt x="126" y="845"/>
                  </a:cubicBezTo>
                  <a:cubicBezTo>
                    <a:pt x="0" y="1295"/>
                    <a:pt x="159" y="1775"/>
                    <a:pt x="526" y="2064"/>
                  </a:cubicBezTo>
                  <a:cubicBezTo>
                    <a:pt x="738" y="2228"/>
                    <a:pt x="988" y="2309"/>
                    <a:pt x="1237" y="2309"/>
                  </a:cubicBezTo>
                  <a:cubicBezTo>
                    <a:pt x="1579" y="2309"/>
                    <a:pt x="1918" y="2157"/>
                    <a:pt x="2146" y="1865"/>
                  </a:cubicBezTo>
                  <a:cubicBezTo>
                    <a:pt x="2433" y="1498"/>
                    <a:pt x="2471" y="994"/>
                    <a:pt x="2242" y="587"/>
                  </a:cubicBezTo>
                  <a:cubicBezTo>
                    <a:pt x="2035" y="221"/>
                    <a:pt x="1649"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37"/>
            <p:cNvSpPr/>
            <p:nvPr/>
          </p:nvSpPr>
          <p:spPr>
            <a:xfrm>
              <a:off x="-4749325" y="-1782912"/>
              <a:ext cx="65100" cy="57750"/>
            </a:xfrm>
            <a:custGeom>
              <a:rect b="b" l="l" r="r" t="t"/>
              <a:pathLst>
                <a:path extrusionOk="0" h="2310" w="2604">
                  <a:moveTo>
                    <a:pt x="1302" y="1"/>
                  </a:moveTo>
                  <a:cubicBezTo>
                    <a:pt x="959" y="1"/>
                    <a:pt x="620" y="153"/>
                    <a:pt x="392" y="444"/>
                  </a:cubicBezTo>
                  <a:cubicBezTo>
                    <a:pt x="0" y="946"/>
                    <a:pt x="89" y="1672"/>
                    <a:pt x="591" y="2063"/>
                  </a:cubicBezTo>
                  <a:cubicBezTo>
                    <a:pt x="802" y="2229"/>
                    <a:pt x="1052" y="2309"/>
                    <a:pt x="1301" y="2309"/>
                  </a:cubicBezTo>
                  <a:cubicBezTo>
                    <a:pt x="1644" y="2309"/>
                    <a:pt x="1983" y="2157"/>
                    <a:pt x="2210" y="1866"/>
                  </a:cubicBezTo>
                  <a:cubicBezTo>
                    <a:pt x="2604" y="1364"/>
                    <a:pt x="2515" y="639"/>
                    <a:pt x="2013" y="247"/>
                  </a:cubicBezTo>
                  <a:cubicBezTo>
                    <a:pt x="1802" y="81"/>
                    <a:pt x="1551" y="1"/>
                    <a:pt x="1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37"/>
            <p:cNvSpPr/>
            <p:nvPr/>
          </p:nvSpPr>
          <p:spPr>
            <a:xfrm>
              <a:off x="-4596250" y="-1664337"/>
              <a:ext cx="61800" cy="57700"/>
            </a:xfrm>
            <a:custGeom>
              <a:rect b="b" l="l" r="r" t="t"/>
              <a:pathLst>
                <a:path extrusionOk="0" h="2308" w="2472">
                  <a:moveTo>
                    <a:pt x="1237" y="0"/>
                  </a:moveTo>
                  <a:cubicBezTo>
                    <a:pt x="1191" y="0"/>
                    <a:pt x="1145" y="3"/>
                    <a:pt x="1098" y="9"/>
                  </a:cubicBezTo>
                  <a:cubicBezTo>
                    <a:pt x="634" y="66"/>
                    <a:pt x="251" y="396"/>
                    <a:pt x="126" y="844"/>
                  </a:cubicBezTo>
                  <a:cubicBezTo>
                    <a:pt x="1" y="1295"/>
                    <a:pt x="159" y="1775"/>
                    <a:pt x="527" y="2063"/>
                  </a:cubicBezTo>
                  <a:cubicBezTo>
                    <a:pt x="738" y="2228"/>
                    <a:pt x="988" y="2308"/>
                    <a:pt x="1236" y="2308"/>
                  </a:cubicBezTo>
                  <a:cubicBezTo>
                    <a:pt x="1579" y="2308"/>
                    <a:pt x="1918" y="2156"/>
                    <a:pt x="2146" y="1865"/>
                  </a:cubicBezTo>
                  <a:cubicBezTo>
                    <a:pt x="2433" y="1497"/>
                    <a:pt x="2471" y="992"/>
                    <a:pt x="2243" y="586"/>
                  </a:cubicBezTo>
                  <a:cubicBezTo>
                    <a:pt x="2035" y="221"/>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37"/>
            <p:cNvSpPr/>
            <p:nvPr/>
          </p:nvSpPr>
          <p:spPr>
            <a:xfrm>
              <a:off x="-5127825" y="-1831437"/>
              <a:ext cx="17150" cy="18575"/>
            </a:xfrm>
            <a:custGeom>
              <a:rect b="b" l="l" r="r" t="t"/>
              <a:pathLst>
                <a:path extrusionOk="0" h="743" w="686">
                  <a:moveTo>
                    <a:pt x="686" y="0"/>
                  </a:moveTo>
                  <a:cubicBezTo>
                    <a:pt x="452" y="240"/>
                    <a:pt x="224" y="487"/>
                    <a:pt x="0" y="742"/>
                  </a:cubicBezTo>
                  <a:cubicBezTo>
                    <a:pt x="333" y="617"/>
                    <a:pt x="587" y="343"/>
                    <a:pt x="68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37"/>
            <p:cNvSpPr/>
            <p:nvPr/>
          </p:nvSpPr>
          <p:spPr>
            <a:xfrm>
              <a:off x="-5017725" y="-1749962"/>
              <a:ext cx="61775" cy="57725"/>
            </a:xfrm>
            <a:custGeom>
              <a:rect b="b" l="l" r="r" t="t"/>
              <a:pathLst>
                <a:path extrusionOk="0" h="2309" w="2471">
                  <a:moveTo>
                    <a:pt x="1237" y="1"/>
                  </a:moveTo>
                  <a:cubicBezTo>
                    <a:pt x="1190" y="1"/>
                    <a:pt x="1143" y="4"/>
                    <a:pt x="1096" y="10"/>
                  </a:cubicBezTo>
                  <a:cubicBezTo>
                    <a:pt x="634" y="67"/>
                    <a:pt x="249" y="397"/>
                    <a:pt x="125" y="845"/>
                  </a:cubicBezTo>
                  <a:cubicBezTo>
                    <a:pt x="0" y="1296"/>
                    <a:pt x="158" y="1776"/>
                    <a:pt x="525" y="2064"/>
                  </a:cubicBezTo>
                  <a:cubicBezTo>
                    <a:pt x="736" y="2229"/>
                    <a:pt x="986" y="2309"/>
                    <a:pt x="1235" y="2309"/>
                  </a:cubicBezTo>
                  <a:cubicBezTo>
                    <a:pt x="1578" y="2309"/>
                    <a:pt x="1918" y="2157"/>
                    <a:pt x="2146" y="1866"/>
                  </a:cubicBezTo>
                  <a:cubicBezTo>
                    <a:pt x="2433" y="1498"/>
                    <a:pt x="2471" y="993"/>
                    <a:pt x="2241" y="587"/>
                  </a:cubicBezTo>
                  <a:cubicBezTo>
                    <a:pt x="2035" y="223"/>
                    <a:pt x="1649" y="1"/>
                    <a:pt x="123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37"/>
            <p:cNvSpPr/>
            <p:nvPr/>
          </p:nvSpPr>
          <p:spPr>
            <a:xfrm>
              <a:off x="-5152750" y="-1733487"/>
              <a:ext cx="61800" cy="57725"/>
            </a:xfrm>
            <a:custGeom>
              <a:rect b="b" l="l" r="r" t="t"/>
              <a:pathLst>
                <a:path extrusionOk="0" h="2309" w="2472">
                  <a:moveTo>
                    <a:pt x="1238" y="1"/>
                  </a:moveTo>
                  <a:cubicBezTo>
                    <a:pt x="1191" y="1"/>
                    <a:pt x="1144" y="4"/>
                    <a:pt x="1097" y="9"/>
                  </a:cubicBezTo>
                  <a:cubicBezTo>
                    <a:pt x="634" y="66"/>
                    <a:pt x="250" y="396"/>
                    <a:pt x="125" y="845"/>
                  </a:cubicBezTo>
                  <a:cubicBezTo>
                    <a:pt x="1" y="1295"/>
                    <a:pt x="159" y="1776"/>
                    <a:pt x="526" y="2063"/>
                  </a:cubicBezTo>
                  <a:cubicBezTo>
                    <a:pt x="737" y="2228"/>
                    <a:pt x="988" y="2308"/>
                    <a:pt x="1236" y="2308"/>
                  </a:cubicBezTo>
                  <a:cubicBezTo>
                    <a:pt x="1579" y="2308"/>
                    <a:pt x="1918" y="2156"/>
                    <a:pt x="2145" y="1866"/>
                  </a:cubicBezTo>
                  <a:cubicBezTo>
                    <a:pt x="2434" y="1498"/>
                    <a:pt x="2472" y="993"/>
                    <a:pt x="2241" y="587"/>
                  </a:cubicBezTo>
                  <a:cubicBezTo>
                    <a:pt x="2036" y="223"/>
                    <a:pt x="1649"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37"/>
            <p:cNvSpPr/>
            <p:nvPr/>
          </p:nvSpPr>
          <p:spPr>
            <a:xfrm>
              <a:off x="-5034200" y="-1884962"/>
              <a:ext cx="61800" cy="57725"/>
            </a:xfrm>
            <a:custGeom>
              <a:rect b="b" l="l" r="r" t="t"/>
              <a:pathLst>
                <a:path extrusionOk="0" h="2309" w="2472">
                  <a:moveTo>
                    <a:pt x="1238" y="1"/>
                  </a:moveTo>
                  <a:cubicBezTo>
                    <a:pt x="1191" y="1"/>
                    <a:pt x="1144" y="4"/>
                    <a:pt x="1097" y="9"/>
                  </a:cubicBezTo>
                  <a:cubicBezTo>
                    <a:pt x="634" y="66"/>
                    <a:pt x="251" y="395"/>
                    <a:pt x="126" y="845"/>
                  </a:cubicBezTo>
                  <a:cubicBezTo>
                    <a:pt x="0" y="1295"/>
                    <a:pt x="158" y="1776"/>
                    <a:pt x="525" y="2063"/>
                  </a:cubicBezTo>
                  <a:cubicBezTo>
                    <a:pt x="736" y="2228"/>
                    <a:pt x="987" y="2308"/>
                    <a:pt x="1236" y="2308"/>
                  </a:cubicBezTo>
                  <a:cubicBezTo>
                    <a:pt x="1579" y="2308"/>
                    <a:pt x="1918" y="2156"/>
                    <a:pt x="2146" y="1865"/>
                  </a:cubicBezTo>
                  <a:cubicBezTo>
                    <a:pt x="2433" y="1498"/>
                    <a:pt x="2471" y="993"/>
                    <a:pt x="2241" y="587"/>
                  </a:cubicBezTo>
                  <a:cubicBezTo>
                    <a:pt x="2035" y="222"/>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37"/>
            <p:cNvSpPr/>
            <p:nvPr/>
          </p:nvSpPr>
          <p:spPr>
            <a:xfrm>
              <a:off x="-5001275" y="-1614937"/>
              <a:ext cx="61800" cy="57725"/>
            </a:xfrm>
            <a:custGeom>
              <a:rect b="b" l="l" r="r" t="t"/>
              <a:pathLst>
                <a:path extrusionOk="0" h="2309" w="2472">
                  <a:moveTo>
                    <a:pt x="1236" y="1"/>
                  </a:moveTo>
                  <a:cubicBezTo>
                    <a:pt x="1190" y="1"/>
                    <a:pt x="1143" y="3"/>
                    <a:pt x="1097" y="9"/>
                  </a:cubicBezTo>
                  <a:cubicBezTo>
                    <a:pt x="634" y="66"/>
                    <a:pt x="251" y="396"/>
                    <a:pt x="126" y="845"/>
                  </a:cubicBezTo>
                  <a:cubicBezTo>
                    <a:pt x="1" y="1295"/>
                    <a:pt x="159" y="1775"/>
                    <a:pt x="526" y="2064"/>
                  </a:cubicBezTo>
                  <a:cubicBezTo>
                    <a:pt x="737" y="2228"/>
                    <a:pt x="987" y="2308"/>
                    <a:pt x="1236" y="2308"/>
                  </a:cubicBezTo>
                  <a:cubicBezTo>
                    <a:pt x="1579" y="2308"/>
                    <a:pt x="1919" y="2156"/>
                    <a:pt x="2147" y="1865"/>
                  </a:cubicBezTo>
                  <a:cubicBezTo>
                    <a:pt x="2434" y="1497"/>
                    <a:pt x="2472" y="993"/>
                    <a:pt x="2241" y="587"/>
                  </a:cubicBezTo>
                  <a:cubicBezTo>
                    <a:pt x="2035" y="221"/>
                    <a:pt x="1648"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37"/>
            <p:cNvSpPr/>
            <p:nvPr/>
          </p:nvSpPr>
          <p:spPr>
            <a:xfrm>
              <a:off x="-4882725" y="-1766412"/>
              <a:ext cx="61800" cy="57700"/>
            </a:xfrm>
            <a:custGeom>
              <a:rect b="b" l="l" r="r" t="t"/>
              <a:pathLst>
                <a:path extrusionOk="0" h="2308" w="2472">
                  <a:moveTo>
                    <a:pt x="1237" y="0"/>
                  </a:moveTo>
                  <a:cubicBezTo>
                    <a:pt x="1191" y="0"/>
                    <a:pt x="1144" y="3"/>
                    <a:pt x="1097" y="9"/>
                  </a:cubicBezTo>
                  <a:cubicBezTo>
                    <a:pt x="634" y="66"/>
                    <a:pt x="251" y="396"/>
                    <a:pt x="126" y="845"/>
                  </a:cubicBezTo>
                  <a:cubicBezTo>
                    <a:pt x="0" y="1295"/>
                    <a:pt x="158" y="1775"/>
                    <a:pt x="526" y="2062"/>
                  </a:cubicBezTo>
                  <a:cubicBezTo>
                    <a:pt x="737" y="2228"/>
                    <a:pt x="988" y="2308"/>
                    <a:pt x="1236" y="2308"/>
                  </a:cubicBezTo>
                  <a:cubicBezTo>
                    <a:pt x="1579" y="2308"/>
                    <a:pt x="1918" y="2156"/>
                    <a:pt x="2146" y="1865"/>
                  </a:cubicBezTo>
                  <a:cubicBezTo>
                    <a:pt x="2433" y="1497"/>
                    <a:pt x="2471" y="993"/>
                    <a:pt x="2241" y="587"/>
                  </a:cubicBezTo>
                  <a:cubicBezTo>
                    <a:pt x="2035" y="222"/>
                    <a:pt x="1650"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37"/>
            <p:cNvSpPr/>
            <p:nvPr/>
          </p:nvSpPr>
          <p:spPr>
            <a:xfrm>
              <a:off x="-4899200" y="-1901437"/>
              <a:ext cx="61800" cy="57725"/>
            </a:xfrm>
            <a:custGeom>
              <a:rect b="b" l="l" r="r" t="t"/>
              <a:pathLst>
                <a:path extrusionOk="0" h="2309" w="2472">
                  <a:moveTo>
                    <a:pt x="1238" y="1"/>
                  </a:moveTo>
                  <a:cubicBezTo>
                    <a:pt x="1191" y="1"/>
                    <a:pt x="1144" y="4"/>
                    <a:pt x="1097" y="10"/>
                  </a:cubicBezTo>
                  <a:cubicBezTo>
                    <a:pt x="634" y="66"/>
                    <a:pt x="251" y="396"/>
                    <a:pt x="126" y="845"/>
                  </a:cubicBezTo>
                  <a:cubicBezTo>
                    <a:pt x="1" y="1295"/>
                    <a:pt x="159" y="1776"/>
                    <a:pt x="527" y="2063"/>
                  </a:cubicBezTo>
                  <a:cubicBezTo>
                    <a:pt x="737" y="2228"/>
                    <a:pt x="988" y="2309"/>
                    <a:pt x="1237" y="2309"/>
                  </a:cubicBezTo>
                  <a:cubicBezTo>
                    <a:pt x="1579" y="2309"/>
                    <a:pt x="1919" y="2157"/>
                    <a:pt x="2146" y="1866"/>
                  </a:cubicBezTo>
                  <a:cubicBezTo>
                    <a:pt x="2433" y="1498"/>
                    <a:pt x="2471" y="993"/>
                    <a:pt x="2241" y="587"/>
                  </a:cubicBezTo>
                  <a:cubicBezTo>
                    <a:pt x="2036" y="223"/>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37"/>
            <p:cNvSpPr/>
            <p:nvPr/>
          </p:nvSpPr>
          <p:spPr>
            <a:xfrm>
              <a:off x="-4629950" y="-1934287"/>
              <a:ext cx="63850" cy="57650"/>
            </a:xfrm>
            <a:custGeom>
              <a:rect b="b" l="l" r="r" t="t"/>
              <a:pathLst>
                <a:path extrusionOk="0" h="2306" w="2554">
                  <a:moveTo>
                    <a:pt x="1264" y="1"/>
                  </a:moveTo>
                  <a:cubicBezTo>
                    <a:pt x="807" y="1"/>
                    <a:pt x="387" y="272"/>
                    <a:pt x="204" y="701"/>
                  </a:cubicBezTo>
                  <a:cubicBezTo>
                    <a:pt x="1" y="1182"/>
                    <a:pt x="145" y="1740"/>
                    <a:pt x="557" y="2059"/>
                  </a:cubicBezTo>
                  <a:cubicBezTo>
                    <a:pt x="768" y="2225"/>
                    <a:pt x="1019" y="2305"/>
                    <a:pt x="1268" y="2305"/>
                  </a:cubicBezTo>
                  <a:cubicBezTo>
                    <a:pt x="1610" y="2305"/>
                    <a:pt x="1949" y="2153"/>
                    <a:pt x="2177" y="1862"/>
                  </a:cubicBezTo>
                  <a:cubicBezTo>
                    <a:pt x="2554" y="1380"/>
                    <a:pt x="2488" y="689"/>
                    <a:pt x="2028" y="287"/>
                  </a:cubicBezTo>
                  <a:lnTo>
                    <a:pt x="1967" y="259"/>
                  </a:lnTo>
                  <a:cubicBezTo>
                    <a:pt x="1787" y="175"/>
                    <a:pt x="1609" y="91"/>
                    <a:pt x="1428" y="12"/>
                  </a:cubicBezTo>
                  <a:cubicBezTo>
                    <a:pt x="1373" y="4"/>
                    <a:pt x="1318" y="1"/>
                    <a:pt x="126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37"/>
            <p:cNvSpPr/>
            <p:nvPr/>
          </p:nvSpPr>
          <p:spPr>
            <a:xfrm>
              <a:off x="-4477700" y="-1815837"/>
              <a:ext cx="61775" cy="57725"/>
            </a:xfrm>
            <a:custGeom>
              <a:rect b="b" l="l" r="r" t="t"/>
              <a:pathLst>
                <a:path extrusionOk="0" h="2309" w="2471">
                  <a:moveTo>
                    <a:pt x="1238" y="1"/>
                  </a:moveTo>
                  <a:cubicBezTo>
                    <a:pt x="1192" y="1"/>
                    <a:pt x="1145" y="4"/>
                    <a:pt x="1098" y="10"/>
                  </a:cubicBezTo>
                  <a:cubicBezTo>
                    <a:pt x="635" y="66"/>
                    <a:pt x="251" y="396"/>
                    <a:pt x="125" y="845"/>
                  </a:cubicBezTo>
                  <a:cubicBezTo>
                    <a:pt x="0" y="1295"/>
                    <a:pt x="158" y="1776"/>
                    <a:pt x="526" y="2063"/>
                  </a:cubicBezTo>
                  <a:cubicBezTo>
                    <a:pt x="737" y="2228"/>
                    <a:pt x="988" y="2309"/>
                    <a:pt x="1237" y="2309"/>
                  </a:cubicBezTo>
                  <a:cubicBezTo>
                    <a:pt x="1580" y="2309"/>
                    <a:pt x="1919" y="2157"/>
                    <a:pt x="2146" y="1866"/>
                  </a:cubicBezTo>
                  <a:cubicBezTo>
                    <a:pt x="2434" y="1498"/>
                    <a:pt x="2471" y="993"/>
                    <a:pt x="2242" y="587"/>
                  </a:cubicBezTo>
                  <a:cubicBezTo>
                    <a:pt x="2035" y="223"/>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37"/>
            <p:cNvSpPr/>
            <p:nvPr/>
          </p:nvSpPr>
          <p:spPr>
            <a:xfrm>
              <a:off x="-4612725" y="-1799337"/>
              <a:ext cx="61800" cy="57725"/>
            </a:xfrm>
            <a:custGeom>
              <a:rect b="b" l="l" r="r" t="t"/>
              <a:pathLst>
                <a:path extrusionOk="0" h="2309" w="2472">
                  <a:moveTo>
                    <a:pt x="1238" y="1"/>
                  </a:moveTo>
                  <a:cubicBezTo>
                    <a:pt x="1191" y="1"/>
                    <a:pt x="1144" y="4"/>
                    <a:pt x="1097" y="10"/>
                  </a:cubicBezTo>
                  <a:cubicBezTo>
                    <a:pt x="634" y="65"/>
                    <a:pt x="250" y="395"/>
                    <a:pt x="126" y="845"/>
                  </a:cubicBezTo>
                  <a:cubicBezTo>
                    <a:pt x="1" y="1296"/>
                    <a:pt x="159" y="1776"/>
                    <a:pt x="527" y="2063"/>
                  </a:cubicBezTo>
                  <a:cubicBezTo>
                    <a:pt x="738" y="2228"/>
                    <a:pt x="988" y="2308"/>
                    <a:pt x="1237" y="2308"/>
                  </a:cubicBezTo>
                  <a:cubicBezTo>
                    <a:pt x="1580" y="2308"/>
                    <a:pt x="1919" y="2156"/>
                    <a:pt x="2147" y="1864"/>
                  </a:cubicBezTo>
                  <a:cubicBezTo>
                    <a:pt x="2434" y="1497"/>
                    <a:pt x="2472" y="992"/>
                    <a:pt x="2241" y="586"/>
                  </a:cubicBezTo>
                  <a:cubicBezTo>
                    <a:pt x="2035" y="222"/>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37"/>
            <p:cNvSpPr/>
            <p:nvPr/>
          </p:nvSpPr>
          <p:spPr>
            <a:xfrm>
              <a:off x="-4461250" y="-1680787"/>
              <a:ext cx="61800" cy="57725"/>
            </a:xfrm>
            <a:custGeom>
              <a:rect b="b" l="l" r="r" t="t"/>
              <a:pathLst>
                <a:path extrusionOk="0" h="2309" w="2472">
                  <a:moveTo>
                    <a:pt x="1238" y="0"/>
                  </a:moveTo>
                  <a:cubicBezTo>
                    <a:pt x="1191" y="0"/>
                    <a:pt x="1144" y="3"/>
                    <a:pt x="1097" y="9"/>
                  </a:cubicBezTo>
                  <a:cubicBezTo>
                    <a:pt x="634" y="66"/>
                    <a:pt x="251" y="396"/>
                    <a:pt x="126" y="845"/>
                  </a:cubicBezTo>
                  <a:cubicBezTo>
                    <a:pt x="1" y="1295"/>
                    <a:pt x="159" y="1775"/>
                    <a:pt x="527" y="2063"/>
                  </a:cubicBezTo>
                  <a:cubicBezTo>
                    <a:pt x="738" y="2228"/>
                    <a:pt x="989" y="2308"/>
                    <a:pt x="1237" y="2308"/>
                  </a:cubicBezTo>
                  <a:cubicBezTo>
                    <a:pt x="1580" y="2308"/>
                    <a:pt x="1920" y="2156"/>
                    <a:pt x="2147" y="1864"/>
                  </a:cubicBezTo>
                  <a:cubicBezTo>
                    <a:pt x="2434" y="1496"/>
                    <a:pt x="2472" y="992"/>
                    <a:pt x="2242" y="586"/>
                  </a:cubicBezTo>
                  <a:cubicBezTo>
                    <a:pt x="2036" y="221"/>
                    <a:pt x="1650" y="0"/>
                    <a:pt x="123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37"/>
            <p:cNvSpPr/>
            <p:nvPr/>
          </p:nvSpPr>
          <p:spPr>
            <a:xfrm>
              <a:off x="-4764200" y="-1917887"/>
              <a:ext cx="61800" cy="57700"/>
            </a:xfrm>
            <a:custGeom>
              <a:rect b="b" l="l" r="r" t="t"/>
              <a:pathLst>
                <a:path extrusionOk="0" h="2308" w="2472">
                  <a:moveTo>
                    <a:pt x="1239" y="0"/>
                  </a:moveTo>
                  <a:cubicBezTo>
                    <a:pt x="1192" y="0"/>
                    <a:pt x="1145" y="3"/>
                    <a:pt x="1098" y="9"/>
                  </a:cubicBezTo>
                  <a:cubicBezTo>
                    <a:pt x="634" y="66"/>
                    <a:pt x="251" y="396"/>
                    <a:pt x="126" y="845"/>
                  </a:cubicBezTo>
                  <a:cubicBezTo>
                    <a:pt x="1" y="1295"/>
                    <a:pt x="159" y="1775"/>
                    <a:pt x="527" y="2062"/>
                  </a:cubicBezTo>
                  <a:cubicBezTo>
                    <a:pt x="738" y="2228"/>
                    <a:pt x="989" y="2308"/>
                    <a:pt x="1237" y="2308"/>
                  </a:cubicBezTo>
                  <a:cubicBezTo>
                    <a:pt x="1580" y="2308"/>
                    <a:pt x="1919" y="2156"/>
                    <a:pt x="2147" y="1865"/>
                  </a:cubicBezTo>
                  <a:cubicBezTo>
                    <a:pt x="2434" y="1497"/>
                    <a:pt x="2472" y="993"/>
                    <a:pt x="2243" y="587"/>
                  </a:cubicBezTo>
                  <a:cubicBezTo>
                    <a:pt x="2036" y="222"/>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ONE_COLUMN_TEXT_1_2">
    <p:spTree>
      <p:nvGrpSpPr>
        <p:cNvPr id="1995" name="Shape 1995"/>
        <p:cNvGrpSpPr/>
        <p:nvPr/>
      </p:nvGrpSpPr>
      <p:grpSpPr>
        <a:xfrm>
          <a:off x="0" y="0"/>
          <a:ext cx="0" cy="0"/>
          <a:chOff x="0" y="0"/>
          <a:chExt cx="0" cy="0"/>
        </a:xfrm>
      </p:grpSpPr>
      <p:sp>
        <p:nvSpPr>
          <p:cNvPr id="1996" name="Google Shape;1996;p38"/>
          <p:cNvSpPr/>
          <p:nvPr/>
        </p:nvSpPr>
        <p:spPr>
          <a:xfrm>
            <a:off x="-246000" y="4045697"/>
            <a:ext cx="1374707" cy="1374707"/>
          </a:xfrm>
          <a:custGeom>
            <a:rect b="b" l="l" r="r" t="t"/>
            <a:pathLst>
              <a:path extrusionOk="0" h="30682" w="30682">
                <a:moveTo>
                  <a:pt x="15342" y="0"/>
                </a:moveTo>
                <a:cubicBezTo>
                  <a:pt x="11273" y="0"/>
                  <a:pt x="7371" y="1616"/>
                  <a:pt x="4494" y="4493"/>
                </a:cubicBezTo>
                <a:cubicBezTo>
                  <a:pt x="1617" y="7371"/>
                  <a:pt x="1" y="11271"/>
                  <a:pt x="1" y="15340"/>
                </a:cubicBezTo>
                <a:cubicBezTo>
                  <a:pt x="1" y="19409"/>
                  <a:pt x="1617" y="23311"/>
                  <a:pt x="4494" y="26188"/>
                </a:cubicBezTo>
                <a:cubicBezTo>
                  <a:pt x="7371" y="29065"/>
                  <a:pt x="11273" y="30681"/>
                  <a:pt x="15342" y="30681"/>
                </a:cubicBezTo>
                <a:cubicBezTo>
                  <a:pt x="19411" y="30681"/>
                  <a:pt x="23312" y="29065"/>
                  <a:pt x="26189" y="26188"/>
                </a:cubicBezTo>
                <a:cubicBezTo>
                  <a:pt x="29066" y="23311"/>
                  <a:pt x="30681" y="19409"/>
                  <a:pt x="30681" y="15340"/>
                </a:cubicBezTo>
                <a:cubicBezTo>
                  <a:pt x="30681" y="11271"/>
                  <a:pt x="29066" y="7371"/>
                  <a:pt x="26189" y="4493"/>
                </a:cubicBezTo>
                <a:cubicBezTo>
                  <a:pt x="23312" y="1616"/>
                  <a:pt x="19411" y="0"/>
                  <a:pt x="153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38"/>
          <p:cNvSpPr/>
          <p:nvPr/>
        </p:nvSpPr>
        <p:spPr>
          <a:xfrm flipH="1" rot="8627300">
            <a:off x="-846512" y="819303"/>
            <a:ext cx="2431951" cy="768702"/>
          </a:xfrm>
          <a:custGeom>
            <a:rect b="b" l="l" r="r" t="t"/>
            <a:pathLst>
              <a:path extrusionOk="0" h="18227" w="57665">
                <a:moveTo>
                  <a:pt x="26933" y="0"/>
                </a:moveTo>
                <a:cubicBezTo>
                  <a:pt x="25599" y="0"/>
                  <a:pt x="23815" y="600"/>
                  <a:pt x="21532" y="2532"/>
                </a:cubicBezTo>
                <a:cubicBezTo>
                  <a:pt x="19970" y="3853"/>
                  <a:pt x="18626" y="4255"/>
                  <a:pt x="17465" y="4255"/>
                </a:cubicBezTo>
                <a:cubicBezTo>
                  <a:pt x="15660" y="4255"/>
                  <a:pt x="14294" y="3286"/>
                  <a:pt x="13230" y="3286"/>
                </a:cubicBezTo>
                <a:cubicBezTo>
                  <a:pt x="12339" y="3286"/>
                  <a:pt x="11660" y="3966"/>
                  <a:pt x="11113" y="6467"/>
                </a:cubicBezTo>
                <a:cubicBezTo>
                  <a:pt x="9492" y="13875"/>
                  <a:pt x="0" y="14338"/>
                  <a:pt x="0" y="14338"/>
                </a:cubicBezTo>
                <a:cubicBezTo>
                  <a:pt x="0" y="14338"/>
                  <a:pt x="35934" y="18227"/>
                  <a:pt x="49785" y="18227"/>
                </a:cubicBezTo>
                <a:cubicBezTo>
                  <a:pt x="52831" y="18227"/>
                  <a:pt x="54810" y="18039"/>
                  <a:pt x="55102" y="17580"/>
                </a:cubicBezTo>
                <a:cubicBezTo>
                  <a:pt x="56723" y="15033"/>
                  <a:pt x="57665" y="12214"/>
                  <a:pt x="53249" y="11561"/>
                </a:cubicBezTo>
                <a:cubicBezTo>
                  <a:pt x="48834" y="10907"/>
                  <a:pt x="46535" y="8551"/>
                  <a:pt x="46998" y="6699"/>
                </a:cubicBezTo>
                <a:cubicBezTo>
                  <a:pt x="47361" y="5248"/>
                  <a:pt x="44742" y="3153"/>
                  <a:pt x="41359" y="3153"/>
                </a:cubicBezTo>
                <a:cubicBezTo>
                  <a:pt x="40426" y="3153"/>
                  <a:pt x="39435" y="3313"/>
                  <a:pt x="38432" y="3689"/>
                </a:cubicBezTo>
                <a:cubicBezTo>
                  <a:pt x="37676" y="3973"/>
                  <a:pt x="36804" y="4257"/>
                  <a:pt x="35769" y="4257"/>
                </a:cubicBezTo>
                <a:cubicBezTo>
                  <a:pt x="34269" y="4257"/>
                  <a:pt x="32427" y="3661"/>
                  <a:pt x="30098" y="1605"/>
                </a:cubicBezTo>
                <a:cubicBezTo>
                  <a:pt x="30098" y="1605"/>
                  <a:pt x="29117" y="0"/>
                  <a:pt x="2693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38"/>
          <p:cNvSpPr/>
          <p:nvPr/>
        </p:nvSpPr>
        <p:spPr>
          <a:xfrm flipH="1" rot="10800000">
            <a:off x="-390031" y="-203480"/>
            <a:ext cx="2615147" cy="1753654"/>
          </a:xfrm>
          <a:custGeom>
            <a:rect b="b" l="l" r="r" t="t"/>
            <a:pathLst>
              <a:path extrusionOk="0" h="35609" w="38822">
                <a:moveTo>
                  <a:pt x="3691" y="0"/>
                </a:moveTo>
                <a:cubicBezTo>
                  <a:pt x="2832" y="0"/>
                  <a:pt x="2204" y="517"/>
                  <a:pt x="2204" y="517"/>
                </a:cubicBezTo>
                <a:lnTo>
                  <a:pt x="0" y="35608"/>
                </a:lnTo>
                <a:lnTo>
                  <a:pt x="38821" y="35608"/>
                </a:lnTo>
                <a:cubicBezTo>
                  <a:pt x="38821" y="34930"/>
                  <a:pt x="36617" y="18995"/>
                  <a:pt x="30175" y="16791"/>
                </a:cubicBezTo>
                <a:cubicBezTo>
                  <a:pt x="24705" y="14920"/>
                  <a:pt x="28159" y="11337"/>
                  <a:pt x="23097" y="11337"/>
                </a:cubicBezTo>
                <a:cubicBezTo>
                  <a:pt x="22198" y="11337"/>
                  <a:pt x="21030" y="11450"/>
                  <a:pt x="19496" y="11706"/>
                </a:cubicBezTo>
                <a:cubicBezTo>
                  <a:pt x="17991" y="11956"/>
                  <a:pt x="16698" y="12073"/>
                  <a:pt x="15580" y="12073"/>
                </a:cubicBezTo>
                <a:cubicBezTo>
                  <a:pt x="9144" y="12073"/>
                  <a:pt x="8540" y="8190"/>
                  <a:pt x="6951" y="3568"/>
                </a:cubicBezTo>
                <a:cubicBezTo>
                  <a:pt x="5956" y="675"/>
                  <a:pt x="4672" y="0"/>
                  <a:pt x="3691" y="0"/>
                </a:cubicBezTo>
                <a:close/>
              </a:path>
            </a:pathLst>
          </a:custGeom>
          <a:solidFill>
            <a:srgbClr val="2944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38"/>
          <p:cNvSpPr/>
          <p:nvPr/>
        </p:nvSpPr>
        <p:spPr>
          <a:xfrm rot="-5400000">
            <a:off x="8398975" y="2496813"/>
            <a:ext cx="689525" cy="149850"/>
          </a:xfrm>
          <a:custGeom>
            <a:rect b="b" l="l" r="r" t="t"/>
            <a:pathLst>
              <a:path extrusionOk="0" h="5994" w="27581">
                <a:moveTo>
                  <a:pt x="3462" y="0"/>
                </a:moveTo>
                <a:lnTo>
                  <a:pt x="1" y="5993"/>
                </a:lnTo>
                <a:lnTo>
                  <a:pt x="27580" y="5993"/>
                </a:lnTo>
                <a:lnTo>
                  <a:pt x="24121" y="0"/>
                </a:lnTo>
                <a:lnTo>
                  <a:pt x="20676" y="5964"/>
                </a:lnTo>
                <a:lnTo>
                  <a:pt x="17233" y="0"/>
                </a:lnTo>
                <a:lnTo>
                  <a:pt x="13790" y="5964"/>
                </a:lnTo>
                <a:lnTo>
                  <a:pt x="10348" y="0"/>
                </a:lnTo>
                <a:lnTo>
                  <a:pt x="6905" y="5964"/>
                </a:lnTo>
                <a:lnTo>
                  <a:pt x="34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38"/>
          <p:cNvSpPr/>
          <p:nvPr/>
        </p:nvSpPr>
        <p:spPr>
          <a:xfrm>
            <a:off x="7775250" y="-417775"/>
            <a:ext cx="795600" cy="795600"/>
          </a:xfrm>
          <a:prstGeom prst="donut">
            <a:avLst>
              <a:gd fmla="val 7118"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01" name="Google Shape;2001;p38"/>
          <p:cNvGrpSpPr/>
          <p:nvPr/>
        </p:nvGrpSpPr>
        <p:grpSpPr>
          <a:xfrm>
            <a:off x="-246000" y="3502050"/>
            <a:ext cx="875700" cy="891675"/>
            <a:chOff x="-5242200" y="-1934287"/>
            <a:chExt cx="875700" cy="891675"/>
          </a:xfrm>
        </p:grpSpPr>
        <p:sp>
          <p:nvSpPr>
            <p:cNvPr id="2002" name="Google Shape;2002;p38"/>
            <p:cNvSpPr/>
            <p:nvPr/>
          </p:nvSpPr>
          <p:spPr>
            <a:xfrm>
              <a:off x="-4665975" y="-1107862"/>
              <a:ext cx="61625" cy="48775"/>
            </a:xfrm>
            <a:custGeom>
              <a:rect b="b" l="l" r="r" t="t"/>
              <a:pathLst>
                <a:path extrusionOk="0" h="1951" w="2465">
                  <a:moveTo>
                    <a:pt x="1261" y="0"/>
                  </a:moveTo>
                  <a:cubicBezTo>
                    <a:pt x="914" y="0"/>
                    <a:pt x="576" y="157"/>
                    <a:pt x="353" y="444"/>
                  </a:cubicBezTo>
                  <a:lnTo>
                    <a:pt x="352" y="444"/>
                  </a:lnTo>
                  <a:cubicBezTo>
                    <a:pt x="0" y="896"/>
                    <a:pt x="33" y="1538"/>
                    <a:pt x="432" y="1950"/>
                  </a:cubicBezTo>
                  <a:cubicBezTo>
                    <a:pt x="1100" y="1766"/>
                    <a:pt x="1759" y="1544"/>
                    <a:pt x="2404" y="1287"/>
                  </a:cubicBezTo>
                  <a:cubicBezTo>
                    <a:pt x="2465" y="773"/>
                    <a:pt x="2176" y="283"/>
                    <a:pt x="1699" y="87"/>
                  </a:cubicBezTo>
                  <a:cubicBezTo>
                    <a:pt x="1557" y="28"/>
                    <a:pt x="1408" y="0"/>
                    <a:pt x="12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38"/>
            <p:cNvSpPr/>
            <p:nvPr/>
          </p:nvSpPr>
          <p:spPr>
            <a:xfrm>
              <a:off x="-4683450" y="-1242837"/>
              <a:ext cx="65100" cy="57725"/>
            </a:xfrm>
            <a:custGeom>
              <a:rect b="b" l="l" r="r" t="t"/>
              <a:pathLst>
                <a:path extrusionOk="0" h="2309" w="2604">
                  <a:moveTo>
                    <a:pt x="1303" y="0"/>
                  </a:moveTo>
                  <a:cubicBezTo>
                    <a:pt x="960" y="0"/>
                    <a:pt x="620" y="152"/>
                    <a:pt x="392" y="443"/>
                  </a:cubicBezTo>
                  <a:cubicBezTo>
                    <a:pt x="0" y="944"/>
                    <a:pt x="89" y="1670"/>
                    <a:pt x="591" y="2063"/>
                  </a:cubicBezTo>
                  <a:cubicBezTo>
                    <a:pt x="801" y="2228"/>
                    <a:pt x="1052" y="2308"/>
                    <a:pt x="1301" y="2308"/>
                  </a:cubicBezTo>
                  <a:cubicBezTo>
                    <a:pt x="1643" y="2308"/>
                    <a:pt x="1983" y="2156"/>
                    <a:pt x="2210" y="1866"/>
                  </a:cubicBezTo>
                  <a:cubicBezTo>
                    <a:pt x="2604" y="1364"/>
                    <a:pt x="2515" y="638"/>
                    <a:pt x="2013" y="245"/>
                  </a:cubicBezTo>
                  <a:cubicBezTo>
                    <a:pt x="1802"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38"/>
            <p:cNvSpPr/>
            <p:nvPr/>
          </p:nvSpPr>
          <p:spPr>
            <a:xfrm>
              <a:off x="-5104975" y="-1328462"/>
              <a:ext cx="65100" cy="57725"/>
            </a:xfrm>
            <a:custGeom>
              <a:rect b="b" l="l" r="r" t="t"/>
              <a:pathLst>
                <a:path extrusionOk="0" h="2309" w="2604">
                  <a:moveTo>
                    <a:pt x="1303" y="0"/>
                  </a:moveTo>
                  <a:cubicBezTo>
                    <a:pt x="960" y="0"/>
                    <a:pt x="621" y="152"/>
                    <a:pt x="394" y="443"/>
                  </a:cubicBezTo>
                  <a:cubicBezTo>
                    <a:pt x="0" y="945"/>
                    <a:pt x="89" y="1671"/>
                    <a:pt x="591" y="2064"/>
                  </a:cubicBezTo>
                  <a:cubicBezTo>
                    <a:pt x="802" y="2229"/>
                    <a:pt x="1052" y="2308"/>
                    <a:pt x="1301" y="2308"/>
                  </a:cubicBezTo>
                  <a:cubicBezTo>
                    <a:pt x="1644" y="2308"/>
                    <a:pt x="1983" y="2156"/>
                    <a:pt x="2211" y="1865"/>
                  </a:cubicBezTo>
                  <a:cubicBezTo>
                    <a:pt x="2604" y="1363"/>
                    <a:pt x="2515" y="639"/>
                    <a:pt x="2013" y="246"/>
                  </a:cubicBezTo>
                  <a:cubicBezTo>
                    <a:pt x="1802"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38"/>
            <p:cNvSpPr/>
            <p:nvPr/>
          </p:nvSpPr>
          <p:spPr>
            <a:xfrm>
              <a:off x="-4951850" y="-1209887"/>
              <a:ext cx="61775" cy="57700"/>
            </a:xfrm>
            <a:custGeom>
              <a:rect b="b" l="l" r="r" t="t"/>
              <a:pathLst>
                <a:path extrusionOk="0" h="2308" w="2471">
                  <a:moveTo>
                    <a:pt x="1237" y="0"/>
                  </a:moveTo>
                  <a:cubicBezTo>
                    <a:pt x="1191" y="0"/>
                    <a:pt x="1144" y="3"/>
                    <a:pt x="1096" y="9"/>
                  </a:cubicBezTo>
                  <a:cubicBezTo>
                    <a:pt x="634" y="65"/>
                    <a:pt x="251" y="395"/>
                    <a:pt x="125" y="845"/>
                  </a:cubicBezTo>
                  <a:cubicBezTo>
                    <a:pt x="0" y="1294"/>
                    <a:pt x="158" y="1774"/>
                    <a:pt x="525" y="2062"/>
                  </a:cubicBezTo>
                  <a:cubicBezTo>
                    <a:pt x="736" y="2228"/>
                    <a:pt x="987" y="2308"/>
                    <a:pt x="1236" y="2308"/>
                  </a:cubicBezTo>
                  <a:cubicBezTo>
                    <a:pt x="1579" y="2308"/>
                    <a:pt x="1918" y="2156"/>
                    <a:pt x="2146" y="1865"/>
                  </a:cubicBezTo>
                  <a:cubicBezTo>
                    <a:pt x="2433" y="1497"/>
                    <a:pt x="2471" y="993"/>
                    <a:pt x="2241" y="587"/>
                  </a:cubicBezTo>
                  <a:cubicBezTo>
                    <a:pt x="2035" y="221"/>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38"/>
            <p:cNvSpPr/>
            <p:nvPr/>
          </p:nvSpPr>
          <p:spPr>
            <a:xfrm>
              <a:off x="-5086925" y="-1193587"/>
              <a:ext cx="62525" cy="57800"/>
            </a:xfrm>
            <a:custGeom>
              <a:rect b="b" l="l" r="r" t="t"/>
              <a:pathLst>
                <a:path extrusionOk="0" h="2312" w="2501">
                  <a:moveTo>
                    <a:pt x="1244" y="1"/>
                  </a:moveTo>
                  <a:cubicBezTo>
                    <a:pt x="1027" y="1"/>
                    <a:pt x="809" y="62"/>
                    <a:pt x="617" y="185"/>
                  </a:cubicBezTo>
                  <a:cubicBezTo>
                    <a:pt x="199" y="456"/>
                    <a:pt x="0" y="963"/>
                    <a:pt x="126" y="1445"/>
                  </a:cubicBezTo>
                  <a:cubicBezTo>
                    <a:pt x="378" y="1666"/>
                    <a:pt x="638" y="1882"/>
                    <a:pt x="904" y="2091"/>
                  </a:cubicBezTo>
                  <a:cubicBezTo>
                    <a:pt x="1002" y="2168"/>
                    <a:pt x="1102" y="2236"/>
                    <a:pt x="1200" y="2311"/>
                  </a:cubicBezTo>
                  <a:cubicBezTo>
                    <a:pt x="1214" y="2311"/>
                    <a:pt x="1228" y="2311"/>
                    <a:pt x="1242" y="2311"/>
                  </a:cubicBezTo>
                  <a:cubicBezTo>
                    <a:pt x="1722" y="2311"/>
                    <a:pt x="2156" y="2013"/>
                    <a:pt x="2326" y="1561"/>
                  </a:cubicBezTo>
                  <a:cubicBezTo>
                    <a:pt x="2500" y="1094"/>
                    <a:pt x="2356" y="568"/>
                    <a:pt x="1968" y="256"/>
                  </a:cubicBezTo>
                  <a:cubicBezTo>
                    <a:pt x="1757" y="87"/>
                    <a:pt x="1501" y="1"/>
                    <a:pt x="124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38"/>
            <p:cNvSpPr/>
            <p:nvPr/>
          </p:nvSpPr>
          <p:spPr>
            <a:xfrm>
              <a:off x="-4968325" y="-1344912"/>
              <a:ext cx="61800" cy="57700"/>
            </a:xfrm>
            <a:custGeom>
              <a:rect b="b" l="l" r="r" t="t"/>
              <a:pathLst>
                <a:path extrusionOk="0" h="2308" w="2472">
                  <a:moveTo>
                    <a:pt x="1235" y="0"/>
                  </a:moveTo>
                  <a:cubicBezTo>
                    <a:pt x="1189" y="0"/>
                    <a:pt x="1143" y="3"/>
                    <a:pt x="1097" y="8"/>
                  </a:cubicBezTo>
                  <a:cubicBezTo>
                    <a:pt x="634" y="65"/>
                    <a:pt x="251" y="395"/>
                    <a:pt x="126" y="845"/>
                  </a:cubicBezTo>
                  <a:cubicBezTo>
                    <a:pt x="0" y="1294"/>
                    <a:pt x="158" y="1775"/>
                    <a:pt x="525" y="2063"/>
                  </a:cubicBezTo>
                  <a:cubicBezTo>
                    <a:pt x="736" y="2228"/>
                    <a:pt x="987" y="2308"/>
                    <a:pt x="1235" y="2308"/>
                  </a:cubicBezTo>
                  <a:cubicBezTo>
                    <a:pt x="1578" y="2308"/>
                    <a:pt x="1918" y="2156"/>
                    <a:pt x="2146" y="1865"/>
                  </a:cubicBezTo>
                  <a:cubicBezTo>
                    <a:pt x="2433" y="1498"/>
                    <a:pt x="2471" y="993"/>
                    <a:pt x="2241" y="586"/>
                  </a:cubicBezTo>
                  <a:cubicBezTo>
                    <a:pt x="2035" y="221"/>
                    <a:pt x="1648"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38"/>
            <p:cNvSpPr/>
            <p:nvPr/>
          </p:nvSpPr>
          <p:spPr>
            <a:xfrm>
              <a:off x="-4924800" y="-1074912"/>
              <a:ext cx="48200" cy="21825"/>
            </a:xfrm>
            <a:custGeom>
              <a:rect b="b" l="l" r="r" t="t"/>
              <a:pathLst>
                <a:path extrusionOk="0" h="873" w="1928">
                  <a:moveTo>
                    <a:pt x="816" y="1"/>
                  </a:moveTo>
                  <a:cubicBezTo>
                    <a:pt x="514" y="1"/>
                    <a:pt x="218" y="121"/>
                    <a:pt x="0" y="343"/>
                  </a:cubicBezTo>
                  <a:cubicBezTo>
                    <a:pt x="633" y="554"/>
                    <a:pt x="1276" y="731"/>
                    <a:pt x="1927" y="873"/>
                  </a:cubicBezTo>
                  <a:cubicBezTo>
                    <a:pt x="1829" y="469"/>
                    <a:pt x="1520" y="152"/>
                    <a:pt x="1119" y="42"/>
                  </a:cubicBezTo>
                  <a:cubicBezTo>
                    <a:pt x="1019" y="14"/>
                    <a:pt x="917" y="1"/>
                    <a:pt x="81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38"/>
            <p:cNvSpPr/>
            <p:nvPr/>
          </p:nvSpPr>
          <p:spPr>
            <a:xfrm>
              <a:off x="-4816850" y="-1226362"/>
              <a:ext cx="61800" cy="57725"/>
            </a:xfrm>
            <a:custGeom>
              <a:rect b="b" l="l" r="r" t="t"/>
              <a:pathLst>
                <a:path extrusionOk="0" h="2309" w="2472">
                  <a:moveTo>
                    <a:pt x="1238" y="1"/>
                  </a:moveTo>
                  <a:cubicBezTo>
                    <a:pt x="1191" y="1"/>
                    <a:pt x="1144" y="3"/>
                    <a:pt x="1097" y="9"/>
                  </a:cubicBezTo>
                  <a:cubicBezTo>
                    <a:pt x="634" y="65"/>
                    <a:pt x="251" y="395"/>
                    <a:pt x="126" y="845"/>
                  </a:cubicBezTo>
                  <a:cubicBezTo>
                    <a:pt x="0" y="1294"/>
                    <a:pt x="158" y="1774"/>
                    <a:pt x="526" y="2063"/>
                  </a:cubicBezTo>
                  <a:cubicBezTo>
                    <a:pt x="737" y="2228"/>
                    <a:pt x="988" y="2308"/>
                    <a:pt x="1236" y="2308"/>
                  </a:cubicBezTo>
                  <a:cubicBezTo>
                    <a:pt x="1579" y="2308"/>
                    <a:pt x="1918" y="2156"/>
                    <a:pt x="2146" y="1865"/>
                  </a:cubicBezTo>
                  <a:cubicBezTo>
                    <a:pt x="2433" y="1497"/>
                    <a:pt x="2471" y="993"/>
                    <a:pt x="2241" y="586"/>
                  </a:cubicBezTo>
                  <a:cubicBezTo>
                    <a:pt x="2035" y="221"/>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38"/>
            <p:cNvSpPr/>
            <p:nvPr/>
          </p:nvSpPr>
          <p:spPr>
            <a:xfrm>
              <a:off x="-4986450" y="-1479937"/>
              <a:ext cx="65125" cy="57725"/>
            </a:xfrm>
            <a:custGeom>
              <a:rect b="b" l="l" r="r" t="t"/>
              <a:pathLst>
                <a:path extrusionOk="0" h="2309" w="2605">
                  <a:moveTo>
                    <a:pt x="1303" y="0"/>
                  </a:moveTo>
                  <a:cubicBezTo>
                    <a:pt x="961" y="0"/>
                    <a:pt x="622" y="152"/>
                    <a:pt x="394" y="443"/>
                  </a:cubicBezTo>
                  <a:cubicBezTo>
                    <a:pt x="1" y="945"/>
                    <a:pt x="89" y="1671"/>
                    <a:pt x="591" y="2063"/>
                  </a:cubicBezTo>
                  <a:cubicBezTo>
                    <a:pt x="803" y="2228"/>
                    <a:pt x="1053" y="2308"/>
                    <a:pt x="1302" y="2308"/>
                  </a:cubicBezTo>
                  <a:cubicBezTo>
                    <a:pt x="1645" y="2308"/>
                    <a:pt x="1984" y="2156"/>
                    <a:pt x="2211" y="1865"/>
                  </a:cubicBezTo>
                  <a:cubicBezTo>
                    <a:pt x="2604" y="1363"/>
                    <a:pt x="2516" y="639"/>
                    <a:pt x="2014" y="246"/>
                  </a:cubicBezTo>
                  <a:cubicBezTo>
                    <a:pt x="1803"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38"/>
            <p:cNvSpPr/>
            <p:nvPr/>
          </p:nvSpPr>
          <p:spPr>
            <a:xfrm>
              <a:off x="-4833325" y="-1361387"/>
              <a:ext cx="61800" cy="57700"/>
            </a:xfrm>
            <a:custGeom>
              <a:rect b="b" l="l" r="r" t="t"/>
              <a:pathLst>
                <a:path extrusionOk="0" h="2308" w="2472">
                  <a:moveTo>
                    <a:pt x="1236" y="0"/>
                  </a:moveTo>
                  <a:cubicBezTo>
                    <a:pt x="1190" y="0"/>
                    <a:pt x="1143" y="3"/>
                    <a:pt x="1097" y="9"/>
                  </a:cubicBezTo>
                  <a:cubicBezTo>
                    <a:pt x="634" y="66"/>
                    <a:pt x="251" y="396"/>
                    <a:pt x="126" y="846"/>
                  </a:cubicBezTo>
                  <a:cubicBezTo>
                    <a:pt x="1" y="1295"/>
                    <a:pt x="159" y="1775"/>
                    <a:pt x="525" y="2063"/>
                  </a:cubicBezTo>
                  <a:cubicBezTo>
                    <a:pt x="736" y="2228"/>
                    <a:pt x="987" y="2308"/>
                    <a:pt x="1235" y="2308"/>
                  </a:cubicBezTo>
                  <a:cubicBezTo>
                    <a:pt x="1579" y="2308"/>
                    <a:pt x="1918" y="2156"/>
                    <a:pt x="2146" y="1865"/>
                  </a:cubicBezTo>
                  <a:cubicBezTo>
                    <a:pt x="2433" y="1498"/>
                    <a:pt x="2471" y="994"/>
                    <a:pt x="2241" y="587"/>
                  </a:cubicBezTo>
                  <a:cubicBezTo>
                    <a:pt x="2035" y="221"/>
                    <a:pt x="1649" y="0"/>
                    <a:pt x="123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38"/>
            <p:cNvSpPr/>
            <p:nvPr/>
          </p:nvSpPr>
          <p:spPr>
            <a:xfrm>
              <a:off x="-4800975" y="-1091362"/>
              <a:ext cx="64050" cy="48750"/>
            </a:xfrm>
            <a:custGeom>
              <a:rect b="b" l="l" r="r" t="t"/>
              <a:pathLst>
                <a:path extrusionOk="0" h="1950" w="2562">
                  <a:moveTo>
                    <a:pt x="1261" y="0"/>
                  </a:moveTo>
                  <a:cubicBezTo>
                    <a:pt x="919" y="0"/>
                    <a:pt x="579" y="152"/>
                    <a:pt x="352" y="443"/>
                  </a:cubicBezTo>
                  <a:cubicBezTo>
                    <a:pt x="0" y="892"/>
                    <a:pt x="32" y="1531"/>
                    <a:pt x="425" y="1944"/>
                  </a:cubicBezTo>
                  <a:cubicBezTo>
                    <a:pt x="497" y="1947"/>
                    <a:pt x="568" y="1947"/>
                    <a:pt x="640" y="1948"/>
                  </a:cubicBezTo>
                  <a:cubicBezTo>
                    <a:pt x="722" y="1949"/>
                    <a:pt x="805" y="1949"/>
                    <a:pt x="887" y="1949"/>
                  </a:cubicBezTo>
                  <a:cubicBezTo>
                    <a:pt x="1301" y="1949"/>
                    <a:pt x="1715" y="1936"/>
                    <a:pt x="2128" y="1909"/>
                  </a:cubicBezTo>
                  <a:cubicBezTo>
                    <a:pt x="2141" y="1893"/>
                    <a:pt x="2157" y="1882"/>
                    <a:pt x="2169" y="1866"/>
                  </a:cubicBezTo>
                  <a:cubicBezTo>
                    <a:pt x="2562" y="1364"/>
                    <a:pt x="2473" y="638"/>
                    <a:pt x="1971" y="246"/>
                  </a:cubicBezTo>
                  <a:cubicBezTo>
                    <a:pt x="1761" y="81"/>
                    <a:pt x="1510" y="0"/>
                    <a:pt x="12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38"/>
            <p:cNvSpPr/>
            <p:nvPr/>
          </p:nvSpPr>
          <p:spPr>
            <a:xfrm>
              <a:off x="-5238050" y="-1447012"/>
              <a:ext cx="45375" cy="57650"/>
            </a:xfrm>
            <a:custGeom>
              <a:rect b="b" l="l" r="r" t="t"/>
              <a:pathLst>
                <a:path extrusionOk="0" h="2306" w="1815">
                  <a:moveTo>
                    <a:pt x="565" y="1"/>
                  </a:moveTo>
                  <a:cubicBezTo>
                    <a:pt x="372" y="1"/>
                    <a:pt x="178" y="49"/>
                    <a:pt x="0" y="149"/>
                  </a:cubicBezTo>
                  <a:cubicBezTo>
                    <a:pt x="100" y="873"/>
                    <a:pt x="243" y="1590"/>
                    <a:pt x="428" y="2297"/>
                  </a:cubicBezTo>
                  <a:cubicBezTo>
                    <a:pt x="475" y="2303"/>
                    <a:pt x="522" y="2306"/>
                    <a:pt x="569" y="2306"/>
                  </a:cubicBezTo>
                  <a:cubicBezTo>
                    <a:pt x="919" y="2306"/>
                    <a:pt x="1255" y="2146"/>
                    <a:pt x="1475" y="1866"/>
                  </a:cubicBezTo>
                  <a:cubicBezTo>
                    <a:pt x="1815" y="1433"/>
                    <a:pt x="1801" y="820"/>
                    <a:pt x="1442" y="403"/>
                  </a:cubicBezTo>
                  <a:cubicBezTo>
                    <a:pt x="1216" y="140"/>
                    <a:pt x="893" y="1"/>
                    <a:pt x="56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38"/>
            <p:cNvSpPr/>
            <p:nvPr/>
          </p:nvSpPr>
          <p:spPr>
            <a:xfrm>
              <a:off x="-5242200" y="-1581662"/>
              <a:ext cx="32550" cy="57350"/>
            </a:xfrm>
            <a:custGeom>
              <a:rect b="b" l="l" r="r" t="t"/>
              <a:pathLst>
                <a:path extrusionOk="0" h="2294" w="1302">
                  <a:moveTo>
                    <a:pt x="223" y="0"/>
                  </a:moveTo>
                  <a:cubicBezTo>
                    <a:pt x="102" y="759"/>
                    <a:pt x="27" y="1524"/>
                    <a:pt x="1" y="2292"/>
                  </a:cubicBezTo>
                  <a:cubicBezTo>
                    <a:pt x="25" y="2293"/>
                    <a:pt x="49" y="2294"/>
                    <a:pt x="74" y="2294"/>
                  </a:cubicBezTo>
                  <a:cubicBezTo>
                    <a:pt x="427" y="2294"/>
                    <a:pt x="763" y="2132"/>
                    <a:pt x="982" y="1852"/>
                  </a:cubicBezTo>
                  <a:cubicBezTo>
                    <a:pt x="1240" y="1527"/>
                    <a:pt x="1302" y="1088"/>
                    <a:pt x="1144" y="705"/>
                  </a:cubicBezTo>
                  <a:cubicBezTo>
                    <a:pt x="987" y="320"/>
                    <a:pt x="635" y="51"/>
                    <a:pt x="22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38"/>
            <p:cNvSpPr/>
            <p:nvPr/>
          </p:nvSpPr>
          <p:spPr>
            <a:xfrm>
              <a:off x="-5198925" y="-1310637"/>
              <a:ext cx="22600" cy="36275"/>
            </a:xfrm>
            <a:custGeom>
              <a:rect b="b" l="l" r="r" t="t"/>
              <a:pathLst>
                <a:path extrusionOk="0" h="1451" w="904">
                  <a:moveTo>
                    <a:pt x="1" y="0"/>
                  </a:moveTo>
                  <a:cubicBezTo>
                    <a:pt x="231" y="494"/>
                    <a:pt x="482" y="977"/>
                    <a:pt x="755" y="1451"/>
                  </a:cubicBezTo>
                  <a:cubicBezTo>
                    <a:pt x="903" y="992"/>
                    <a:pt x="750" y="489"/>
                    <a:pt x="371" y="191"/>
                  </a:cubicBezTo>
                  <a:cubicBezTo>
                    <a:pt x="260" y="105"/>
                    <a:pt x="135" y="41"/>
                    <a:pt x="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38"/>
            <p:cNvSpPr/>
            <p:nvPr/>
          </p:nvSpPr>
          <p:spPr>
            <a:xfrm>
              <a:off x="-5119800" y="-1463462"/>
              <a:ext cx="61800" cy="57725"/>
            </a:xfrm>
            <a:custGeom>
              <a:rect b="b" l="l" r="r" t="t"/>
              <a:pathLst>
                <a:path extrusionOk="0" h="2309" w="2472">
                  <a:moveTo>
                    <a:pt x="1235" y="1"/>
                  </a:moveTo>
                  <a:cubicBezTo>
                    <a:pt x="1189" y="1"/>
                    <a:pt x="1143" y="3"/>
                    <a:pt x="1097" y="9"/>
                  </a:cubicBezTo>
                  <a:cubicBezTo>
                    <a:pt x="634" y="66"/>
                    <a:pt x="251" y="396"/>
                    <a:pt x="126" y="845"/>
                  </a:cubicBezTo>
                  <a:cubicBezTo>
                    <a:pt x="0" y="1295"/>
                    <a:pt x="158" y="1775"/>
                    <a:pt x="525" y="2064"/>
                  </a:cubicBezTo>
                  <a:cubicBezTo>
                    <a:pt x="736" y="2228"/>
                    <a:pt x="986" y="2308"/>
                    <a:pt x="1235" y="2308"/>
                  </a:cubicBezTo>
                  <a:cubicBezTo>
                    <a:pt x="1578" y="2308"/>
                    <a:pt x="1918" y="2156"/>
                    <a:pt x="2145" y="1865"/>
                  </a:cubicBezTo>
                  <a:cubicBezTo>
                    <a:pt x="2433" y="1498"/>
                    <a:pt x="2471" y="994"/>
                    <a:pt x="2241" y="587"/>
                  </a:cubicBezTo>
                  <a:cubicBezTo>
                    <a:pt x="2035" y="221"/>
                    <a:pt x="1649" y="1"/>
                    <a:pt x="123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38"/>
            <p:cNvSpPr/>
            <p:nvPr/>
          </p:nvSpPr>
          <p:spPr>
            <a:xfrm>
              <a:off x="-5136275" y="-1598462"/>
              <a:ext cx="61800" cy="57700"/>
            </a:xfrm>
            <a:custGeom>
              <a:rect b="b" l="l" r="r" t="t"/>
              <a:pathLst>
                <a:path extrusionOk="0" h="2308" w="2472">
                  <a:moveTo>
                    <a:pt x="1237" y="0"/>
                  </a:moveTo>
                  <a:cubicBezTo>
                    <a:pt x="1191" y="0"/>
                    <a:pt x="1144" y="3"/>
                    <a:pt x="1097" y="9"/>
                  </a:cubicBezTo>
                  <a:cubicBezTo>
                    <a:pt x="634" y="66"/>
                    <a:pt x="250" y="396"/>
                    <a:pt x="125" y="844"/>
                  </a:cubicBezTo>
                  <a:cubicBezTo>
                    <a:pt x="1" y="1295"/>
                    <a:pt x="159" y="1775"/>
                    <a:pt x="525" y="2062"/>
                  </a:cubicBezTo>
                  <a:cubicBezTo>
                    <a:pt x="737" y="2227"/>
                    <a:pt x="987" y="2308"/>
                    <a:pt x="1236" y="2308"/>
                  </a:cubicBezTo>
                  <a:cubicBezTo>
                    <a:pt x="1579" y="2308"/>
                    <a:pt x="1918" y="2156"/>
                    <a:pt x="2145" y="1865"/>
                  </a:cubicBezTo>
                  <a:cubicBezTo>
                    <a:pt x="2433" y="1497"/>
                    <a:pt x="2471" y="992"/>
                    <a:pt x="2241" y="586"/>
                  </a:cubicBezTo>
                  <a:cubicBezTo>
                    <a:pt x="2036" y="222"/>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38"/>
            <p:cNvSpPr/>
            <p:nvPr/>
          </p:nvSpPr>
          <p:spPr>
            <a:xfrm>
              <a:off x="-4564925" y="-1394337"/>
              <a:ext cx="65125" cy="57725"/>
            </a:xfrm>
            <a:custGeom>
              <a:rect b="b" l="l" r="r" t="t"/>
              <a:pathLst>
                <a:path extrusionOk="0" h="2309" w="2605">
                  <a:moveTo>
                    <a:pt x="1303" y="0"/>
                  </a:moveTo>
                  <a:cubicBezTo>
                    <a:pt x="960" y="0"/>
                    <a:pt x="621" y="152"/>
                    <a:pt x="394" y="443"/>
                  </a:cubicBezTo>
                  <a:cubicBezTo>
                    <a:pt x="1" y="945"/>
                    <a:pt x="89" y="1671"/>
                    <a:pt x="591" y="2064"/>
                  </a:cubicBezTo>
                  <a:cubicBezTo>
                    <a:pt x="802" y="2229"/>
                    <a:pt x="1053" y="2308"/>
                    <a:pt x="1301" y="2308"/>
                  </a:cubicBezTo>
                  <a:cubicBezTo>
                    <a:pt x="1644" y="2308"/>
                    <a:pt x="1983" y="2157"/>
                    <a:pt x="2211" y="1867"/>
                  </a:cubicBezTo>
                  <a:cubicBezTo>
                    <a:pt x="2604" y="1365"/>
                    <a:pt x="2516" y="639"/>
                    <a:pt x="2014" y="246"/>
                  </a:cubicBezTo>
                  <a:cubicBezTo>
                    <a:pt x="1803"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38"/>
            <p:cNvSpPr/>
            <p:nvPr/>
          </p:nvSpPr>
          <p:spPr>
            <a:xfrm>
              <a:off x="-4411725" y="-1275687"/>
              <a:ext cx="36200" cy="44850"/>
            </a:xfrm>
            <a:custGeom>
              <a:rect b="b" l="l" r="r" t="t"/>
              <a:pathLst>
                <a:path extrusionOk="0" h="1794" w="1448">
                  <a:moveTo>
                    <a:pt x="1229" y="0"/>
                  </a:moveTo>
                  <a:cubicBezTo>
                    <a:pt x="880" y="0"/>
                    <a:pt x="545" y="159"/>
                    <a:pt x="325" y="440"/>
                  </a:cubicBezTo>
                  <a:cubicBezTo>
                    <a:pt x="18" y="834"/>
                    <a:pt x="0" y="1380"/>
                    <a:pt x="282" y="1794"/>
                  </a:cubicBezTo>
                  <a:cubicBezTo>
                    <a:pt x="703" y="1226"/>
                    <a:pt x="1093" y="633"/>
                    <a:pt x="1448" y="21"/>
                  </a:cubicBezTo>
                  <a:cubicBezTo>
                    <a:pt x="1375" y="7"/>
                    <a:pt x="1301" y="0"/>
                    <a:pt x="122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38"/>
            <p:cNvSpPr/>
            <p:nvPr/>
          </p:nvSpPr>
          <p:spPr>
            <a:xfrm>
              <a:off x="-4546850" y="-1259287"/>
              <a:ext cx="61800" cy="57700"/>
            </a:xfrm>
            <a:custGeom>
              <a:rect b="b" l="l" r="r" t="t"/>
              <a:pathLst>
                <a:path extrusionOk="0" h="2308" w="2472">
                  <a:moveTo>
                    <a:pt x="1239" y="0"/>
                  </a:moveTo>
                  <a:cubicBezTo>
                    <a:pt x="1193" y="0"/>
                    <a:pt x="1146" y="3"/>
                    <a:pt x="1098" y="9"/>
                  </a:cubicBezTo>
                  <a:cubicBezTo>
                    <a:pt x="634" y="64"/>
                    <a:pt x="251" y="394"/>
                    <a:pt x="126" y="844"/>
                  </a:cubicBezTo>
                  <a:cubicBezTo>
                    <a:pt x="1" y="1293"/>
                    <a:pt x="159" y="1775"/>
                    <a:pt x="527" y="2062"/>
                  </a:cubicBezTo>
                  <a:cubicBezTo>
                    <a:pt x="738" y="2228"/>
                    <a:pt x="989" y="2308"/>
                    <a:pt x="1237" y="2308"/>
                  </a:cubicBezTo>
                  <a:cubicBezTo>
                    <a:pt x="1580" y="2308"/>
                    <a:pt x="1919" y="2156"/>
                    <a:pt x="2147" y="1865"/>
                  </a:cubicBezTo>
                  <a:cubicBezTo>
                    <a:pt x="2434" y="1497"/>
                    <a:pt x="2472" y="992"/>
                    <a:pt x="2243" y="587"/>
                  </a:cubicBezTo>
                  <a:cubicBezTo>
                    <a:pt x="2036" y="221"/>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38"/>
            <p:cNvSpPr/>
            <p:nvPr/>
          </p:nvSpPr>
          <p:spPr>
            <a:xfrm>
              <a:off x="-4428300" y="-1410762"/>
              <a:ext cx="61800" cy="57700"/>
            </a:xfrm>
            <a:custGeom>
              <a:rect b="b" l="l" r="r" t="t"/>
              <a:pathLst>
                <a:path extrusionOk="0" h="2308" w="2472">
                  <a:moveTo>
                    <a:pt x="1239" y="0"/>
                  </a:moveTo>
                  <a:cubicBezTo>
                    <a:pt x="1192" y="0"/>
                    <a:pt x="1145" y="3"/>
                    <a:pt x="1098" y="9"/>
                  </a:cubicBezTo>
                  <a:cubicBezTo>
                    <a:pt x="634" y="64"/>
                    <a:pt x="251" y="394"/>
                    <a:pt x="126" y="844"/>
                  </a:cubicBezTo>
                  <a:cubicBezTo>
                    <a:pt x="1" y="1293"/>
                    <a:pt x="159" y="1774"/>
                    <a:pt x="527" y="2062"/>
                  </a:cubicBezTo>
                  <a:cubicBezTo>
                    <a:pt x="738" y="2227"/>
                    <a:pt x="988" y="2308"/>
                    <a:pt x="1237" y="2308"/>
                  </a:cubicBezTo>
                  <a:cubicBezTo>
                    <a:pt x="1579" y="2308"/>
                    <a:pt x="1918" y="2156"/>
                    <a:pt x="2146" y="1865"/>
                  </a:cubicBezTo>
                  <a:cubicBezTo>
                    <a:pt x="2433" y="1497"/>
                    <a:pt x="2471" y="992"/>
                    <a:pt x="2242" y="587"/>
                  </a:cubicBezTo>
                  <a:cubicBezTo>
                    <a:pt x="2036" y="221"/>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38"/>
            <p:cNvSpPr/>
            <p:nvPr/>
          </p:nvSpPr>
          <p:spPr>
            <a:xfrm>
              <a:off x="-4446375" y="-1545837"/>
              <a:ext cx="65100" cy="57750"/>
            </a:xfrm>
            <a:custGeom>
              <a:rect b="b" l="l" r="r" t="t"/>
              <a:pathLst>
                <a:path extrusionOk="0" h="2310" w="2604">
                  <a:moveTo>
                    <a:pt x="1302" y="1"/>
                  </a:moveTo>
                  <a:cubicBezTo>
                    <a:pt x="960" y="1"/>
                    <a:pt x="621" y="153"/>
                    <a:pt x="394" y="444"/>
                  </a:cubicBezTo>
                  <a:cubicBezTo>
                    <a:pt x="0" y="946"/>
                    <a:pt x="89" y="1672"/>
                    <a:pt x="591" y="2065"/>
                  </a:cubicBezTo>
                  <a:cubicBezTo>
                    <a:pt x="802" y="2230"/>
                    <a:pt x="1052" y="2309"/>
                    <a:pt x="1300" y="2309"/>
                  </a:cubicBezTo>
                  <a:cubicBezTo>
                    <a:pt x="1643" y="2309"/>
                    <a:pt x="1982" y="2157"/>
                    <a:pt x="2210" y="1866"/>
                  </a:cubicBezTo>
                  <a:cubicBezTo>
                    <a:pt x="2604" y="1364"/>
                    <a:pt x="2515" y="640"/>
                    <a:pt x="2013" y="247"/>
                  </a:cubicBezTo>
                  <a:cubicBezTo>
                    <a:pt x="1802" y="81"/>
                    <a:pt x="1551" y="1"/>
                    <a:pt x="1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38"/>
            <p:cNvSpPr/>
            <p:nvPr/>
          </p:nvSpPr>
          <p:spPr>
            <a:xfrm>
              <a:off x="-4867875" y="-1631437"/>
              <a:ext cx="65125" cy="57750"/>
            </a:xfrm>
            <a:custGeom>
              <a:rect b="b" l="l" r="r" t="t"/>
              <a:pathLst>
                <a:path extrusionOk="0" h="2310" w="2605">
                  <a:moveTo>
                    <a:pt x="1303" y="1"/>
                  </a:moveTo>
                  <a:cubicBezTo>
                    <a:pt x="960" y="1"/>
                    <a:pt x="621" y="153"/>
                    <a:pt x="394" y="444"/>
                  </a:cubicBezTo>
                  <a:cubicBezTo>
                    <a:pt x="1" y="946"/>
                    <a:pt x="89" y="1672"/>
                    <a:pt x="591" y="2065"/>
                  </a:cubicBezTo>
                  <a:cubicBezTo>
                    <a:pt x="802" y="2229"/>
                    <a:pt x="1052" y="2309"/>
                    <a:pt x="1301" y="2309"/>
                  </a:cubicBezTo>
                  <a:cubicBezTo>
                    <a:pt x="1644" y="2309"/>
                    <a:pt x="1983" y="2157"/>
                    <a:pt x="2211" y="1866"/>
                  </a:cubicBezTo>
                  <a:cubicBezTo>
                    <a:pt x="2604" y="1364"/>
                    <a:pt x="2516" y="640"/>
                    <a:pt x="2014" y="247"/>
                  </a:cubicBezTo>
                  <a:cubicBezTo>
                    <a:pt x="1802" y="81"/>
                    <a:pt x="1552" y="1"/>
                    <a:pt x="130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38"/>
            <p:cNvSpPr/>
            <p:nvPr/>
          </p:nvSpPr>
          <p:spPr>
            <a:xfrm>
              <a:off x="-4714775" y="-1512862"/>
              <a:ext cx="61775" cy="57700"/>
            </a:xfrm>
            <a:custGeom>
              <a:rect b="b" l="l" r="r" t="t"/>
              <a:pathLst>
                <a:path extrusionOk="0" h="2308" w="2471">
                  <a:moveTo>
                    <a:pt x="1235" y="0"/>
                  </a:moveTo>
                  <a:cubicBezTo>
                    <a:pt x="1189" y="0"/>
                    <a:pt x="1143" y="3"/>
                    <a:pt x="1096" y="9"/>
                  </a:cubicBezTo>
                  <a:cubicBezTo>
                    <a:pt x="634" y="66"/>
                    <a:pt x="251" y="396"/>
                    <a:pt x="125" y="846"/>
                  </a:cubicBezTo>
                  <a:cubicBezTo>
                    <a:pt x="0" y="1295"/>
                    <a:pt x="158" y="1775"/>
                    <a:pt x="526" y="2063"/>
                  </a:cubicBezTo>
                  <a:cubicBezTo>
                    <a:pt x="737" y="2228"/>
                    <a:pt x="987" y="2308"/>
                    <a:pt x="1235" y="2308"/>
                  </a:cubicBezTo>
                  <a:cubicBezTo>
                    <a:pt x="1578" y="2308"/>
                    <a:pt x="1918" y="2156"/>
                    <a:pt x="2146" y="1865"/>
                  </a:cubicBezTo>
                  <a:cubicBezTo>
                    <a:pt x="2433" y="1498"/>
                    <a:pt x="2471" y="994"/>
                    <a:pt x="2241" y="586"/>
                  </a:cubicBezTo>
                  <a:cubicBezTo>
                    <a:pt x="2035" y="221"/>
                    <a:pt x="1649"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38"/>
            <p:cNvSpPr/>
            <p:nvPr/>
          </p:nvSpPr>
          <p:spPr>
            <a:xfrm>
              <a:off x="-4849800" y="-1496387"/>
              <a:ext cx="61800" cy="57700"/>
            </a:xfrm>
            <a:custGeom>
              <a:rect b="b" l="l" r="r" t="t"/>
              <a:pathLst>
                <a:path extrusionOk="0" h="2308" w="2472">
                  <a:moveTo>
                    <a:pt x="1236" y="0"/>
                  </a:moveTo>
                  <a:cubicBezTo>
                    <a:pt x="1190" y="0"/>
                    <a:pt x="1144" y="3"/>
                    <a:pt x="1097" y="8"/>
                  </a:cubicBezTo>
                  <a:cubicBezTo>
                    <a:pt x="634" y="65"/>
                    <a:pt x="251" y="395"/>
                    <a:pt x="126" y="845"/>
                  </a:cubicBezTo>
                  <a:cubicBezTo>
                    <a:pt x="1" y="1294"/>
                    <a:pt x="159" y="1775"/>
                    <a:pt x="526" y="2063"/>
                  </a:cubicBezTo>
                  <a:cubicBezTo>
                    <a:pt x="737" y="2228"/>
                    <a:pt x="987" y="2308"/>
                    <a:pt x="1236" y="2308"/>
                  </a:cubicBezTo>
                  <a:cubicBezTo>
                    <a:pt x="1579" y="2308"/>
                    <a:pt x="1919" y="2156"/>
                    <a:pt x="2147" y="1865"/>
                  </a:cubicBezTo>
                  <a:cubicBezTo>
                    <a:pt x="2434" y="1498"/>
                    <a:pt x="2472" y="993"/>
                    <a:pt x="2241" y="586"/>
                  </a:cubicBezTo>
                  <a:cubicBezTo>
                    <a:pt x="2035" y="221"/>
                    <a:pt x="1649" y="0"/>
                    <a:pt x="123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38"/>
            <p:cNvSpPr/>
            <p:nvPr/>
          </p:nvSpPr>
          <p:spPr>
            <a:xfrm>
              <a:off x="-4731250" y="-1647862"/>
              <a:ext cx="61800" cy="57700"/>
            </a:xfrm>
            <a:custGeom>
              <a:rect b="b" l="l" r="r" t="t"/>
              <a:pathLst>
                <a:path extrusionOk="0" h="2308" w="2472">
                  <a:moveTo>
                    <a:pt x="1235" y="0"/>
                  </a:moveTo>
                  <a:cubicBezTo>
                    <a:pt x="1189" y="0"/>
                    <a:pt x="1143" y="3"/>
                    <a:pt x="1097" y="8"/>
                  </a:cubicBezTo>
                  <a:cubicBezTo>
                    <a:pt x="634" y="65"/>
                    <a:pt x="251" y="395"/>
                    <a:pt x="126" y="844"/>
                  </a:cubicBezTo>
                  <a:cubicBezTo>
                    <a:pt x="0" y="1294"/>
                    <a:pt x="158" y="1775"/>
                    <a:pt x="526" y="2063"/>
                  </a:cubicBezTo>
                  <a:cubicBezTo>
                    <a:pt x="737" y="2228"/>
                    <a:pt x="987" y="2308"/>
                    <a:pt x="1235" y="2308"/>
                  </a:cubicBezTo>
                  <a:cubicBezTo>
                    <a:pt x="1578" y="2308"/>
                    <a:pt x="1918" y="2156"/>
                    <a:pt x="2146" y="1865"/>
                  </a:cubicBezTo>
                  <a:cubicBezTo>
                    <a:pt x="2433" y="1497"/>
                    <a:pt x="2471" y="992"/>
                    <a:pt x="2241" y="586"/>
                  </a:cubicBezTo>
                  <a:cubicBezTo>
                    <a:pt x="2035" y="221"/>
                    <a:pt x="1649"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38"/>
            <p:cNvSpPr/>
            <p:nvPr/>
          </p:nvSpPr>
          <p:spPr>
            <a:xfrm>
              <a:off x="-4698325" y="-1377862"/>
              <a:ext cx="61800" cy="57725"/>
            </a:xfrm>
            <a:custGeom>
              <a:rect b="b" l="l" r="r" t="t"/>
              <a:pathLst>
                <a:path extrusionOk="0" h="2309" w="2472">
                  <a:moveTo>
                    <a:pt x="1236" y="1"/>
                  </a:moveTo>
                  <a:cubicBezTo>
                    <a:pt x="1190" y="1"/>
                    <a:pt x="1144" y="3"/>
                    <a:pt x="1097" y="9"/>
                  </a:cubicBezTo>
                  <a:cubicBezTo>
                    <a:pt x="634" y="66"/>
                    <a:pt x="251" y="396"/>
                    <a:pt x="126" y="846"/>
                  </a:cubicBezTo>
                  <a:cubicBezTo>
                    <a:pt x="1" y="1295"/>
                    <a:pt x="159" y="1775"/>
                    <a:pt x="527" y="2064"/>
                  </a:cubicBezTo>
                  <a:cubicBezTo>
                    <a:pt x="737" y="2228"/>
                    <a:pt x="987" y="2308"/>
                    <a:pt x="1236" y="2308"/>
                  </a:cubicBezTo>
                  <a:cubicBezTo>
                    <a:pt x="1579" y="2308"/>
                    <a:pt x="1919" y="2156"/>
                    <a:pt x="2147" y="1865"/>
                  </a:cubicBezTo>
                  <a:cubicBezTo>
                    <a:pt x="2434" y="1498"/>
                    <a:pt x="2472" y="994"/>
                    <a:pt x="2241" y="587"/>
                  </a:cubicBezTo>
                  <a:cubicBezTo>
                    <a:pt x="2036" y="222"/>
                    <a:pt x="1649"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38"/>
            <p:cNvSpPr/>
            <p:nvPr/>
          </p:nvSpPr>
          <p:spPr>
            <a:xfrm>
              <a:off x="-4579775" y="-1529337"/>
              <a:ext cx="61800" cy="57725"/>
            </a:xfrm>
            <a:custGeom>
              <a:rect b="b" l="l" r="r" t="t"/>
              <a:pathLst>
                <a:path extrusionOk="0" h="2309" w="2472">
                  <a:moveTo>
                    <a:pt x="1236" y="1"/>
                  </a:moveTo>
                  <a:cubicBezTo>
                    <a:pt x="1190" y="1"/>
                    <a:pt x="1144" y="3"/>
                    <a:pt x="1098" y="9"/>
                  </a:cubicBezTo>
                  <a:cubicBezTo>
                    <a:pt x="634" y="66"/>
                    <a:pt x="251" y="396"/>
                    <a:pt x="126" y="845"/>
                  </a:cubicBezTo>
                  <a:cubicBezTo>
                    <a:pt x="0" y="1295"/>
                    <a:pt x="159" y="1775"/>
                    <a:pt x="526" y="2064"/>
                  </a:cubicBezTo>
                  <a:cubicBezTo>
                    <a:pt x="738" y="2228"/>
                    <a:pt x="988" y="2309"/>
                    <a:pt x="1237" y="2309"/>
                  </a:cubicBezTo>
                  <a:cubicBezTo>
                    <a:pt x="1579" y="2309"/>
                    <a:pt x="1918" y="2157"/>
                    <a:pt x="2146" y="1865"/>
                  </a:cubicBezTo>
                  <a:cubicBezTo>
                    <a:pt x="2433" y="1498"/>
                    <a:pt x="2471" y="994"/>
                    <a:pt x="2242" y="587"/>
                  </a:cubicBezTo>
                  <a:cubicBezTo>
                    <a:pt x="2035" y="221"/>
                    <a:pt x="1649"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38"/>
            <p:cNvSpPr/>
            <p:nvPr/>
          </p:nvSpPr>
          <p:spPr>
            <a:xfrm>
              <a:off x="-4749325" y="-1782912"/>
              <a:ext cx="65100" cy="57750"/>
            </a:xfrm>
            <a:custGeom>
              <a:rect b="b" l="l" r="r" t="t"/>
              <a:pathLst>
                <a:path extrusionOk="0" h="2310" w="2604">
                  <a:moveTo>
                    <a:pt x="1302" y="1"/>
                  </a:moveTo>
                  <a:cubicBezTo>
                    <a:pt x="959" y="1"/>
                    <a:pt x="620" y="153"/>
                    <a:pt x="392" y="444"/>
                  </a:cubicBezTo>
                  <a:cubicBezTo>
                    <a:pt x="0" y="946"/>
                    <a:pt x="89" y="1672"/>
                    <a:pt x="591" y="2063"/>
                  </a:cubicBezTo>
                  <a:cubicBezTo>
                    <a:pt x="802" y="2229"/>
                    <a:pt x="1052" y="2309"/>
                    <a:pt x="1301" y="2309"/>
                  </a:cubicBezTo>
                  <a:cubicBezTo>
                    <a:pt x="1644" y="2309"/>
                    <a:pt x="1983" y="2157"/>
                    <a:pt x="2210" y="1866"/>
                  </a:cubicBezTo>
                  <a:cubicBezTo>
                    <a:pt x="2604" y="1364"/>
                    <a:pt x="2515" y="639"/>
                    <a:pt x="2013" y="247"/>
                  </a:cubicBezTo>
                  <a:cubicBezTo>
                    <a:pt x="1802" y="81"/>
                    <a:pt x="1551" y="1"/>
                    <a:pt x="1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38"/>
            <p:cNvSpPr/>
            <p:nvPr/>
          </p:nvSpPr>
          <p:spPr>
            <a:xfrm>
              <a:off x="-4596250" y="-1664337"/>
              <a:ext cx="61800" cy="57700"/>
            </a:xfrm>
            <a:custGeom>
              <a:rect b="b" l="l" r="r" t="t"/>
              <a:pathLst>
                <a:path extrusionOk="0" h="2308" w="2472">
                  <a:moveTo>
                    <a:pt x="1237" y="0"/>
                  </a:moveTo>
                  <a:cubicBezTo>
                    <a:pt x="1191" y="0"/>
                    <a:pt x="1145" y="3"/>
                    <a:pt x="1098" y="9"/>
                  </a:cubicBezTo>
                  <a:cubicBezTo>
                    <a:pt x="634" y="66"/>
                    <a:pt x="251" y="396"/>
                    <a:pt x="126" y="844"/>
                  </a:cubicBezTo>
                  <a:cubicBezTo>
                    <a:pt x="1" y="1295"/>
                    <a:pt x="159" y="1775"/>
                    <a:pt x="527" y="2063"/>
                  </a:cubicBezTo>
                  <a:cubicBezTo>
                    <a:pt x="738" y="2228"/>
                    <a:pt x="988" y="2308"/>
                    <a:pt x="1236" y="2308"/>
                  </a:cubicBezTo>
                  <a:cubicBezTo>
                    <a:pt x="1579" y="2308"/>
                    <a:pt x="1918" y="2156"/>
                    <a:pt x="2146" y="1865"/>
                  </a:cubicBezTo>
                  <a:cubicBezTo>
                    <a:pt x="2433" y="1497"/>
                    <a:pt x="2471" y="992"/>
                    <a:pt x="2243" y="586"/>
                  </a:cubicBezTo>
                  <a:cubicBezTo>
                    <a:pt x="2035" y="221"/>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38"/>
            <p:cNvSpPr/>
            <p:nvPr/>
          </p:nvSpPr>
          <p:spPr>
            <a:xfrm>
              <a:off x="-5127825" y="-1831437"/>
              <a:ext cx="17150" cy="18575"/>
            </a:xfrm>
            <a:custGeom>
              <a:rect b="b" l="l" r="r" t="t"/>
              <a:pathLst>
                <a:path extrusionOk="0" h="743" w="686">
                  <a:moveTo>
                    <a:pt x="686" y="0"/>
                  </a:moveTo>
                  <a:cubicBezTo>
                    <a:pt x="452" y="240"/>
                    <a:pt x="224" y="487"/>
                    <a:pt x="0" y="742"/>
                  </a:cubicBezTo>
                  <a:cubicBezTo>
                    <a:pt x="333" y="617"/>
                    <a:pt x="587" y="343"/>
                    <a:pt x="68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38"/>
            <p:cNvSpPr/>
            <p:nvPr/>
          </p:nvSpPr>
          <p:spPr>
            <a:xfrm>
              <a:off x="-5017725" y="-1749962"/>
              <a:ext cx="61775" cy="57725"/>
            </a:xfrm>
            <a:custGeom>
              <a:rect b="b" l="l" r="r" t="t"/>
              <a:pathLst>
                <a:path extrusionOk="0" h="2309" w="2471">
                  <a:moveTo>
                    <a:pt x="1237" y="1"/>
                  </a:moveTo>
                  <a:cubicBezTo>
                    <a:pt x="1190" y="1"/>
                    <a:pt x="1143" y="4"/>
                    <a:pt x="1096" y="10"/>
                  </a:cubicBezTo>
                  <a:cubicBezTo>
                    <a:pt x="634" y="67"/>
                    <a:pt x="249" y="397"/>
                    <a:pt x="125" y="845"/>
                  </a:cubicBezTo>
                  <a:cubicBezTo>
                    <a:pt x="0" y="1296"/>
                    <a:pt x="158" y="1776"/>
                    <a:pt x="525" y="2064"/>
                  </a:cubicBezTo>
                  <a:cubicBezTo>
                    <a:pt x="736" y="2229"/>
                    <a:pt x="986" y="2309"/>
                    <a:pt x="1235" y="2309"/>
                  </a:cubicBezTo>
                  <a:cubicBezTo>
                    <a:pt x="1578" y="2309"/>
                    <a:pt x="1918" y="2157"/>
                    <a:pt x="2146" y="1866"/>
                  </a:cubicBezTo>
                  <a:cubicBezTo>
                    <a:pt x="2433" y="1498"/>
                    <a:pt x="2471" y="993"/>
                    <a:pt x="2241" y="587"/>
                  </a:cubicBezTo>
                  <a:cubicBezTo>
                    <a:pt x="2035" y="223"/>
                    <a:pt x="1649" y="1"/>
                    <a:pt x="123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38"/>
            <p:cNvSpPr/>
            <p:nvPr/>
          </p:nvSpPr>
          <p:spPr>
            <a:xfrm>
              <a:off x="-5152750" y="-1733487"/>
              <a:ext cx="61800" cy="57725"/>
            </a:xfrm>
            <a:custGeom>
              <a:rect b="b" l="l" r="r" t="t"/>
              <a:pathLst>
                <a:path extrusionOk="0" h="2309" w="2472">
                  <a:moveTo>
                    <a:pt x="1238" y="1"/>
                  </a:moveTo>
                  <a:cubicBezTo>
                    <a:pt x="1191" y="1"/>
                    <a:pt x="1144" y="4"/>
                    <a:pt x="1097" y="9"/>
                  </a:cubicBezTo>
                  <a:cubicBezTo>
                    <a:pt x="634" y="66"/>
                    <a:pt x="250" y="396"/>
                    <a:pt x="125" y="845"/>
                  </a:cubicBezTo>
                  <a:cubicBezTo>
                    <a:pt x="1" y="1295"/>
                    <a:pt x="159" y="1776"/>
                    <a:pt x="526" y="2063"/>
                  </a:cubicBezTo>
                  <a:cubicBezTo>
                    <a:pt x="737" y="2228"/>
                    <a:pt x="988" y="2308"/>
                    <a:pt x="1236" y="2308"/>
                  </a:cubicBezTo>
                  <a:cubicBezTo>
                    <a:pt x="1579" y="2308"/>
                    <a:pt x="1918" y="2156"/>
                    <a:pt x="2145" y="1866"/>
                  </a:cubicBezTo>
                  <a:cubicBezTo>
                    <a:pt x="2434" y="1498"/>
                    <a:pt x="2472" y="993"/>
                    <a:pt x="2241" y="587"/>
                  </a:cubicBezTo>
                  <a:cubicBezTo>
                    <a:pt x="2036" y="223"/>
                    <a:pt x="1649"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38"/>
            <p:cNvSpPr/>
            <p:nvPr/>
          </p:nvSpPr>
          <p:spPr>
            <a:xfrm>
              <a:off x="-5034200" y="-1884962"/>
              <a:ext cx="61800" cy="57725"/>
            </a:xfrm>
            <a:custGeom>
              <a:rect b="b" l="l" r="r" t="t"/>
              <a:pathLst>
                <a:path extrusionOk="0" h="2309" w="2472">
                  <a:moveTo>
                    <a:pt x="1238" y="1"/>
                  </a:moveTo>
                  <a:cubicBezTo>
                    <a:pt x="1191" y="1"/>
                    <a:pt x="1144" y="4"/>
                    <a:pt x="1097" y="9"/>
                  </a:cubicBezTo>
                  <a:cubicBezTo>
                    <a:pt x="634" y="66"/>
                    <a:pt x="251" y="395"/>
                    <a:pt x="126" y="845"/>
                  </a:cubicBezTo>
                  <a:cubicBezTo>
                    <a:pt x="0" y="1295"/>
                    <a:pt x="158" y="1776"/>
                    <a:pt x="525" y="2063"/>
                  </a:cubicBezTo>
                  <a:cubicBezTo>
                    <a:pt x="736" y="2228"/>
                    <a:pt x="987" y="2308"/>
                    <a:pt x="1236" y="2308"/>
                  </a:cubicBezTo>
                  <a:cubicBezTo>
                    <a:pt x="1579" y="2308"/>
                    <a:pt x="1918" y="2156"/>
                    <a:pt x="2146" y="1865"/>
                  </a:cubicBezTo>
                  <a:cubicBezTo>
                    <a:pt x="2433" y="1498"/>
                    <a:pt x="2471" y="993"/>
                    <a:pt x="2241" y="587"/>
                  </a:cubicBezTo>
                  <a:cubicBezTo>
                    <a:pt x="2035" y="222"/>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38"/>
            <p:cNvSpPr/>
            <p:nvPr/>
          </p:nvSpPr>
          <p:spPr>
            <a:xfrm>
              <a:off x="-5001275" y="-1614937"/>
              <a:ext cx="61800" cy="57725"/>
            </a:xfrm>
            <a:custGeom>
              <a:rect b="b" l="l" r="r" t="t"/>
              <a:pathLst>
                <a:path extrusionOk="0" h="2309" w="2472">
                  <a:moveTo>
                    <a:pt x="1236" y="1"/>
                  </a:moveTo>
                  <a:cubicBezTo>
                    <a:pt x="1190" y="1"/>
                    <a:pt x="1143" y="3"/>
                    <a:pt x="1097" y="9"/>
                  </a:cubicBezTo>
                  <a:cubicBezTo>
                    <a:pt x="634" y="66"/>
                    <a:pt x="251" y="396"/>
                    <a:pt x="126" y="845"/>
                  </a:cubicBezTo>
                  <a:cubicBezTo>
                    <a:pt x="1" y="1295"/>
                    <a:pt x="159" y="1775"/>
                    <a:pt x="526" y="2064"/>
                  </a:cubicBezTo>
                  <a:cubicBezTo>
                    <a:pt x="737" y="2228"/>
                    <a:pt x="987" y="2308"/>
                    <a:pt x="1236" y="2308"/>
                  </a:cubicBezTo>
                  <a:cubicBezTo>
                    <a:pt x="1579" y="2308"/>
                    <a:pt x="1919" y="2156"/>
                    <a:pt x="2147" y="1865"/>
                  </a:cubicBezTo>
                  <a:cubicBezTo>
                    <a:pt x="2434" y="1497"/>
                    <a:pt x="2472" y="993"/>
                    <a:pt x="2241" y="587"/>
                  </a:cubicBezTo>
                  <a:cubicBezTo>
                    <a:pt x="2035" y="221"/>
                    <a:pt x="1648"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38"/>
            <p:cNvSpPr/>
            <p:nvPr/>
          </p:nvSpPr>
          <p:spPr>
            <a:xfrm>
              <a:off x="-4882725" y="-1766412"/>
              <a:ext cx="61800" cy="57700"/>
            </a:xfrm>
            <a:custGeom>
              <a:rect b="b" l="l" r="r" t="t"/>
              <a:pathLst>
                <a:path extrusionOk="0" h="2308" w="2472">
                  <a:moveTo>
                    <a:pt x="1237" y="0"/>
                  </a:moveTo>
                  <a:cubicBezTo>
                    <a:pt x="1191" y="0"/>
                    <a:pt x="1144" y="3"/>
                    <a:pt x="1097" y="9"/>
                  </a:cubicBezTo>
                  <a:cubicBezTo>
                    <a:pt x="634" y="66"/>
                    <a:pt x="251" y="396"/>
                    <a:pt x="126" y="845"/>
                  </a:cubicBezTo>
                  <a:cubicBezTo>
                    <a:pt x="0" y="1295"/>
                    <a:pt x="158" y="1775"/>
                    <a:pt x="526" y="2062"/>
                  </a:cubicBezTo>
                  <a:cubicBezTo>
                    <a:pt x="737" y="2228"/>
                    <a:pt x="988" y="2308"/>
                    <a:pt x="1236" y="2308"/>
                  </a:cubicBezTo>
                  <a:cubicBezTo>
                    <a:pt x="1579" y="2308"/>
                    <a:pt x="1918" y="2156"/>
                    <a:pt x="2146" y="1865"/>
                  </a:cubicBezTo>
                  <a:cubicBezTo>
                    <a:pt x="2433" y="1497"/>
                    <a:pt x="2471" y="993"/>
                    <a:pt x="2241" y="587"/>
                  </a:cubicBezTo>
                  <a:cubicBezTo>
                    <a:pt x="2035" y="222"/>
                    <a:pt x="1650"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38"/>
            <p:cNvSpPr/>
            <p:nvPr/>
          </p:nvSpPr>
          <p:spPr>
            <a:xfrm>
              <a:off x="-4899200" y="-1901437"/>
              <a:ext cx="61800" cy="57725"/>
            </a:xfrm>
            <a:custGeom>
              <a:rect b="b" l="l" r="r" t="t"/>
              <a:pathLst>
                <a:path extrusionOk="0" h="2309" w="2472">
                  <a:moveTo>
                    <a:pt x="1238" y="1"/>
                  </a:moveTo>
                  <a:cubicBezTo>
                    <a:pt x="1191" y="1"/>
                    <a:pt x="1144" y="4"/>
                    <a:pt x="1097" y="10"/>
                  </a:cubicBezTo>
                  <a:cubicBezTo>
                    <a:pt x="634" y="66"/>
                    <a:pt x="251" y="396"/>
                    <a:pt x="126" y="845"/>
                  </a:cubicBezTo>
                  <a:cubicBezTo>
                    <a:pt x="1" y="1295"/>
                    <a:pt x="159" y="1776"/>
                    <a:pt x="527" y="2063"/>
                  </a:cubicBezTo>
                  <a:cubicBezTo>
                    <a:pt x="737" y="2228"/>
                    <a:pt x="988" y="2309"/>
                    <a:pt x="1237" y="2309"/>
                  </a:cubicBezTo>
                  <a:cubicBezTo>
                    <a:pt x="1579" y="2309"/>
                    <a:pt x="1919" y="2157"/>
                    <a:pt x="2146" y="1866"/>
                  </a:cubicBezTo>
                  <a:cubicBezTo>
                    <a:pt x="2433" y="1498"/>
                    <a:pt x="2471" y="993"/>
                    <a:pt x="2241" y="587"/>
                  </a:cubicBezTo>
                  <a:cubicBezTo>
                    <a:pt x="2036" y="223"/>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38"/>
            <p:cNvSpPr/>
            <p:nvPr/>
          </p:nvSpPr>
          <p:spPr>
            <a:xfrm>
              <a:off x="-4629950" y="-1934287"/>
              <a:ext cx="63850" cy="57650"/>
            </a:xfrm>
            <a:custGeom>
              <a:rect b="b" l="l" r="r" t="t"/>
              <a:pathLst>
                <a:path extrusionOk="0" h="2306" w="2554">
                  <a:moveTo>
                    <a:pt x="1264" y="1"/>
                  </a:moveTo>
                  <a:cubicBezTo>
                    <a:pt x="807" y="1"/>
                    <a:pt x="387" y="272"/>
                    <a:pt x="204" y="701"/>
                  </a:cubicBezTo>
                  <a:cubicBezTo>
                    <a:pt x="1" y="1182"/>
                    <a:pt x="145" y="1740"/>
                    <a:pt x="557" y="2059"/>
                  </a:cubicBezTo>
                  <a:cubicBezTo>
                    <a:pt x="768" y="2225"/>
                    <a:pt x="1019" y="2305"/>
                    <a:pt x="1268" y="2305"/>
                  </a:cubicBezTo>
                  <a:cubicBezTo>
                    <a:pt x="1610" y="2305"/>
                    <a:pt x="1949" y="2153"/>
                    <a:pt x="2177" y="1862"/>
                  </a:cubicBezTo>
                  <a:cubicBezTo>
                    <a:pt x="2554" y="1380"/>
                    <a:pt x="2488" y="689"/>
                    <a:pt x="2028" y="287"/>
                  </a:cubicBezTo>
                  <a:lnTo>
                    <a:pt x="1967" y="259"/>
                  </a:lnTo>
                  <a:cubicBezTo>
                    <a:pt x="1787" y="175"/>
                    <a:pt x="1609" y="91"/>
                    <a:pt x="1428" y="12"/>
                  </a:cubicBezTo>
                  <a:cubicBezTo>
                    <a:pt x="1373" y="4"/>
                    <a:pt x="1318" y="1"/>
                    <a:pt x="126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38"/>
            <p:cNvSpPr/>
            <p:nvPr/>
          </p:nvSpPr>
          <p:spPr>
            <a:xfrm>
              <a:off x="-4477700" y="-1815837"/>
              <a:ext cx="61775" cy="57725"/>
            </a:xfrm>
            <a:custGeom>
              <a:rect b="b" l="l" r="r" t="t"/>
              <a:pathLst>
                <a:path extrusionOk="0" h="2309" w="2471">
                  <a:moveTo>
                    <a:pt x="1238" y="1"/>
                  </a:moveTo>
                  <a:cubicBezTo>
                    <a:pt x="1192" y="1"/>
                    <a:pt x="1145" y="4"/>
                    <a:pt x="1098" y="10"/>
                  </a:cubicBezTo>
                  <a:cubicBezTo>
                    <a:pt x="635" y="66"/>
                    <a:pt x="251" y="396"/>
                    <a:pt x="125" y="845"/>
                  </a:cubicBezTo>
                  <a:cubicBezTo>
                    <a:pt x="0" y="1295"/>
                    <a:pt x="158" y="1776"/>
                    <a:pt x="526" y="2063"/>
                  </a:cubicBezTo>
                  <a:cubicBezTo>
                    <a:pt x="737" y="2228"/>
                    <a:pt x="988" y="2309"/>
                    <a:pt x="1237" y="2309"/>
                  </a:cubicBezTo>
                  <a:cubicBezTo>
                    <a:pt x="1580" y="2309"/>
                    <a:pt x="1919" y="2157"/>
                    <a:pt x="2146" y="1866"/>
                  </a:cubicBezTo>
                  <a:cubicBezTo>
                    <a:pt x="2434" y="1498"/>
                    <a:pt x="2471" y="993"/>
                    <a:pt x="2242" y="587"/>
                  </a:cubicBezTo>
                  <a:cubicBezTo>
                    <a:pt x="2035" y="223"/>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38"/>
            <p:cNvSpPr/>
            <p:nvPr/>
          </p:nvSpPr>
          <p:spPr>
            <a:xfrm>
              <a:off x="-4612725" y="-1799337"/>
              <a:ext cx="61800" cy="57725"/>
            </a:xfrm>
            <a:custGeom>
              <a:rect b="b" l="l" r="r" t="t"/>
              <a:pathLst>
                <a:path extrusionOk="0" h="2309" w="2472">
                  <a:moveTo>
                    <a:pt x="1238" y="1"/>
                  </a:moveTo>
                  <a:cubicBezTo>
                    <a:pt x="1191" y="1"/>
                    <a:pt x="1144" y="4"/>
                    <a:pt x="1097" y="10"/>
                  </a:cubicBezTo>
                  <a:cubicBezTo>
                    <a:pt x="634" y="65"/>
                    <a:pt x="250" y="395"/>
                    <a:pt x="126" y="845"/>
                  </a:cubicBezTo>
                  <a:cubicBezTo>
                    <a:pt x="1" y="1296"/>
                    <a:pt x="159" y="1776"/>
                    <a:pt x="527" y="2063"/>
                  </a:cubicBezTo>
                  <a:cubicBezTo>
                    <a:pt x="738" y="2228"/>
                    <a:pt x="988" y="2308"/>
                    <a:pt x="1237" y="2308"/>
                  </a:cubicBezTo>
                  <a:cubicBezTo>
                    <a:pt x="1580" y="2308"/>
                    <a:pt x="1919" y="2156"/>
                    <a:pt x="2147" y="1864"/>
                  </a:cubicBezTo>
                  <a:cubicBezTo>
                    <a:pt x="2434" y="1497"/>
                    <a:pt x="2472" y="992"/>
                    <a:pt x="2241" y="586"/>
                  </a:cubicBezTo>
                  <a:cubicBezTo>
                    <a:pt x="2035" y="222"/>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38"/>
            <p:cNvSpPr/>
            <p:nvPr/>
          </p:nvSpPr>
          <p:spPr>
            <a:xfrm>
              <a:off x="-4461250" y="-1680787"/>
              <a:ext cx="61800" cy="57725"/>
            </a:xfrm>
            <a:custGeom>
              <a:rect b="b" l="l" r="r" t="t"/>
              <a:pathLst>
                <a:path extrusionOk="0" h="2309" w="2472">
                  <a:moveTo>
                    <a:pt x="1238" y="0"/>
                  </a:moveTo>
                  <a:cubicBezTo>
                    <a:pt x="1191" y="0"/>
                    <a:pt x="1144" y="3"/>
                    <a:pt x="1097" y="9"/>
                  </a:cubicBezTo>
                  <a:cubicBezTo>
                    <a:pt x="634" y="66"/>
                    <a:pt x="251" y="396"/>
                    <a:pt x="126" y="845"/>
                  </a:cubicBezTo>
                  <a:cubicBezTo>
                    <a:pt x="1" y="1295"/>
                    <a:pt x="159" y="1775"/>
                    <a:pt x="527" y="2063"/>
                  </a:cubicBezTo>
                  <a:cubicBezTo>
                    <a:pt x="738" y="2228"/>
                    <a:pt x="989" y="2308"/>
                    <a:pt x="1237" y="2308"/>
                  </a:cubicBezTo>
                  <a:cubicBezTo>
                    <a:pt x="1580" y="2308"/>
                    <a:pt x="1920" y="2156"/>
                    <a:pt x="2147" y="1864"/>
                  </a:cubicBezTo>
                  <a:cubicBezTo>
                    <a:pt x="2434" y="1496"/>
                    <a:pt x="2472" y="992"/>
                    <a:pt x="2242" y="586"/>
                  </a:cubicBezTo>
                  <a:cubicBezTo>
                    <a:pt x="2036" y="221"/>
                    <a:pt x="1650" y="0"/>
                    <a:pt x="123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38"/>
            <p:cNvSpPr/>
            <p:nvPr/>
          </p:nvSpPr>
          <p:spPr>
            <a:xfrm>
              <a:off x="-4764200" y="-1917887"/>
              <a:ext cx="61800" cy="57700"/>
            </a:xfrm>
            <a:custGeom>
              <a:rect b="b" l="l" r="r" t="t"/>
              <a:pathLst>
                <a:path extrusionOk="0" h="2308" w="2472">
                  <a:moveTo>
                    <a:pt x="1239" y="0"/>
                  </a:moveTo>
                  <a:cubicBezTo>
                    <a:pt x="1192" y="0"/>
                    <a:pt x="1145" y="3"/>
                    <a:pt x="1098" y="9"/>
                  </a:cubicBezTo>
                  <a:cubicBezTo>
                    <a:pt x="634" y="66"/>
                    <a:pt x="251" y="396"/>
                    <a:pt x="126" y="845"/>
                  </a:cubicBezTo>
                  <a:cubicBezTo>
                    <a:pt x="1" y="1295"/>
                    <a:pt x="159" y="1775"/>
                    <a:pt x="527" y="2062"/>
                  </a:cubicBezTo>
                  <a:cubicBezTo>
                    <a:pt x="738" y="2228"/>
                    <a:pt x="989" y="2308"/>
                    <a:pt x="1237" y="2308"/>
                  </a:cubicBezTo>
                  <a:cubicBezTo>
                    <a:pt x="1580" y="2308"/>
                    <a:pt x="1919" y="2156"/>
                    <a:pt x="2147" y="1865"/>
                  </a:cubicBezTo>
                  <a:cubicBezTo>
                    <a:pt x="2434" y="1497"/>
                    <a:pt x="2472" y="993"/>
                    <a:pt x="2243" y="587"/>
                  </a:cubicBezTo>
                  <a:cubicBezTo>
                    <a:pt x="2036" y="222"/>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3">
  <p:cSld name="SECTION_TITLE_AND_DESCRIPTION_1_2_1">
    <p:bg>
      <p:bgPr>
        <a:solidFill>
          <a:schemeClr val="dk1"/>
        </a:solidFill>
      </p:bgPr>
    </p:bg>
    <p:spTree>
      <p:nvGrpSpPr>
        <p:cNvPr id="2043" name="Shape 2043"/>
        <p:cNvGrpSpPr/>
        <p:nvPr/>
      </p:nvGrpSpPr>
      <p:grpSpPr>
        <a:xfrm>
          <a:off x="0" y="0"/>
          <a:ext cx="0" cy="0"/>
          <a:chOff x="0" y="0"/>
          <a:chExt cx="0" cy="0"/>
        </a:xfrm>
      </p:grpSpPr>
      <p:sp>
        <p:nvSpPr>
          <p:cNvPr id="2044" name="Google Shape;2044;p39"/>
          <p:cNvSpPr/>
          <p:nvPr/>
        </p:nvSpPr>
        <p:spPr>
          <a:xfrm rot="5400000">
            <a:off x="-2531880" y="1378156"/>
            <a:ext cx="5748828" cy="1908116"/>
          </a:xfrm>
          <a:custGeom>
            <a:rect b="b" l="l" r="r" t="t"/>
            <a:pathLst>
              <a:path extrusionOk="0" h="29402" w="81201">
                <a:moveTo>
                  <a:pt x="75879" y="0"/>
                </a:moveTo>
                <a:cubicBezTo>
                  <a:pt x="73911" y="0"/>
                  <a:pt x="72049" y="988"/>
                  <a:pt x="70520" y="2785"/>
                </a:cubicBezTo>
                <a:cubicBezTo>
                  <a:pt x="67729" y="6069"/>
                  <a:pt x="69867" y="8558"/>
                  <a:pt x="65078" y="8558"/>
                </a:cubicBezTo>
                <a:cubicBezTo>
                  <a:pt x="64922" y="8558"/>
                  <a:pt x="64758" y="8555"/>
                  <a:pt x="64587" y="8550"/>
                </a:cubicBezTo>
                <a:cubicBezTo>
                  <a:pt x="64528" y="8548"/>
                  <a:pt x="64469" y="8547"/>
                  <a:pt x="64411" y="8547"/>
                </a:cubicBezTo>
                <a:cubicBezTo>
                  <a:pt x="59372" y="8547"/>
                  <a:pt x="60861" y="15525"/>
                  <a:pt x="56258" y="15525"/>
                </a:cubicBezTo>
                <a:cubicBezTo>
                  <a:pt x="56103" y="15525"/>
                  <a:pt x="55941" y="15517"/>
                  <a:pt x="55772" y="15500"/>
                </a:cubicBezTo>
                <a:cubicBezTo>
                  <a:pt x="51533" y="15090"/>
                  <a:pt x="48567" y="11688"/>
                  <a:pt x="44734" y="11688"/>
                </a:cubicBezTo>
                <a:cubicBezTo>
                  <a:pt x="43359" y="11688"/>
                  <a:pt x="41872" y="12126"/>
                  <a:pt x="40175" y="13296"/>
                </a:cubicBezTo>
                <a:cubicBezTo>
                  <a:pt x="37393" y="15215"/>
                  <a:pt x="35193" y="16173"/>
                  <a:pt x="33324" y="16173"/>
                </a:cubicBezTo>
                <a:cubicBezTo>
                  <a:pt x="31891" y="16173"/>
                  <a:pt x="30652" y="15609"/>
                  <a:pt x="29496" y="14482"/>
                </a:cubicBezTo>
                <a:cubicBezTo>
                  <a:pt x="27103" y="12152"/>
                  <a:pt x="25037" y="11718"/>
                  <a:pt x="23134" y="11718"/>
                </a:cubicBezTo>
                <a:cubicBezTo>
                  <a:pt x="22001" y="11718"/>
                  <a:pt x="20926" y="11872"/>
                  <a:pt x="19873" y="11872"/>
                </a:cubicBezTo>
                <a:cubicBezTo>
                  <a:pt x="17934" y="11872"/>
                  <a:pt x="16073" y="11349"/>
                  <a:pt x="14070" y="8380"/>
                </a:cubicBezTo>
                <a:cubicBezTo>
                  <a:pt x="12379" y="5873"/>
                  <a:pt x="10187" y="5050"/>
                  <a:pt x="8038" y="5050"/>
                </a:cubicBezTo>
                <a:cubicBezTo>
                  <a:pt x="3940" y="5050"/>
                  <a:pt x="0" y="8042"/>
                  <a:pt x="0" y="8042"/>
                </a:cubicBezTo>
                <a:lnTo>
                  <a:pt x="169" y="29401"/>
                </a:lnTo>
                <a:lnTo>
                  <a:pt x="81200" y="29401"/>
                </a:lnTo>
                <a:lnTo>
                  <a:pt x="81200" y="2447"/>
                </a:lnTo>
                <a:cubicBezTo>
                  <a:pt x="79448" y="775"/>
                  <a:pt x="77622" y="0"/>
                  <a:pt x="7587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39"/>
          <p:cNvSpPr/>
          <p:nvPr/>
        </p:nvSpPr>
        <p:spPr>
          <a:xfrm flipH="1" rot="-3197583">
            <a:off x="-1915420" y="2677759"/>
            <a:ext cx="2715135" cy="2601953"/>
          </a:xfrm>
          <a:custGeom>
            <a:rect b="b" l="l" r="r" t="t"/>
            <a:pathLst>
              <a:path extrusionOk="0" h="80876" w="84394">
                <a:moveTo>
                  <a:pt x="62426" y="0"/>
                </a:moveTo>
                <a:cubicBezTo>
                  <a:pt x="59988" y="0"/>
                  <a:pt x="57491" y="443"/>
                  <a:pt x="55034" y="1392"/>
                </a:cubicBezTo>
                <a:cubicBezTo>
                  <a:pt x="50109" y="3269"/>
                  <a:pt x="44919" y="4212"/>
                  <a:pt x="39713" y="4212"/>
                </a:cubicBezTo>
                <a:cubicBezTo>
                  <a:pt x="37066" y="4212"/>
                  <a:pt x="34416" y="3968"/>
                  <a:pt x="31793" y="3479"/>
                </a:cubicBezTo>
                <a:cubicBezTo>
                  <a:pt x="30435" y="3253"/>
                  <a:pt x="29054" y="3140"/>
                  <a:pt x="27668" y="3140"/>
                </a:cubicBezTo>
                <a:cubicBezTo>
                  <a:pt x="27322" y="3140"/>
                  <a:pt x="26975" y="3147"/>
                  <a:pt x="26628" y="3161"/>
                </a:cubicBezTo>
                <a:cubicBezTo>
                  <a:pt x="14884" y="3798"/>
                  <a:pt x="5440" y="13136"/>
                  <a:pt x="4732" y="24881"/>
                </a:cubicBezTo>
                <a:cubicBezTo>
                  <a:pt x="4661" y="26119"/>
                  <a:pt x="4697" y="27392"/>
                  <a:pt x="4803" y="28666"/>
                </a:cubicBezTo>
                <a:cubicBezTo>
                  <a:pt x="5616" y="35846"/>
                  <a:pt x="4520" y="43098"/>
                  <a:pt x="1619" y="49713"/>
                </a:cubicBezTo>
                <a:cubicBezTo>
                  <a:pt x="593" y="51941"/>
                  <a:pt x="63" y="54418"/>
                  <a:pt x="63" y="56894"/>
                </a:cubicBezTo>
                <a:cubicBezTo>
                  <a:pt x="1" y="66966"/>
                  <a:pt x="8250" y="74771"/>
                  <a:pt x="17835" y="74771"/>
                </a:cubicBezTo>
                <a:cubicBezTo>
                  <a:pt x="19224" y="74771"/>
                  <a:pt x="20641" y="74607"/>
                  <a:pt x="22065" y="74262"/>
                </a:cubicBezTo>
                <a:cubicBezTo>
                  <a:pt x="24029" y="73779"/>
                  <a:pt x="26024" y="73546"/>
                  <a:pt x="28014" y="73546"/>
                </a:cubicBezTo>
                <a:cubicBezTo>
                  <a:pt x="32727" y="73546"/>
                  <a:pt x="37413" y="74856"/>
                  <a:pt x="41592" y="77269"/>
                </a:cubicBezTo>
                <a:cubicBezTo>
                  <a:pt x="45827" y="79700"/>
                  <a:pt x="50482" y="80876"/>
                  <a:pt x="55093" y="80876"/>
                </a:cubicBezTo>
                <a:cubicBezTo>
                  <a:pt x="62961" y="80876"/>
                  <a:pt x="70702" y="77453"/>
                  <a:pt x="76010" y="71008"/>
                </a:cubicBezTo>
                <a:cubicBezTo>
                  <a:pt x="84394" y="60820"/>
                  <a:pt x="84217" y="46034"/>
                  <a:pt x="75551" y="36059"/>
                </a:cubicBezTo>
                <a:cubicBezTo>
                  <a:pt x="80503" y="31920"/>
                  <a:pt x="83191" y="25659"/>
                  <a:pt x="82802" y="19221"/>
                </a:cubicBezTo>
                <a:cubicBezTo>
                  <a:pt x="82115" y="8022"/>
                  <a:pt x="72800" y="0"/>
                  <a:pt x="624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46" name="Google Shape;2046;p39"/>
          <p:cNvGrpSpPr/>
          <p:nvPr/>
        </p:nvGrpSpPr>
        <p:grpSpPr>
          <a:xfrm flipH="1" rot="-5400000">
            <a:off x="6085021" y="235657"/>
            <a:ext cx="7420236" cy="4672189"/>
            <a:chOff x="791698" y="1667274"/>
            <a:chExt cx="5765977" cy="3630576"/>
          </a:xfrm>
        </p:grpSpPr>
        <p:sp>
          <p:nvSpPr>
            <p:cNvPr id="2047" name="Google Shape;2047;p39"/>
            <p:cNvSpPr/>
            <p:nvPr/>
          </p:nvSpPr>
          <p:spPr>
            <a:xfrm>
              <a:off x="791698" y="1667274"/>
              <a:ext cx="3782375" cy="2551525"/>
            </a:xfrm>
            <a:custGeom>
              <a:rect b="b" l="l" r="r" t="t"/>
              <a:pathLst>
                <a:path extrusionOk="0" h="102061" w="151295">
                  <a:moveTo>
                    <a:pt x="1815" y="0"/>
                  </a:moveTo>
                  <a:cubicBezTo>
                    <a:pt x="920" y="0"/>
                    <a:pt x="425" y="7"/>
                    <a:pt x="425" y="7"/>
                  </a:cubicBezTo>
                  <a:lnTo>
                    <a:pt x="1" y="102061"/>
                  </a:lnTo>
                  <a:lnTo>
                    <a:pt x="148536" y="102061"/>
                  </a:lnTo>
                  <a:cubicBezTo>
                    <a:pt x="148536" y="100363"/>
                    <a:pt x="151295" y="48965"/>
                    <a:pt x="135200" y="43482"/>
                  </a:cubicBezTo>
                  <a:cubicBezTo>
                    <a:pt x="123280" y="39395"/>
                    <a:pt x="124495" y="35541"/>
                    <a:pt x="115595" y="35541"/>
                  </a:cubicBezTo>
                  <a:cubicBezTo>
                    <a:pt x="112479" y="35541"/>
                    <a:pt x="108121" y="36013"/>
                    <a:pt x="101524" y="37115"/>
                  </a:cubicBezTo>
                  <a:cubicBezTo>
                    <a:pt x="98524" y="37615"/>
                    <a:pt x="95659" y="37849"/>
                    <a:pt x="92932" y="37849"/>
                  </a:cubicBezTo>
                  <a:cubicBezTo>
                    <a:pt x="72538" y="37849"/>
                    <a:pt x="59833" y="24794"/>
                    <a:pt x="55715" y="12813"/>
                  </a:cubicBezTo>
                  <a:cubicBezTo>
                    <a:pt x="51507" y="604"/>
                    <a:pt x="9982" y="0"/>
                    <a:pt x="1815" y="0"/>
                  </a:cubicBezTo>
                  <a:close/>
                </a:path>
              </a:pathLst>
            </a:custGeom>
            <a:solidFill>
              <a:srgbClr val="0C9F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39"/>
            <p:cNvSpPr/>
            <p:nvPr/>
          </p:nvSpPr>
          <p:spPr>
            <a:xfrm>
              <a:off x="1031935" y="2111814"/>
              <a:ext cx="3603725" cy="1138850"/>
            </a:xfrm>
            <a:custGeom>
              <a:rect b="b" l="l" r="r" t="t"/>
              <a:pathLst>
                <a:path extrusionOk="0" h="45554" w="144149">
                  <a:moveTo>
                    <a:pt x="67317" y="1"/>
                  </a:moveTo>
                  <a:cubicBezTo>
                    <a:pt x="63978" y="1"/>
                    <a:pt x="59516" y="1496"/>
                    <a:pt x="53804" y="6310"/>
                  </a:cubicBezTo>
                  <a:cubicBezTo>
                    <a:pt x="49899" y="9617"/>
                    <a:pt x="46541" y="10622"/>
                    <a:pt x="43638" y="10622"/>
                  </a:cubicBezTo>
                  <a:cubicBezTo>
                    <a:pt x="39141" y="10622"/>
                    <a:pt x="35734" y="8211"/>
                    <a:pt x="33078" y="8211"/>
                  </a:cubicBezTo>
                  <a:cubicBezTo>
                    <a:pt x="30846" y="8211"/>
                    <a:pt x="29144" y="9913"/>
                    <a:pt x="27768" y="16179"/>
                  </a:cubicBezTo>
                  <a:cubicBezTo>
                    <a:pt x="23736" y="34679"/>
                    <a:pt x="0" y="35847"/>
                    <a:pt x="0" y="35847"/>
                  </a:cubicBezTo>
                  <a:cubicBezTo>
                    <a:pt x="0" y="35847"/>
                    <a:pt x="89907" y="45554"/>
                    <a:pt x="124480" y="45554"/>
                  </a:cubicBezTo>
                  <a:cubicBezTo>
                    <a:pt x="132064" y="45554"/>
                    <a:pt x="136985" y="45086"/>
                    <a:pt x="137710" y="43947"/>
                  </a:cubicBezTo>
                  <a:cubicBezTo>
                    <a:pt x="141778" y="37580"/>
                    <a:pt x="144148" y="30541"/>
                    <a:pt x="133112" y="28913"/>
                  </a:cubicBezTo>
                  <a:cubicBezTo>
                    <a:pt x="122040" y="27251"/>
                    <a:pt x="116309" y="21379"/>
                    <a:pt x="117477" y="16745"/>
                  </a:cubicBezTo>
                  <a:cubicBezTo>
                    <a:pt x="118364" y="13112"/>
                    <a:pt x="111818" y="7872"/>
                    <a:pt x="103358" y="7872"/>
                  </a:cubicBezTo>
                  <a:cubicBezTo>
                    <a:pt x="101025" y="7872"/>
                    <a:pt x="98548" y="8270"/>
                    <a:pt x="96040" y="9210"/>
                  </a:cubicBezTo>
                  <a:cubicBezTo>
                    <a:pt x="94163" y="9918"/>
                    <a:pt x="91990" y="10626"/>
                    <a:pt x="89408" y="10626"/>
                  </a:cubicBezTo>
                  <a:cubicBezTo>
                    <a:pt x="85665" y="10626"/>
                    <a:pt x="81059" y="9139"/>
                    <a:pt x="75240" y="4010"/>
                  </a:cubicBezTo>
                  <a:cubicBezTo>
                    <a:pt x="75240" y="4010"/>
                    <a:pt x="72785" y="1"/>
                    <a:pt x="67317" y="1"/>
                  </a:cubicBezTo>
                  <a:close/>
                </a:path>
              </a:pathLst>
            </a:custGeom>
            <a:solidFill>
              <a:srgbClr val="8145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39"/>
            <p:cNvSpPr/>
            <p:nvPr/>
          </p:nvSpPr>
          <p:spPr>
            <a:xfrm>
              <a:off x="1484150" y="1942800"/>
              <a:ext cx="5073525" cy="1836625"/>
            </a:xfrm>
            <a:custGeom>
              <a:rect b="b" l="l" r="r" t="t"/>
              <a:pathLst>
                <a:path extrusionOk="0" h="73465" w="202941">
                  <a:moveTo>
                    <a:pt x="189638" y="1"/>
                  </a:moveTo>
                  <a:cubicBezTo>
                    <a:pt x="184723" y="1"/>
                    <a:pt x="180074" y="2463"/>
                    <a:pt x="176269" y="6962"/>
                  </a:cubicBezTo>
                  <a:cubicBezTo>
                    <a:pt x="169280" y="15149"/>
                    <a:pt x="174633" y="21379"/>
                    <a:pt x="162642" y="21379"/>
                  </a:cubicBezTo>
                  <a:cubicBezTo>
                    <a:pt x="162251" y="21379"/>
                    <a:pt x="161841" y="21373"/>
                    <a:pt x="161412" y="21359"/>
                  </a:cubicBezTo>
                  <a:cubicBezTo>
                    <a:pt x="161262" y="21354"/>
                    <a:pt x="161115" y="21352"/>
                    <a:pt x="160971" y="21352"/>
                  </a:cubicBezTo>
                  <a:cubicBezTo>
                    <a:pt x="148389" y="21352"/>
                    <a:pt x="152118" y="38789"/>
                    <a:pt x="140627" y="38789"/>
                  </a:cubicBezTo>
                  <a:cubicBezTo>
                    <a:pt x="140239" y="38789"/>
                    <a:pt x="139833" y="38769"/>
                    <a:pt x="139409" y="38728"/>
                  </a:cubicBezTo>
                  <a:cubicBezTo>
                    <a:pt x="128808" y="37712"/>
                    <a:pt x="121391" y="29198"/>
                    <a:pt x="111806" y="29198"/>
                  </a:cubicBezTo>
                  <a:cubicBezTo>
                    <a:pt x="108373" y="29198"/>
                    <a:pt x="104662" y="30290"/>
                    <a:pt x="100427" y="33209"/>
                  </a:cubicBezTo>
                  <a:cubicBezTo>
                    <a:pt x="93459" y="38015"/>
                    <a:pt x="87953" y="40418"/>
                    <a:pt x="83281" y="40418"/>
                  </a:cubicBezTo>
                  <a:cubicBezTo>
                    <a:pt x="79698" y="40418"/>
                    <a:pt x="76606" y="39005"/>
                    <a:pt x="73720" y="36181"/>
                  </a:cubicBezTo>
                  <a:cubicBezTo>
                    <a:pt x="67742" y="30360"/>
                    <a:pt x="62578" y="29273"/>
                    <a:pt x="57820" y="29273"/>
                  </a:cubicBezTo>
                  <a:cubicBezTo>
                    <a:pt x="54985" y="29273"/>
                    <a:pt x="52294" y="29659"/>
                    <a:pt x="49659" y="29659"/>
                  </a:cubicBezTo>
                  <a:cubicBezTo>
                    <a:pt x="44813" y="29659"/>
                    <a:pt x="40161" y="28353"/>
                    <a:pt x="35162" y="20935"/>
                  </a:cubicBezTo>
                  <a:cubicBezTo>
                    <a:pt x="30940" y="14667"/>
                    <a:pt x="25461" y="12612"/>
                    <a:pt x="20090" y="12612"/>
                  </a:cubicBezTo>
                  <a:cubicBezTo>
                    <a:pt x="9849" y="12612"/>
                    <a:pt x="1" y="20086"/>
                    <a:pt x="1" y="20086"/>
                  </a:cubicBezTo>
                  <a:lnTo>
                    <a:pt x="425" y="73465"/>
                  </a:lnTo>
                  <a:lnTo>
                    <a:pt x="202941" y="73465"/>
                  </a:lnTo>
                  <a:lnTo>
                    <a:pt x="202941" y="6113"/>
                  </a:lnTo>
                  <a:cubicBezTo>
                    <a:pt x="198567" y="1939"/>
                    <a:pt x="193998" y="1"/>
                    <a:pt x="1896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39"/>
            <p:cNvSpPr/>
            <p:nvPr/>
          </p:nvSpPr>
          <p:spPr>
            <a:xfrm>
              <a:off x="3983207" y="1982137"/>
              <a:ext cx="1917611" cy="1757942"/>
            </a:xfrm>
            <a:custGeom>
              <a:rect b="b" l="l" r="r" t="t"/>
              <a:pathLst>
                <a:path extrusionOk="0" h="80890" w="88237">
                  <a:moveTo>
                    <a:pt x="66277" y="0"/>
                  </a:moveTo>
                  <a:cubicBezTo>
                    <a:pt x="63834" y="0"/>
                    <a:pt x="61334" y="448"/>
                    <a:pt x="58876" y="1406"/>
                  </a:cubicBezTo>
                  <a:cubicBezTo>
                    <a:pt x="53903" y="3277"/>
                    <a:pt x="48661" y="4228"/>
                    <a:pt x="43404" y="4228"/>
                  </a:cubicBezTo>
                  <a:cubicBezTo>
                    <a:pt x="40808" y="4228"/>
                    <a:pt x="38208" y="3996"/>
                    <a:pt x="35636" y="3529"/>
                  </a:cubicBezTo>
                  <a:cubicBezTo>
                    <a:pt x="34269" y="3287"/>
                    <a:pt x="32911" y="3170"/>
                    <a:pt x="31573" y="3170"/>
                  </a:cubicBezTo>
                  <a:cubicBezTo>
                    <a:pt x="19623" y="3170"/>
                    <a:pt x="9306" y="12487"/>
                    <a:pt x="8575" y="24894"/>
                  </a:cubicBezTo>
                  <a:cubicBezTo>
                    <a:pt x="8504" y="26133"/>
                    <a:pt x="8504" y="27406"/>
                    <a:pt x="8645" y="28679"/>
                  </a:cubicBezTo>
                  <a:cubicBezTo>
                    <a:pt x="9459" y="35825"/>
                    <a:pt x="8327" y="43077"/>
                    <a:pt x="5462" y="49691"/>
                  </a:cubicBezTo>
                  <a:cubicBezTo>
                    <a:pt x="1" y="61820"/>
                    <a:pt x="9216" y="74804"/>
                    <a:pt x="21547" y="74804"/>
                  </a:cubicBezTo>
                  <a:cubicBezTo>
                    <a:pt x="22954" y="74804"/>
                    <a:pt x="24402" y="74635"/>
                    <a:pt x="25872" y="74276"/>
                  </a:cubicBezTo>
                  <a:cubicBezTo>
                    <a:pt x="27847" y="73793"/>
                    <a:pt x="29849" y="73560"/>
                    <a:pt x="31844" y="73560"/>
                  </a:cubicBezTo>
                  <a:cubicBezTo>
                    <a:pt x="36570" y="73560"/>
                    <a:pt x="41256" y="74870"/>
                    <a:pt x="45434" y="77283"/>
                  </a:cubicBezTo>
                  <a:cubicBezTo>
                    <a:pt x="49669" y="79714"/>
                    <a:pt x="54324" y="80890"/>
                    <a:pt x="58934" y="80890"/>
                  </a:cubicBezTo>
                  <a:cubicBezTo>
                    <a:pt x="66799" y="80890"/>
                    <a:pt x="74532" y="77467"/>
                    <a:pt x="79818" y="71022"/>
                  </a:cubicBezTo>
                  <a:cubicBezTo>
                    <a:pt x="88237" y="60834"/>
                    <a:pt x="88060" y="46048"/>
                    <a:pt x="79393" y="36073"/>
                  </a:cubicBezTo>
                  <a:cubicBezTo>
                    <a:pt x="84345" y="31934"/>
                    <a:pt x="87034" y="25673"/>
                    <a:pt x="86645" y="19199"/>
                  </a:cubicBezTo>
                  <a:cubicBezTo>
                    <a:pt x="85958" y="8037"/>
                    <a:pt x="76632" y="0"/>
                    <a:pt x="66277" y="0"/>
                  </a:cubicBezTo>
                  <a:close/>
                </a:path>
              </a:pathLst>
            </a:custGeom>
            <a:solidFill>
              <a:srgbClr val="0C9F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39"/>
            <p:cNvSpPr/>
            <p:nvPr/>
          </p:nvSpPr>
          <p:spPr>
            <a:xfrm rot="-2202362">
              <a:off x="3164486" y="2845909"/>
              <a:ext cx="2109816" cy="2021868"/>
            </a:xfrm>
            <a:custGeom>
              <a:rect b="b" l="l" r="r" t="t"/>
              <a:pathLst>
                <a:path extrusionOk="0" h="80876" w="84394">
                  <a:moveTo>
                    <a:pt x="62426" y="0"/>
                  </a:moveTo>
                  <a:cubicBezTo>
                    <a:pt x="59988" y="0"/>
                    <a:pt x="57491" y="443"/>
                    <a:pt x="55034" y="1392"/>
                  </a:cubicBezTo>
                  <a:cubicBezTo>
                    <a:pt x="50109" y="3269"/>
                    <a:pt x="44919" y="4212"/>
                    <a:pt x="39713" y="4212"/>
                  </a:cubicBezTo>
                  <a:cubicBezTo>
                    <a:pt x="37066" y="4212"/>
                    <a:pt x="34416" y="3968"/>
                    <a:pt x="31793" y="3479"/>
                  </a:cubicBezTo>
                  <a:cubicBezTo>
                    <a:pt x="30435" y="3253"/>
                    <a:pt x="29054" y="3140"/>
                    <a:pt x="27668" y="3140"/>
                  </a:cubicBezTo>
                  <a:cubicBezTo>
                    <a:pt x="27322" y="3140"/>
                    <a:pt x="26975" y="3147"/>
                    <a:pt x="26628" y="3161"/>
                  </a:cubicBezTo>
                  <a:cubicBezTo>
                    <a:pt x="14884" y="3798"/>
                    <a:pt x="5440" y="13136"/>
                    <a:pt x="4732" y="24881"/>
                  </a:cubicBezTo>
                  <a:cubicBezTo>
                    <a:pt x="4661" y="26119"/>
                    <a:pt x="4697" y="27392"/>
                    <a:pt x="4803" y="28666"/>
                  </a:cubicBezTo>
                  <a:cubicBezTo>
                    <a:pt x="5616" y="35846"/>
                    <a:pt x="4520" y="43098"/>
                    <a:pt x="1619" y="49713"/>
                  </a:cubicBezTo>
                  <a:cubicBezTo>
                    <a:pt x="593" y="51941"/>
                    <a:pt x="63" y="54418"/>
                    <a:pt x="63" y="56894"/>
                  </a:cubicBezTo>
                  <a:cubicBezTo>
                    <a:pt x="1" y="66966"/>
                    <a:pt x="8250" y="74771"/>
                    <a:pt x="17835" y="74771"/>
                  </a:cubicBezTo>
                  <a:cubicBezTo>
                    <a:pt x="19224" y="74771"/>
                    <a:pt x="20641" y="74607"/>
                    <a:pt x="22065" y="74262"/>
                  </a:cubicBezTo>
                  <a:cubicBezTo>
                    <a:pt x="24029" y="73779"/>
                    <a:pt x="26024" y="73546"/>
                    <a:pt x="28014" y="73546"/>
                  </a:cubicBezTo>
                  <a:cubicBezTo>
                    <a:pt x="32727" y="73546"/>
                    <a:pt x="37413" y="74856"/>
                    <a:pt x="41592" y="77269"/>
                  </a:cubicBezTo>
                  <a:cubicBezTo>
                    <a:pt x="45827" y="79700"/>
                    <a:pt x="50482" y="80876"/>
                    <a:pt x="55093" y="80876"/>
                  </a:cubicBezTo>
                  <a:cubicBezTo>
                    <a:pt x="62961" y="80876"/>
                    <a:pt x="70702" y="77453"/>
                    <a:pt x="76010" y="71008"/>
                  </a:cubicBezTo>
                  <a:cubicBezTo>
                    <a:pt x="84394" y="60820"/>
                    <a:pt x="84217" y="46034"/>
                    <a:pt x="75551" y="36059"/>
                  </a:cubicBezTo>
                  <a:cubicBezTo>
                    <a:pt x="80503" y="31920"/>
                    <a:pt x="83191" y="25659"/>
                    <a:pt x="82802" y="19221"/>
                  </a:cubicBezTo>
                  <a:cubicBezTo>
                    <a:pt x="82115" y="8022"/>
                    <a:pt x="72800" y="0"/>
                    <a:pt x="62426" y="0"/>
                  </a:cubicBezTo>
                  <a:close/>
                </a:path>
              </a:pathLst>
            </a:custGeom>
            <a:solidFill>
              <a:srgbClr val="F266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2" name="Google Shape;2052;p39"/>
          <p:cNvSpPr/>
          <p:nvPr/>
        </p:nvSpPr>
        <p:spPr>
          <a:xfrm flipH="1" rot="10426344">
            <a:off x="-1110402" y="-524826"/>
            <a:ext cx="3121716" cy="2863629"/>
          </a:xfrm>
          <a:custGeom>
            <a:rect b="b" l="l" r="r" t="t"/>
            <a:pathLst>
              <a:path extrusionOk="0" h="89009" w="97031">
                <a:moveTo>
                  <a:pt x="9226" y="0"/>
                </a:moveTo>
                <a:cubicBezTo>
                  <a:pt x="7084" y="0"/>
                  <a:pt x="5518" y="1282"/>
                  <a:pt x="5518" y="1282"/>
                </a:cubicBezTo>
                <a:lnTo>
                  <a:pt x="0" y="89009"/>
                </a:lnTo>
                <a:lnTo>
                  <a:pt x="97031" y="89009"/>
                </a:lnTo>
                <a:cubicBezTo>
                  <a:pt x="97031" y="87311"/>
                  <a:pt x="91512" y="47480"/>
                  <a:pt x="75417" y="41962"/>
                </a:cubicBezTo>
                <a:cubicBezTo>
                  <a:pt x="61780" y="37306"/>
                  <a:pt x="70410" y="28339"/>
                  <a:pt x="57751" y="28339"/>
                </a:cubicBezTo>
                <a:cubicBezTo>
                  <a:pt x="55502" y="28339"/>
                  <a:pt x="52582" y="28622"/>
                  <a:pt x="48745" y="29263"/>
                </a:cubicBezTo>
                <a:cubicBezTo>
                  <a:pt x="44980" y="29891"/>
                  <a:pt x="41744" y="30184"/>
                  <a:pt x="38948" y="30184"/>
                </a:cubicBezTo>
                <a:cubicBezTo>
                  <a:pt x="22860" y="30184"/>
                  <a:pt x="21347" y="20465"/>
                  <a:pt x="17369" y="8923"/>
                </a:cubicBezTo>
                <a:cubicBezTo>
                  <a:pt x="14893" y="1686"/>
                  <a:pt x="11681" y="0"/>
                  <a:pt x="9226" y="0"/>
                </a:cubicBezTo>
                <a:close/>
              </a:path>
            </a:pathLst>
          </a:custGeom>
          <a:solidFill>
            <a:srgbClr val="2944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2056" name="Shape 2056"/>
        <p:cNvGrpSpPr/>
        <p:nvPr/>
      </p:nvGrpSpPr>
      <p:grpSpPr>
        <a:xfrm>
          <a:off x="0" y="0"/>
          <a:ext cx="0" cy="0"/>
          <a:chOff x="0" y="0"/>
          <a:chExt cx="0" cy="0"/>
        </a:xfrm>
      </p:grpSpPr>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452" name="Shape 452"/>
        <p:cNvGrpSpPr/>
        <p:nvPr/>
      </p:nvGrpSpPr>
      <p:grpSpPr>
        <a:xfrm>
          <a:off x="0" y="0"/>
          <a:ext cx="0" cy="0"/>
          <a:chOff x="0" y="0"/>
          <a:chExt cx="0" cy="0"/>
        </a:xfrm>
      </p:grpSpPr>
      <p:sp>
        <p:nvSpPr>
          <p:cNvPr id="453" name="Google Shape;453;p5"/>
          <p:cNvSpPr txBox="1"/>
          <p:nvPr>
            <p:ph idx="1" type="body"/>
          </p:nvPr>
        </p:nvSpPr>
        <p:spPr>
          <a:xfrm>
            <a:off x="865375" y="1701150"/>
            <a:ext cx="3480000" cy="2652900"/>
          </a:xfrm>
          <a:prstGeom prst="rect">
            <a:avLst/>
          </a:prstGeom>
        </p:spPr>
        <p:txBody>
          <a:bodyPr anchorCtr="0" anchor="t" bIns="91425" lIns="91425" spcFirstLastPara="1" rIns="91425" wrap="square" tIns="91425">
            <a:noAutofit/>
          </a:bodyPr>
          <a:lstStyle>
            <a:lvl1pPr indent="-330200" lvl="0" marL="457200">
              <a:spcBef>
                <a:spcPts val="0"/>
              </a:spcBef>
              <a:spcAft>
                <a:spcPts val="0"/>
              </a:spcAft>
              <a:buSzPts val="1600"/>
              <a:buChar char="●"/>
              <a:defRPr sz="1600"/>
            </a:lvl1pPr>
            <a:lvl2pPr indent="-330200" lvl="1" marL="914400">
              <a:spcBef>
                <a:spcPts val="1600"/>
              </a:spcBef>
              <a:spcAft>
                <a:spcPts val="0"/>
              </a:spcAft>
              <a:buSzPts val="1600"/>
              <a:buChar char="○"/>
              <a:defRPr sz="1600"/>
            </a:lvl2pPr>
            <a:lvl3pPr indent="-330200" lvl="2" marL="1371600">
              <a:spcBef>
                <a:spcPts val="1600"/>
              </a:spcBef>
              <a:spcAft>
                <a:spcPts val="0"/>
              </a:spcAft>
              <a:buSzPts val="1600"/>
              <a:buChar char="■"/>
              <a:defRPr sz="1600"/>
            </a:lvl3pPr>
            <a:lvl4pPr indent="-330200" lvl="3" marL="1828800">
              <a:spcBef>
                <a:spcPts val="1600"/>
              </a:spcBef>
              <a:spcAft>
                <a:spcPts val="0"/>
              </a:spcAft>
              <a:buSzPts val="1600"/>
              <a:buChar char="●"/>
              <a:defRPr sz="1600"/>
            </a:lvl4pPr>
            <a:lvl5pPr indent="-330200" lvl="4" marL="2286000">
              <a:spcBef>
                <a:spcPts val="1600"/>
              </a:spcBef>
              <a:spcAft>
                <a:spcPts val="0"/>
              </a:spcAft>
              <a:buSzPts val="1600"/>
              <a:buChar char="○"/>
              <a:defRPr sz="1600"/>
            </a:lvl5pPr>
            <a:lvl6pPr indent="-330200" lvl="5" marL="2743200">
              <a:spcBef>
                <a:spcPts val="1600"/>
              </a:spcBef>
              <a:spcAft>
                <a:spcPts val="0"/>
              </a:spcAft>
              <a:buSzPts val="1600"/>
              <a:buChar char="■"/>
              <a:defRPr sz="1600"/>
            </a:lvl6pPr>
            <a:lvl7pPr indent="-330200" lvl="6" marL="3200400">
              <a:spcBef>
                <a:spcPts val="1600"/>
              </a:spcBef>
              <a:spcAft>
                <a:spcPts val="0"/>
              </a:spcAft>
              <a:buSzPts val="1600"/>
              <a:buChar char="●"/>
              <a:defRPr sz="1600"/>
            </a:lvl7pPr>
            <a:lvl8pPr indent="-330200" lvl="7" marL="3657600">
              <a:spcBef>
                <a:spcPts val="1600"/>
              </a:spcBef>
              <a:spcAft>
                <a:spcPts val="0"/>
              </a:spcAft>
              <a:buSzPts val="1600"/>
              <a:buChar char="○"/>
              <a:defRPr sz="1600"/>
            </a:lvl8pPr>
            <a:lvl9pPr indent="-330200" lvl="8" marL="4114800">
              <a:spcBef>
                <a:spcPts val="1600"/>
              </a:spcBef>
              <a:spcAft>
                <a:spcPts val="1600"/>
              </a:spcAft>
              <a:buSzPts val="1600"/>
              <a:buChar char="■"/>
              <a:defRPr sz="1600"/>
            </a:lvl9pPr>
          </a:lstStyle>
          <a:p/>
        </p:txBody>
      </p:sp>
      <p:sp>
        <p:nvSpPr>
          <p:cNvPr id="454" name="Google Shape;454;p5"/>
          <p:cNvSpPr txBox="1"/>
          <p:nvPr>
            <p:ph idx="2" type="body"/>
          </p:nvPr>
        </p:nvSpPr>
        <p:spPr>
          <a:xfrm>
            <a:off x="4798625" y="1701150"/>
            <a:ext cx="3480000" cy="2652900"/>
          </a:xfrm>
          <a:prstGeom prst="rect">
            <a:avLst/>
          </a:prstGeom>
        </p:spPr>
        <p:txBody>
          <a:bodyPr anchorCtr="0" anchor="t" bIns="91425" lIns="91425" spcFirstLastPara="1" rIns="91425" wrap="square" tIns="91425">
            <a:noAutofit/>
          </a:bodyPr>
          <a:lstStyle>
            <a:lvl1pPr indent="-330200" lvl="0" marL="457200">
              <a:spcBef>
                <a:spcPts val="0"/>
              </a:spcBef>
              <a:spcAft>
                <a:spcPts val="0"/>
              </a:spcAft>
              <a:buSzPts val="1600"/>
              <a:buChar char="●"/>
              <a:defRPr sz="1600"/>
            </a:lvl1pPr>
            <a:lvl2pPr indent="-330200" lvl="1" marL="914400">
              <a:spcBef>
                <a:spcPts val="1600"/>
              </a:spcBef>
              <a:spcAft>
                <a:spcPts val="0"/>
              </a:spcAft>
              <a:buSzPts val="1600"/>
              <a:buChar char="○"/>
              <a:defRPr sz="1600"/>
            </a:lvl2pPr>
            <a:lvl3pPr indent="-330200" lvl="2" marL="1371600">
              <a:spcBef>
                <a:spcPts val="1600"/>
              </a:spcBef>
              <a:spcAft>
                <a:spcPts val="0"/>
              </a:spcAft>
              <a:buSzPts val="1600"/>
              <a:buChar char="■"/>
              <a:defRPr sz="1600"/>
            </a:lvl3pPr>
            <a:lvl4pPr indent="-330200" lvl="3" marL="1828800">
              <a:spcBef>
                <a:spcPts val="1600"/>
              </a:spcBef>
              <a:spcAft>
                <a:spcPts val="0"/>
              </a:spcAft>
              <a:buSzPts val="1600"/>
              <a:buChar char="●"/>
              <a:defRPr sz="1600"/>
            </a:lvl4pPr>
            <a:lvl5pPr indent="-330200" lvl="4" marL="2286000">
              <a:spcBef>
                <a:spcPts val="1600"/>
              </a:spcBef>
              <a:spcAft>
                <a:spcPts val="0"/>
              </a:spcAft>
              <a:buSzPts val="1600"/>
              <a:buChar char="○"/>
              <a:defRPr sz="1600"/>
            </a:lvl5pPr>
            <a:lvl6pPr indent="-330200" lvl="5" marL="2743200">
              <a:spcBef>
                <a:spcPts val="1600"/>
              </a:spcBef>
              <a:spcAft>
                <a:spcPts val="0"/>
              </a:spcAft>
              <a:buSzPts val="1600"/>
              <a:buChar char="■"/>
              <a:defRPr sz="1600"/>
            </a:lvl6pPr>
            <a:lvl7pPr indent="-330200" lvl="6" marL="3200400">
              <a:spcBef>
                <a:spcPts val="1600"/>
              </a:spcBef>
              <a:spcAft>
                <a:spcPts val="0"/>
              </a:spcAft>
              <a:buSzPts val="1600"/>
              <a:buChar char="●"/>
              <a:defRPr sz="1600"/>
            </a:lvl7pPr>
            <a:lvl8pPr indent="-330200" lvl="7" marL="3657600">
              <a:spcBef>
                <a:spcPts val="1600"/>
              </a:spcBef>
              <a:spcAft>
                <a:spcPts val="0"/>
              </a:spcAft>
              <a:buSzPts val="1600"/>
              <a:buChar char="○"/>
              <a:defRPr sz="1600"/>
            </a:lvl8pPr>
            <a:lvl9pPr indent="-330200" lvl="8" marL="4114800">
              <a:spcBef>
                <a:spcPts val="1600"/>
              </a:spcBef>
              <a:spcAft>
                <a:spcPts val="1600"/>
              </a:spcAft>
              <a:buSzPts val="1600"/>
              <a:buChar char="■"/>
              <a:defRPr sz="1600"/>
            </a:lvl9pPr>
          </a:lstStyle>
          <a:p/>
        </p:txBody>
      </p:sp>
      <p:sp>
        <p:nvSpPr>
          <p:cNvPr id="455" name="Google Shape;455;p5"/>
          <p:cNvSpPr txBox="1"/>
          <p:nvPr>
            <p:ph type="title"/>
          </p:nvPr>
        </p:nvSpPr>
        <p:spPr>
          <a:xfrm>
            <a:off x="993600" y="521225"/>
            <a:ext cx="5250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456" name="Google Shape;456;p5"/>
          <p:cNvSpPr/>
          <p:nvPr/>
        </p:nvSpPr>
        <p:spPr>
          <a:xfrm rot="10800000">
            <a:off x="7086283" y="-125047"/>
            <a:ext cx="2182777" cy="1472552"/>
          </a:xfrm>
          <a:custGeom>
            <a:rect b="b" l="l" r="r" t="t"/>
            <a:pathLst>
              <a:path extrusionOk="0" h="40839" w="60536">
                <a:moveTo>
                  <a:pt x="721" y="0"/>
                </a:moveTo>
                <a:cubicBezTo>
                  <a:pt x="371" y="0"/>
                  <a:pt x="178" y="3"/>
                  <a:pt x="178" y="3"/>
                </a:cubicBezTo>
                <a:lnTo>
                  <a:pt x="1" y="40838"/>
                </a:lnTo>
                <a:lnTo>
                  <a:pt x="59423" y="40838"/>
                </a:lnTo>
                <a:cubicBezTo>
                  <a:pt x="59423" y="40159"/>
                  <a:pt x="60535" y="19603"/>
                  <a:pt x="54093" y="17399"/>
                </a:cubicBezTo>
                <a:cubicBezTo>
                  <a:pt x="49322" y="15766"/>
                  <a:pt x="49805" y="14228"/>
                  <a:pt x="46245" y="14228"/>
                </a:cubicBezTo>
                <a:cubicBezTo>
                  <a:pt x="44998" y="14228"/>
                  <a:pt x="43255" y="14417"/>
                  <a:pt x="40617" y="14856"/>
                </a:cubicBezTo>
                <a:cubicBezTo>
                  <a:pt x="39420" y="15056"/>
                  <a:pt x="38276" y="15149"/>
                  <a:pt x="37187" y="15149"/>
                </a:cubicBezTo>
                <a:cubicBezTo>
                  <a:pt x="29026" y="15149"/>
                  <a:pt x="23937" y="9921"/>
                  <a:pt x="22292" y="5134"/>
                </a:cubicBezTo>
                <a:cubicBezTo>
                  <a:pt x="20609" y="239"/>
                  <a:pt x="3955" y="0"/>
                  <a:pt x="72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5"/>
          <p:cNvSpPr/>
          <p:nvPr/>
        </p:nvSpPr>
        <p:spPr>
          <a:xfrm flipH="1">
            <a:off x="6381275" y="-231821"/>
            <a:ext cx="1109605" cy="1078435"/>
          </a:xfrm>
          <a:custGeom>
            <a:rect b="b" l="l" r="r" t="t"/>
            <a:pathLst>
              <a:path extrusionOk="0" h="32349" w="33284">
                <a:moveTo>
                  <a:pt x="24967" y="0"/>
                </a:moveTo>
                <a:cubicBezTo>
                  <a:pt x="23958" y="0"/>
                  <a:pt x="22957" y="187"/>
                  <a:pt x="22013" y="554"/>
                </a:cubicBezTo>
                <a:cubicBezTo>
                  <a:pt x="20062" y="1312"/>
                  <a:pt x="17999" y="1674"/>
                  <a:pt x="15925" y="1674"/>
                </a:cubicBezTo>
                <a:cubicBezTo>
                  <a:pt x="14856" y="1674"/>
                  <a:pt x="13784" y="1578"/>
                  <a:pt x="12722" y="1391"/>
                </a:cubicBezTo>
                <a:cubicBezTo>
                  <a:pt x="12189" y="1297"/>
                  <a:pt x="11650" y="1251"/>
                  <a:pt x="11110" y="1251"/>
                </a:cubicBezTo>
                <a:cubicBezTo>
                  <a:pt x="10956" y="1251"/>
                  <a:pt x="10803" y="1254"/>
                  <a:pt x="10649" y="1262"/>
                </a:cubicBezTo>
                <a:cubicBezTo>
                  <a:pt x="5969" y="1491"/>
                  <a:pt x="2159" y="5262"/>
                  <a:pt x="1888" y="9940"/>
                </a:cubicBezTo>
                <a:cubicBezTo>
                  <a:pt x="1858" y="10447"/>
                  <a:pt x="1871" y="10955"/>
                  <a:pt x="1923" y="11459"/>
                </a:cubicBezTo>
                <a:cubicBezTo>
                  <a:pt x="2222" y="14327"/>
                  <a:pt x="1821" y="17245"/>
                  <a:pt x="640" y="19875"/>
                </a:cubicBezTo>
                <a:cubicBezTo>
                  <a:pt x="235" y="20779"/>
                  <a:pt x="23" y="21759"/>
                  <a:pt x="20" y="22749"/>
                </a:cubicBezTo>
                <a:cubicBezTo>
                  <a:pt x="1" y="26568"/>
                  <a:pt x="3073" y="29768"/>
                  <a:pt x="6889" y="29896"/>
                </a:cubicBezTo>
                <a:cubicBezTo>
                  <a:pt x="6973" y="29899"/>
                  <a:pt x="7056" y="29900"/>
                  <a:pt x="7140" y="29900"/>
                </a:cubicBezTo>
                <a:cubicBezTo>
                  <a:pt x="7706" y="29900"/>
                  <a:pt x="8269" y="29833"/>
                  <a:pt x="8819" y="29698"/>
                </a:cubicBezTo>
                <a:cubicBezTo>
                  <a:pt x="9604" y="29508"/>
                  <a:pt x="10400" y="29416"/>
                  <a:pt x="11193" y="29416"/>
                </a:cubicBezTo>
                <a:cubicBezTo>
                  <a:pt x="13088" y="29416"/>
                  <a:pt x="14966" y="29941"/>
                  <a:pt x="16638" y="30906"/>
                </a:cubicBezTo>
                <a:cubicBezTo>
                  <a:pt x="18228" y="31823"/>
                  <a:pt x="20074" y="32349"/>
                  <a:pt x="22041" y="32349"/>
                </a:cubicBezTo>
                <a:cubicBezTo>
                  <a:pt x="22154" y="32349"/>
                  <a:pt x="22268" y="32347"/>
                  <a:pt x="22382" y="32344"/>
                </a:cubicBezTo>
                <a:cubicBezTo>
                  <a:pt x="28048" y="32169"/>
                  <a:pt x="32669" y="27570"/>
                  <a:pt x="32869" y="21905"/>
                </a:cubicBezTo>
                <a:cubicBezTo>
                  <a:pt x="32970" y="19038"/>
                  <a:pt x="31955" y="16413"/>
                  <a:pt x="30228" y="14421"/>
                </a:cubicBezTo>
                <a:cubicBezTo>
                  <a:pt x="32123" y="12826"/>
                  <a:pt x="33284" y="10386"/>
                  <a:pt x="33126" y="7681"/>
                </a:cubicBezTo>
                <a:cubicBezTo>
                  <a:pt x="32887" y="3572"/>
                  <a:pt x="29555" y="247"/>
                  <a:pt x="25444" y="14"/>
                </a:cubicBezTo>
                <a:cubicBezTo>
                  <a:pt x="25285" y="5"/>
                  <a:pt x="25126" y="0"/>
                  <a:pt x="249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5"/>
          <p:cNvSpPr/>
          <p:nvPr/>
        </p:nvSpPr>
        <p:spPr>
          <a:xfrm flipH="1">
            <a:off x="6982325" y="-555446"/>
            <a:ext cx="1109605" cy="1078435"/>
          </a:xfrm>
          <a:custGeom>
            <a:rect b="b" l="l" r="r" t="t"/>
            <a:pathLst>
              <a:path extrusionOk="0" h="32349" w="33284">
                <a:moveTo>
                  <a:pt x="24967" y="0"/>
                </a:moveTo>
                <a:cubicBezTo>
                  <a:pt x="23958" y="0"/>
                  <a:pt x="22957" y="187"/>
                  <a:pt x="22013" y="554"/>
                </a:cubicBezTo>
                <a:cubicBezTo>
                  <a:pt x="20062" y="1312"/>
                  <a:pt x="17999" y="1674"/>
                  <a:pt x="15925" y="1674"/>
                </a:cubicBezTo>
                <a:cubicBezTo>
                  <a:pt x="14856" y="1674"/>
                  <a:pt x="13784" y="1578"/>
                  <a:pt x="12722" y="1391"/>
                </a:cubicBezTo>
                <a:cubicBezTo>
                  <a:pt x="12189" y="1297"/>
                  <a:pt x="11650" y="1251"/>
                  <a:pt x="11110" y="1251"/>
                </a:cubicBezTo>
                <a:cubicBezTo>
                  <a:pt x="10956" y="1251"/>
                  <a:pt x="10803" y="1254"/>
                  <a:pt x="10649" y="1262"/>
                </a:cubicBezTo>
                <a:cubicBezTo>
                  <a:pt x="5969" y="1491"/>
                  <a:pt x="2159" y="5262"/>
                  <a:pt x="1888" y="9940"/>
                </a:cubicBezTo>
                <a:cubicBezTo>
                  <a:pt x="1858" y="10447"/>
                  <a:pt x="1871" y="10955"/>
                  <a:pt x="1923" y="11459"/>
                </a:cubicBezTo>
                <a:cubicBezTo>
                  <a:pt x="2222" y="14327"/>
                  <a:pt x="1821" y="17245"/>
                  <a:pt x="640" y="19875"/>
                </a:cubicBezTo>
                <a:cubicBezTo>
                  <a:pt x="235" y="20779"/>
                  <a:pt x="23" y="21759"/>
                  <a:pt x="20" y="22749"/>
                </a:cubicBezTo>
                <a:cubicBezTo>
                  <a:pt x="1" y="26568"/>
                  <a:pt x="3073" y="29768"/>
                  <a:pt x="6889" y="29896"/>
                </a:cubicBezTo>
                <a:cubicBezTo>
                  <a:pt x="6973" y="29899"/>
                  <a:pt x="7056" y="29900"/>
                  <a:pt x="7140" y="29900"/>
                </a:cubicBezTo>
                <a:cubicBezTo>
                  <a:pt x="7706" y="29900"/>
                  <a:pt x="8269" y="29833"/>
                  <a:pt x="8819" y="29698"/>
                </a:cubicBezTo>
                <a:cubicBezTo>
                  <a:pt x="9604" y="29508"/>
                  <a:pt x="10400" y="29416"/>
                  <a:pt x="11193" y="29416"/>
                </a:cubicBezTo>
                <a:cubicBezTo>
                  <a:pt x="13088" y="29416"/>
                  <a:pt x="14966" y="29941"/>
                  <a:pt x="16638" y="30906"/>
                </a:cubicBezTo>
                <a:cubicBezTo>
                  <a:pt x="18228" y="31823"/>
                  <a:pt x="20074" y="32349"/>
                  <a:pt x="22041" y="32349"/>
                </a:cubicBezTo>
                <a:cubicBezTo>
                  <a:pt x="22154" y="32349"/>
                  <a:pt x="22268" y="32347"/>
                  <a:pt x="22382" y="32344"/>
                </a:cubicBezTo>
                <a:cubicBezTo>
                  <a:pt x="28048" y="32169"/>
                  <a:pt x="32669" y="27570"/>
                  <a:pt x="32869" y="21905"/>
                </a:cubicBezTo>
                <a:cubicBezTo>
                  <a:pt x="32970" y="19038"/>
                  <a:pt x="31955" y="16413"/>
                  <a:pt x="30228" y="14421"/>
                </a:cubicBezTo>
                <a:cubicBezTo>
                  <a:pt x="32123" y="12826"/>
                  <a:pt x="33284" y="10386"/>
                  <a:pt x="33126" y="7681"/>
                </a:cubicBezTo>
                <a:cubicBezTo>
                  <a:pt x="32887" y="3572"/>
                  <a:pt x="29555" y="247"/>
                  <a:pt x="25444" y="14"/>
                </a:cubicBezTo>
                <a:cubicBezTo>
                  <a:pt x="25285" y="5"/>
                  <a:pt x="25126" y="0"/>
                  <a:pt x="249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9" name="Google Shape;459;p5"/>
          <p:cNvGrpSpPr/>
          <p:nvPr/>
        </p:nvGrpSpPr>
        <p:grpSpPr>
          <a:xfrm flipH="1">
            <a:off x="7891583" y="51248"/>
            <a:ext cx="1099879" cy="1119944"/>
            <a:chOff x="-5242200" y="-1934287"/>
            <a:chExt cx="875700" cy="891675"/>
          </a:xfrm>
        </p:grpSpPr>
        <p:sp>
          <p:nvSpPr>
            <p:cNvPr id="460" name="Google Shape;460;p5"/>
            <p:cNvSpPr/>
            <p:nvPr/>
          </p:nvSpPr>
          <p:spPr>
            <a:xfrm>
              <a:off x="-4665975" y="-1107862"/>
              <a:ext cx="61625" cy="48775"/>
            </a:xfrm>
            <a:custGeom>
              <a:rect b="b" l="l" r="r" t="t"/>
              <a:pathLst>
                <a:path extrusionOk="0" h="1951" w="2465">
                  <a:moveTo>
                    <a:pt x="1261" y="0"/>
                  </a:moveTo>
                  <a:cubicBezTo>
                    <a:pt x="914" y="0"/>
                    <a:pt x="576" y="157"/>
                    <a:pt x="353" y="444"/>
                  </a:cubicBezTo>
                  <a:lnTo>
                    <a:pt x="352" y="444"/>
                  </a:lnTo>
                  <a:cubicBezTo>
                    <a:pt x="0" y="896"/>
                    <a:pt x="33" y="1538"/>
                    <a:pt x="432" y="1950"/>
                  </a:cubicBezTo>
                  <a:cubicBezTo>
                    <a:pt x="1100" y="1766"/>
                    <a:pt x="1759" y="1544"/>
                    <a:pt x="2404" y="1287"/>
                  </a:cubicBezTo>
                  <a:cubicBezTo>
                    <a:pt x="2465" y="773"/>
                    <a:pt x="2176" y="283"/>
                    <a:pt x="1699" y="87"/>
                  </a:cubicBezTo>
                  <a:cubicBezTo>
                    <a:pt x="1557" y="28"/>
                    <a:pt x="1408" y="0"/>
                    <a:pt x="12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5"/>
            <p:cNvSpPr/>
            <p:nvPr/>
          </p:nvSpPr>
          <p:spPr>
            <a:xfrm>
              <a:off x="-4683450" y="-1242837"/>
              <a:ext cx="65100" cy="57725"/>
            </a:xfrm>
            <a:custGeom>
              <a:rect b="b" l="l" r="r" t="t"/>
              <a:pathLst>
                <a:path extrusionOk="0" h="2309" w="2604">
                  <a:moveTo>
                    <a:pt x="1303" y="0"/>
                  </a:moveTo>
                  <a:cubicBezTo>
                    <a:pt x="960" y="0"/>
                    <a:pt x="620" y="152"/>
                    <a:pt x="392" y="443"/>
                  </a:cubicBezTo>
                  <a:cubicBezTo>
                    <a:pt x="0" y="944"/>
                    <a:pt x="89" y="1670"/>
                    <a:pt x="591" y="2063"/>
                  </a:cubicBezTo>
                  <a:cubicBezTo>
                    <a:pt x="801" y="2228"/>
                    <a:pt x="1052" y="2308"/>
                    <a:pt x="1301" y="2308"/>
                  </a:cubicBezTo>
                  <a:cubicBezTo>
                    <a:pt x="1643" y="2308"/>
                    <a:pt x="1983" y="2156"/>
                    <a:pt x="2210" y="1866"/>
                  </a:cubicBezTo>
                  <a:cubicBezTo>
                    <a:pt x="2604" y="1364"/>
                    <a:pt x="2515" y="638"/>
                    <a:pt x="2013" y="245"/>
                  </a:cubicBezTo>
                  <a:cubicBezTo>
                    <a:pt x="1802"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5"/>
            <p:cNvSpPr/>
            <p:nvPr/>
          </p:nvSpPr>
          <p:spPr>
            <a:xfrm>
              <a:off x="-5104975" y="-1328462"/>
              <a:ext cx="65100" cy="57725"/>
            </a:xfrm>
            <a:custGeom>
              <a:rect b="b" l="l" r="r" t="t"/>
              <a:pathLst>
                <a:path extrusionOk="0" h="2309" w="2604">
                  <a:moveTo>
                    <a:pt x="1303" y="0"/>
                  </a:moveTo>
                  <a:cubicBezTo>
                    <a:pt x="960" y="0"/>
                    <a:pt x="621" y="152"/>
                    <a:pt x="394" y="443"/>
                  </a:cubicBezTo>
                  <a:cubicBezTo>
                    <a:pt x="0" y="945"/>
                    <a:pt x="89" y="1671"/>
                    <a:pt x="591" y="2064"/>
                  </a:cubicBezTo>
                  <a:cubicBezTo>
                    <a:pt x="802" y="2229"/>
                    <a:pt x="1052" y="2308"/>
                    <a:pt x="1301" y="2308"/>
                  </a:cubicBezTo>
                  <a:cubicBezTo>
                    <a:pt x="1644" y="2308"/>
                    <a:pt x="1983" y="2156"/>
                    <a:pt x="2211" y="1865"/>
                  </a:cubicBezTo>
                  <a:cubicBezTo>
                    <a:pt x="2604" y="1363"/>
                    <a:pt x="2515" y="639"/>
                    <a:pt x="2013" y="246"/>
                  </a:cubicBezTo>
                  <a:cubicBezTo>
                    <a:pt x="1802"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5"/>
            <p:cNvSpPr/>
            <p:nvPr/>
          </p:nvSpPr>
          <p:spPr>
            <a:xfrm>
              <a:off x="-4951850" y="-1209887"/>
              <a:ext cx="61775" cy="57700"/>
            </a:xfrm>
            <a:custGeom>
              <a:rect b="b" l="l" r="r" t="t"/>
              <a:pathLst>
                <a:path extrusionOk="0" h="2308" w="2471">
                  <a:moveTo>
                    <a:pt x="1237" y="0"/>
                  </a:moveTo>
                  <a:cubicBezTo>
                    <a:pt x="1191" y="0"/>
                    <a:pt x="1144" y="3"/>
                    <a:pt x="1096" y="9"/>
                  </a:cubicBezTo>
                  <a:cubicBezTo>
                    <a:pt x="634" y="65"/>
                    <a:pt x="251" y="395"/>
                    <a:pt x="125" y="845"/>
                  </a:cubicBezTo>
                  <a:cubicBezTo>
                    <a:pt x="0" y="1294"/>
                    <a:pt x="158" y="1774"/>
                    <a:pt x="525" y="2062"/>
                  </a:cubicBezTo>
                  <a:cubicBezTo>
                    <a:pt x="736" y="2228"/>
                    <a:pt x="987" y="2308"/>
                    <a:pt x="1236" y="2308"/>
                  </a:cubicBezTo>
                  <a:cubicBezTo>
                    <a:pt x="1579" y="2308"/>
                    <a:pt x="1918" y="2156"/>
                    <a:pt x="2146" y="1865"/>
                  </a:cubicBezTo>
                  <a:cubicBezTo>
                    <a:pt x="2433" y="1497"/>
                    <a:pt x="2471" y="993"/>
                    <a:pt x="2241" y="587"/>
                  </a:cubicBezTo>
                  <a:cubicBezTo>
                    <a:pt x="2035" y="221"/>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5"/>
            <p:cNvSpPr/>
            <p:nvPr/>
          </p:nvSpPr>
          <p:spPr>
            <a:xfrm>
              <a:off x="-5086925" y="-1193587"/>
              <a:ext cx="62525" cy="57800"/>
            </a:xfrm>
            <a:custGeom>
              <a:rect b="b" l="l" r="r" t="t"/>
              <a:pathLst>
                <a:path extrusionOk="0" h="2312" w="2501">
                  <a:moveTo>
                    <a:pt x="1244" y="1"/>
                  </a:moveTo>
                  <a:cubicBezTo>
                    <a:pt x="1027" y="1"/>
                    <a:pt x="809" y="62"/>
                    <a:pt x="617" y="185"/>
                  </a:cubicBezTo>
                  <a:cubicBezTo>
                    <a:pt x="199" y="456"/>
                    <a:pt x="0" y="963"/>
                    <a:pt x="126" y="1445"/>
                  </a:cubicBezTo>
                  <a:cubicBezTo>
                    <a:pt x="378" y="1666"/>
                    <a:pt x="638" y="1882"/>
                    <a:pt x="904" y="2091"/>
                  </a:cubicBezTo>
                  <a:cubicBezTo>
                    <a:pt x="1002" y="2168"/>
                    <a:pt x="1102" y="2236"/>
                    <a:pt x="1200" y="2311"/>
                  </a:cubicBezTo>
                  <a:cubicBezTo>
                    <a:pt x="1214" y="2311"/>
                    <a:pt x="1228" y="2311"/>
                    <a:pt x="1242" y="2311"/>
                  </a:cubicBezTo>
                  <a:cubicBezTo>
                    <a:pt x="1722" y="2311"/>
                    <a:pt x="2156" y="2013"/>
                    <a:pt x="2326" y="1561"/>
                  </a:cubicBezTo>
                  <a:cubicBezTo>
                    <a:pt x="2500" y="1094"/>
                    <a:pt x="2356" y="568"/>
                    <a:pt x="1968" y="256"/>
                  </a:cubicBezTo>
                  <a:cubicBezTo>
                    <a:pt x="1757" y="87"/>
                    <a:pt x="1501" y="1"/>
                    <a:pt x="124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5"/>
            <p:cNvSpPr/>
            <p:nvPr/>
          </p:nvSpPr>
          <p:spPr>
            <a:xfrm>
              <a:off x="-4968325" y="-1344912"/>
              <a:ext cx="61800" cy="57700"/>
            </a:xfrm>
            <a:custGeom>
              <a:rect b="b" l="l" r="r" t="t"/>
              <a:pathLst>
                <a:path extrusionOk="0" h="2308" w="2472">
                  <a:moveTo>
                    <a:pt x="1235" y="0"/>
                  </a:moveTo>
                  <a:cubicBezTo>
                    <a:pt x="1189" y="0"/>
                    <a:pt x="1143" y="3"/>
                    <a:pt x="1097" y="8"/>
                  </a:cubicBezTo>
                  <a:cubicBezTo>
                    <a:pt x="634" y="65"/>
                    <a:pt x="251" y="395"/>
                    <a:pt x="126" y="845"/>
                  </a:cubicBezTo>
                  <a:cubicBezTo>
                    <a:pt x="0" y="1294"/>
                    <a:pt x="158" y="1775"/>
                    <a:pt x="525" y="2063"/>
                  </a:cubicBezTo>
                  <a:cubicBezTo>
                    <a:pt x="736" y="2228"/>
                    <a:pt x="987" y="2308"/>
                    <a:pt x="1235" y="2308"/>
                  </a:cubicBezTo>
                  <a:cubicBezTo>
                    <a:pt x="1578" y="2308"/>
                    <a:pt x="1918" y="2156"/>
                    <a:pt x="2146" y="1865"/>
                  </a:cubicBezTo>
                  <a:cubicBezTo>
                    <a:pt x="2433" y="1498"/>
                    <a:pt x="2471" y="993"/>
                    <a:pt x="2241" y="586"/>
                  </a:cubicBezTo>
                  <a:cubicBezTo>
                    <a:pt x="2035" y="221"/>
                    <a:pt x="1648"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5"/>
            <p:cNvSpPr/>
            <p:nvPr/>
          </p:nvSpPr>
          <p:spPr>
            <a:xfrm>
              <a:off x="-4924800" y="-1074912"/>
              <a:ext cx="48200" cy="21825"/>
            </a:xfrm>
            <a:custGeom>
              <a:rect b="b" l="l" r="r" t="t"/>
              <a:pathLst>
                <a:path extrusionOk="0" h="873" w="1928">
                  <a:moveTo>
                    <a:pt x="816" y="1"/>
                  </a:moveTo>
                  <a:cubicBezTo>
                    <a:pt x="514" y="1"/>
                    <a:pt x="218" y="121"/>
                    <a:pt x="0" y="343"/>
                  </a:cubicBezTo>
                  <a:cubicBezTo>
                    <a:pt x="633" y="554"/>
                    <a:pt x="1276" y="731"/>
                    <a:pt x="1927" y="873"/>
                  </a:cubicBezTo>
                  <a:cubicBezTo>
                    <a:pt x="1829" y="469"/>
                    <a:pt x="1520" y="152"/>
                    <a:pt x="1119" y="42"/>
                  </a:cubicBezTo>
                  <a:cubicBezTo>
                    <a:pt x="1019" y="14"/>
                    <a:pt x="917" y="1"/>
                    <a:pt x="81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5"/>
            <p:cNvSpPr/>
            <p:nvPr/>
          </p:nvSpPr>
          <p:spPr>
            <a:xfrm>
              <a:off x="-4816850" y="-1226362"/>
              <a:ext cx="61800" cy="57725"/>
            </a:xfrm>
            <a:custGeom>
              <a:rect b="b" l="l" r="r" t="t"/>
              <a:pathLst>
                <a:path extrusionOk="0" h="2309" w="2472">
                  <a:moveTo>
                    <a:pt x="1238" y="1"/>
                  </a:moveTo>
                  <a:cubicBezTo>
                    <a:pt x="1191" y="1"/>
                    <a:pt x="1144" y="3"/>
                    <a:pt x="1097" y="9"/>
                  </a:cubicBezTo>
                  <a:cubicBezTo>
                    <a:pt x="634" y="65"/>
                    <a:pt x="251" y="395"/>
                    <a:pt x="126" y="845"/>
                  </a:cubicBezTo>
                  <a:cubicBezTo>
                    <a:pt x="0" y="1294"/>
                    <a:pt x="158" y="1774"/>
                    <a:pt x="526" y="2063"/>
                  </a:cubicBezTo>
                  <a:cubicBezTo>
                    <a:pt x="737" y="2228"/>
                    <a:pt x="988" y="2308"/>
                    <a:pt x="1236" y="2308"/>
                  </a:cubicBezTo>
                  <a:cubicBezTo>
                    <a:pt x="1579" y="2308"/>
                    <a:pt x="1918" y="2156"/>
                    <a:pt x="2146" y="1865"/>
                  </a:cubicBezTo>
                  <a:cubicBezTo>
                    <a:pt x="2433" y="1497"/>
                    <a:pt x="2471" y="993"/>
                    <a:pt x="2241" y="586"/>
                  </a:cubicBezTo>
                  <a:cubicBezTo>
                    <a:pt x="2035" y="221"/>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5"/>
            <p:cNvSpPr/>
            <p:nvPr/>
          </p:nvSpPr>
          <p:spPr>
            <a:xfrm>
              <a:off x="-4986450" y="-1479937"/>
              <a:ext cx="65125" cy="57725"/>
            </a:xfrm>
            <a:custGeom>
              <a:rect b="b" l="l" r="r" t="t"/>
              <a:pathLst>
                <a:path extrusionOk="0" h="2309" w="2605">
                  <a:moveTo>
                    <a:pt x="1303" y="0"/>
                  </a:moveTo>
                  <a:cubicBezTo>
                    <a:pt x="961" y="0"/>
                    <a:pt x="622" y="152"/>
                    <a:pt x="394" y="443"/>
                  </a:cubicBezTo>
                  <a:cubicBezTo>
                    <a:pt x="1" y="945"/>
                    <a:pt x="89" y="1671"/>
                    <a:pt x="591" y="2063"/>
                  </a:cubicBezTo>
                  <a:cubicBezTo>
                    <a:pt x="803" y="2228"/>
                    <a:pt x="1053" y="2308"/>
                    <a:pt x="1302" y="2308"/>
                  </a:cubicBezTo>
                  <a:cubicBezTo>
                    <a:pt x="1645" y="2308"/>
                    <a:pt x="1984" y="2156"/>
                    <a:pt x="2211" y="1865"/>
                  </a:cubicBezTo>
                  <a:cubicBezTo>
                    <a:pt x="2604" y="1363"/>
                    <a:pt x="2516" y="639"/>
                    <a:pt x="2014" y="246"/>
                  </a:cubicBezTo>
                  <a:cubicBezTo>
                    <a:pt x="1803"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5"/>
            <p:cNvSpPr/>
            <p:nvPr/>
          </p:nvSpPr>
          <p:spPr>
            <a:xfrm>
              <a:off x="-4833325" y="-1361387"/>
              <a:ext cx="61800" cy="57700"/>
            </a:xfrm>
            <a:custGeom>
              <a:rect b="b" l="l" r="r" t="t"/>
              <a:pathLst>
                <a:path extrusionOk="0" h="2308" w="2472">
                  <a:moveTo>
                    <a:pt x="1236" y="0"/>
                  </a:moveTo>
                  <a:cubicBezTo>
                    <a:pt x="1190" y="0"/>
                    <a:pt x="1143" y="3"/>
                    <a:pt x="1097" y="9"/>
                  </a:cubicBezTo>
                  <a:cubicBezTo>
                    <a:pt x="634" y="66"/>
                    <a:pt x="251" y="396"/>
                    <a:pt x="126" y="846"/>
                  </a:cubicBezTo>
                  <a:cubicBezTo>
                    <a:pt x="1" y="1295"/>
                    <a:pt x="159" y="1775"/>
                    <a:pt x="525" y="2063"/>
                  </a:cubicBezTo>
                  <a:cubicBezTo>
                    <a:pt x="736" y="2228"/>
                    <a:pt x="987" y="2308"/>
                    <a:pt x="1235" y="2308"/>
                  </a:cubicBezTo>
                  <a:cubicBezTo>
                    <a:pt x="1579" y="2308"/>
                    <a:pt x="1918" y="2156"/>
                    <a:pt x="2146" y="1865"/>
                  </a:cubicBezTo>
                  <a:cubicBezTo>
                    <a:pt x="2433" y="1498"/>
                    <a:pt x="2471" y="994"/>
                    <a:pt x="2241" y="587"/>
                  </a:cubicBezTo>
                  <a:cubicBezTo>
                    <a:pt x="2035" y="221"/>
                    <a:pt x="1649" y="0"/>
                    <a:pt x="123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5"/>
            <p:cNvSpPr/>
            <p:nvPr/>
          </p:nvSpPr>
          <p:spPr>
            <a:xfrm>
              <a:off x="-4800975" y="-1091362"/>
              <a:ext cx="64050" cy="48750"/>
            </a:xfrm>
            <a:custGeom>
              <a:rect b="b" l="l" r="r" t="t"/>
              <a:pathLst>
                <a:path extrusionOk="0" h="1950" w="2562">
                  <a:moveTo>
                    <a:pt x="1261" y="0"/>
                  </a:moveTo>
                  <a:cubicBezTo>
                    <a:pt x="919" y="0"/>
                    <a:pt x="579" y="152"/>
                    <a:pt x="352" y="443"/>
                  </a:cubicBezTo>
                  <a:cubicBezTo>
                    <a:pt x="0" y="892"/>
                    <a:pt x="32" y="1531"/>
                    <a:pt x="425" y="1944"/>
                  </a:cubicBezTo>
                  <a:cubicBezTo>
                    <a:pt x="497" y="1947"/>
                    <a:pt x="568" y="1947"/>
                    <a:pt x="640" y="1948"/>
                  </a:cubicBezTo>
                  <a:cubicBezTo>
                    <a:pt x="722" y="1949"/>
                    <a:pt x="805" y="1949"/>
                    <a:pt x="887" y="1949"/>
                  </a:cubicBezTo>
                  <a:cubicBezTo>
                    <a:pt x="1301" y="1949"/>
                    <a:pt x="1715" y="1936"/>
                    <a:pt x="2128" y="1909"/>
                  </a:cubicBezTo>
                  <a:cubicBezTo>
                    <a:pt x="2141" y="1893"/>
                    <a:pt x="2157" y="1882"/>
                    <a:pt x="2169" y="1866"/>
                  </a:cubicBezTo>
                  <a:cubicBezTo>
                    <a:pt x="2562" y="1364"/>
                    <a:pt x="2473" y="638"/>
                    <a:pt x="1971" y="246"/>
                  </a:cubicBezTo>
                  <a:cubicBezTo>
                    <a:pt x="1761" y="81"/>
                    <a:pt x="1510" y="0"/>
                    <a:pt x="12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5"/>
            <p:cNvSpPr/>
            <p:nvPr/>
          </p:nvSpPr>
          <p:spPr>
            <a:xfrm>
              <a:off x="-5238050" y="-1447012"/>
              <a:ext cx="45375" cy="57650"/>
            </a:xfrm>
            <a:custGeom>
              <a:rect b="b" l="l" r="r" t="t"/>
              <a:pathLst>
                <a:path extrusionOk="0" h="2306" w="1815">
                  <a:moveTo>
                    <a:pt x="565" y="1"/>
                  </a:moveTo>
                  <a:cubicBezTo>
                    <a:pt x="372" y="1"/>
                    <a:pt x="178" y="49"/>
                    <a:pt x="0" y="149"/>
                  </a:cubicBezTo>
                  <a:cubicBezTo>
                    <a:pt x="100" y="873"/>
                    <a:pt x="243" y="1590"/>
                    <a:pt x="428" y="2297"/>
                  </a:cubicBezTo>
                  <a:cubicBezTo>
                    <a:pt x="475" y="2303"/>
                    <a:pt x="522" y="2306"/>
                    <a:pt x="569" y="2306"/>
                  </a:cubicBezTo>
                  <a:cubicBezTo>
                    <a:pt x="919" y="2306"/>
                    <a:pt x="1255" y="2146"/>
                    <a:pt x="1475" y="1866"/>
                  </a:cubicBezTo>
                  <a:cubicBezTo>
                    <a:pt x="1815" y="1433"/>
                    <a:pt x="1801" y="820"/>
                    <a:pt x="1442" y="403"/>
                  </a:cubicBezTo>
                  <a:cubicBezTo>
                    <a:pt x="1216" y="140"/>
                    <a:pt x="893" y="1"/>
                    <a:pt x="56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5"/>
            <p:cNvSpPr/>
            <p:nvPr/>
          </p:nvSpPr>
          <p:spPr>
            <a:xfrm>
              <a:off x="-5242200" y="-1581662"/>
              <a:ext cx="32550" cy="57350"/>
            </a:xfrm>
            <a:custGeom>
              <a:rect b="b" l="l" r="r" t="t"/>
              <a:pathLst>
                <a:path extrusionOk="0" h="2294" w="1302">
                  <a:moveTo>
                    <a:pt x="223" y="0"/>
                  </a:moveTo>
                  <a:cubicBezTo>
                    <a:pt x="102" y="759"/>
                    <a:pt x="27" y="1524"/>
                    <a:pt x="1" y="2292"/>
                  </a:cubicBezTo>
                  <a:cubicBezTo>
                    <a:pt x="25" y="2293"/>
                    <a:pt x="49" y="2294"/>
                    <a:pt x="74" y="2294"/>
                  </a:cubicBezTo>
                  <a:cubicBezTo>
                    <a:pt x="427" y="2294"/>
                    <a:pt x="763" y="2132"/>
                    <a:pt x="982" y="1852"/>
                  </a:cubicBezTo>
                  <a:cubicBezTo>
                    <a:pt x="1240" y="1527"/>
                    <a:pt x="1302" y="1088"/>
                    <a:pt x="1144" y="705"/>
                  </a:cubicBezTo>
                  <a:cubicBezTo>
                    <a:pt x="987" y="320"/>
                    <a:pt x="635" y="51"/>
                    <a:pt x="22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5"/>
            <p:cNvSpPr/>
            <p:nvPr/>
          </p:nvSpPr>
          <p:spPr>
            <a:xfrm>
              <a:off x="-5198925" y="-1310637"/>
              <a:ext cx="22600" cy="36275"/>
            </a:xfrm>
            <a:custGeom>
              <a:rect b="b" l="l" r="r" t="t"/>
              <a:pathLst>
                <a:path extrusionOk="0" h="1451" w="904">
                  <a:moveTo>
                    <a:pt x="1" y="0"/>
                  </a:moveTo>
                  <a:cubicBezTo>
                    <a:pt x="231" y="494"/>
                    <a:pt x="482" y="977"/>
                    <a:pt x="755" y="1451"/>
                  </a:cubicBezTo>
                  <a:cubicBezTo>
                    <a:pt x="903" y="992"/>
                    <a:pt x="750" y="489"/>
                    <a:pt x="371" y="191"/>
                  </a:cubicBezTo>
                  <a:cubicBezTo>
                    <a:pt x="260" y="105"/>
                    <a:pt x="135" y="41"/>
                    <a:pt x="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5"/>
            <p:cNvSpPr/>
            <p:nvPr/>
          </p:nvSpPr>
          <p:spPr>
            <a:xfrm>
              <a:off x="-5119800" y="-1463462"/>
              <a:ext cx="61800" cy="57725"/>
            </a:xfrm>
            <a:custGeom>
              <a:rect b="b" l="l" r="r" t="t"/>
              <a:pathLst>
                <a:path extrusionOk="0" h="2309" w="2472">
                  <a:moveTo>
                    <a:pt x="1235" y="1"/>
                  </a:moveTo>
                  <a:cubicBezTo>
                    <a:pt x="1189" y="1"/>
                    <a:pt x="1143" y="3"/>
                    <a:pt x="1097" y="9"/>
                  </a:cubicBezTo>
                  <a:cubicBezTo>
                    <a:pt x="634" y="66"/>
                    <a:pt x="251" y="396"/>
                    <a:pt x="126" y="845"/>
                  </a:cubicBezTo>
                  <a:cubicBezTo>
                    <a:pt x="0" y="1295"/>
                    <a:pt x="158" y="1775"/>
                    <a:pt x="525" y="2064"/>
                  </a:cubicBezTo>
                  <a:cubicBezTo>
                    <a:pt x="736" y="2228"/>
                    <a:pt x="986" y="2308"/>
                    <a:pt x="1235" y="2308"/>
                  </a:cubicBezTo>
                  <a:cubicBezTo>
                    <a:pt x="1578" y="2308"/>
                    <a:pt x="1918" y="2156"/>
                    <a:pt x="2145" y="1865"/>
                  </a:cubicBezTo>
                  <a:cubicBezTo>
                    <a:pt x="2433" y="1498"/>
                    <a:pt x="2471" y="994"/>
                    <a:pt x="2241" y="587"/>
                  </a:cubicBezTo>
                  <a:cubicBezTo>
                    <a:pt x="2035" y="221"/>
                    <a:pt x="1649" y="1"/>
                    <a:pt x="123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5"/>
            <p:cNvSpPr/>
            <p:nvPr/>
          </p:nvSpPr>
          <p:spPr>
            <a:xfrm>
              <a:off x="-5136275" y="-1598462"/>
              <a:ext cx="61800" cy="57700"/>
            </a:xfrm>
            <a:custGeom>
              <a:rect b="b" l="l" r="r" t="t"/>
              <a:pathLst>
                <a:path extrusionOk="0" h="2308" w="2472">
                  <a:moveTo>
                    <a:pt x="1237" y="0"/>
                  </a:moveTo>
                  <a:cubicBezTo>
                    <a:pt x="1191" y="0"/>
                    <a:pt x="1144" y="3"/>
                    <a:pt x="1097" y="9"/>
                  </a:cubicBezTo>
                  <a:cubicBezTo>
                    <a:pt x="634" y="66"/>
                    <a:pt x="250" y="396"/>
                    <a:pt x="125" y="844"/>
                  </a:cubicBezTo>
                  <a:cubicBezTo>
                    <a:pt x="1" y="1295"/>
                    <a:pt x="159" y="1775"/>
                    <a:pt x="525" y="2062"/>
                  </a:cubicBezTo>
                  <a:cubicBezTo>
                    <a:pt x="737" y="2227"/>
                    <a:pt x="987" y="2308"/>
                    <a:pt x="1236" y="2308"/>
                  </a:cubicBezTo>
                  <a:cubicBezTo>
                    <a:pt x="1579" y="2308"/>
                    <a:pt x="1918" y="2156"/>
                    <a:pt x="2145" y="1865"/>
                  </a:cubicBezTo>
                  <a:cubicBezTo>
                    <a:pt x="2433" y="1497"/>
                    <a:pt x="2471" y="992"/>
                    <a:pt x="2241" y="586"/>
                  </a:cubicBezTo>
                  <a:cubicBezTo>
                    <a:pt x="2036" y="222"/>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5"/>
            <p:cNvSpPr/>
            <p:nvPr/>
          </p:nvSpPr>
          <p:spPr>
            <a:xfrm>
              <a:off x="-4564925" y="-1394337"/>
              <a:ext cx="65125" cy="57725"/>
            </a:xfrm>
            <a:custGeom>
              <a:rect b="b" l="l" r="r" t="t"/>
              <a:pathLst>
                <a:path extrusionOk="0" h="2309" w="2605">
                  <a:moveTo>
                    <a:pt x="1303" y="0"/>
                  </a:moveTo>
                  <a:cubicBezTo>
                    <a:pt x="960" y="0"/>
                    <a:pt x="621" y="152"/>
                    <a:pt x="394" y="443"/>
                  </a:cubicBezTo>
                  <a:cubicBezTo>
                    <a:pt x="1" y="945"/>
                    <a:pt x="89" y="1671"/>
                    <a:pt x="591" y="2064"/>
                  </a:cubicBezTo>
                  <a:cubicBezTo>
                    <a:pt x="802" y="2229"/>
                    <a:pt x="1053" y="2308"/>
                    <a:pt x="1301" y="2308"/>
                  </a:cubicBezTo>
                  <a:cubicBezTo>
                    <a:pt x="1644" y="2308"/>
                    <a:pt x="1983" y="2157"/>
                    <a:pt x="2211" y="1867"/>
                  </a:cubicBezTo>
                  <a:cubicBezTo>
                    <a:pt x="2604" y="1365"/>
                    <a:pt x="2516" y="639"/>
                    <a:pt x="2014" y="246"/>
                  </a:cubicBezTo>
                  <a:cubicBezTo>
                    <a:pt x="1803"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5"/>
            <p:cNvSpPr/>
            <p:nvPr/>
          </p:nvSpPr>
          <p:spPr>
            <a:xfrm>
              <a:off x="-4411725" y="-1275687"/>
              <a:ext cx="36200" cy="44850"/>
            </a:xfrm>
            <a:custGeom>
              <a:rect b="b" l="l" r="r" t="t"/>
              <a:pathLst>
                <a:path extrusionOk="0" h="1794" w="1448">
                  <a:moveTo>
                    <a:pt x="1229" y="0"/>
                  </a:moveTo>
                  <a:cubicBezTo>
                    <a:pt x="880" y="0"/>
                    <a:pt x="545" y="159"/>
                    <a:pt x="325" y="440"/>
                  </a:cubicBezTo>
                  <a:cubicBezTo>
                    <a:pt x="18" y="834"/>
                    <a:pt x="0" y="1380"/>
                    <a:pt x="282" y="1794"/>
                  </a:cubicBezTo>
                  <a:cubicBezTo>
                    <a:pt x="703" y="1226"/>
                    <a:pt x="1093" y="633"/>
                    <a:pt x="1448" y="21"/>
                  </a:cubicBezTo>
                  <a:cubicBezTo>
                    <a:pt x="1375" y="7"/>
                    <a:pt x="1301" y="0"/>
                    <a:pt x="122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5"/>
            <p:cNvSpPr/>
            <p:nvPr/>
          </p:nvSpPr>
          <p:spPr>
            <a:xfrm>
              <a:off x="-4546850" y="-1259287"/>
              <a:ext cx="61800" cy="57700"/>
            </a:xfrm>
            <a:custGeom>
              <a:rect b="b" l="l" r="r" t="t"/>
              <a:pathLst>
                <a:path extrusionOk="0" h="2308" w="2472">
                  <a:moveTo>
                    <a:pt x="1239" y="0"/>
                  </a:moveTo>
                  <a:cubicBezTo>
                    <a:pt x="1193" y="0"/>
                    <a:pt x="1146" y="3"/>
                    <a:pt x="1098" y="9"/>
                  </a:cubicBezTo>
                  <a:cubicBezTo>
                    <a:pt x="634" y="64"/>
                    <a:pt x="251" y="394"/>
                    <a:pt x="126" y="844"/>
                  </a:cubicBezTo>
                  <a:cubicBezTo>
                    <a:pt x="1" y="1293"/>
                    <a:pt x="159" y="1775"/>
                    <a:pt x="527" y="2062"/>
                  </a:cubicBezTo>
                  <a:cubicBezTo>
                    <a:pt x="738" y="2228"/>
                    <a:pt x="989" y="2308"/>
                    <a:pt x="1237" y="2308"/>
                  </a:cubicBezTo>
                  <a:cubicBezTo>
                    <a:pt x="1580" y="2308"/>
                    <a:pt x="1919" y="2156"/>
                    <a:pt x="2147" y="1865"/>
                  </a:cubicBezTo>
                  <a:cubicBezTo>
                    <a:pt x="2434" y="1497"/>
                    <a:pt x="2472" y="992"/>
                    <a:pt x="2243" y="587"/>
                  </a:cubicBezTo>
                  <a:cubicBezTo>
                    <a:pt x="2036" y="221"/>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5"/>
            <p:cNvSpPr/>
            <p:nvPr/>
          </p:nvSpPr>
          <p:spPr>
            <a:xfrm>
              <a:off x="-4428300" y="-1410762"/>
              <a:ext cx="61800" cy="57700"/>
            </a:xfrm>
            <a:custGeom>
              <a:rect b="b" l="l" r="r" t="t"/>
              <a:pathLst>
                <a:path extrusionOk="0" h="2308" w="2472">
                  <a:moveTo>
                    <a:pt x="1239" y="0"/>
                  </a:moveTo>
                  <a:cubicBezTo>
                    <a:pt x="1192" y="0"/>
                    <a:pt x="1145" y="3"/>
                    <a:pt x="1098" y="9"/>
                  </a:cubicBezTo>
                  <a:cubicBezTo>
                    <a:pt x="634" y="64"/>
                    <a:pt x="251" y="394"/>
                    <a:pt x="126" y="844"/>
                  </a:cubicBezTo>
                  <a:cubicBezTo>
                    <a:pt x="1" y="1293"/>
                    <a:pt x="159" y="1774"/>
                    <a:pt x="527" y="2062"/>
                  </a:cubicBezTo>
                  <a:cubicBezTo>
                    <a:pt x="738" y="2227"/>
                    <a:pt x="988" y="2308"/>
                    <a:pt x="1237" y="2308"/>
                  </a:cubicBezTo>
                  <a:cubicBezTo>
                    <a:pt x="1579" y="2308"/>
                    <a:pt x="1918" y="2156"/>
                    <a:pt x="2146" y="1865"/>
                  </a:cubicBezTo>
                  <a:cubicBezTo>
                    <a:pt x="2433" y="1497"/>
                    <a:pt x="2471" y="992"/>
                    <a:pt x="2242" y="587"/>
                  </a:cubicBezTo>
                  <a:cubicBezTo>
                    <a:pt x="2036" y="221"/>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5"/>
            <p:cNvSpPr/>
            <p:nvPr/>
          </p:nvSpPr>
          <p:spPr>
            <a:xfrm>
              <a:off x="-4446375" y="-1545837"/>
              <a:ext cx="65100" cy="57750"/>
            </a:xfrm>
            <a:custGeom>
              <a:rect b="b" l="l" r="r" t="t"/>
              <a:pathLst>
                <a:path extrusionOk="0" h="2310" w="2604">
                  <a:moveTo>
                    <a:pt x="1302" y="1"/>
                  </a:moveTo>
                  <a:cubicBezTo>
                    <a:pt x="960" y="1"/>
                    <a:pt x="621" y="153"/>
                    <a:pt x="394" y="444"/>
                  </a:cubicBezTo>
                  <a:cubicBezTo>
                    <a:pt x="0" y="946"/>
                    <a:pt x="89" y="1672"/>
                    <a:pt x="591" y="2065"/>
                  </a:cubicBezTo>
                  <a:cubicBezTo>
                    <a:pt x="802" y="2230"/>
                    <a:pt x="1052" y="2309"/>
                    <a:pt x="1300" y="2309"/>
                  </a:cubicBezTo>
                  <a:cubicBezTo>
                    <a:pt x="1643" y="2309"/>
                    <a:pt x="1982" y="2157"/>
                    <a:pt x="2210" y="1866"/>
                  </a:cubicBezTo>
                  <a:cubicBezTo>
                    <a:pt x="2604" y="1364"/>
                    <a:pt x="2515" y="640"/>
                    <a:pt x="2013" y="247"/>
                  </a:cubicBezTo>
                  <a:cubicBezTo>
                    <a:pt x="1802" y="81"/>
                    <a:pt x="1551" y="1"/>
                    <a:pt x="1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5"/>
            <p:cNvSpPr/>
            <p:nvPr/>
          </p:nvSpPr>
          <p:spPr>
            <a:xfrm>
              <a:off x="-4867875" y="-1631437"/>
              <a:ext cx="65125" cy="57750"/>
            </a:xfrm>
            <a:custGeom>
              <a:rect b="b" l="l" r="r" t="t"/>
              <a:pathLst>
                <a:path extrusionOk="0" h="2310" w="2605">
                  <a:moveTo>
                    <a:pt x="1303" y="1"/>
                  </a:moveTo>
                  <a:cubicBezTo>
                    <a:pt x="960" y="1"/>
                    <a:pt x="621" y="153"/>
                    <a:pt x="394" y="444"/>
                  </a:cubicBezTo>
                  <a:cubicBezTo>
                    <a:pt x="1" y="946"/>
                    <a:pt x="89" y="1672"/>
                    <a:pt x="591" y="2065"/>
                  </a:cubicBezTo>
                  <a:cubicBezTo>
                    <a:pt x="802" y="2229"/>
                    <a:pt x="1052" y="2309"/>
                    <a:pt x="1301" y="2309"/>
                  </a:cubicBezTo>
                  <a:cubicBezTo>
                    <a:pt x="1644" y="2309"/>
                    <a:pt x="1983" y="2157"/>
                    <a:pt x="2211" y="1866"/>
                  </a:cubicBezTo>
                  <a:cubicBezTo>
                    <a:pt x="2604" y="1364"/>
                    <a:pt x="2516" y="640"/>
                    <a:pt x="2014" y="247"/>
                  </a:cubicBezTo>
                  <a:cubicBezTo>
                    <a:pt x="1802" y="81"/>
                    <a:pt x="1552" y="1"/>
                    <a:pt x="130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5"/>
            <p:cNvSpPr/>
            <p:nvPr/>
          </p:nvSpPr>
          <p:spPr>
            <a:xfrm>
              <a:off x="-4714775" y="-1512862"/>
              <a:ext cx="61775" cy="57700"/>
            </a:xfrm>
            <a:custGeom>
              <a:rect b="b" l="l" r="r" t="t"/>
              <a:pathLst>
                <a:path extrusionOk="0" h="2308" w="2471">
                  <a:moveTo>
                    <a:pt x="1235" y="0"/>
                  </a:moveTo>
                  <a:cubicBezTo>
                    <a:pt x="1189" y="0"/>
                    <a:pt x="1143" y="3"/>
                    <a:pt x="1096" y="9"/>
                  </a:cubicBezTo>
                  <a:cubicBezTo>
                    <a:pt x="634" y="66"/>
                    <a:pt x="251" y="396"/>
                    <a:pt x="125" y="846"/>
                  </a:cubicBezTo>
                  <a:cubicBezTo>
                    <a:pt x="0" y="1295"/>
                    <a:pt x="158" y="1775"/>
                    <a:pt x="526" y="2063"/>
                  </a:cubicBezTo>
                  <a:cubicBezTo>
                    <a:pt x="737" y="2228"/>
                    <a:pt x="987" y="2308"/>
                    <a:pt x="1235" y="2308"/>
                  </a:cubicBezTo>
                  <a:cubicBezTo>
                    <a:pt x="1578" y="2308"/>
                    <a:pt x="1918" y="2156"/>
                    <a:pt x="2146" y="1865"/>
                  </a:cubicBezTo>
                  <a:cubicBezTo>
                    <a:pt x="2433" y="1498"/>
                    <a:pt x="2471" y="994"/>
                    <a:pt x="2241" y="586"/>
                  </a:cubicBezTo>
                  <a:cubicBezTo>
                    <a:pt x="2035" y="221"/>
                    <a:pt x="1649"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5"/>
            <p:cNvSpPr/>
            <p:nvPr/>
          </p:nvSpPr>
          <p:spPr>
            <a:xfrm>
              <a:off x="-4849800" y="-1496387"/>
              <a:ext cx="61800" cy="57700"/>
            </a:xfrm>
            <a:custGeom>
              <a:rect b="b" l="l" r="r" t="t"/>
              <a:pathLst>
                <a:path extrusionOk="0" h="2308" w="2472">
                  <a:moveTo>
                    <a:pt x="1236" y="0"/>
                  </a:moveTo>
                  <a:cubicBezTo>
                    <a:pt x="1190" y="0"/>
                    <a:pt x="1144" y="3"/>
                    <a:pt x="1097" y="8"/>
                  </a:cubicBezTo>
                  <a:cubicBezTo>
                    <a:pt x="634" y="65"/>
                    <a:pt x="251" y="395"/>
                    <a:pt x="126" y="845"/>
                  </a:cubicBezTo>
                  <a:cubicBezTo>
                    <a:pt x="1" y="1294"/>
                    <a:pt x="159" y="1775"/>
                    <a:pt x="526" y="2063"/>
                  </a:cubicBezTo>
                  <a:cubicBezTo>
                    <a:pt x="737" y="2228"/>
                    <a:pt x="987" y="2308"/>
                    <a:pt x="1236" y="2308"/>
                  </a:cubicBezTo>
                  <a:cubicBezTo>
                    <a:pt x="1579" y="2308"/>
                    <a:pt x="1919" y="2156"/>
                    <a:pt x="2147" y="1865"/>
                  </a:cubicBezTo>
                  <a:cubicBezTo>
                    <a:pt x="2434" y="1498"/>
                    <a:pt x="2472" y="993"/>
                    <a:pt x="2241" y="586"/>
                  </a:cubicBezTo>
                  <a:cubicBezTo>
                    <a:pt x="2035" y="221"/>
                    <a:pt x="1649" y="0"/>
                    <a:pt x="123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5"/>
            <p:cNvSpPr/>
            <p:nvPr/>
          </p:nvSpPr>
          <p:spPr>
            <a:xfrm>
              <a:off x="-4731250" y="-1647862"/>
              <a:ext cx="61800" cy="57700"/>
            </a:xfrm>
            <a:custGeom>
              <a:rect b="b" l="l" r="r" t="t"/>
              <a:pathLst>
                <a:path extrusionOk="0" h="2308" w="2472">
                  <a:moveTo>
                    <a:pt x="1235" y="0"/>
                  </a:moveTo>
                  <a:cubicBezTo>
                    <a:pt x="1189" y="0"/>
                    <a:pt x="1143" y="3"/>
                    <a:pt x="1097" y="8"/>
                  </a:cubicBezTo>
                  <a:cubicBezTo>
                    <a:pt x="634" y="65"/>
                    <a:pt x="251" y="395"/>
                    <a:pt x="126" y="844"/>
                  </a:cubicBezTo>
                  <a:cubicBezTo>
                    <a:pt x="0" y="1294"/>
                    <a:pt x="158" y="1775"/>
                    <a:pt x="526" y="2063"/>
                  </a:cubicBezTo>
                  <a:cubicBezTo>
                    <a:pt x="737" y="2228"/>
                    <a:pt x="987" y="2308"/>
                    <a:pt x="1235" y="2308"/>
                  </a:cubicBezTo>
                  <a:cubicBezTo>
                    <a:pt x="1578" y="2308"/>
                    <a:pt x="1918" y="2156"/>
                    <a:pt x="2146" y="1865"/>
                  </a:cubicBezTo>
                  <a:cubicBezTo>
                    <a:pt x="2433" y="1497"/>
                    <a:pt x="2471" y="992"/>
                    <a:pt x="2241" y="586"/>
                  </a:cubicBezTo>
                  <a:cubicBezTo>
                    <a:pt x="2035" y="221"/>
                    <a:pt x="1649"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5"/>
            <p:cNvSpPr/>
            <p:nvPr/>
          </p:nvSpPr>
          <p:spPr>
            <a:xfrm>
              <a:off x="-4698325" y="-1377862"/>
              <a:ext cx="61800" cy="57725"/>
            </a:xfrm>
            <a:custGeom>
              <a:rect b="b" l="l" r="r" t="t"/>
              <a:pathLst>
                <a:path extrusionOk="0" h="2309" w="2472">
                  <a:moveTo>
                    <a:pt x="1236" y="1"/>
                  </a:moveTo>
                  <a:cubicBezTo>
                    <a:pt x="1190" y="1"/>
                    <a:pt x="1144" y="3"/>
                    <a:pt x="1097" y="9"/>
                  </a:cubicBezTo>
                  <a:cubicBezTo>
                    <a:pt x="634" y="66"/>
                    <a:pt x="251" y="396"/>
                    <a:pt x="126" y="846"/>
                  </a:cubicBezTo>
                  <a:cubicBezTo>
                    <a:pt x="1" y="1295"/>
                    <a:pt x="159" y="1775"/>
                    <a:pt x="527" y="2064"/>
                  </a:cubicBezTo>
                  <a:cubicBezTo>
                    <a:pt x="737" y="2228"/>
                    <a:pt x="987" y="2308"/>
                    <a:pt x="1236" y="2308"/>
                  </a:cubicBezTo>
                  <a:cubicBezTo>
                    <a:pt x="1579" y="2308"/>
                    <a:pt x="1919" y="2156"/>
                    <a:pt x="2147" y="1865"/>
                  </a:cubicBezTo>
                  <a:cubicBezTo>
                    <a:pt x="2434" y="1498"/>
                    <a:pt x="2472" y="994"/>
                    <a:pt x="2241" y="587"/>
                  </a:cubicBezTo>
                  <a:cubicBezTo>
                    <a:pt x="2036" y="222"/>
                    <a:pt x="1649"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5"/>
            <p:cNvSpPr/>
            <p:nvPr/>
          </p:nvSpPr>
          <p:spPr>
            <a:xfrm>
              <a:off x="-4579775" y="-1529337"/>
              <a:ext cx="61800" cy="57725"/>
            </a:xfrm>
            <a:custGeom>
              <a:rect b="b" l="l" r="r" t="t"/>
              <a:pathLst>
                <a:path extrusionOk="0" h="2309" w="2472">
                  <a:moveTo>
                    <a:pt x="1236" y="1"/>
                  </a:moveTo>
                  <a:cubicBezTo>
                    <a:pt x="1190" y="1"/>
                    <a:pt x="1144" y="3"/>
                    <a:pt x="1098" y="9"/>
                  </a:cubicBezTo>
                  <a:cubicBezTo>
                    <a:pt x="634" y="66"/>
                    <a:pt x="251" y="396"/>
                    <a:pt x="126" y="845"/>
                  </a:cubicBezTo>
                  <a:cubicBezTo>
                    <a:pt x="0" y="1295"/>
                    <a:pt x="159" y="1775"/>
                    <a:pt x="526" y="2064"/>
                  </a:cubicBezTo>
                  <a:cubicBezTo>
                    <a:pt x="738" y="2228"/>
                    <a:pt x="988" y="2309"/>
                    <a:pt x="1237" y="2309"/>
                  </a:cubicBezTo>
                  <a:cubicBezTo>
                    <a:pt x="1579" y="2309"/>
                    <a:pt x="1918" y="2157"/>
                    <a:pt x="2146" y="1865"/>
                  </a:cubicBezTo>
                  <a:cubicBezTo>
                    <a:pt x="2433" y="1498"/>
                    <a:pt x="2471" y="994"/>
                    <a:pt x="2242" y="587"/>
                  </a:cubicBezTo>
                  <a:cubicBezTo>
                    <a:pt x="2035" y="221"/>
                    <a:pt x="1649"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5"/>
            <p:cNvSpPr/>
            <p:nvPr/>
          </p:nvSpPr>
          <p:spPr>
            <a:xfrm>
              <a:off x="-4749325" y="-1782912"/>
              <a:ext cx="65100" cy="57750"/>
            </a:xfrm>
            <a:custGeom>
              <a:rect b="b" l="l" r="r" t="t"/>
              <a:pathLst>
                <a:path extrusionOk="0" h="2310" w="2604">
                  <a:moveTo>
                    <a:pt x="1302" y="1"/>
                  </a:moveTo>
                  <a:cubicBezTo>
                    <a:pt x="959" y="1"/>
                    <a:pt x="620" y="153"/>
                    <a:pt x="392" y="444"/>
                  </a:cubicBezTo>
                  <a:cubicBezTo>
                    <a:pt x="0" y="946"/>
                    <a:pt x="89" y="1672"/>
                    <a:pt x="591" y="2063"/>
                  </a:cubicBezTo>
                  <a:cubicBezTo>
                    <a:pt x="802" y="2229"/>
                    <a:pt x="1052" y="2309"/>
                    <a:pt x="1301" y="2309"/>
                  </a:cubicBezTo>
                  <a:cubicBezTo>
                    <a:pt x="1644" y="2309"/>
                    <a:pt x="1983" y="2157"/>
                    <a:pt x="2210" y="1866"/>
                  </a:cubicBezTo>
                  <a:cubicBezTo>
                    <a:pt x="2604" y="1364"/>
                    <a:pt x="2515" y="639"/>
                    <a:pt x="2013" y="247"/>
                  </a:cubicBezTo>
                  <a:cubicBezTo>
                    <a:pt x="1802" y="81"/>
                    <a:pt x="1551" y="1"/>
                    <a:pt x="1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5"/>
            <p:cNvSpPr/>
            <p:nvPr/>
          </p:nvSpPr>
          <p:spPr>
            <a:xfrm>
              <a:off x="-4596250" y="-1664337"/>
              <a:ext cx="61800" cy="57700"/>
            </a:xfrm>
            <a:custGeom>
              <a:rect b="b" l="l" r="r" t="t"/>
              <a:pathLst>
                <a:path extrusionOk="0" h="2308" w="2472">
                  <a:moveTo>
                    <a:pt x="1237" y="0"/>
                  </a:moveTo>
                  <a:cubicBezTo>
                    <a:pt x="1191" y="0"/>
                    <a:pt x="1145" y="3"/>
                    <a:pt x="1098" y="9"/>
                  </a:cubicBezTo>
                  <a:cubicBezTo>
                    <a:pt x="634" y="66"/>
                    <a:pt x="251" y="396"/>
                    <a:pt x="126" y="844"/>
                  </a:cubicBezTo>
                  <a:cubicBezTo>
                    <a:pt x="1" y="1295"/>
                    <a:pt x="159" y="1775"/>
                    <a:pt x="527" y="2063"/>
                  </a:cubicBezTo>
                  <a:cubicBezTo>
                    <a:pt x="738" y="2228"/>
                    <a:pt x="988" y="2308"/>
                    <a:pt x="1236" y="2308"/>
                  </a:cubicBezTo>
                  <a:cubicBezTo>
                    <a:pt x="1579" y="2308"/>
                    <a:pt x="1918" y="2156"/>
                    <a:pt x="2146" y="1865"/>
                  </a:cubicBezTo>
                  <a:cubicBezTo>
                    <a:pt x="2433" y="1497"/>
                    <a:pt x="2471" y="992"/>
                    <a:pt x="2243" y="586"/>
                  </a:cubicBezTo>
                  <a:cubicBezTo>
                    <a:pt x="2035" y="221"/>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5"/>
            <p:cNvSpPr/>
            <p:nvPr/>
          </p:nvSpPr>
          <p:spPr>
            <a:xfrm>
              <a:off x="-5127825" y="-1831437"/>
              <a:ext cx="17150" cy="18575"/>
            </a:xfrm>
            <a:custGeom>
              <a:rect b="b" l="l" r="r" t="t"/>
              <a:pathLst>
                <a:path extrusionOk="0" h="743" w="686">
                  <a:moveTo>
                    <a:pt x="686" y="0"/>
                  </a:moveTo>
                  <a:cubicBezTo>
                    <a:pt x="452" y="240"/>
                    <a:pt x="224" y="487"/>
                    <a:pt x="0" y="742"/>
                  </a:cubicBezTo>
                  <a:cubicBezTo>
                    <a:pt x="333" y="617"/>
                    <a:pt x="587" y="343"/>
                    <a:pt x="68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5"/>
            <p:cNvSpPr/>
            <p:nvPr/>
          </p:nvSpPr>
          <p:spPr>
            <a:xfrm>
              <a:off x="-5017725" y="-1749962"/>
              <a:ext cx="61775" cy="57725"/>
            </a:xfrm>
            <a:custGeom>
              <a:rect b="b" l="l" r="r" t="t"/>
              <a:pathLst>
                <a:path extrusionOk="0" h="2309" w="2471">
                  <a:moveTo>
                    <a:pt x="1237" y="1"/>
                  </a:moveTo>
                  <a:cubicBezTo>
                    <a:pt x="1190" y="1"/>
                    <a:pt x="1143" y="4"/>
                    <a:pt x="1096" y="10"/>
                  </a:cubicBezTo>
                  <a:cubicBezTo>
                    <a:pt x="634" y="67"/>
                    <a:pt x="249" y="397"/>
                    <a:pt x="125" y="845"/>
                  </a:cubicBezTo>
                  <a:cubicBezTo>
                    <a:pt x="0" y="1296"/>
                    <a:pt x="158" y="1776"/>
                    <a:pt x="525" y="2064"/>
                  </a:cubicBezTo>
                  <a:cubicBezTo>
                    <a:pt x="736" y="2229"/>
                    <a:pt x="986" y="2309"/>
                    <a:pt x="1235" y="2309"/>
                  </a:cubicBezTo>
                  <a:cubicBezTo>
                    <a:pt x="1578" y="2309"/>
                    <a:pt x="1918" y="2157"/>
                    <a:pt x="2146" y="1866"/>
                  </a:cubicBezTo>
                  <a:cubicBezTo>
                    <a:pt x="2433" y="1498"/>
                    <a:pt x="2471" y="993"/>
                    <a:pt x="2241" y="587"/>
                  </a:cubicBezTo>
                  <a:cubicBezTo>
                    <a:pt x="2035" y="223"/>
                    <a:pt x="1649" y="1"/>
                    <a:pt x="123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5"/>
            <p:cNvSpPr/>
            <p:nvPr/>
          </p:nvSpPr>
          <p:spPr>
            <a:xfrm>
              <a:off x="-5152750" y="-1733487"/>
              <a:ext cx="61800" cy="57725"/>
            </a:xfrm>
            <a:custGeom>
              <a:rect b="b" l="l" r="r" t="t"/>
              <a:pathLst>
                <a:path extrusionOk="0" h="2309" w="2472">
                  <a:moveTo>
                    <a:pt x="1238" y="1"/>
                  </a:moveTo>
                  <a:cubicBezTo>
                    <a:pt x="1191" y="1"/>
                    <a:pt x="1144" y="4"/>
                    <a:pt x="1097" y="9"/>
                  </a:cubicBezTo>
                  <a:cubicBezTo>
                    <a:pt x="634" y="66"/>
                    <a:pt x="250" y="396"/>
                    <a:pt x="125" y="845"/>
                  </a:cubicBezTo>
                  <a:cubicBezTo>
                    <a:pt x="1" y="1295"/>
                    <a:pt x="159" y="1776"/>
                    <a:pt x="526" y="2063"/>
                  </a:cubicBezTo>
                  <a:cubicBezTo>
                    <a:pt x="737" y="2228"/>
                    <a:pt x="988" y="2308"/>
                    <a:pt x="1236" y="2308"/>
                  </a:cubicBezTo>
                  <a:cubicBezTo>
                    <a:pt x="1579" y="2308"/>
                    <a:pt x="1918" y="2156"/>
                    <a:pt x="2145" y="1866"/>
                  </a:cubicBezTo>
                  <a:cubicBezTo>
                    <a:pt x="2434" y="1498"/>
                    <a:pt x="2472" y="993"/>
                    <a:pt x="2241" y="587"/>
                  </a:cubicBezTo>
                  <a:cubicBezTo>
                    <a:pt x="2036" y="223"/>
                    <a:pt x="1649"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5"/>
            <p:cNvSpPr/>
            <p:nvPr/>
          </p:nvSpPr>
          <p:spPr>
            <a:xfrm>
              <a:off x="-5034200" y="-1884962"/>
              <a:ext cx="61800" cy="57725"/>
            </a:xfrm>
            <a:custGeom>
              <a:rect b="b" l="l" r="r" t="t"/>
              <a:pathLst>
                <a:path extrusionOk="0" h="2309" w="2472">
                  <a:moveTo>
                    <a:pt x="1238" y="1"/>
                  </a:moveTo>
                  <a:cubicBezTo>
                    <a:pt x="1191" y="1"/>
                    <a:pt x="1144" y="4"/>
                    <a:pt x="1097" y="9"/>
                  </a:cubicBezTo>
                  <a:cubicBezTo>
                    <a:pt x="634" y="66"/>
                    <a:pt x="251" y="395"/>
                    <a:pt x="126" y="845"/>
                  </a:cubicBezTo>
                  <a:cubicBezTo>
                    <a:pt x="0" y="1295"/>
                    <a:pt x="158" y="1776"/>
                    <a:pt x="525" y="2063"/>
                  </a:cubicBezTo>
                  <a:cubicBezTo>
                    <a:pt x="736" y="2228"/>
                    <a:pt x="987" y="2308"/>
                    <a:pt x="1236" y="2308"/>
                  </a:cubicBezTo>
                  <a:cubicBezTo>
                    <a:pt x="1579" y="2308"/>
                    <a:pt x="1918" y="2156"/>
                    <a:pt x="2146" y="1865"/>
                  </a:cubicBezTo>
                  <a:cubicBezTo>
                    <a:pt x="2433" y="1498"/>
                    <a:pt x="2471" y="993"/>
                    <a:pt x="2241" y="587"/>
                  </a:cubicBezTo>
                  <a:cubicBezTo>
                    <a:pt x="2035" y="222"/>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5"/>
            <p:cNvSpPr/>
            <p:nvPr/>
          </p:nvSpPr>
          <p:spPr>
            <a:xfrm>
              <a:off x="-5001275" y="-1614937"/>
              <a:ext cx="61800" cy="57725"/>
            </a:xfrm>
            <a:custGeom>
              <a:rect b="b" l="l" r="r" t="t"/>
              <a:pathLst>
                <a:path extrusionOk="0" h="2309" w="2472">
                  <a:moveTo>
                    <a:pt x="1236" y="1"/>
                  </a:moveTo>
                  <a:cubicBezTo>
                    <a:pt x="1190" y="1"/>
                    <a:pt x="1143" y="3"/>
                    <a:pt x="1097" y="9"/>
                  </a:cubicBezTo>
                  <a:cubicBezTo>
                    <a:pt x="634" y="66"/>
                    <a:pt x="251" y="396"/>
                    <a:pt x="126" y="845"/>
                  </a:cubicBezTo>
                  <a:cubicBezTo>
                    <a:pt x="1" y="1295"/>
                    <a:pt x="159" y="1775"/>
                    <a:pt x="526" y="2064"/>
                  </a:cubicBezTo>
                  <a:cubicBezTo>
                    <a:pt x="737" y="2228"/>
                    <a:pt x="987" y="2308"/>
                    <a:pt x="1236" y="2308"/>
                  </a:cubicBezTo>
                  <a:cubicBezTo>
                    <a:pt x="1579" y="2308"/>
                    <a:pt x="1919" y="2156"/>
                    <a:pt x="2147" y="1865"/>
                  </a:cubicBezTo>
                  <a:cubicBezTo>
                    <a:pt x="2434" y="1497"/>
                    <a:pt x="2472" y="993"/>
                    <a:pt x="2241" y="587"/>
                  </a:cubicBezTo>
                  <a:cubicBezTo>
                    <a:pt x="2035" y="221"/>
                    <a:pt x="1648"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5"/>
            <p:cNvSpPr/>
            <p:nvPr/>
          </p:nvSpPr>
          <p:spPr>
            <a:xfrm>
              <a:off x="-4882725" y="-1766412"/>
              <a:ext cx="61800" cy="57700"/>
            </a:xfrm>
            <a:custGeom>
              <a:rect b="b" l="l" r="r" t="t"/>
              <a:pathLst>
                <a:path extrusionOk="0" h="2308" w="2472">
                  <a:moveTo>
                    <a:pt x="1237" y="0"/>
                  </a:moveTo>
                  <a:cubicBezTo>
                    <a:pt x="1191" y="0"/>
                    <a:pt x="1144" y="3"/>
                    <a:pt x="1097" y="9"/>
                  </a:cubicBezTo>
                  <a:cubicBezTo>
                    <a:pt x="634" y="66"/>
                    <a:pt x="251" y="396"/>
                    <a:pt x="126" y="845"/>
                  </a:cubicBezTo>
                  <a:cubicBezTo>
                    <a:pt x="0" y="1295"/>
                    <a:pt x="158" y="1775"/>
                    <a:pt x="526" y="2062"/>
                  </a:cubicBezTo>
                  <a:cubicBezTo>
                    <a:pt x="737" y="2228"/>
                    <a:pt x="988" y="2308"/>
                    <a:pt x="1236" y="2308"/>
                  </a:cubicBezTo>
                  <a:cubicBezTo>
                    <a:pt x="1579" y="2308"/>
                    <a:pt x="1918" y="2156"/>
                    <a:pt x="2146" y="1865"/>
                  </a:cubicBezTo>
                  <a:cubicBezTo>
                    <a:pt x="2433" y="1497"/>
                    <a:pt x="2471" y="993"/>
                    <a:pt x="2241" y="587"/>
                  </a:cubicBezTo>
                  <a:cubicBezTo>
                    <a:pt x="2035" y="222"/>
                    <a:pt x="1650"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5"/>
            <p:cNvSpPr/>
            <p:nvPr/>
          </p:nvSpPr>
          <p:spPr>
            <a:xfrm>
              <a:off x="-4899200" y="-1901437"/>
              <a:ext cx="61800" cy="57725"/>
            </a:xfrm>
            <a:custGeom>
              <a:rect b="b" l="l" r="r" t="t"/>
              <a:pathLst>
                <a:path extrusionOk="0" h="2309" w="2472">
                  <a:moveTo>
                    <a:pt x="1238" y="1"/>
                  </a:moveTo>
                  <a:cubicBezTo>
                    <a:pt x="1191" y="1"/>
                    <a:pt x="1144" y="4"/>
                    <a:pt x="1097" y="10"/>
                  </a:cubicBezTo>
                  <a:cubicBezTo>
                    <a:pt x="634" y="66"/>
                    <a:pt x="251" y="396"/>
                    <a:pt x="126" y="845"/>
                  </a:cubicBezTo>
                  <a:cubicBezTo>
                    <a:pt x="1" y="1295"/>
                    <a:pt x="159" y="1776"/>
                    <a:pt x="527" y="2063"/>
                  </a:cubicBezTo>
                  <a:cubicBezTo>
                    <a:pt x="737" y="2228"/>
                    <a:pt x="988" y="2309"/>
                    <a:pt x="1237" y="2309"/>
                  </a:cubicBezTo>
                  <a:cubicBezTo>
                    <a:pt x="1579" y="2309"/>
                    <a:pt x="1919" y="2157"/>
                    <a:pt x="2146" y="1866"/>
                  </a:cubicBezTo>
                  <a:cubicBezTo>
                    <a:pt x="2433" y="1498"/>
                    <a:pt x="2471" y="993"/>
                    <a:pt x="2241" y="587"/>
                  </a:cubicBezTo>
                  <a:cubicBezTo>
                    <a:pt x="2036" y="223"/>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5"/>
            <p:cNvSpPr/>
            <p:nvPr/>
          </p:nvSpPr>
          <p:spPr>
            <a:xfrm>
              <a:off x="-4629950" y="-1934287"/>
              <a:ext cx="63850" cy="57650"/>
            </a:xfrm>
            <a:custGeom>
              <a:rect b="b" l="l" r="r" t="t"/>
              <a:pathLst>
                <a:path extrusionOk="0" h="2306" w="2554">
                  <a:moveTo>
                    <a:pt x="1264" y="1"/>
                  </a:moveTo>
                  <a:cubicBezTo>
                    <a:pt x="807" y="1"/>
                    <a:pt x="387" y="272"/>
                    <a:pt x="204" y="701"/>
                  </a:cubicBezTo>
                  <a:cubicBezTo>
                    <a:pt x="1" y="1182"/>
                    <a:pt x="145" y="1740"/>
                    <a:pt x="557" y="2059"/>
                  </a:cubicBezTo>
                  <a:cubicBezTo>
                    <a:pt x="768" y="2225"/>
                    <a:pt x="1019" y="2305"/>
                    <a:pt x="1268" y="2305"/>
                  </a:cubicBezTo>
                  <a:cubicBezTo>
                    <a:pt x="1610" y="2305"/>
                    <a:pt x="1949" y="2153"/>
                    <a:pt x="2177" y="1862"/>
                  </a:cubicBezTo>
                  <a:cubicBezTo>
                    <a:pt x="2554" y="1380"/>
                    <a:pt x="2488" y="689"/>
                    <a:pt x="2028" y="287"/>
                  </a:cubicBezTo>
                  <a:lnTo>
                    <a:pt x="1967" y="259"/>
                  </a:lnTo>
                  <a:cubicBezTo>
                    <a:pt x="1787" y="175"/>
                    <a:pt x="1609" y="91"/>
                    <a:pt x="1428" y="12"/>
                  </a:cubicBezTo>
                  <a:cubicBezTo>
                    <a:pt x="1373" y="4"/>
                    <a:pt x="1318" y="1"/>
                    <a:pt x="126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5"/>
            <p:cNvSpPr/>
            <p:nvPr/>
          </p:nvSpPr>
          <p:spPr>
            <a:xfrm>
              <a:off x="-4477700" y="-1815837"/>
              <a:ext cx="61775" cy="57725"/>
            </a:xfrm>
            <a:custGeom>
              <a:rect b="b" l="l" r="r" t="t"/>
              <a:pathLst>
                <a:path extrusionOk="0" h="2309" w="2471">
                  <a:moveTo>
                    <a:pt x="1238" y="1"/>
                  </a:moveTo>
                  <a:cubicBezTo>
                    <a:pt x="1192" y="1"/>
                    <a:pt x="1145" y="4"/>
                    <a:pt x="1098" y="10"/>
                  </a:cubicBezTo>
                  <a:cubicBezTo>
                    <a:pt x="635" y="66"/>
                    <a:pt x="251" y="396"/>
                    <a:pt x="125" y="845"/>
                  </a:cubicBezTo>
                  <a:cubicBezTo>
                    <a:pt x="0" y="1295"/>
                    <a:pt x="158" y="1776"/>
                    <a:pt x="526" y="2063"/>
                  </a:cubicBezTo>
                  <a:cubicBezTo>
                    <a:pt x="737" y="2228"/>
                    <a:pt x="988" y="2309"/>
                    <a:pt x="1237" y="2309"/>
                  </a:cubicBezTo>
                  <a:cubicBezTo>
                    <a:pt x="1580" y="2309"/>
                    <a:pt x="1919" y="2157"/>
                    <a:pt x="2146" y="1866"/>
                  </a:cubicBezTo>
                  <a:cubicBezTo>
                    <a:pt x="2434" y="1498"/>
                    <a:pt x="2471" y="993"/>
                    <a:pt x="2242" y="587"/>
                  </a:cubicBezTo>
                  <a:cubicBezTo>
                    <a:pt x="2035" y="223"/>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5"/>
            <p:cNvSpPr/>
            <p:nvPr/>
          </p:nvSpPr>
          <p:spPr>
            <a:xfrm>
              <a:off x="-4612725" y="-1799337"/>
              <a:ext cx="61800" cy="57725"/>
            </a:xfrm>
            <a:custGeom>
              <a:rect b="b" l="l" r="r" t="t"/>
              <a:pathLst>
                <a:path extrusionOk="0" h="2309" w="2472">
                  <a:moveTo>
                    <a:pt x="1238" y="1"/>
                  </a:moveTo>
                  <a:cubicBezTo>
                    <a:pt x="1191" y="1"/>
                    <a:pt x="1144" y="4"/>
                    <a:pt x="1097" y="10"/>
                  </a:cubicBezTo>
                  <a:cubicBezTo>
                    <a:pt x="634" y="65"/>
                    <a:pt x="250" y="395"/>
                    <a:pt x="126" y="845"/>
                  </a:cubicBezTo>
                  <a:cubicBezTo>
                    <a:pt x="1" y="1296"/>
                    <a:pt x="159" y="1776"/>
                    <a:pt x="527" y="2063"/>
                  </a:cubicBezTo>
                  <a:cubicBezTo>
                    <a:pt x="738" y="2228"/>
                    <a:pt x="988" y="2308"/>
                    <a:pt x="1237" y="2308"/>
                  </a:cubicBezTo>
                  <a:cubicBezTo>
                    <a:pt x="1580" y="2308"/>
                    <a:pt x="1919" y="2156"/>
                    <a:pt x="2147" y="1864"/>
                  </a:cubicBezTo>
                  <a:cubicBezTo>
                    <a:pt x="2434" y="1497"/>
                    <a:pt x="2472" y="992"/>
                    <a:pt x="2241" y="586"/>
                  </a:cubicBezTo>
                  <a:cubicBezTo>
                    <a:pt x="2035" y="222"/>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5"/>
            <p:cNvSpPr/>
            <p:nvPr/>
          </p:nvSpPr>
          <p:spPr>
            <a:xfrm>
              <a:off x="-4461250" y="-1680787"/>
              <a:ext cx="61800" cy="57725"/>
            </a:xfrm>
            <a:custGeom>
              <a:rect b="b" l="l" r="r" t="t"/>
              <a:pathLst>
                <a:path extrusionOk="0" h="2309" w="2472">
                  <a:moveTo>
                    <a:pt x="1238" y="0"/>
                  </a:moveTo>
                  <a:cubicBezTo>
                    <a:pt x="1191" y="0"/>
                    <a:pt x="1144" y="3"/>
                    <a:pt x="1097" y="9"/>
                  </a:cubicBezTo>
                  <a:cubicBezTo>
                    <a:pt x="634" y="66"/>
                    <a:pt x="251" y="396"/>
                    <a:pt x="126" y="845"/>
                  </a:cubicBezTo>
                  <a:cubicBezTo>
                    <a:pt x="1" y="1295"/>
                    <a:pt x="159" y="1775"/>
                    <a:pt x="527" y="2063"/>
                  </a:cubicBezTo>
                  <a:cubicBezTo>
                    <a:pt x="738" y="2228"/>
                    <a:pt x="989" y="2308"/>
                    <a:pt x="1237" y="2308"/>
                  </a:cubicBezTo>
                  <a:cubicBezTo>
                    <a:pt x="1580" y="2308"/>
                    <a:pt x="1920" y="2156"/>
                    <a:pt x="2147" y="1864"/>
                  </a:cubicBezTo>
                  <a:cubicBezTo>
                    <a:pt x="2434" y="1496"/>
                    <a:pt x="2472" y="992"/>
                    <a:pt x="2242" y="586"/>
                  </a:cubicBezTo>
                  <a:cubicBezTo>
                    <a:pt x="2036" y="221"/>
                    <a:pt x="1650" y="0"/>
                    <a:pt x="123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5"/>
            <p:cNvSpPr/>
            <p:nvPr/>
          </p:nvSpPr>
          <p:spPr>
            <a:xfrm>
              <a:off x="-4764200" y="-1917887"/>
              <a:ext cx="61800" cy="57700"/>
            </a:xfrm>
            <a:custGeom>
              <a:rect b="b" l="l" r="r" t="t"/>
              <a:pathLst>
                <a:path extrusionOk="0" h="2308" w="2472">
                  <a:moveTo>
                    <a:pt x="1239" y="0"/>
                  </a:moveTo>
                  <a:cubicBezTo>
                    <a:pt x="1192" y="0"/>
                    <a:pt x="1145" y="3"/>
                    <a:pt x="1098" y="9"/>
                  </a:cubicBezTo>
                  <a:cubicBezTo>
                    <a:pt x="634" y="66"/>
                    <a:pt x="251" y="396"/>
                    <a:pt x="126" y="845"/>
                  </a:cubicBezTo>
                  <a:cubicBezTo>
                    <a:pt x="1" y="1295"/>
                    <a:pt x="159" y="1775"/>
                    <a:pt x="527" y="2062"/>
                  </a:cubicBezTo>
                  <a:cubicBezTo>
                    <a:pt x="738" y="2228"/>
                    <a:pt x="989" y="2308"/>
                    <a:pt x="1237" y="2308"/>
                  </a:cubicBezTo>
                  <a:cubicBezTo>
                    <a:pt x="1580" y="2308"/>
                    <a:pt x="1919" y="2156"/>
                    <a:pt x="2147" y="1865"/>
                  </a:cubicBezTo>
                  <a:cubicBezTo>
                    <a:pt x="2434" y="1497"/>
                    <a:pt x="2472" y="993"/>
                    <a:pt x="2243" y="587"/>
                  </a:cubicBezTo>
                  <a:cubicBezTo>
                    <a:pt x="2036" y="222"/>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501" name="Shape 501"/>
        <p:cNvGrpSpPr/>
        <p:nvPr/>
      </p:nvGrpSpPr>
      <p:grpSpPr>
        <a:xfrm>
          <a:off x="0" y="0"/>
          <a:ext cx="0" cy="0"/>
          <a:chOff x="0" y="0"/>
          <a:chExt cx="0" cy="0"/>
        </a:xfrm>
      </p:grpSpPr>
      <p:sp>
        <p:nvSpPr>
          <p:cNvPr id="502" name="Google Shape;502;p6"/>
          <p:cNvSpPr/>
          <p:nvPr/>
        </p:nvSpPr>
        <p:spPr>
          <a:xfrm rot="3332417">
            <a:off x="837311" y="5355047"/>
            <a:ext cx="2431895" cy="768684"/>
          </a:xfrm>
          <a:custGeom>
            <a:rect b="b" l="l" r="r" t="t"/>
            <a:pathLst>
              <a:path extrusionOk="0" h="18227" w="57665">
                <a:moveTo>
                  <a:pt x="26933" y="0"/>
                </a:moveTo>
                <a:cubicBezTo>
                  <a:pt x="25599" y="0"/>
                  <a:pt x="23815" y="600"/>
                  <a:pt x="21532" y="2532"/>
                </a:cubicBezTo>
                <a:cubicBezTo>
                  <a:pt x="19970" y="3853"/>
                  <a:pt x="18626" y="4255"/>
                  <a:pt x="17465" y="4255"/>
                </a:cubicBezTo>
                <a:cubicBezTo>
                  <a:pt x="15660" y="4255"/>
                  <a:pt x="14294" y="3286"/>
                  <a:pt x="13230" y="3286"/>
                </a:cubicBezTo>
                <a:cubicBezTo>
                  <a:pt x="12339" y="3286"/>
                  <a:pt x="11660" y="3966"/>
                  <a:pt x="11113" y="6467"/>
                </a:cubicBezTo>
                <a:cubicBezTo>
                  <a:pt x="9492" y="13875"/>
                  <a:pt x="0" y="14338"/>
                  <a:pt x="0" y="14338"/>
                </a:cubicBezTo>
                <a:cubicBezTo>
                  <a:pt x="0" y="14338"/>
                  <a:pt x="35934" y="18227"/>
                  <a:pt x="49785" y="18227"/>
                </a:cubicBezTo>
                <a:cubicBezTo>
                  <a:pt x="52831" y="18227"/>
                  <a:pt x="54810" y="18039"/>
                  <a:pt x="55102" y="17580"/>
                </a:cubicBezTo>
                <a:cubicBezTo>
                  <a:pt x="56723" y="15033"/>
                  <a:pt x="57665" y="12214"/>
                  <a:pt x="53249" y="11561"/>
                </a:cubicBezTo>
                <a:cubicBezTo>
                  <a:pt x="48834" y="10907"/>
                  <a:pt x="46535" y="8551"/>
                  <a:pt x="46998" y="6699"/>
                </a:cubicBezTo>
                <a:cubicBezTo>
                  <a:pt x="47361" y="5248"/>
                  <a:pt x="44742" y="3153"/>
                  <a:pt x="41359" y="3153"/>
                </a:cubicBezTo>
                <a:cubicBezTo>
                  <a:pt x="40426" y="3153"/>
                  <a:pt x="39435" y="3313"/>
                  <a:pt x="38432" y="3689"/>
                </a:cubicBezTo>
                <a:cubicBezTo>
                  <a:pt x="37676" y="3973"/>
                  <a:pt x="36804" y="4257"/>
                  <a:pt x="35769" y="4257"/>
                </a:cubicBezTo>
                <a:cubicBezTo>
                  <a:pt x="34269" y="4257"/>
                  <a:pt x="32427" y="3661"/>
                  <a:pt x="30098" y="1605"/>
                </a:cubicBezTo>
                <a:cubicBezTo>
                  <a:pt x="30098" y="1605"/>
                  <a:pt x="29117" y="0"/>
                  <a:pt x="2693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6"/>
          <p:cNvSpPr txBox="1"/>
          <p:nvPr>
            <p:ph type="title"/>
          </p:nvPr>
        </p:nvSpPr>
        <p:spPr>
          <a:xfrm>
            <a:off x="993600" y="521225"/>
            <a:ext cx="52008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504" name="Google Shape;504;p6"/>
          <p:cNvSpPr/>
          <p:nvPr/>
        </p:nvSpPr>
        <p:spPr>
          <a:xfrm rot="3332417">
            <a:off x="-1069589" y="3583697"/>
            <a:ext cx="2431895" cy="768684"/>
          </a:xfrm>
          <a:custGeom>
            <a:rect b="b" l="l" r="r" t="t"/>
            <a:pathLst>
              <a:path extrusionOk="0" h="18227" w="57665">
                <a:moveTo>
                  <a:pt x="26933" y="0"/>
                </a:moveTo>
                <a:cubicBezTo>
                  <a:pt x="25599" y="0"/>
                  <a:pt x="23815" y="600"/>
                  <a:pt x="21532" y="2532"/>
                </a:cubicBezTo>
                <a:cubicBezTo>
                  <a:pt x="19970" y="3853"/>
                  <a:pt x="18626" y="4255"/>
                  <a:pt x="17465" y="4255"/>
                </a:cubicBezTo>
                <a:cubicBezTo>
                  <a:pt x="15660" y="4255"/>
                  <a:pt x="14294" y="3286"/>
                  <a:pt x="13230" y="3286"/>
                </a:cubicBezTo>
                <a:cubicBezTo>
                  <a:pt x="12339" y="3286"/>
                  <a:pt x="11660" y="3966"/>
                  <a:pt x="11113" y="6467"/>
                </a:cubicBezTo>
                <a:cubicBezTo>
                  <a:pt x="9492" y="13875"/>
                  <a:pt x="0" y="14338"/>
                  <a:pt x="0" y="14338"/>
                </a:cubicBezTo>
                <a:cubicBezTo>
                  <a:pt x="0" y="14338"/>
                  <a:pt x="35934" y="18227"/>
                  <a:pt x="49785" y="18227"/>
                </a:cubicBezTo>
                <a:cubicBezTo>
                  <a:pt x="52831" y="18227"/>
                  <a:pt x="54810" y="18039"/>
                  <a:pt x="55102" y="17580"/>
                </a:cubicBezTo>
                <a:cubicBezTo>
                  <a:pt x="56723" y="15033"/>
                  <a:pt x="57665" y="12214"/>
                  <a:pt x="53249" y="11561"/>
                </a:cubicBezTo>
                <a:cubicBezTo>
                  <a:pt x="48834" y="10907"/>
                  <a:pt x="46535" y="8551"/>
                  <a:pt x="46998" y="6699"/>
                </a:cubicBezTo>
                <a:cubicBezTo>
                  <a:pt x="47361" y="5248"/>
                  <a:pt x="44742" y="3153"/>
                  <a:pt x="41359" y="3153"/>
                </a:cubicBezTo>
                <a:cubicBezTo>
                  <a:pt x="40426" y="3153"/>
                  <a:pt x="39435" y="3313"/>
                  <a:pt x="38432" y="3689"/>
                </a:cubicBezTo>
                <a:cubicBezTo>
                  <a:pt x="37676" y="3973"/>
                  <a:pt x="36804" y="4257"/>
                  <a:pt x="35769" y="4257"/>
                </a:cubicBezTo>
                <a:cubicBezTo>
                  <a:pt x="34269" y="4257"/>
                  <a:pt x="32427" y="3661"/>
                  <a:pt x="30098" y="1605"/>
                </a:cubicBezTo>
                <a:cubicBezTo>
                  <a:pt x="30098" y="1605"/>
                  <a:pt x="29117" y="0"/>
                  <a:pt x="2693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6"/>
          <p:cNvSpPr/>
          <p:nvPr/>
        </p:nvSpPr>
        <p:spPr>
          <a:xfrm rot="1159679">
            <a:off x="-819525" y="3773048"/>
            <a:ext cx="2615109" cy="1753678"/>
          </a:xfrm>
          <a:custGeom>
            <a:rect b="b" l="l" r="r" t="t"/>
            <a:pathLst>
              <a:path extrusionOk="0" h="35609" w="38822">
                <a:moveTo>
                  <a:pt x="3691" y="0"/>
                </a:moveTo>
                <a:cubicBezTo>
                  <a:pt x="2832" y="0"/>
                  <a:pt x="2204" y="517"/>
                  <a:pt x="2204" y="517"/>
                </a:cubicBezTo>
                <a:lnTo>
                  <a:pt x="0" y="35608"/>
                </a:lnTo>
                <a:lnTo>
                  <a:pt x="38821" y="35608"/>
                </a:lnTo>
                <a:cubicBezTo>
                  <a:pt x="38821" y="34930"/>
                  <a:pt x="36617" y="18995"/>
                  <a:pt x="30175" y="16791"/>
                </a:cubicBezTo>
                <a:cubicBezTo>
                  <a:pt x="24705" y="14920"/>
                  <a:pt x="28159" y="11337"/>
                  <a:pt x="23097" y="11337"/>
                </a:cubicBezTo>
                <a:cubicBezTo>
                  <a:pt x="22198" y="11337"/>
                  <a:pt x="21030" y="11450"/>
                  <a:pt x="19496" y="11706"/>
                </a:cubicBezTo>
                <a:cubicBezTo>
                  <a:pt x="17991" y="11956"/>
                  <a:pt x="16698" y="12073"/>
                  <a:pt x="15580" y="12073"/>
                </a:cubicBezTo>
                <a:cubicBezTo>
                  <a:pt x="9144" y="12073"/>
                  <a:pt x="8540" y="8190"/>
                  <a:pt x="6951" y="3568"/>
                </a:cubicBezTo>
                <a:cubicBezTo>
                  <a:pt x="5956" y="675"/>
                  <a:pt x="4672" y="0"/>
                  <a:pt x="3691" y="0"/>
                </a:cubicBezTo>
                <a:close/>
              </a:path>
            </a:pathLst>
          </a:custGeom>
          <a:solidFill>
            <a:srgbClr val="2944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6"/>
          <p:cNvSpPr/>
          <p:nvPr/>
        </p:nvSpPr>
        <p:spPr>
          <a:xfrm rot="10800000">
            <a:off x="7086283" y="-125047"/>
            <a:ext cx="2182777" cy="1472552"/>
          </a:xfrm>
          <a:custGeom>
            <a:rect b="b" l="l" r="r" t="t"/>
            <a:pathLst>
              <a:path extrusionOk="0" h="40839" w="60536">
                <a:moveTo>
                  <a:pt x="721" y="0"/>
                </a:moveTo>
                <a:cubicBezTo>
                  <a:pt x="371" y="0"/>
                  <a:pt x="178" y="3"/>
                  <a:pt x="178" y="3"/>
                </a:cubicBezTo>
                <a:lnTo>
                  <a:pt x="1" y="40838"/>
                </a:lnTo>
                <a:lnTo>
                  <a:pt x="59423" y="40838"/>
                </a:lnTo>
                <a:cubicBezTo>
                  <a:pt x="59423" y="40159"/>
                  <a:pt x="60535" y="19603"/>
                  <a:pt x="54093" y="17399"/>
                </a:cubicBezTo>
                <a:cubicBezTo>
                  <a:pt x="49322" y="15766"/>
                  <a:pt x="49805" y="14228"/>
                  <a:pt x="46245" y="14228"/>
                </a:cubicBezTo>
                <a:cubicBezTo>
                  <a:pt x="44998" y="14228"/>
                  <a:pt x="43255" y="14417"/>
                  <a:pt x="40617" y="14856"/>
                </a:cubicBezTo>
                <a:cubicBezTo>
                  <a:pt x="39420" y="15056"/>
                  <a:pt x="38276" y="15149"/>
                  <a:pt x="37187" y="15149"/>
                </a:cubicBezTo>
                <a:cubicBezTo>
                  <a:pt x="29026" y="15149"/>
                  <a:pt x="23937" y="9921"/>
                  <a:pt x="22292" y="5134"/>
                </a:cubicBezTo>
                <a:cubicBezTo>
                  <a:pt x="20609" y="239"/>
                  <a:pt x="3955" y="0"/>
                  <a:pt x="72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6"/>
          <p:cNvSpPr/>
          <p:nvPr/>
        </p:nvSpPr>
        <p:spPr>
          <a:xfrm flipH="1">
            <a:off x="6381275" y="-231821"/>
            <a:ext cx="1109605" cy="1078435"/>
          </a:xfrm>
          <a:custGeom>
            <a:rect b="b" l="l" r="r" t="t"/>
            <a:pathLst>
              <a:path extrusionOk="0" h="32349" w="33284">
                <a:moveTo>
                  <a:pt x="24967" y="0"/>
                </a:moveTo>
                <a:cubicBezTo>
                  <a:pt x="23958" y="0"/>
                  <a:pt x="22957" y="187"/>
                  <a:pt x="22013" y="554"/>
                </a:cubicBezTo>
                <a:cubicBezTo>
                  <a:pt x="20062" y="1312"/>
                  <a:pt x="17999" y="1674"/>
                  <a:pt x="15925" y="1674"/>
                </a:cubicBezTo>
                <a:cubicBezTo>
                  <a:pt x="14856" y="1674"/>
                  <a:pt x="13784" y="1578"/>
                  <a:pt x="12722" y="1391"/>
                </a:cubicBezTo>
                <a:cubicBezTo>
                  <a:pt x="12189" y="1297"/>
                  <a:pt x="11650" y="1251"/>
                  <a:pt x="11110" y="1251"/>
                </a:cubicBezTo>
                <a:cubicBezTo>
                  <a:pt x="10956" y="1251"/>
                  <a:pt x="10803" y="1254"/>
                  <a:pt x="10649" y="1262"/>
                </a:cubicBezTo>
                <a:cubicBezTo>
                  <a:pt x="5969" y="1491"/>
                  <a:pt x="2159" y="5262"/>
                  <a:pt x="1888" y="9940"/>
                </a:cubicBezTo>
                <a:cubicBezTo>
                  <a:pt x="1858" y="10447"/>
                  <a:pt x="1871" y="10955"/>
                  <a:pt x="1923" y="11459"/>
                </a:cubicBezTo>
                <a:cubicBezTo>
                  <a:pt x="2222" y="14327"/>
                  <a:pt x="1821" y="17245"/>
                  <a:pt x="640" y="19875"/>
                </a:cubicBezTo>
                <a:cubicBezTo>
                  <a:pt x="235" y="20779"/>
                  <a:pt x="23" y="21759"/>
                  <a:pt x="20" y="22749"/>
                </a:cubicBezTo>
                <a:cubicBezTo>
                  <a:pt x="1" y="26568"/>
                  <a:pt x="3073" y="29768"/>
                  <a:pt x="6889" y="29896"/>
                </a:cubicBezTo>
                <a:cubicBezTo>
                  <a:pt x="6973" y="29899"/>
                  <a:pt x="7056" y="29900"/>
                  <a:pt x="7140" y="29900"/>
                </a:cubicBezTo>
                <a:cubicBezTo>
                  <a:pt x="7706" y="29900"/>
                  <a:pt x="8269" y="29833"/>
                  <a:pt x="8819" y="29698"/>
                </a:cubicBezTo>
                <a:cubicBezTo>
                  <a:pt x="9604" y="29508"/>
                  <a:pt x="10400" y="29416"/>
                  <a:pt x="11193" y="29416"/>
                </a:cubicBezTo>
                <a:cubicBezTo>
                  <a:pt x="13088" y="29416"/>
                  <a:pt x="14966" y="29941"/>
                  <a:pt x="16638" y="30906"/>
                </a:cubicBezTo>
                <a:cubicBezTo>
                  <a:pt x="18228" y="31823"/>
                  <a:pt x="20074" y="32349"/>
                  <a:pt x="22041" y="32349"/>
                </a:cubicBezTo>
                <a:cubicBezTo>
                  <a:pt x="22154" y="32349"/>
                  <a:pt x="22268" y="32347"/>
                  <a:pt x="22382" y="32344"/>
                </a:cubicBezTo>
                <a:cubicBezTo>
                  <a:pt x="28048" y="32169"/>
                  <a:pt x="32669" y="27570"/>
                  <a:pt x="32869" y="21905"/>
                </a:cubicBezTo>
                <a:cubicBezTo>
                  <a:pt x="32970" y="19038"/>
                  <a:pt x="31955" y="16413"/>
                  <a:pt x="30228" y="14421"/>
                </a:cubicBezTo>
                <a:cubicBezTo>
                  <a:pt x="32123" y="12826"/>
                  <a:pt x="33284" y="10386"/>
                  <a:pt x="33126" y="7681"/>
                </a:cubicBezTo>
                <a:cubicBezTo>
                  <a:pt x="32887" y="3572"/>
                  <a:pt x="29555" y="247"/>
                  <a:pt x="25444" y="14"/>
                </a:cubicBezTo>
                <a:cubicBezTo>
                  <a:pt x="25285" y="5"/>
                  <a:pt x="25126" y="0"/>
                  <a:pt x="249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6"/>
          <p:cNvSpPr/>
          <p:nvPr/>
        </p:nvSpPr>
        <p:spPr>
          <a:xfrm flipH="1">
            <a:off x="6982325" y="-555446"/>
            <a:ext cx="1109605" cy="1078435"/>
          </a:xfrm>
          <a:custGeom>
            <a:rect b="b" l="l" r="r" t="t"/>
            <a:pathLst>
              <a:path extrusionOk="0" h="32349" w="33284">
                <a:moveTo>
                  <a:pt x="24967" y="0"/>
                </a:moveTo>
                <a:cubicBezTo>
                  <a:pt x="23958" y="0"/>
                  <a:pt x="22957" y="187"/>
                  <a:pt x="22013" y="554"/>
                </a:cubicBezTo>
                <a:cubicBezTo>
                  <a:pt x="20062" y="1312"/>
                  <a:pt x="17999" y="1674"/>
                  <a:pt x="15925" y="1674"/>
                </a:cubicBezTo>
                <a:cubicBezTo>
                  <a:pt x="14856" y="1674"/>
                  <a:pt x="13784" y="1578"/>
                  <a:pt x="12722" y="1391"/>
                </a:cubicBezTo>
                <a:cubicBezTo>
                  <a:pt x="12189" y="1297"/>
                  <a:pt x="11650" y="1251"/>
                  <a:pt x="11110" y="1251"/>
                </a:cubicBezTo>
                <a:cubicBezTo>
                  <a:pt x="10956" y="1251"/>
                  <a:pt x="10803" y="1254"/>
                  <a:pt x="10649" y="1262"/>
                </a:cubicBezTo>
                <a:cubicBezTo>
                  <a:pt x="5969" y="1491"/>
                  <a:pt x="2159" y="5262"/>
                  <a:pt x="1888" y="9940"/>
                </a:cubicBezTo>
                <a:cubicBezTo>
                  <a:pt x="1858" y="10447"/>
                  <a:pt x="1871" y="10955"/>
                  <a:pt x="1923" y="11459"/>
                </a:cubicBezTo>
                <a:cubicBezTo>
                  <a:pt x="2222" y="14327"/>
                  <a:pt x="1821" y="17245"/>
                  <a:pt x="640" y="19875"/>
                </a:cubicBezTo>
                <a:cubicBezTo>
                  <a:pt x="235" y="20779"/>
                  <a:pt x="23" y="21759"/>
                  <a:pt x="20" y="22749"/>
                </a:cubicBezTo>
                <a:cubicBezTo>
                  <a:pt x="1" y="26568"/>
                  <a:pt x="3073" y="29768"/>
                  <a:pt x="6889" y="29896"/>
                </a:cubicBezTo>
                <a:cubicBezTo>
                  <a:pt x="6973" y="29899"/>
                  <a:pt x="7056" y="29900"/>
                  <a:pt x="7140" y="29900"/>
                </a:cubicBezTo>
                <a:cubicBezTo>
                  <a:pt x="7706" y="29900"/>
                  <a:pt x="8269" y="29833"/>
                  <a:pt x="8819" y="29698"/>
                </a:cubicBezTo>
                <a:cubicBezTo>
                  <a:pt x="9604" y="29508"/>
                  <a:pt x="10400" y="29416"/>
                  <a:pt x="11193" y="29416"/>
                </a:cubicBezTo>
                <a:cubicBezTo>
                  <a:pt x="13088" y="29416"/>
                  <a:pt x="14966" y="29941"/>
                  <a:pt x="16638" y="30906"/>
                </a:cubicBezTo>
                <a:cubicBezTo>
                  <a:pt x="18228" y="31823"/>
                  <a:pt x="20074" y="32349"/>
                  <a:pt x="22041" y="32349"/>
                </a:cubicBezTo>
                <a:cubicBezTo>
                  <a:pt x="22154" y="32349"/>
                  <a:pt x="22268" y="32347"/>
                  <a:pt x="22382" y="32344"/>
                </a:cubicBezTo>
                <a:cubicBezTo>
                  <a:pt x="28048" y="32169"/>
                  <a:pt x="32669" y="27570"/>
                  <a:pt x="32869" y="21905"/>
                </a:cubicBezTo>
                <a:cubicBezTo>
                  <a:pt x="32970" y="19038"/>
                  <a:pt x="31955" y="16413"/>
                  <a:pt x="30228" y="14421"/>
                </a:cubicBezTo>
                <a:cubicBezTo>
                  <a:pt x="32123" y="12826"/>
                  <a:pt x="33284" y="10386"/>
                  <a:pt x="33126" y="7681"/>
                </a:cubicBezTo>
                <a:cubicBezTo>
                  <a:pt x="32887" y="3572"/>
                  <a:pt x="29555" y="247"/>
                  <a:pt x="25444" y="14"/>
                </a:cubicBezTo>
                <a:cubicBezTo>
                  <a:pt x="25285" y="5"/>
                  <a:pt x="25126" y="0"/>
                  <a:pt x="249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9" name="Google Shape;509;p6"/>
          <p:cNvGrpSpPr/>
          <p:nvPr/>
        </p:nvGrpSpPr>
        <p:grpSpPr>
          <a:xfrm flipH="1">
            <a:off x="7891583" y="51248"/>
            <a:ext cx="1099879" cy="1119944"/>
            <a:chOff x="-5242200" y="-1934287"/>
            <a:chExt cx="875700" cy="891675"/>
          </a:xfrm>
        </p:grpSpPr>
        <p:sp>
          <p:nvSpPr>
            <p:cNvPr id="510" name="Google Shape;510;p6"/>
            <p:cNvSpPr/>
            <p:nvPr/>
          </p:nvSpPr>
          <p:spPr>
            <a:xfrm>
              <a:off x="-4665975" y="-1107862"/>
              <a:ext cx="61625" cy="48775"/>
            </a:xfrm>
            <a:custGeom>
              <a:rect b="b" l="l" r="r" t="t"/>
              <a:pathLst>
                <a:path extrusionOk="0" h="1951" w="2465">
                  <a:moveTo>
                    <a:pt x="1261" y="0"/>
                  </a:moveTo>
                  <a:cubicBezTo>
                    <a:pt x="914" y="0"/>
                    <a:pt x="576" y="157"/>
                    <a:pt x="353" y="444"/>
                  </a:cubicBezTo>
                  <a:lnTo>
                    <a:pt x="352" y="444"/>
                  </a:lnTo>
                  <a:cubicBezTo>
                    <a:pt x="0" y="896"/>
                    <a:pt x="33" y="1538"/>
                    <a:pt x="432" y="1950"/>
                  </a:cubicBezTo>
                  <a:cubicBezTo>
                    <a:pt x="1100" y="1766"/>
                    <a:pt x="1759" y="1544"/>
                    <a:pt x="2404" y="1287"/>
                  </a:cubicBezTo>
                  <a:cubicBezTo>
                    <a:pt x="2465" y="773"/>
                    <a:pt x="2176" y="283"/>
                    <a:pt x="1699" y="87"/>
                  </a:cubicBezTo>
                  <a:cubicBezTo>
                    <a:pt x="1557" y="28"/>
                    <a:pt x="1408" y="0"/>
                    <a:pt x="12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6"/>
            <p:cNvSpPr/>
            <p:nvPr/>
          </p:nvSpPr>
          <p:spPr>
            <a:xfrm>
              <a:off x="-4683450" y="-1242837"/>
              <a:ext cx="65100" cy="57725"/>
            </a:xfrm>
            <a:custGeom>
              <a:rect b="b" l="l" r="r" t="t"/>
              <a:pathLst>
                <a:path extrusionOk="0" h="2309" w="2604">
                  <a:moveTo>
                    <a:pt x="1303" y="0"/>
                  </a:moveTo>
                  <a:cubicBezTo>
                    <a:pt x="960" y="0"/>
                    <a:pt x="620" y="152"/>
                    <a:pt x="392" y="443"/>
                  </a:cubicBezTo>
                  <a:cubicBezTo>
                    <a:pt x="0" y="944"/>
                    <a:pt x="89" y="1670"/>
                    <a:pt x="591" y="2063"/>
                  </a:cubicBezTo>
                  <a:cubicBezTo>
                    <a:pt x="801" y="2228"/>
                    <a:pt x="1052" y="2308"/>
                    <a:pt x="1301" y="2308"/>
                  </a:cubicBezTo>
                  <a:cubicBezTo>
                    <a:pt x="1643" y="2308"/>
                    <a:pt x="1983" y="2156"/>
                    <a:pt x="2210" y="1866"/>
                  </a:cubicBezTo>
                  <a:cubicBezTo>
                    <a:pt x="2604" y="1364"/>
                    <a:pt x="2515" y="638"/>
                    <a:pt x="2013" y="245"/>
                  </a:cubicBezTo>
                  <a:cubicBezTo>
                    <a:pt x="1802"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6"/>
            <p:cNvSpPr/>
            <p:nvPr/>
          </p:nvSpPr>
          <p:spPr>
            <a:xfrm>
              <a:off x="-5104975" y="-1328462"/>
              <a:ext cx="65100" cy="57725"/>
            </a:xfrm>
            <a:custGeom>
              <a:rect b="b" l="l" r="r" t="t"/>
              <a:pathLst>
                <a:path extrusionOk="0" h="2309" w="2604">
                  <a:moveTo>
                    <a:pt x="1303" y="0"/>
                  </a:moveTo>
                  <a:cubicBezTo>
                    <a:pt x="960" y="0"/>
                    <a:pt x="621" y="152"/>
                    <a:pt x="394" y="443"/>
                  </a:cubicBezTo>
                  <a:cubicBezTo>
                    <a:pt x="0" y="945"/>
                    <a:pt x="89" y="1671"/>
                    <a:pt x="591" y="2064"/>
                  </a:cubicBezTo>
                  <a:cubicBezTo>
                    <a:pt x="802" y="2229"/>
                    <a:pt x="1052" y="2308"/>
                    <a:pt x="1301" y="2308"/>
                  </a:cubicBezTo>
                  <a:cubicBezTo>
                    <a:pt x="1644" y="2308"/>
                    <a:pt x="1983" y="2156"/>
                    <a:pt x="2211" y="1865"/>
                  </a:cubicBezTo>
                  <a:cubicBezTo>
                    <a:pt x="2604" y="1363"/>
                    <a:pt x="2515" y="639"/>
                    <a:pt x="2013" y="246"/>
                  </a:cubicBezTo>
                  <a:cubicBezTo>
                    <a:pt x="1802"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6"/>
            <p:cNvSpPr/>
            <p:nvPr/>
          </p:nvSpPr>
          <p:spPr>
            <a:xfrm>
              <a:off x="-4951850" y="-1209887"/>
              <a:ext cx="61775" cy="57700"/>
            </a:xfrm>
            <a:custGeom>
              <a:rect b="b" l="l" r="r" t="t"/>
              <a:pathLst>
                <a:path extrusionOk="0" h="2308" w="2471">
                  <a:moveTo>
                    <a:pt x="1237" y="0"/>
                  </a:moveTo>
                  <a:cubicBezTo>
                    <a:pt x="1191" y="0"/>
                    <a:pt x="1144" y="3"/>
                    <a:pt x="1096" y="9"/>
                  </a:cubicBezTo>
                  <a:cubicBezTo>
                    <a:pt x="634" y="65"/>
                    <a:pt x="251" y="395"/>
                    <a:pt x="125" y="845"/>
                  </a:cubicBezTo>
                  <a:cubicBezTo>
                    <a:pt x="0" y="1294"/>
                    <a:pt x="158" y="1774"/>
                    <a:pt x="525" y="2062"/>
                  </a:cubicBezTo>
                  <a:cubicBezTo>
                    <a:pt x="736" y="2228"/>
                    <a:pt x="987" y="2308"/>
                    <a:pt x="1236" y="2308"/>
                  </a:cubicBezTo>
                  <a:cubicBezTo>
                    <a:pt x="1579" y="2308"/>
                    <a:pt x="1918" y="2156"/>
                    <a:pt x="2146" y="1865"/>
                  </a:cubicBezTo>
                  <a:cubicBezTo>
                    <a:pt x="2433" y="1497"/>
                    <a:pt x="2471" y="993"/>
                    <a:pt x="2241" y="587"/>
                  </a:cubicBezTo>
                  <a:cubicBezTo>
                    <a:pt x="2035" y="221"/>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6"/>
            <p:cNvSpPr/>
            <p:nvPr/>
          </p:nvSpPr>
          <p:spPr>
            <a:xfrm>
              <a:off x="-5086925" y="-1193587"/>
              <a:ext cx="62525" cy="57800"/>
            </a:xfrm>
            <a:custGeom>
              <a:rect b="b" l="l" r="r" t="t"/>
              <a:pathLst>
                <a:path extrusionOk="0" h="2312" w="2501">
                  <a:moveTo>
                    <a:pt x="1244" y="1"/>
                  </a:moveTo>
                  <a:cubicBezTo>
                    <a:pt x="1027" y="1"/>
                    <a:pt x="809" y="62"/>
                    <a:pt x="617" y="185"/>
                  </a:cubicBezTo>
                  <a:cubicBezTo>
                    <a:pt x="199" y="456"/>
                    <a:pt x="0" y="963"/>
                    <a:pt x="126" y="1445"/>
                  </a:cubicBezTo>
                  <a:cubicBezTo>
                    <a:pt x="378" y="1666"/>
                    <a:pt x="638" y="1882"/>
                    <a:pt x="904" y="2091"/>
                  </a:cubicBezTo>
                  <a:cubicBezTo>
                    <a:pt x="1002" y="2168"/>
                    <a:pt x="1102" y="2236"/>
                    <a:pt x="1200" y="2311"/>
                  </a:cubicBezTo>
                  <a:cubicBezTo>
                    <a:pt x="1214" y="2311"/>
                    <a:pt x="1228" y="2311"/>
                    <a:pt x="1242" y="2311"/>
                  </a:cubicBezTo>
                  <a:cubicBezTo>
                    <a:pt x="1722" y="2311"/>
                    <a:pt x="2156" y="2013"/>
                    <a:pt x="2326" y="1561"/>
                  </a:cubicBezTo>
                  <a:cubicBezTo>
                    <a:pt x="2500" y="1094"/>
                    <a:pt x="2356" y="568"/>
                    <a:pt x="1968" y="256"/>
                  </a:cubicBezTo>
                  <a:cubicBezTo>
                    <a:pt x="1757" y="87"/>
                    <a:pt x="1501" y="1"/>
                    <a:pt x="124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6"/>
            <p:cNvSpPr/>
            <p:nvPr/>
          </p:nvSpPr>
          <p:spPr>
            <a:xfrm>
              <a:off x="-4968325" y="-1344912"/>
              <a:ext cx="61800" cy="57700"/>
            </a:xfrm>
            <a:custGeom>
              <a:rect b="b" l="l" r="r" t="t"/>
              <a:pathLst>
                <a:path extrusionOk="0" h="2308" w="2472">
                  <a:moveTo>
                    <a:pt x="1235" y="0"/>
                  </a:moveTo>
                  <a:cubicBezTo>
                    <a:pt x="1189" y="0"/>
                    <a:pt x="1143" y="3"/>
                    <a:pt x="1097" y="8"/>
                  </a:cubicBezTo>
                  <a:cubicBezTo>
                    <a:pt x="634" y="65"/>
                    <a:pt x="251" y="395"/>
                    <a:pt x="126" y="845"/>
                  </a:cubicBezTo>
                  <a:cubicBezTo>
                    <a:pt x="0" y="1294"/>
                    <a:pt x="158" y="1775"/>
                    <a:pt x="525" y="2063"/>
                  </a:cubicBezTo>
                  <a:cubicBezTo>
                    <a:pt x="736" y="2228"/>
                    <a:pt x="987" y="2308"/>
                    <a:pt x="1235" y="2308"/>
                  </a:cubicBezTo>
                  <a:cubicBezTo>
                    <a:pt x="1578" y="2308"/>
                    <a:pt x="1918" y="2156"/>
                    <a:pt x="2146" y="1865"/>
                  </a:cubicBezTo>
                  <a:cubicBezTo>
                    <a:pt x="2433" y="1498"/>
                    <a:pt x="2471" y="993"/>
                    <a:pt x="2241" y="586"/>
                  </a:cubicBezTo>
                  <a:cubicBezTo>
                    <a:pt x="2035" y="221"/>
                    <a:pt x="1648"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6"/>
            <p:cNvSpPr/>
            <p:nvPr/>
          </p:nvSpPr>
          <p:spPr>
            <a:xfrm>
              <a:off x="-4924800" y="-1074912"/>
              <a:ext cx="48200" cy="21825"/>
            </a:xfrm>
            <a:custGeom>
              <a:rect b="b" l="l" r="r" t="t"/>
              <a:pathLst>
                <a:path extrusionOk="0" h="873" w="1928">
                  <a:moveTo>
                    <a:pt x="816" y="1"/>
                  </a:moveTo>
                  <a:cubicBezTo>
                    <a:pt x="514" y="1"/>
                    <a:pt x="218" y="121"/>
                    <a:pt x="0" y="343"/>
                  </a:cubicBezTo>
                  <a:cubicBezTo>
                    <a:pt x="633" y="554"/>
                    <a:pt x="1276" y="731"/>
                    <a:pt x="1927" y="873"/>
                  </a:cubicBezTo>
                  <a:cubicBezTo>
                    <a:pt x="1829" y="469"/>
                    <a:pt x="1520" y="152"/>
                    <a:pt x="1119" y="42"/>
                  </a:cubicBezTo>
                  <a:cubicBezTo>
                    <a:pt x="1019" y="14"/>
                    <a:pt x="917" y="1"/>
                    <a:pt x="81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6"/>
            <p:cNvSpPr/>
            <p:nvPr/>
          </p:nvSpPr>
          <p:spPr>
            <a:xfrm>
              <a:off x="-4816850" y="-1226362"/>
              <a:ext cx="61800" cy="57725"/>
            </a:xfrm>
            <a:custGeom>
              <a:rect b="b" l="l" r="r" t="t"/>
              <a:pathLst>
                <a:path extrusionOk="0" h="2309" w="2472">
                  <a:moveTo>
                    <a:pt x="1238" y="1"/>
                  </a:moveTo>
                  <a:cubicBezTo>
                    <a:pt x="1191" y="1"/>
                    <a:pt x="1144" y="3"/>
                    <a:pt x="1097" y="9"/>
                  </a:cubicBezTo>
                  <a:cubicBezTo>
                    <a:pt x="634" y="65"/>
                    <a:pt x="251" y="395"/>
                    <a:pt x="126" y="845"/>
                  </a:cubicBezTo>
                  <a:cubicBezTo>
                    <a:pt x="0" y="1294"/>
                    <a:pt x="158" y="1774"/>
                    <a:pt x="526" y="2063"/>
                  </a:cubicBezTo>
                  <a:cubicBezTo>
                    <a:pt x="737" y="2228"/>
                    <a:pt x="988" y="2308"/>
                    <a:pt x="1236" y="2308"/>
                  </a:cubicBezTo>
                  <a:cubicBezTo>
                    <a:pt x="1579" y="2308"/>
                    <a:pt x="1918" y="2156"/>
                    <a:pt x="2146" y="1865"/>
                  </a:cubicBezTo>
                  <a:cubicBezTo>
                    <a:pt x="2433" y="1497"/>
                    <a:pt x="2471" y="993"/>
                    <a:pt x="2241" y="586"/>
                  </a:cubicBezTo>
                  <a:cubicBezTo>
                    <a:pt x="2035" y="221"/>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6"/>
            <p:cNvSpPr/>
            <p:nvPr/>
          </p:nvSpPr>
          <p:spPr>
            <a:xfrm>
              <a:off x="-4986450" y="-1479937"/>
              <a:ext cx="65125" cy="57725"/>
            </a:xfrm>
            <a:custGeom>
              <a:rect b="b" l="l" r="r" t="t"/>
              <a:pathLst>
                <a:path extrusionOk="0" h="2309" w="2605">
                  <a:moveTo>
                    <a:pt x="1303" y="0"/>
                  </a:moveTo>
                  <a:cubicBezTo>
                    <a:pt x="961" y="0"/>
                    <a:pt x="622" y="152"/>
                    <a:pt x="394" y="443"/>
                  </a:cubicBezTo>
                  <a:cubicBezTo>
                    <a:pt x="1" y="945"/>
                    <a:pt x="89" y="1671"/>
                    <a:pt x="591" y="2063"/>
                  </a:cubicBezTo>
                  <a:cubicBezTo>
                    <a:pt x="803" y="2228"/>
                    <a:pt x="1053" y="2308"/>
                    <a:pt x="1302" y="2308"/>
                  </a:cubicBezTo>
                  <a:cubicBezTo>
                    <a:pt x="1645" y="2308"/>
                    <a:pt x="1984" y="2156"/>
                    <a:pt x="2211" y="1865"/>
                  </a:cubicBezTo>
                  <a:cubicBezTo>
                    <a:pt x="2604" y="1363"/>
                    <a:pt x="2516" y="639"/>
                    <a:pt x="2014" y="246"/>
                  </a:cubicBezTo>
                  <a:cubicBezTo>
                    <a:pt x="1803"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6"/>
            <p:cNvSpPr/>
            <p:nvPr/>
          </p:nvSpPr>
          <p:spPr>
            <a:xfrm>
              <a:off x="-4833325" y="-1361387"/>
              <a:ext cx="61800" cy="57700"/>
            </a:xfrm>
            <a:custGeom>
              <a:rect b="b" l="l" r="r" t="t"/>
              <a:pathLst>
                <a:path extrusionOk="0" h="2308" w="2472">
                  <a:moveTo>
                    <a:pt x="1236" y="0"/>
                  </a:moveTo>
                  <a:cubicBezTo>
                    <a:pt x="1190" y="0"/>
                    <a:pt x="1143" y="3"/>
                    <a:pt x="1097" y="9"/>
                  </a:cubicBezTo>
                  <a:cubicBezTo>
                    <a:pt x="634" y="66"/>
                    <a:pt x="251" y="396"/>
                    <a:pt x="126" y="846"/>
                  </a:cubicBezTo>
                  <a:cubicBezTo>
                    <a:pt x="1" y="1295"/>
                    <a:pt x="159" y="1775"/>
                    <a:pt x="525" y="2063"/>
                  </a:cubicBezTo>
                  <a:cubicBezTo>
                    <a:pt x="736" y="2228"/>
                    <a:pt x="987" y="2308"/>
                    <a:pt x="1235" y="2308"/>
                  </a:cubicBezTo>
                  <a:cubicBezTo>
                    <a:pt x="1579" y="2308"/>
                    <a:pt x="1918" y="2156"/>
                    <a:pt x="2146" y="1865"/>
                  </a:cubicBezTo>
                  <a:cubicBezTo>
                    <a:pt x="2433" y="1498"/>
                    <a:pt x="2471" y="994"/>
                    <a:pt x="2241" y="587"/>
                  </a:cubicBezTo>
                  <a:cubicBezTo>
                    <a:pt x="2035" y="221"/>
                    <a:pt x="1649" y="0"/>
                    <a:pt x="123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6"/>
            <p:cNvSpPr/>
            <p:nvPr/>
          </p:nvSpPr>
          <p:spPr>
            <a:xfrm>
              <a:off x="-4800975" y="-1091362"/>
              <a:ext cx="64050" cy="48750"/>
            </a:xfrm>
            <a:custGeom>
              <a:rect b="b" l="l" r="r" t="t"/>
              <a:pathLst>
                <a:path extrusionOk="0" h="1950" w="2562">
                  <a:moveTo>
                    <a:pt x="1261" y="0"/>
                  </a:moveTo>
                  <a:cubicBezTo>
                    <a:pt x="919" y="0"/>
                    <a:pt x="579" y="152"/>
                    <a:pt x="352" y="443"/>
                  </a:cubicBezTo>
                  <a:cubicBezTo>
                    <a:pt x="0" y="892"/>
                    <a:pt x="32" y="1531"/>
                    <a:pt x="425" y="1944"/>
                  </a:cubicBezTo>
                  <a:cubicBezTo>
                    <a:pt x="497" y="1947"/>
                    <a:pt x="568" y="1947"/>
                    <a:pt x="640" y="1948"/>
                  </a:cubicBezTo>
                  <a:cubicBezTo>
                    <a:pt x="722" y="1949"/>
                    <a:pt x="805" y="1949"/>
                    <a:pt x="887" y="1949"/>
                  </a:cubicBezTo>
                  <a:cubicBezTo>
                    <a:pt x="1301" y="1949"/>
                    <a:pt x="1715" y="1936"/>
                    <a:pt x="2128" y="1909"/>
                  </a:cubicBezTo>
                  <a:cubicBezTo>
                    <a:pt x="2141" y="1893"/>
                    <a:pt x="2157" y="1882"/>
                    <a:pt x="2169" y="1866"/>
                  </a:cubicBezTo>
                  <a:cubicBezTo>
                    <a:pt x="2562" y="1364"/>
                    <a:pt x="2473" y="638"/>
                    <a:pt x="1971" y="246"/>
                  </a:cubicBezTo>
                  <a:cubicBezTo>
                    <a:pt x="1761" y="81"/>
                    <a:pt x="1510" y="0"/>
                    <a:pt x="12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6"/>
            <p:cNvSpPr/>
            <p:nvPr/>
          </p:nvSpPr>
          <p:spPr>
            <a:xfrm>
              <a:off x="-5238050" y="-1447012"/>
              <a:ext cx="45375" cy="57650"/>
            </a:xfrm>
            <a:custGeom>
              <a:rect b="b" l="l" r="r" t="t"/>
              <a:pathLst>
                <a:path extrusionOk="0" h="2306" w="1815">
                  <a:moveTo>
                    <a:pt x="565" y="1"/>
                  </a:moveTo>
                  <a:cubicBezTo>
                    <a:pt x="372" y="1"/>
                    <a:pt x="178" y="49"/>
                    <a:pt x="0" y="149"/>
                  </a:cubicBezTo>
                  <a:cubicBezTo>
                    <a:pt x="100" y="873"/>
                    <a:pt x="243" y="1590"/>
                    <a:pt x="428" y="2297"/>
                  </a:cubicBezTo>
                  <a:cubicBezTo>
                    <a:pt x="475" y="2303"/>
                    <a:pt x="522" y="2306"/>
                    <a:pt x="569" y="2306"/>
                  </a:cubicBezTo>
                  <a:cubicBezTo>
                    <a:pt x="919" y="2306"/>
                    <a:pt x="1255" y="2146"/>
                    <a:pt x="1475" y="1866"/>
                  </a:cubicBezTo>
                  <a:cubicBezTo>
                    <a:pt x="1815" y="1433"/>
                    <a:pt x="1801" y="820"/>
                    <a:pt x="1442" y="403"/>
                  </a:cubicBezTo>
                  <a:cubicBezTo>
                    <a:pt x="1216" y="140"/>
                    <a:pt x="893" y="1"/>
                    <a:pt x="56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6"/>
            <p:cNvSpPr/>
            <p:nvPr/>
          </p:nvSpPr>
          <p:spPr>
            <a:xfrm>
              <a:off x="-5242200" y="-1581662"/>
              <a:ext cx="32550" cy="57350"/>
            </a:xfrm>
            <a:custGeom>
              <a:rect b="b" l="l" r="r" t="t"/>
              <a:pathLst>
                <a:path extrusionOk="0" h="2294" w="1302">
                  <a:moveTo>
                    <a:pt x="223" y="0"/>
                  </a:moveTo>
                  <a:cubicBezTo>
                    <a:pt x="102" y="759"/>
                    <a:pt x="27" y="1524"/>
                    <a:pt x="1" y="2292"/>
                  </a:cubicBezTo>
                  <a:cubicBezTo>
                    <a:pt x="25" y="2293"/>
                    <a:pt x="49" y="2294"/>
                    <a:pt x="74" y="2294"/>
                  </a:cubicBezTo>
                  <a:cubicBezTo>
                    <a:pt x="427" y="2294"/>
                    <a:pt x="763" y="2132"/>
                    <a:pt x="982" y="1852"/>
                  </a:cubicBezTo>
                  <a:cubicBezTo>
                    <a:pt x="1240" y="1527"/>
                    <a:pt x="1302" y="1088"/>
                    <a:pt x="1144" y="705"/>
                  </a:cubicBezTo>
                  <a:cubicBezTo>
                    <a:pt x="987" y="320"/>
                    <a:pt x="635" y="51"/>
                    <a:pt x="22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6"/>
            <p:cNvSpPr/>
            <p:nvPr/>
          </p:nvSpPr>
          <p:spPr>
            <a:xfrm>
              <a:off x="-5198925" y="-1310637"/>
              <a:ext cx="22600" cy="36275"/>
            </a:xfrm>
            <a:custGeom>
              <a:rect b="b" l="l" r="r" t="t"/>
              <a:pathLst>
                <a:path extrusionOk="0" h="1451" w="904">
                  <a:moveTo>
                    <a:pt x="1" y="0"/>
                  </a:moveTo>
                  <a:cubicBezTo>
                    <a:pt x="231" y="494"/>
                    <a:pt x="482" y="977"/>
                    <a:pt x="755" y="1451"/>
                  </a:cubicBezTo>
                  <a:cubicBezTo>
                    <a:pt x="903" y="992"/>
                    <a:pt x="750" y="489"/>
                    <a:pt x="371" y="191"/>
                  </a:cubicBezTo>
                  <a:cubicBezTo>
                    <a:pt x="260" y="105"/>
                    <a:pt x="135" y="41"/>
                    <a:pt x="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6"/>
            <p:cNvSpPr/>
            <p:nvPr/>
          </p:nvSpPr>
          <p:spPr>
            <a:xfrm>
              <a:off x="-5119800" y="-1463462"/>
              <a:ext cx="61800" cy="57725"/>
            </a:xfrm>
            <a:custGeom>
              <a:rect b="b" l="l" r="r" t="t"/>
              <a:pathLst>
                <a:path extrusionOk="0" h="2309" w="2472">
                  <a:moveTo>
                    <a:pt x="1235" y="1"/>
                  </a:moveTo>
                  <a:cubicBezTo>
                    <a:pt x="1189" y="1"/>
                    <a:pt x="1143" y="3"/>
                    <a:pt x="1097" y="9"/>
                  </a:cubicBezTo>
                  <a:cubicBezTo>
                    <a:pt x="634" y="66"/>
                    <a:pt x="251" y="396"/>
                    <a:pt x="126" y="845"/>
                  </a:cubicBezTo>
                  <a:cubicBezTo>
                    <a:pt x="0" y="1295"/>
                    <a:pt x="158" y="1775"/>
                    <a:pt x="525" y="2064"/>
                  </a:cubicBezTo>
                  <a:cubicBezTo>
                    <a:pt x="736" y="2228"/>
                    <a:pt x="986" y="2308"/>
                    <a:pt x="1235" y="2308"/>
                  </a:cubicBezTo>
                  <a:cubicBezTo>
                    <a:pt x="1578" y="2308"/>
                    <a:pt x="1918" y="2156"/>
                    <a:pt x="2145" y="1865"/>
                  </a:cubicBezTo>
                  <a:cubicBezTo>
                    <a:pt x="2433" y="1498"/>
                    <a:pt x="2471" y="994"/>
                    <a:pt x="2241" y="587"/>
                  </a:cubicBezTo>
                  <a:cubicBezTo>
                    <a:pt x="2035" y="221"/>
                    <a:pt x="1649" y="1"/>
                    <a:pt x="123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6"/>
            <p:cNvSpPr/>
            <p:nvPr/>
          </p:nvSpPr>
          <p:spPr>
            <a:xfrm>
              <a:off x="-5136275" y="-1598462"/>
              <a:ext cx="61800" cy="57700"/>
            </a:xfrm>
            <a:custGeom>
              <a:rect b="b" l="l" r="r" t="t"/>
              <a:pathLst>
                <a:path extrusionOk="0" h="2308" w="2472">
                  <a:moveTo>
                    <a:pt x="1237" y="0"/>
                  </a:moveTo>
                  <a:cubicBezTo>
                    <a:pt x="1191" y="0"/>
                    <a:pt x="1144" y="3"/>
                    <a:pt x="1097" y="9"/>
                  </a:cubicBezTo>
                  <a:cubicBezTo>
                    <a:pt x="634" y="66"/>
                    <a:pt x="250" y="396"/>
                    <a:pt x="125" y="844"/>
                  </a:cubicBezTo>
                  <a:cubicBezTo>
                    <a:pt x="1" y="1295"/>
                    <a:pt x="159" y="1775"/>
                    <a:pt x="525" y="2062"/>
                  </a:cubicBezTo>
                  <a:cubicBezTo>
                    <a:pt x="737" y="2227"/>
                    <a:pt x="987" y="2308"/>
                    <a:pt x="1236" y="2308"/>
                  </a:cubicBezTo>
                  <a:cubicBezTo>
                    <a:pt x="1579" y="2308"/>
                    <a:pt x="1918" y="2156"/>
                    <a:pt x="2145" y="1865"/>
                  </a:cubicBezTo>
                  <a:cubicBezTo>
                    <a:pt x="2433" y="1497"/>
                    <a:pt x="2471" y="992"/>
                    <a:pt x="2241" y="586"/>
                  </a:cubicBezTo>
                  <a:cubicBezTo>
                    <a:pt x="2036" y="222"/>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6"/>
            <p:cNvSpPr/>
            <p:nvPr/>
          </p:nvSpPr>
          <p:spPr>
            <a:xfrm>
              <a:off x="-4564925" y="-1394337"/>
              <a:ext cx="65125" cy="57725"/>
            </a:xfrm>
            <a:custGeom>
              <a:rect b="b" l="l" r="r" t="t"/>
              <a:pathLst>
                <a:path extrusionOk="0" h="2309" w="2605">
                  <a:moveTo>
                    <a:pt x="1303" y="0"/>
                  </a:moveTo>
                  <a:cubicBezTo>
                    <a:pt x="960" y="0"/>
                    <a:pt x="621" y="152"/>
                    <a:pt x="394" y="443"/>
                  </a:cubicBezTo>
                  <a:cubicBezTo>
                    <a:pt x="1" y="945"/>
                    <a:pt x="89" y="1671"/>
                    <a:pt x="591" y="2064"/>
                  </a:cubicBezTo>
                  <a:cubicBezTo>
                    <a:pt x="802" y="2229"/>
                    <a:pt x="1053" y="2308"/>
                    <a:pt x="1301" y="2308"/>
                  </a:cubicBezTo>
                  <a:cubicBezTo>
                    <a:pt x="1644" y="2308"/>
                    <a:pt x="1983" y="2157"/>
                    <a:pt x="2211" y="1867"/>
                  </a:cubicBezTo>
                  <a:cubicBezTo>
                    <a:pt x="2604" y="1365"/>
                    <a:pt x="2516" y="639"/>
                    <a:pt x="2014" y="246"/>
                  </a:cubicBezTo>
                  <a:cubicBezTo>
                    <a:pt x="1803"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6"/>
            <p:cNvSpPr/>
            <p:nvPr/>
          </p:nvSpPr>
          <p:spPr>
            <a:xfrm>
              <a:off x="-4411725" y="-1275687"/>
              <a:ext cx="36200" cy="44850"/>
            </a:xfrm>
            <a:custGeom>
              <a:rect b="b" l="l" r="r" t="t"/>
              <a:pathLst>
                <a:path extrusionOk="0" h="1794" w="1448">
                  <a:moveTo>
                    <a:pt x="1229" y="0"/>
                  </a:moveTo>
                  <a:cubicBezTo>
                    <a:pt x="880" y="0"/>
                    <a:pt x="545" y="159"/>
                    <a:pt x="325" y="440"/>
                  </a:cubicBezTo>
                  <a:cubicBezTo>
                    <a:pt x="18" y="834"/>
                    <a:pt x="0" y="1380"/>
                    <a:pt x="282" y="1794"/>
                  </a:cubicBezTo>
                  <a:cubicBezTo>
                    <a:pt x="703" y="1226"/>
                    <a:pt x="1093" y="633"/>
                    <a:pt x="1448" y="21"/>
                  </a:cubicBezTo>
                  <a:cubicBezTo>
                    <a:pt x="1375" y="7"/>
                    <a:pt x="1301" y="0"/>
                    <a:pt x="122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6"/>
            <p:cNvSpPr/>
            <p:nvPr/>
          </p:nvSpPr>
          <p:spPr>
            <a:xfrm>
              <a:off x="-4546850" y="-1259287"/>
              <a:ext cx="61800" cy="57700"/>
            </a:xfrm>
            <a:custGeom>
              <a:rect b="b" l="l" r="r" t="t"/>
              <a:pathLst>
                <a:path extrusionOk="0" h="2308" w="2472">
                  <a:moveTo>
                    <a:pt x="1239" y="0"/>
                  </a:moveTo>
                  <a:cubicBezTo>
                    <a:pt x="1193" y="0"/>
                    <a:pt x="1146" y="3"/>
                    <a:pt x="1098" y="9"/>
                  </a:cubicBezTo>
                  <a:cubicBezTo>
                    <a:pt x="634" y="64"/>
                    <a:pt x="251" y="394"/>
                    <a:pt x="126" y="844"/>
                  </a:cubicBezTo>
                  <a:cubicBezTo>
                    <a:pt x="1" y="1293"/>
                    <a:pt x="159" y="1775"/>
                    <a:pt x="527" y="2062"/>
                  </a:cubicBezTo>
                  <a:cubicBezTo>
                    <a:pt x="738" y="2228"/>
                    <a:pt x="989" y="2308"/>
                    <a:pt x="1237" y="2308"/>
                  </a:cubicBezTo>
                  <a:cubicBezTo>
                    <a:pt x="1580" y="2308"/>
                    <a:pt x="1919" y="2156"/>
                    <a:pt x="2147" y="1865"/>
                  </a:cubicBezTo>
                  <a:cubicBezTo>
                    <a:pt x="2434" y="1497"/>
                    <a:pt x="2472" y="992"/>
                    <a:pt x="2243" y="587"/>
                  </a:cubicBezTo>
                  <a:cubicBezTo>
                    <a:pt x="2036" y="221"/>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6"/>
            <p:cNvSpPr/>
            <p:nvPr/>
          </p:nvSpPr>
          <p:spPr>
            <a:xfrm>
              <a:off x="-4428300" y="-1410762"/>
              <a:ext cx="61800" cy="57700"/>
            </a:xfrm>
            <a:custGeom>
              <a:rect b="b" l="l" r="r" t="t"/>
              <a:pathLst>
                <a:path extrusionOk="0" h="2308" w="2472">
                  <a:moveTo>
                    <a:pt x="1239" y="0"/>
                  </a:moveTo>
                  <a:cubicBezTo>
                    <a:pt x="1192" y="0"/>
                    <a:pt x="1145" y="3"/>
                    <a:pt x="1098" y="9"/>
                  </a:cubicBezTo>
                  <a:cubicBezTo>
                    <a:pt x="634" y="64"/>
                    <a:pt x="251" y="394"/>
                    <a:pt x="126" y="844"/>
                  </a:cubicBezTo>
                  <a:cubicBezTo>
                    <a:pt x="1" y="1293"/>
                    <a:pt x="159" y="1774"/>
                    <a:pt x="527" y="2062"/>
                  </a:cubicBezTo>
                  <a:cubicBezTo>
                    <a:pt x="738" y="2227"/>
                    <a:pt x="988" y="2308"/>
                    <a:pt x="1237" y="2308"/>
                  </a:cubicBezTo>
                  <a:cubicBezTo>
                    <a:pt x="1579" y="2308"/>
                    <a:pt x="1918" y="2156"/>
                    <a:pt x="2146" y="1865"/>
                  </a:cubicBezTo>
                  <a:cubicBezTo>
                    <a:pt x="2433" y="1497"/>
                    <a:pt x="2471" y="992"/>
                    <a:pt x="2242" y="587"/>
                  </a:cubicBezTo>
                  <a:cubicBezTo>
                    <a:pt x="2036" y="221"/>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6"/>
            <p:cNvSpPr/>
            <p:nvPr/>
          </p:nvSpPr>
          <p:spPr>
            <a:xfrm>
              <a:off x="-4446375" y="-1545837"/>
              <a:ext cx="65100" cy="57750"/>
            </a:xfrm>
            <a:custGeom>
              <a:rect b="b" l="l" r="r" t="t"/>
              <a:pathLst>
                <a:path extrusionOk="0" h="2310" w="2604">
                  <a:moveTo>
                    <a:pt x="1302" y="1"/>
                  </a:moveTo>
                  <a:cubicBezTo>
                    <a:pt x="960" y="1"/>
                    <a:pt x="621" y="153"/>
                    <a:pt x="394" y="444"/>
                  </a:cubicBezTo>
                  <a:cubicBezTo>
                    <a:pt x="0" y="946"/>
                    <a:pt x="89" y="1672"/>
                    <a:pt x="591" y="2065"/>
                  </a:cubicBezTo>
                  <a:cubicBezTo>
                    <a:pt x="802" y="2230"/>
                    <a:pt x="1052" y="2309"/>
                    <a:pt x="1300" y="2309"/>
                  </a:cubicBezTo>
                  <a:cubicBezTo>
                    <a:pt x="1643" y="2309"/>
                    <a:pt x="1982" y="2157"/>
                    <a:pt x="2210" y="1866"/>
                  </a:cubicBezTo>
                  <a:cubicBezTo>
                    <a:pt x="2604" y="1364"/>
                    <a:pt x="2515" y="640"/>
                    <a:pt x="2013" y="247"/>
                  </a:cubicBezTo>
                  <a:cubicBezTo>
                    <a:pt x="1802" y="81"/>
                    <a:pt x="1551" y="1"/>
                    <a:pt x="1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6"/>
            <p:cNvSpPr/>
            <p:nvPr/>
          </p:nvSpPr>
          <p:spPr>
            <a:xfrm>
              <a:off x="-4867875" y="-1631437"/>
              <a:ext cx="65125" cy="57750"/>
            </a:xfrm>
            <a:custGeom>
              <a:rect b="b" l="l" r="r" t="t"/>
              <a:pathLst>
                <a:path extrusionOk="0" h="2310" w="2605">
                  <a:moveTo>
                    <a:pt x="1303" y="1"/>
                  </a:moveTo>
                  <a:cubicBezTo>
                    <a:pt x="960" y="1"/>
                    <a:pt x="621" y="153"/>
                    <a:pt x="394" y="444"/>
                  </a:cubicBezTo>
                  <a:cubicBezTo>
                    <a:pt x="1" y="946"/>
                    <a:pt x="89" y="1672"/>
                    <a:pt x="591" y="2065"/>
                  </a:cubicBezTo>
                  <a:cubicBezTo>
                    <a:pt x="802" y="2229"/>
                    <a:pt x="1052" y="2309"/>
                    <a:pt x="1301" y="2309"/>
                  </a:cubicBezTo>
                  <a:cubicBezTo>
                    <a:pt x="1644" y="2309"/>
                    <a:pt x="1983" y="2157"/>
                    <a:pt x="2211" y="1866"/>
                  </a:cubicBezTo>
                  <a:cubicBezTo>
                    <a:pt x="2604" y="1364"/>
                    <a:pt x="2516" y="640"/>
                    <a:pt x="2014" y="247"/>
                  </a:cubicBezTo>
                  <a:cubicBezTo>
                    <a:pt x="1802" y="81"/>
                    <a:pt x="1552" y="1"/>
                    <a:pt x="130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6"/>
            <p:cNvSpPr/>
            <p:nvPr/>
          </p:nvSpPr>
          <p:spPr>
            <a:xfrm>
              <a:off x="-4714775" y="-1512862"/>
              <a:ext cx="61775" cy="57700"/>
            </a:xfrm>
            <a:custGeom>
              <a:rect b="b" l="l" r="r" t="t"/>
              <a:pathLst>
                <a:path extrusionOk="0" h="2308" w="2471">
                  <a:moveTo>
                    <a:pt x="1235" y="0"/>
                  </a:moveTo>
                  <a:cubicBezTo>
                    <a:pt x="1189" y="0"/>
                    <a:pt x="1143" y="3"/>
                    <a:pt x="1096" y="9"/>
                  </a:cubicBezTo>
                  <a:cubicBezTo>
                    <a:pt x="634" y="66"/>
                    <a:pt x="251" y="396"/>
                    <a:pt x="125" y="846"/>
                  </a:cubicBezTo>
                  <a:cubicBezTo>
                    <a:pt x="0" y="1295"/>
                    <a:pt x="158" y="1775"/>
                    <a:pt x="526" y="2063"/>
                  </a:cubicBezTo>
                  <a:cubicBezTo>
                    <a:pt x="737" y="2228"/>
                    <a:pt x="987" y="2308"/>
                    <a:pt x="1235" y="2308"/>
                  </a:cubicBezTo>
                  <a:cubicBezTo>
                    <a:pt x="1578" y="2308"/>
                    <a:pt x="1918" y="2156"/>
                    <a:pt x="2146" y="1865"/>
                  </a:cubicBezTo>
                  <a:cubicBezTo>
                    <a:pt x="2433" y="1498"/>
                    <a:pt x="2471" y="994"/>
                    <a:pt x="2241" y="586"/>
                  </a:cubicBezTo>
                  <a:cubicBezTo>
                    <a:pt x="2035" y="221"/>
                    <a:pt x="1649"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6"/>
            <p:cNvSpPr/>
            <p:nvPr/>
          </p:nvSpPr>
          <p:spPr>
            <a:xfrm>
              <a:off x="-4849800" y="-1496387"/>
              <a:ext cx="61800" cy="57700"/>
            </a:xfrm>
            <a:custGeom>
              <a:rect b="b" l="l" r="r" t="t"/>
              <a:pathLst>
                <a:path extrusionOk="0" h="2308" w="2472">
                  <a:moveTo>
                    <a:pt x="1236" y="0"/>
                  </a:moveTo>
                  <a:cubicBezTo>
                    <a:pt x="1190" y="0"/>
                    <a:pt x="1144" y="3"/>
                    <a:pt x="1097" y="8"/>
                  </a:cubicBezTo>
                  <a:cubicBezTo>
                    <a:pt x="634" y="65"/>
                    <a:pt x="251" y="395"/>
                    <a:pt x="126" y="845"/>
                  </a:cubicBezTo>
                  <a:cubicBezTo>
                    <a:pt x="1" y="1294"/>
                    <a:pt x="159" y="1775"/>
                    <a:pt x="526" y="2063"/>
                  </a:cubicBezTo>
                  <a:cubicBezTo>
                    <a:pt x="737" y="2228"/>
                    <a:pt x="987" y="2308"/>
                    <a:pt x="1236" y="2308"/>
                  </a:cubicBezTo>
                  <a:cubicBezTo>
                    <a:pt x="1579" y="2308"/>
                    <a:pt x="1919" y="2156"/>
                    <a:pt x="2147" y="1865"/>
                  </a:cubicBezTo>
                  <a:cubicBezTo>
                    <a:pt x="2434" y="1498"/>
                    <a:pt x="2472" y="993"/>
                    <a:pt x="2241" y="586"/>
                  </a:cubicBezTo>
                  <a:cubicBezTo>
                    <a:pt x="2035" y="221"/>
                    <a:pt x="1649" y="0"/>
                    <a:pt x="123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6"/>
            <p:cNvSpPr/>
            <p:nvPr/>
          </p:nvSpPr>
          <p:spPr>
            <a:xfrm>
              <a:off x="-4731250" y="-1647862"/>
              <a:ext cx="61800" cy="57700"/>
            </a:xfrm>
            <a:custGeom>
              <a:rect b="b" l="l" r="r" t="t"/>
              <a:pathLst>
                <a:path extrusionOk="0" h="2308" w="2472">
                  <a:moveTo>
                    <a:pt x="1235" y="0"/>
                  </a:moveTo>
                  <a:cubicBezTo>
                    <a:pt x="1189" y="0"/>
                    <a:pt x="1143" y="3"/>
                    <a:pt x="1097" y="8"/>
                  </a:cubicBezTo>
                  <a:cubicBezTo>
                    <a:pt x="634" y="65"/>
                    <a:pt x="251" y="395"/>
                    <a:pt x="126" y="844"/>
                  </a:cubicBezTo>
                  <a:cubicBezTo>
                    <a:pt x="0" y="1294"/>
                    <a:pt x="158" y="1775"/>
                    <a:pt x="526" y="2063"/>
                  </a:cubicBezTo>
                  <a:cubicBezTo>
                    <a:pt x="737" y="2228"/>
                    <a:pt x="987" y="2308"/>
                    <a:pt x="1235" y="2308"/>
                  </a:cubicBezTo>
                  <a:cubicBezTo>
                    <a:pt x="1578" y="2308"/>
                    <a:pt x="1918" y="2156"/>
                    <a:pt x="2146" y="1865"/>
                  </a:cubicBezTo>
                  <a:cubicBezTo>
                    <a:pt x="2433" y="1497"/>
                    <a:pt x="2471" y="992"/>
                    <a:pt x="2241" y="586"/>
                  </a:cubicBezTo>
                  <a:cubicBezTo>
                    <a:pt x="2035" y="221"/>
                    <a:pt x="1649"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6"/>
            <p:cNvSpPr/>
            <p:nvPr/>
          </p:nvSpPr>
          <p:spPr>
            <a:xfrm>
              <a:off x="-4698325" y="-1377862"/>
              <a:ext cx="61800" cy="57725"/>
            </a:xfrm>
            <a:custGeom>
              <a:rect b="b" l="l" r="r" t="t"/>
              <a:pathLst>
                <a:path extrusionOk="0" h="2309" w="2472">
                  <a:moveTo>
                    <a:pt x="1236" y="1"/>
                  </a:moveTo>
                  <a:cubicBezTo>
                    <a:pt x="1190" y="1"/>
                    <a:pt x="1144" y="3"/>
                    <a:pt x="1097" y="9"/>
                  </a:cubicBezTo>
                  <a:cubicBezTo>
                    <a:pt x="634" y="66"/>
                    <a:pt x="251" y="396"/>
                    <a:pt x="126" y="846"/>
                  </a:cubicBezTo>
                  <a:cubicBezTo>
                    <a:pt x="1" y="1295"/>
                    <a:pt x="159" y="1775"/>
                    <a:pt x="527" y="2064"/>
                  </a:cubicBezTo>
                  <a:cubicBezTo>
                    <a:pt x="737" y="2228"/>
                    <a:pt x="987" y="2308"/>
                    <a:pt x="1236" y="2308"/>
                  </a:cubicBezTo>
                  <a:cubicBezTo>
                    <a:pt x="1579" y="2308"/>
                    <a:pt x="1919" y="2156"/>
                    <a:pt x="2147" y="1865"/>
                  </a:cubicBezTo>
                  <a:cubicBezTo>
                    <a:pt x="2434" y="1498"/>
                    <a:pt x="2472" y="994"/>
                    <a:pt x="2241" y="587"/>
                  </a:cubicBezTo>
                  <a:cubicBezTo>
                    <a:pt x="2036" y="222"/>
                    <a:pt x="1649"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6"/>
            <p:cNvSpPr/>
            <p:nvPr/>
          </p:nvSpPr>
          <p:spPr>
            <a:xfrm>
              <a:off x="-4579775" y="-1529337"/>
              <a:ext cx="61800" cy="57725"/>
            </a:xfrm>
            <a:custGeom>
              <a:rect b="b" l="l" r="r" t="t"/>
              <a:pathLst>
                <a:path extrusionOk="0" h="2309" w="2472">
                  <a:moveTo>
                    <a:pt x="1236" y="1"/>
                  </a:moveTo>
                  <a:cubicBezTo>
                    <a:pt x="1190" y="1"/>
                    <a:pt x="1144" y="3"/>
                    <a:pt x="1098" y="9"/>
                  </a:cubicBezTo>
                  <a:cubicBezTo>
                    <a:pt x="634" y="66"/>
                    <a:pt x="251" y="396"/>
                    <a:pt x="126" y="845"/>
                  </a:cubicBezTo>
                  <a:cubicBezTo>
                    <a:pt x="0" y="1295"/>
                    <a:pt x="159" y="1775"/>
                    <a:pt x="526" y="2064"/>
                  </a:cubicBezTo>
                  <a:cubicBezTo>
                    <a:pt x="738" y="2228"/>
                    <a:pt x="988" y="2309"/>
                    <a:pt x="1237" y="2309"/>
                  </a:cubicBezTo>
                  <a:cubicBezTo>
                    <a:pt x="1579" y="2309"/>
                    <a:pt x="1918" y="2157"/>
                    <a:pt x="2146" y="1865"/>
                  </a:cubicBezTo>
                  <a:cubicBezTo>
                    <a:pt x="2433" y="1498"/>
                    <a:pt x="2471" y="994"/>
                    <a:pt x="2242" y="587"/>
                  </a:cubicBezTo>
                  <a:cubicBezTo>
                    <a:pt x="2035" y="221"/>
                    <a:pt x="1649"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6"/>
            <p:cNvSpPr/>
            <p:nvPr/>
          </p:nvSpPr>
          <p:spPr>
            <a:xfrm>
              <a:off x="-4749325" y="-1782912"/>
              <a:ext cx="65100" cy="57750"/>
            </a:xfrm>
            <a:custGeom>
              <a:rect b="b" l="l" r="r" t="t"/>
              <a:pathLst>
                <a:path extrusionOk="0" h="2310" w="2604">
                  <a:moveTo>
                    <a:pt x="1302" y="1"/>
                  </a:moveTo>
                  <a:cubicBezTo>
                    <a:pt x="959" y="1"/>
                    <a:pt x="620" y="153"/>
                    <a:pt x="392" y="444"/>
                  </a:cubicBezTo>
                  <a:cubicBezTo>
                    <a:pt x="0" y="946"/>
                    <a:pt x="89" y="1672"/>
                    <a:pt x="591" y="2063"/>
                  </a:cubicBezTo>
                  <a:cubicBezTo>
                    <a:pt x="802" y="2229"/>
                    <a:pt x="1052" y="2309"/>
                    <a:pt x="1301" y="2309"/>
                  </a:cubicBezTo>
                  <a:cubicBezTo>
                    <a:pt x="1644" y="2309"/>
                    <a:pt x="1983" y="2157"/>
                    <a:pt x="2210" y="1866"/>
                  </a:cubicBezTo>
                  <a:cubicBezTo>
                    <a:pt x="2604" y="1364"/>
                    <a:pt x="2515" y="639"/>
                    <a:pt x="2013" y="247"/>
                  </a:cubicBezTo>
                  <a:cubicBezTo>
                    <a:pt x="1802" y="81"/>
                    <a:pt x="1551" y="1"/>
                    <a:pt x="1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6"/>
            <p:cNvSpPr/>
            <p:nvPr/>
          </p:nvSpPr>
          <p:spPr>
            <a:xfrm>
              <a:off x="-4596250" y="-1664337"/>
              <a:ext cx="61800" cy="57700"/>
            </a:xfrm>
            <a:custGeom>
              <a:rect b="b" l="l" r="r" t="t"/>
              <a:pathLst>
                <a:path extrusionOk="0" h="2308" w="2472">
                  <a:moveTo>
                    <a:pt x="1237" y="0"/>
                  </a:moveTo>
                  <a:cubicBezTo>
                    <a:pt x="1191" y="0"/>
                    <a:pt x="1145" y="3"/>
                    <a:pt x="1098" y="9"/>
                  </a:cubicBezTo>
                  <a:cubicBezTo>
                    <a:pt x="634" y="66"/>
                    <a:pt x="251" y="396"/>
                    <a:pt x="126" y="844"/>
                  </a:cubicBezTo>
                  <a:cubicBezTo>
                    <a:pt x="1" y="1295"/>
                    <a:pt x="159" y="1775"/>
                    <a:pt x="527" y="2063"/>
                  </a:cubicBezTo>
                  <a:cubicBezTo>
                    <a:pt x="738" y="2228"/>
                    <a:pt x="988" y="2308"/>
                    <a:pt x="1236" y="2308"/>
                  </a:cubicBezTo>
                  <a:cubicBezTo>
                    <a:pt x="1579" y="2308"/>
                    <a:pt x="1918" y="2156"/>
                    <a:pt x="2146" y="1865"/>
                  </a:cubicBezTo>
                  <a:cubicBezTo>
                    <a:pt x="2433" y="1497"/>
                    <a:pt x="2471" y="992"/>
                    <a:pt x="2243" y="586"/>
                  </a:cubicBezTo>
                  <a:cubicBezTo>
                    <a:pt x="2035" y="221"/>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6"/>
            <p:cNvSpPr/>
            <p:nvPr/>
          </p:nvSpPr>
          <p:spPr>
            <a:xfrm>
              <a:off x="-5127825" y="-1831437"/>
              <a:ext cx="17150" cy="18575"/>
            </a:xfrm>
            <a:custGeom>
              <a:rect b="b" l="l" r="r" t="t"/>
              <a:pathLst>
                <a:path extrusionOk="0" h="743" w="686">
                  <a:moveTo>
                    <a:pt x="686" y="0"/>
                  </a:moveTo>
                  <a:cubicBezTo>
                    <a:pt x="452" y="240"/>
                    <a:pt x="224" y="487"/>
                    <a:pt x="0" y="742"/>
                  </a:cubicBezTo>
                  <a:cubicBezTo>
                    <a:pt x="333" y="617"/>
                    <a:pt x="587" y="343"/>
                    <a:pt x="68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6"/>
            <p:cNvSpPr/>
            <p:nvPr/>
          </p:nvSpPr>
          <p:spPr>
            <a:xfrm>
              <a:off x="-5017725" y="-1749962"/>
              <a:ext cx="61775" cy="57725"/>
            </a:xfrm>
            <a:custGeom>
              <a:rect b="b" l="l" r="r" t="t"/>
              <a:pathLst>
                <a:path extrusionOk="0" h="2309" w="2471">
                  <a:moveTo>
                    <a:pt x="1237" y="1"/>
                  </a:moveTo>
                  <a:cubicBezTo>
                    <a:pt x="1190" y="1"/>
                    <a:pt x="1143" y="4"/>
                    <a:pt x="1096" y="10"/>
                  </a:cubicBezTo>
                  <a:cubicBezTo>
                    <a:pt x="634" y="67"/>
                    <a:pt x="249" y="397"/>
                    <a:pt x="125" y="845"/>
                  </a:cubicBezTo>
                  <a:cubicBezTo>
                    <a:pt x="0" y="1296"/>
                    <a:pt x="158" y="1776"/>
                    <a:pt x="525" y="2064"/>
                  </a:cubicBezTo>
                  <a:cubicBezTo>
                    <a:pt x="736" y="2229"/>
                    <a:pt x="986" y="2309"/>
                    <a:pt x="1235" y="2309"/>
                  </a:cubicBezTo>
                  <a:cubicBezTo>
                    <a:pt x="1578" y="2309"/>
                    <a:pt x="1918" y="2157"/>
                    <a:pt x="2146" y="1866"/>
                  </a:cubicBezTo>
                  <a:cubicBezTo>
                    <a:pt x="2433" y="1498"/>
                    <a:pt x="2471" y="993"/>
                    <a:pt x="2241" y="587"/>
                  </a:cubicBezTo>
                  <a:cubicBezTo>
                    <a:pt x="2035" y="223"/>
                    <a:pt x="1649" y="1"/>
                    <a:pt x="123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6"/>
            <p:cNvSpPr/>
            <p:nvPr/>
          </p:nvSpPr>
          <p:spPr>
            <a:xfrm>
              <a:off x="-5152750" y="-1733487"/>
              <a:ext cx="61800" cy="57725"/>
            </a:xfrm>
            <a:custGeom>
              <a:rect b="b" l="l" r="r" t="t"/>
              <a:pathLst>
                <a:path extrusionOk="0" h="2309" w="2472">
                  <a:moveTo>
                    <a:pt x="1238" y="1"/>
                  </a:moveTo>
                  <a:cubicBezTo>
                    <a:pt x="1191" y="1"/>
                    <a:pt x="1144" y="4"/>
                    <a:pt x="1097" y="9"/>
                  </a:cubicBezTo>
                  <a:cubicBezTo>
                    <a:pt x="634" y="66"/>
                    <a:pt x="250" y="396"/>
                    <a:pt x="125" y="845"/>
                  </a:cubicBezTo>
                  <a:cubicBezTo>
                    <a:pt x="1" y="1295"/>
                    <a:pt x="159" y="1776"/>
                    <a:pt x="526" y="2063"/>
                  </a:cubicBezTo>
                  <a:cubicBezTo>
                    <a:pt x="737" y="2228"/>
                    <a:pt x="988" y="2308"/>
                    <a:pt x="1236" y="2308"/>
                  </a:cubicBezTo>
                  <a:cubicBezTo>
                    <a:pt x="1579" y="2308"/>
                    <a:pt x="1918" y="2156"/>
                    <a:pt x="2145" y="1866"/>
                  </a:cubicBezTo>
                  <a:cubicBezTo>
                    <a:pt x="2434" y="1498"/>
                    <a:pt x="2472" y="993"/>
                    <a:pt x="2241" y="587"/>
                  </a:cubicBezTo>
                  <a:cubicBezTo>
                    <a:pt x="2036" y="223"/>
                    <a:pt x="1649"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6"/>
            <p:cNvSpPr/>
            <p:nvPr/>
          </p:nvSpPr>
          <p:spPr>
            <a:xfrm>
              <a:off x="-5034200" y="-1884962"/>
              <a:ext cx="61800" cy="57725"/>
            </a:xfrm>
            <a:custGeom>
              <a:rect b="b" l="l" r="r" t="t"/>
              <a:pathLst>
                <a:path extrusionOk="0" h="2309" w="2472">
                  <a:moveTo>
                    <a:pt x="1238" y="1"/>
                  </a:moveTo>
                  <a:cubicBezTo>
                    <a:pt x="1191" y="1"/>
                    <a:pt x="1144" y="4"/>
                    <a:pt x="1097" y="9"/>
                  </a:cubicBezTo>
                  <a:cubicBezTo>
                    <a:pt x="634" y="66"/>
                    <a:pt x="251" y="395"/>
                    <a:pt x="126" y="845"/>
                  </a:cubicBezTo>
                  <a:cubicBezTo>
                    <a:pt x="0" y="1295"/>
                    <a:pt x="158" y="1776"/>
                    <a:pt x="525" y="2063"/>
                  </a:cubicBezTo>
                  <a:cubicBezTo>
                    <a:pt x="736" y="2228"/>
                    <a:pt x="987" y="2308"/>
                    <a:pt x="1236" y="2308"/>
                  </a:cubicBezTo>
                  <a:cubicBezTo>
                    <a:pt x="1579" y="2308"/>
                    <a:pt x="1918" y="2156"/>
                    <a:pt x="2146" y="1865"/>
                  </a:cubicBezTo>
                  <a:cubicBezTo>
                    <a:pt x="2433" y="1498"/>
                    <a:pt x="2471" y="993"/>
                    <a:pt x="2241" y="587"/>
                  </a:cubicBezTo>
                  <a:cubicBezTo>
                    <a:pt x="2035" y="222"/>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6"/>
            <p:cNvSpPr/>
            <p:nvPr/>
          </p:nvSpPr>
          <p:spPr>
            <a:xfrm>
              <a:off x="-5001275" y="-1614937"/>
              <a:ext cx="61800" cy="57725"/>
            </a:xfrm>
            <a:custGeom>
              <a:rect b="b" l="l" r="r" t="t"/>
              <a:pathLst>
                <a:path extrusionOk="0" h="2309" w="2472">
                  <a:moveTo>
                    <a:pt x="1236" y="1"/>
                  </a:moveTo>
                  <a:cubicBezTo>
                    <a:pt x="1190" y="1"/>
                    <a:pt x="1143" y="3"/>
                    <a:pt x="1097" y="9"/>
                  </a:cubicBezTo>
                  <a:cubicBezTo>
                    <a:pt x="634" y="66"/>
                    <a:pt x="251" y="396"/>
                    <a:pt x="126" y="845"/>
                  </a:cubicBezTo>
                  <a:cubicBezTo>
                    <a:pt x="1" y="1295"/>
                    <a:pt x="159" y="1775"/>
                    <a:pt x="526" y="2064"/>
                  </a:cubicBezTo>
                  <a:cubicBezTo>
                    <a:pt x="737" y="2228"/>
                    <a:pt x="987" y="2308"/>
                    <a:pt x="1236" y="2308"/>
                  </a:cubicBezTo>
                  <a:cubicBezTo>
                    <a:pt x="1579" y="2308"/>
                    <a:pt x="1919" y="2156"/>
                    <a:pt x="2147" y="1865"/>
                  </a:cubicBezTo>
                  <a:cubicBezTo>
                    <a:pt x="2434" y="1497"/>
                    <a:pt x="2472" y="993"/>
                    <a:pt x="2241" y="587"/>
                  </a:cubicBezTo>
                  <a:cubicBezTo>
                    <a:pt x="2035" y="221"/>
                    <a:pt x="1648"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6"/>
            <p:cNvSpPr/>
            <p:nvPr/>
          </p:nvSpPr>
          <p:spPr>
            <a:xfrm>
              <a:off x="-4882725" y="-1766412"/>
              <a:ext cx="61800" cy="57700"/>
            </a:xfrm>
            <a:custGeom>
              <a:rect b="b" l="l" r="r" t="t"/>
              <a:pathLst>
                <a:path extrusionOk="0" h="2308" w="2472">
                  <a:moveTo>
                    <a:pt x="1237" y="0"/>
                  </a:moveTo>
                  <a:cubicBezTo>
                    <a:pt x="1191" y="0"/>
                    <a:pt x="1144" y="3"/>
                    <a:pt x="1097" y="9"/>
                  </a:cubicBezTo>
                  <a:cubicBezTo>
                    <a:pt x="634" y="66"/>
                    <a:pt x="251" y="396"/>
                    <a:pt x="126" y="845"/>
                  </a:cubicBezTo>
                  <a:cubicBezTo>
                    <a:pt x="0" y="1295"/>
                    <a:pt x="158" y="1775"/>
                    <a:pt x="526" y="2062"/>
                  </a:cubicBezTo>
                  <a:cubicBezTo>
                    <a:pt x="737" y="2228"/>
                    <a:pt x="988" y="2308"/>
                    <a:pt x="1236" y="2308"/>
                  </a:cubicBezTo>
                  <a:cubicBezTo>
                    <a:pt x="1579" y="2308"/>
                    <a:pt x="1918" y="2156"/>
                    <a:pt x="2146" y="1865"/>
                  </a:cubicBezTo>
                  <a:cubicBezTo>
                    <a:pt x="2433" y="1497"/>
                    <a:pt x="2471" y="993"/>
                    <a:pt x="2241" y="587"/>
                  </a:cubicBezTo>
                  <a:cubicBezTo>
                    <a:pt x="2035" y="222"/>
                    <a:pt x="1650"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6"/>
            <p:cNvSpPr/>
            <p:nvPr/>
          </p:nvSpPr>
          <p:spPr>
            <a:xfrm>
              <a:off x="-4899200" y="-1901437"/>
              <a:ext cx="61800" cy="57725"/>
            </a:xfrm>
            <a:custGeom>
              <a:rect b="b" l="l" r="r" t="t"/>
              <a:pathLst>
                <a:path extrusionOk="0" h="2309" w="2472">
                  <a:moveTo>
                    <a:pt x="1238" y="1"/>
                  </a:moveTo>
                  <a:cubicBezTo>
                    <a:pt x="1191" y="1"/>
                    <a:pt x="1144" y="4"/>
                    <a:pt x="1097" y="10"/>
                  </a:cubicBezTo>
                  <a:cubicBezTo>
                    <a:pt x="634" y="66"/>
                    <a:pt x="251" y="396"/>
                    <a:pt x="126" y="845"/>
                  </a:cubicBezTo>
                  <a:cubicBezTo>
                    <a:pt x="1" y="1295"/>
                    <a:pt x="159" y="1776"/>
                    <a:pt x="527" y="2063"/>
                  </a:cubicBezTo>
                  <a:cubicBezTo>
                    <a:pt x="737" y="2228"/>
                    <a:pt x="988" y="2309"/>
                    <a:pt x="1237" y="2309"/>
                  </a:cubicBezTo>
                  <a:cubicBezTo>
                    <a:pt x="1579" y="2309"/>
                    <a:pt x="1919" y="2157"/>
                    <a:pt x="2146" y="1866"/>
                  </a:cubicBezTo>
                  <a:cubicBezTo>
                    <a:pt x="2433" y="1498"/>
                    <a:pt x="2471" y="993"/>
                    <a:pt x="2241" y="587"/>
                  </a:cubicBezTo>
                  <a:cubicBezTo>
                    <a:pt x="2036" y="223"/>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6"/>
            <p:cNvSpPr/>
            <p:nvPr/>
          </p:nvSpPr>
          <p:spPr>
            <a:xfrm>
              <a:off x="-4629950" y="-1934287"/>
              <a:ext cx="63850" cy="57650"/>
            </a:xfrm>
            <a:custGeom>
              <a:rect b="b" l="l" r="r" t="t"/>
              <a:pathLst>
                <a:path extrusionOk="0" h="2306" w="2554">
                  <a:moveTo>
                    <a:pt x="1264" y="1"/>
                  </a:moveTo>
                  <a:cubicBezTo>
                    <a:pt x="807" y="1"/>
                    <a:pt x="387" y="272"/>
                    <a:pt x="204" y="701"/>
                  </a:cubicBezTo>
                  <a:cubicBezTo>
                    <a:pt x="1" y="1182"/>
                    <a:pt x="145" y="1740"/>
                    <a:pt x="557" y="2059"/>
                  </a:cubicBezTo>
                  <a:cubicBezTo>
                    <a:pt x="768" y="2225"/>
                    <a:pt x="1019" y="2305"/>
                    <a:pt x="1268" y="2305"/>
                  </a:cubicBezTo>
                  <a:cubicBezTo>
                    <a:pt x="1610" y="2305"/>
                    <a:pt x="1949" y="2153"/>
                    <a:pt x="2177" y="1862"/>
                  </a:cubicBezTo>
                  <a:cubicBezTo>
                    <a:pt x="2554" y="1380"/>
                    <a:pt x="2488" y="689"/>
                    <a:pt x="2028" y="287"/>
                  </a:cubicBezTo>
                  <a:lnTo>
                    <a:pt x="1967" y="259"/>
                  </a:lnTo>
                  <a:cubicBezTo>
                    <a:pt x="1787" y="175"/>
                    <a:pt x="1609" y="91"/>
                    <a:pt x="1428" y="12"/>
                  </a:cubicBezTo>
                  <a:cubicBezTo>
                    <a:pt x="1373" y="4"/>
                    <a:pt x="1318" y="1"/>
                    <a:pt x="126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6"/>
            <p:cNvSpPr/>
            <p:nvPr/>
          </p:nvSpPr>
          <p:spPr>
            <a:xfrm>
              <a:off x="-4477700" y="-1815837"/>
              <a:ext cx="61775" cy="57725"/>
            </a:xfrm>
            <a:custGeom>
              <a:rect b="b" l="l" r="r" t="t"/>
              <a:pathLst>
                <a:path extrusionOk="0" h="2309" w="2471">
                  <a:moveTo>
                    <a:pt x="1238" y="1"/>
                  </a:moveTo>
                  <a:cubicBezTo>
                    <a:pt x="1192" y="1"/>
                    <a:pt x="1145" y="4"/>
                    <a:pt x="1098" y="10"/>
                  </a:cubicBezTo>
                  <a:cubicBezTo>
                    <a:pt x="635" y="66"/>
                    <a:pt x="251" y="396"/>
                    <a:pt x="125" y="845"/>
                  </a:cubicBezTo>
                  <a:cubicBezTo>
                    <a:pt x="0" y="1295"/>
                    <a:pt x="158" y="1776"/>
                    <a:pt x="526" y="2063"/>
                  </a:cubicBezTo>
                  <a:cubicBezTo>
                    <a:pt x="737" y="2228"/>
                    <a:pt x="988" y="2309"/>
                    <a:pt x="1237" y="2309"/>
                  </a:cubicBezTo>
                  <a:cubicBezTo>
                    <a:pt x="1580" y="2309"/>
                    <a:pt x="1919" y="2157"/>
                    <a:pt x="2146" y="1866"/>
                  </a:cubicBezTo>
                  <a:cubicBezTo>
                    <a:pt x="2434" y="1498"/>
                    <a:pt x="2471" y="993"/>
                    <a:pt x="2242" y="587"/>
                  </a:cubicBezTo>
                  <a:cubicBezTo>
                    <a:pt x="2035" y="223"/>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6"/>
            <p:cNvSpPr/>
            <p:nvPr/>
          </p:nvSpPr>
          <p:spPr>
            <a:xfrm>
              <a:off x="-4612725" y="-1799337"/>
              <a:ext cx="61800" cy="57725"/>
            </a:xfrm>
            <a:custGeom>
              <a:rect b="b" l="l" r="r" t="t"/>
              <a:pathLst>
                <a:path extrusionOk="0" h="2309" w="2472">
                  <a:moveTo>
                    <a:pt x="1238" y="1"/>
                  </a:moveTo>
                  <a:cubicBezTo>
                    <a:pt x="1191" y="1"/>
                    <a:pt x="1144" y="4"/>
                    <a:pt x="1097" y="10"/>
                  </a:cubicBezTo>
                  <a:cubicBezTo>
                    <a:pt x="634" y="65"/>
                    <a:pt x="250" y="395"/>
                    <a:pt x="126" y="845"/>
                  </a:cubicBezTo>
                  <a:cubicBezTo>
                    <a:pt x="1" y="1296"/>
                    <a:pt x="159" y="1776"/>
                    <a:pt x="527" y="2063"/>
                  </a:cubicBezTo>
                  <a:cubicBezTo>
                    <a:pt x="738" y="2228"/>
                    <a:pt x="988" y="2308"/>
                    <a:pt x="1237" y="2308"/>
                  </a:cubicBezTo>
                  <a:cubicBezTo>
                    <a:pt x="1580" y="2308"/>
                    <a:pt x="1919" y="2156"/>
                    <a:pt x="2147" y="1864"/>
                  </a:cubicBezTo>
                  <a:cubicBezTo>
                    <a:pt x="2434" y="1497"/>
                    <a:pt x="2472" y="992"/>
                    <a:pt x="2241" y="586"/>
                  </a:cubicBezTo>
                  <a:cubicBezTo>
                    <a:pt x="2035" y="222"/>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6"/>
            <p:cNvSpPr/>
            <p:nvPr/>
          </p:nvSpPr>
          <p:spPr>
            <a:xfrm>
              <a:off x="-4461250" y="-1680787"/>
              <a:ext cx="61800" cy="57725"/>
            </a:xfrm>
            <a:custGeom>
              <a:rect b="b" l="l" r="r" t="t"/>
              <a:pathLst>
                <a:path extrusionOk="0" h="2309" w="2472">
                  <a:moveTo>
                    <a:pt x="1238" y="0"/>
                  </a:moveTo>
                  <a:cubicBezTo>
                    <a:pt x="1191" y="0"/>
                    <a:pt x="1144" y="3"/>
                    <a:pt x="1097" y="9"/>
                  </a:cubicBezTo>
                  <a:cubicBezTo>
                    <a:pt x="634" y="66"/>
                    <a:pt x="251" y="396"/>
                    <a:pt x="126" y="845"/>
                  </a:cubicBezTo>
                  <a:cubicBezTo>
                    <a:pt x="1" y="1295"/>
                    <a:pt x="159" y="1775"/>
                    <a:pt x="527" y="2063"/>
                  </a:cubicBezTo>
                  <a:cubicBezTo>
                    <a:pt x="738" y="2228"/>
                    <a:pt x="989" y="2308"/>
                    <a:pt x="1237" y="2308"/>
                  </a:cubicBezTo>
                  <a:cubicBezTo>
                    <a:pt x="1580" y="2308"/>
                    <a:pt x="1920" y="2156"/>
                    <a:pt x="2147" y="1864"/>
                  </a:cubicBezTo>
                  <a:cubicBezTo>
                    <a:pt x="2434" y="1496"/>
                    <a:pt x="2472" y="992"/>
                    <a:pt x="2242" y="586"/>
                  </a:cubicBezTo>
                  <a:cubicBezTo>
                    <a:pt x="2036" y="221"/>
                    <a:pt x="1650" y="0"/>
                    <a:pt x="123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6"/>
            <p:cNvSpPr/>
            <p:nvPr/>
          </p:nvSpPr>
          <p:spPr>
            <a:xfrm>
              <a:off x="-4764200" y="-1917887"/>
              <a:ext cx="61800" cy="57700"/>
            </a:xfrm>
            <a:custGeom>
              <a:rect b="b" l="l" r="r" t="t"/>
              <a:pathLst>
                <a:path extrusionOk="0" h="2308" w="2472">
                  <a:moveTo>
                    <a:pt x="1239" y="0"/>
                  </a:moveTo>
                  <a:cubicBezTo>
                    <a:pt x="1192" y="0"/>
                    <a:pt x="1145" y="3"/>
                    <a:pt x="1098" y="9"/>
                  </a:cubicBezTo>
                  <a:cubicBezTo>
                    <a:pt x="634" y="66"/>
                    <a:pt x="251" y="396"/>
                    <a:pt x="126" y="845"/>
                  </a:cubicBezTo>
                  <a:cubicBezTo>
                    <a:pt x="1" y="1295"/>
                    <a:pt x="159" y="1775"/>
                    <a:pt x="527" y="2062"/>
                  </a:cubicBezTo>
                  <a:cubicBezTo>
                    <a:pt x="738" y="2228"/>
                    <a:pt x="989" y="2308"/>
                    <a:pt x="1237" y="2308"/>
                  </a:cubicBezTo>
                  <a:cubicBezTo>
                    <a:pt x="1580" y="2308"/>
                    <a:pt x="1919" y="2156"/>
                    <a:pt x="2147" y="1865"/>
                  </a:cubicBezTo>
                  <a:cubicBezTo>
                    <a:pt x="2434" y="1497"/>
                    <a:pt x="2472" y="993"/>
                    <a:pt x="2243" y="587"/>
                  </a:cubicBezTo>
                  <a:cubicBezTo>
                    <a:pt x="2036" y="222"/>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551" name="Shape 551"/>
        <p:cNvGrpSpPr/>
        <p:nvPr/>
      </p:nvGrpSpPr>
      <p:grpSpPr>
        <a:xfrm>
          <a:off x="0" y="0"/>
          <a:ext cx="0" cy="0"/>
          <a:chOff x="0" y="0"/>
          <a:chExt cx="0" cy="0"/>
        </a:xfrm>
      </p:grpSpPr>
      <p:sp>
        <p:nvSpPr>
          <p:cNvPr id="552" name="Google Shape;552;p7"/>
          <p:cNvSpPr txBox="1"/>
          <p:nvPr>
            <p:ph type="title"/>
          </p:nvPr>
        </p:nvSpPr>
        <p:spPr>
          <a:xfrm>
            <a:off x="5507025" y="962813"/>
            <a:ext cx="2808000" cy="1807500"/>
          </a:xfrm>
          <a:prstGeom prst="rect">
            <a:avLst/>
          </a:prstGeom>
        </p:spPr>
        <p:txBody>
          <a:bodyPr anchorCtr="0" anchor="b" bIns="91425" lIns="91425" spcFirstLastPara="1" rIns="91425" wrap="square" tIns="91425">
            <a:noAutofit/>
          </a:bodyPr>
          <a:lstStyle>
            <a:lvl1pPr lvl="0">
              <a:spcBef>
                <a:spcPts val="0"/>
              </a:spcBef>
              <a:spcAft>
                <a:spcPts val="0"/>
              </a:spcAft>
              <a:buSzPts val="2400"/>
              <a:buNone/>
              <a:defRPr sz="2400"/>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p:txBody>
      </p:sp>
      <p:sp>
        <p:nvSpPr>
          <p:cNvPr id="553" name="Google Shape;553;p7"/>
          <p:cNvSpPr txBox="1"/>
          <p:nvPr>
            <p:ph idx="1" type="body"/>
          </p:nvPr>
        </p:nvSpPr>
        <p:spPr>
          <a:xfrm>
            <a:off x="5507025" y="2848688"/>
            <a:ext cx="2808000" cy="1332000"/>
          </a:xfrm>
          <a:prstGeom prst="rect">
            <a:avLst/>
          </a:prstGeom>
        </p:spPr>
        <p:txBody>
          <a:bodyPr anchorCtr="0" anchor="t" bIns="91425" lIns="91425" spcFirstLastPara="1" rIns="91425" wrap="square" tIns="91425">
            <a:noAutofit/>
          </a:bodyPr>
          <a:lstStyle>
            <a:lvl1pPr indent="-330200" lvl="0" marL="457200">
              <a:spcBef>
                <a:spcPts val="0"/>
              </a:spcBef>
              <a:spcAft>
                <a:spcPts val="0"/>
              </a:spcAft>
              <a:buSzPts val="1600"/>
              <a:buChar char="●"/>
              <a:defRPr sz="1600"/>
            </a:lvl1pPr>
            <a:lvl2pPr indent="-330200" lvl="1" marL="914400">
              <a:spcBef>
                <a:spcPts val="1600"/>
              </a:spcBef>
              <a:spcAft>
                <a:spcPts val="0"/>
              </a:spcAft>
              <a:buSzPts val="1600"/>
              <a:buChar char="○"/>
              <a:defRPr sz="1600"/>
            </a:lvl2pPr>
            <a:lvl3pPr indent="-330200" lvl="2" marL="1371600">
              <a:spcBef>
                <a:spcPts val="1600"/>
              </a:spcBef>
              <a:spcAft>
                <a:spcPts val="0"/>
              </a:spcAft>
              <a:buSzPts val="1600"/>
              <a:buChar char="■"/>
              <a:defRPr sz="1600"/>
            </a:lvl3pPr>
            <a:lvl4pPr indent="-330200" lvl="3" marL="1828800">
              <a:spcBef>
                <a:spcPts val="1600"/>
              </a:spcBef>
              <a:spcAft>
                <a:spcPts val="0"/>
              </a:spcAft>
              <a:buSzPts val="1600"/>
              <a:buChar char="●"/>
              <a:defRPr sz="1600"/>
            </a:lvl4pPr>
            <a:lvl5pPr indent="-330200" lvl="4" marL="2286000">
              <a:spcBef>
                <a:spcPts val="1600"/>
              </a:spcBef>
              <a:spcAft>
                <a:spcPts val="0"/>
              </a:spcAft>
              <a:buSzPts val="1600"/>
              <a:buChar char="○"/>
              <a:defRPr sz="1600"/>
            </a:lvl5pPr>
            <a:lvl6pPr indent="-330200" lvl="5" marL="2743200">
              <a:spcBef>
                <a:spcPts val="1600"/>
              </a:spcBef>
              <a:spcAft>
                <a:spcPts val="0"/>
              </a:spcAft>
              <a:buSzPts val="1600"/>
              <a:buChar char="■"/>
              <a:defRPr sz="1600"/>
            </a:lvl6pPr>
            <a:lvl7pPr indent="-330200" lvl="6" marL="3200400">
              <a:spcBef>
                <a:spcPts val="1600"/>
              </a:spcBef>
              <a:spcAft>
                <a:spcPts val="0"/>
              </a:spcAft>
              <a:buSzPts val="1600"/>
              <a:buChar char="●"/>
              <a:defRPr sz="1600"/>
            </a:lvl7pPr>
            <a:lvl8pPr indent="-330200" lvl="7" marL="3657600">
              <a:spcBef>
                <a:spcPts val="1600"/>
              </a:spcBef>
              <a:spcAft>
                <a:spcPts val="0"/>
              </a:spcAft>
              <a:buSzPts val="1600"/>
              <a:buChar char="○"/>
              <a:defRPr sz="1600"/>
            </a:lvl8pPr>
            <a:lvl9pPr indent="-330200" lvl="8" marL="4114800">
              <a:spcBef>
                <a:spcPts val="1600"/>
              </a:spcBef>
              <a:spcAft>
                <a:spcPts val="1600"/>
              </a:spcAft>
              <a:buSzPts val="1600"/>
              <a:buChar char="■"/>
              <a:defRPr sz="1600"/>
            </a:lvl9pPr>
          </a:lstStyle>
          <a:p/>
        </p:txBody>
      </p:sp>
      <p:sp>
        <p:nvSpPr>
          <p:cNvPr id="554" name="Google Shape;554;p7"/>
          <p:cNvSpPr/>
          <p:nvPr/>
        </p:nvSpPr>
        <p:spPr>
          <a:xfrm>
            <a:off x="-98625" y="3554422"/>
            <a:ext cx="1374707" cy="1374707"/>
          </a:xfrm>
          <a:custGeom>
            <a:rect b="b" l="l" r="r" t="t"/>
            <a:pathLst>
              <a:path extrusionOk="0" h="30682" w="30682">
                <a:moveTo>
                  <a:pt x="15342" y="0"/>
                </a:moveTo>
                <a:cubicBezTo>
                  <a:pt x="11273" y="0"/>
                  <a:pt x="7371" y="1616"/>
                  <a:pt x="4494" y="4493"/>
                </a:cubicBezTo>
                <a:cubicBezTo>
                  <a:pt x="1617" y="7371"/>
                  <a:pt x="1" y="11271"/>
                  <a:pt x="1" y="15340"/>
                </a:cubicBezTo>
                <a:cubicBezTo>
                  <a:pt x="1" y="19409"/>
                  <a:pt x="1617" y="23311"/>
                  <a:pt x="4494" y="26188"/>
                </a:cubicBezTo>
                <a:cubicBezTo>
                  <a:pt x="7371" y="29065"/>
                  <a:pt x="11273" y="30681"/>
                  <a:pt x="15342" y="30681"/>
                </a:cubicBezTo>
                <a:cubicBezTo>
                  <a:pt x="19411" y="30681"/>
                  <a:pt x="23312" y="29065"/>
                  <a:pt x="26189" y="26188"/>
                </a:cubicBezTo>
                <a:cubicBezTo>
                  <a:pt x="29066" y="23311"/>
                  <a:pt x="30681" y="19409"/>
                  <a:pt x="30681" y="15340"/>
                </a:cubicBezTo>
                <a:cubicBezTo>
                  <a:pt x="30681" y="11271"/>
                  <a:pt x="29066" y="7371"/>
                  <a:pt x="26189" y="4493"/>
                </a:cubicBezTo>
                <a:cubicBezTo>
                  <a:pt x="23312" y="1616"/>
                  <a:pt x="19411" y="0"/>
                  <a:pt x="153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7"/>
          <p:cNvSpPr/>
          <p:nvPr/>
        </p:nvSpPr>
        <p:spPr>
          <a:xfrm flipH="1" rot="8627300">
            <a:off x="-846512" y="819303"/>
            <a:ext cx="2431951" cy="768702"/>
          </a:xfrm>
          <a:custGeom>
            <a:rect b="b" l="l" r="r" t="t"/>
            <a:pathLst>
              <a:path extrusionOk="0" h="18227" w="57665">
                <a:moveTo>
                  <a:pt x="26933" y="0"/>
                </a:moveTo>
                <a:cubicBezTo>
                  <a:pt x="25599" y="0"/>
                  <a:pt x="23815" y="600"/>
                  <a:pt x="21532" y="2532"/>
                </a:cubicBezTo>
                <a:cubicBezTo>
                  <a:pt x="19970" y="3853"/>
                  <a:pt x="18626" y="4255"/>
                  <a:pt x="17465" y="4255"/>
                </a:cubicBezTo>
                <a:cubicBezTo>
                  <a:pt x="15660" y="4255"/>
                  <a:pt x="14294" y="3286"/>
                  <a:pt x="13230" y="3286"/>
                </a:cubicBezTo>
                <a:cubicBezTo>
                  <a:pt x="12339" y="3286"/>
                  <a:pt x="11660" y="3966"/>
                  <a:pt x="11113" y="6467"/>
                </a:cubicBezTo>
                <a:cubicBezTo>
                  <a:pt x="9492" y="13875"/>
                  <a:pt x="0" y="14338"/>
                  <a:pt x="0" y="14338"/>
                </a:cubicBezTo>
                <a:cubicBezTo>
                  <a:pt x="0" y="14338"/>
                  <a:pt x="35934" y="18227"/>
                  <a:pt x="49785" y="18227"/>
                </a:cubicBezTo>
                <a:cubicBezTo>
                  <a:pt x="52831" y="18227"/>
                  <a:pt x="54810" y="18039"/>
                  <a:pt x="55102" y="17580"/>
                </a:cubicBezTo>
                <a:cubicBezTo>
                  <a:pt x="56723" y="15033"/>
                  <a:pt x="57665" y="12214"/>
                  <a:pt x="53249" y="11561"/>
                </a:cubicBezTo>
                <a:cubicBezTo>
                  <a:pt x="48834" y="10907"/>
                  <a:pt x="46535" y="8551"/>
                  <a:pt x="46998" y="6699"/>
                </a:cubicBezTo>
                <a:cubicBezTo>
                  <a:pt x="47361" y="5248"/>
                  <a:pt x="44742" y="3153"/>
                  <a:pt x="41359" y="3153"/>
                </a:cubicBezTo>
                <a:cubicBezTo>
                  <a:pt x="40426" y="3153"/>
                  <a:pt x="39435" y="3313"/>
                  <a:pt x="38432" y="3689"/>
                </a:cubicBezTo>
                <a:cubicBezTo>
                  <a:pt x="37676" y="3973"/>
                  <a:pt x="36804" y="4257"/>
                  <a:pt x="35769" y="4257"/>
                </a:cubicBezTo>
                <a:cubicBezTo>
                  <a:pt x="34269" y="4257"/>
                  <a:pt x="32427" y="3661"/>
                  <a:pt x="30098" y="1605"/>
                </a:cubicBezTo>
                <a:cubicBezTo>
                  <a:pt x="30098" y="1605"/>
                  <a:pt x="29117" y="0"/>
                  <a:pt x="2693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7"/>
          <p:cNvSpPr/>
          <p:nvPr/>
        </p:nvSpPr>
        <p:spPr>
          <a:xfrm flipH="1" rot="10800000">
            <a:off x="-390031" y="-203480"/>
            <a:ext cx="2615147" cy="1753654"/>
          </a:xfrm>
          <a:custGeom>
            <a:rect b="b" l="l" r="r" t="t"/>
            <a:pathLst>
              <a:path extrusionOk="0" h="35609" w="38822">
                <a:moveTo>
                  <a:pt x="3691" y="0"/>
                </a:moveTo>
                <a:cubicBezTo>
                  <a:pt x="2832" y="0"/>
                  <a:pt x="2204" y="517"/>
                  <a:pt x="2204" y="517"/>
                </a:cubicBezTo>
                <a:lnTo>
                  <a:pt x="0" y="35608"/>
                </a:lnTo>
                <a:lnTo>
                  <a:pt x="38821" y="35608"/>
                </a:lnTo>
                <a:cubicBezTo>
                  <a:pt x="38821" y="34930"/>
                  <a:pt x="36617" y="18995"/>
                  <a:pt x="30175" y="16791"/>
                </a:cubicBezTo>
                <a:cubicBezTo>
                  <a:pt x="24705" y="14920"/>
                  <a:pt x="28159" y="11337"/>
                  <a:pt x="23097" y="11337"/>
                </a:cubicBezTo>
                <a:cubicBezTo>
                  <a:pt x="22198" y="11337"/>
                  <a:pt x="21030" y="11450"/>
                  <a:pt x="19496" y="11706"/>
                </a:cubicBezTo>
                <a:cubicBezTo>
                  <a:pt x="17991" y="11956"/>
                  <a:pt x="16698" y="12073"/>
                  <a:pt x="15580" y="12073"/>
                </a:cubicBezTo>
                <a:cubicBezTo>
                  <a:pt x="9144" y="12073"/>
                  <a:pt x="8540" y="8190"/>
                  <a:pt x="6951" y="3568"/>
                </a:cubicBezTo>
                <a:cubicBezTo>
                  <a:pt x="5956" y="675"/>
                  <a:pt x="4672" y="0"/>
                  <a:pt x="3691" y="0"/>
                </a:cubicBezTo>
                <a:close/>
              </a:path>
            </a:pathLst>
          </a:custGeom>
          <a:solidFill>
            <a:srgbClr val="2944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7"/>
          <p:cNvSpPr/>
          <p:nvPr/>
        </p:nvSpPr>
        <p:spPr>
          <a:xfrm rot="-5400000">
            <a:off x="8398975" y="2496813"/>
            <a:ext cx="689525" cy="149850"/>
          </a:xfrm>
          <a:custGeom>
            <a:rect b="b" l="l" r="r" t="t"/>
            <a:pathLst>
              <a:path extrusionOk="0" h="5994" w="27581">
                <a:moveTo>
                  <a:pt x="3462" y="0"/>
                </a:moveTo>
                <a:lnTo>
                  <a:pt x="1" y="5993"/>
                </a:lnTo>
                <a:lnTo>
                  <a:pt x="27580" y="5993"/>
                </a:lnTo>
                <a:lnTo>
                  <a:pt x="24121" y="0"/>
                </a:lnTo>
                <a:lnTo>
                  <a:pt x="20676" y="5964"/>
                </a:lnTo>
                <a:lnTo>
                  <a:pt x="17233" y="0"/>
                </a:lnTo>
                <a:lnTo>
                  <a:pt x="13790" y="5964"/>
                </a:lnTo>
                <a:lnTo>
                  <a:pt x="10348" y="0"/>
                </a:lnTo>
                <a:lnTo>
                  <a:pt x="6905" y="5964"/>
                </a:lnTo>
                <a:lnTo>
                  <a:pt x="34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7"/>
          <p:cNvSpPr/>
          <p:nvPr/>
        </p:nvSpPr>
        <p:spPr>
          <a:xfrm>
            <a:off x="7775250" y="-417775"/>
            <a:ext cx="795600" cy="795600"/>
          </a:xfrm>
          <a:prstGeom prst="donut">
            <a:avLst>
              <a:gd fmla="val 7118"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559" name="Shape 559"/>
        <p:cNvGrpSpPr/>
        <p:nvPr/>
      </p:nvGrpSpPr>
      <p:grpSpPr>
        <a:xfrm>
          <a:off x="0" y="0"/>
          <a:ext cx="0" cy="0"/>
          <a:chOff x="0" y="0"/>
          <a:chExt cx="0" cy="0"/>
        </a:xfrm>
      </p:grpSpPr>
      <p:sp>
        <p:nvSpPr>
          <p:cNvPr id="560" name="Google Shape;560;p8"/>
          <p:cNvSpPr/>
          <p:nvPr/>
        </p:nvSpPr>
        <p:spPr>
          <a:xfrm>
            <a:off x="5275000" y="1550642"/>
            <a:ext cx="4731744" cy="4435273"/>
          </a:xfrm>
          <a:custGeom>
            <a:rect b="b" l="l" r="r" t="t"/>
            <a:pathLst>
              <a:path extrusionOk="0" h="41036" w="43779">
                <a:moveTo>
                  <a:pt x="23705" y="1"/>
                </a:moveTo>
                <a:cubicBezTo>
                  <a:pt x="21073" y="1"/>
                  <a:pt x="18383" y="649"/>
                  <a:pt x="15663" y="1907"/>
                </a:cubicBezTo>
                <a:cubicBezTo>
                  <a:pt x="9437" y="4779"/>
                  <a:pt x="4356" y="10118"/>
                  <a:pt x="1936" y="16554"/>
                </a:cubicBezTo>
                <a:cubicBezTo>
                  <a:pt x="452" y="20522"/>
                  <a:pt x="1" y="25151"/>
                  <a:pt x="2049" y="28861"/>
                </a:cubicBezTo>
                <a:cubicBezTo>
                  <a:pt x="2936" y="30474"/>
                  <a:pt x="4243" y="31797"/>
                  <a:pt x="5630" y="33007"/>
                </a:cubicBezTo>
                <a:cubicBezTo>
                  <a:pt x="11074" y="37699"/>
                  <a:pt x="18532" y="41035"/>
                  <a:pt x="25741" y="41035"/>
                </a:cubicBezTo>
                <a:cubicBezTo>
                  <a:pt x="29982" y="41035"/>
                  <a:pt x="34137" y="39881"/>
                  <a:pt x="37746" y="37168"/>
                </a:cubicBezTo>
                <a:cubicBezTo>
                  <a:pt x="43149" y="33104"/>
                  <a:pt x="43778" y="24667"/>
                  <a:pt x="42730" y="18360"/>
                </a:cubicBezTo>
                <a:cubicBezTo>
                  <a:pt x="41827" y="12924"/>
                  <a:pt x="39052" y="7779"/>
                  <a:pt x="34794" y="4279"/>
                </a:cubicBezTo>
                <a:cubicBezTo>
                  <a:pt x="31279" y="1386"/>
                  <a:pt x="27553" y="1"/>
                  <a:pt x="237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8"/>
          <p:cNvSpPr txBox="1"/>
          <p:nvPr>
            <p:ph type="title"/>
          </p:nvPr>
        </p:nvSpPr>
        <p:spPr>
          <a:xfrm>
            <a:off x="6006800" y="2033875"/>
            <a:ext cx="2629500" cy="2457900"/>
          </a:xfrm>
          <a:prstGeom prst="rect">
            <a:avLst/>
          </a:prstGeom>
        </p:spPr>
        <p:txBody>
          <a:bodyPr anchorCtr="0" anchor="b" bIns="91425" lIns="91425" spcFirstLastPara="1" rIns="91425" wrap="square" tIns="91425">
            <a:noAutofit/>
          </a:bodyPr>
          <a:lstStyle>
            <a:lvl1pPr lvl="0" algn="ctr">
              <a:spcBef>
                <a:spcPts val="0"/>
              </a:spcBef>
              <a:spcAft>
                <a:spcPts val="0"/>
              </a:spcAft>
              <a:buSzPts val="2400"/>
              <a:buNone/>
              <a:defRPr sz="2400"/>
            </a:lvl1pPr>
            <a:lvl2pPr lvl="1" algn="ctr">
              <a:spcBef>
                <a:spcPts val="0"/>
              </a:spcBef>
              <a:spcAft>
                <a:spcPts val="0"/>
              </a:spcAft>
              <a:buSzPts val="4600"/>
              <a:buNone/>
              <a:defRPr sz="4600"/>
            </a:lvl2pPr>
            <a:lvl3pPr lvl="2" algn="ctr">
              <a:spcBef>
                <a:spcPts val="0"/>
              </a:spcBef>
              <a:spcAft>
                <a:spcPts val="0"/>
              </a:spcAft>
              <a:buSzPts val="4600"/>
              <a:buNone/>
              <a:defRPr sz="4600"/>
            </a:lvl3pPr>
            <a:lvl4pPr lvl="3" algn="ctr">
              <a:spcBef>
                <a:spcPts val="0"/>
              </a:spcBef>
              <a:spcAft>
                <a:spcPts val="0"/>
              </a:spcAft>
              <a:buSzPts val="4600"/>
              <a:buNone/>
              <a:defRPr sz="4600"/>
            </a:lvl4pPr>
            <a:lvl5pPr lvl="4" algn="ctr">
              <a:spcBef>
                <a:spcPts val="0"/>
              </a:spcBef>
              <a:spcAft>
                <a:spcPts val="0"/>
              </a:spcAft>
              <a:buSzPts val="4600"/>
              <a:buNone/>
              <a:defRPr sz="4600"/>
            </a:lvl5pPr>
            <a:lvl6pPr lvl="5" algn="ctr">
              <a:spcBef>
                <a:spcPts val="0"/>
              </a:spcBef>
              <a:spcAft>
                <a:spcPts val="0"/>
              </a:spcAft>
              <a:buSzPts val="4600"/>
              <a:buNone/>
              <a:defRPr sz="4600"/>
            </a:lvl6pPr>
            <a:lvl7pPr lvl="6" algn="ctr">
              <a:spcBef>
                <a:spcPts val="0"/>
              </a:spcBef>
              <a:spcAft>
                <a:spcPts val="0"/>
              </a:spcAft>
              <a:buSzPts val="4600"/>
              <a:buNone/>
              <a:defRPr sz="4600"/>
            </a:lvl7pPr>
            <a:lvl8pPr lvl="7" algn="ctr">
              <a:spcBef>
                <a:spcPts val="0"/>
              </a:spcBef>
              <a:spcAft>
                <a:spcPts val="0"/>
              </a:spcAft>
              <a:buSzPts val="4600"/>
              <a:buNone/>
              <a:defRPr sz="4600"/>
            </a:lvl8pPr>
            <a:lvl9pPr lvl="8" algn="ctr">
              <a:spcBef>
                <a:spcPts val="0"/>
              </a:spcBef>
              <a:spcAft>
                <a:spcPts val="0"/>
              </a:spcAft>
              <a:buSzPts val="4600"/>
              <a:buNone/>
              <a:defRPr sz="4600"/>
            </a:lvl9pPr>
          </a:lstStyle>
          <a:p/>
        </p:txBody>
      </p:sp>
      <p:sp>
        <p:nvSpPr>
          <p:cNvPr id="562" name="Google Shape;562;p8"/>
          <p:cNvSpPr/>
          <p:nvPr/>
        </p:nvSpPr>
        <p:spPr>
          <a:xfrm>
            <a:off x="-553225" y="3552091"/>
            <a:ext cx="2632257" cy="1775782"/>
          </a:xfrm>
          <a:custGeom>
            <a:rect b="b" l="l" r="r" t="t"/>
            <a:pathLst>
              <a:path extrusionOk="0" h="40839" w="60536">
                <a:moveTo>
                  <a:pt x="721" y="0"/>
                </a:moveTo>
                <a:cubicBezTo>
                  <a:pt x="371" y="0"/>
                  <a:pt x="178" y="3"/>
                  <a:pt x="178" y="3"/>
                </a:cubicBezTo>
                <a:lnTo>
                  <a:pt x="1" y="40838"/>
                </a:lnTo>
                <a:lnTo>
                  <a:pt x="59423" y="40838"/>
                </a:lnTo>
                <a:cubicBezTo>
                  <a:pt x="59423" y="40159"/>
                  <a:pt x="60535" y="19603"/>
                  <a:pt x="54093" y="17399"/>
                </a:cubicBezTo>
                <a:cubicBezTo>
                  <a:pt x="49322" y="15766"/>
                  <a:pt x="49805" y="14228"/>
                  <a:pt x="46245" y="14228"/>
                </a:cubicBezTo>
                <a:cubicBezTo>
                  <a:pt x="44998" y="14228"/>
                  <a:pt x="43255" y="14417"/>
                  <a:pt x="40617" y="14856"/>
                </a:cubicBezTo>
                <a:cubicBezTo>
                  <a:pt x="39420" y="15056"/>
                  <a:pt x="38276" y="15149"/>
                  <a:pt x="37187" y="15149"/>
                </a:cubicBezTo>
                <a:cubicBezTo>
                  <a:pt x="29026" y="15149"/>
                  <a:pt x="23937" y="9921"/>
                  <a:pt x="22292" y="5134"/>
                </a:cubicBezTo>
                <a:cubicBezTo>
                  <a:pt x="20609" y="239"/>
                  <a:pt x="3955" y="0"/>
                  <a:pt x="721" y="0"/>
                </a:cubicBezTo>
                <a:close/>
              </a:path>
            </a:pathLst>
          </a:custGeom>
          <a:solidFill>
            <a:srgbClr val="0C9F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8"/>
          <p:cNvSpPr/>
          <p:nvPr/>
        </p:nvSpPr>
        <p:spPr>
          <a:xfrm>
            <a:off x="-500825" y="4350637"/>
            <a:ext cx="2883250" cy="911350"/>
          </a:xfrm>
          <a:custGeom>
            <a:rect b="b" l="l" r="r" t="t"/>
            <a:pathLst>
              <a:path extrusionOk="0" h="18227" w="57665">
                <a:moveTo>
                  <a:pt x="26933" y="0"/>
                </a:moveTo>
                <a:cubicBezTo>
                  <a:pt x="25599" y="0"/>
                  <a:pt x="23815" y="600"/>
                  <a:pt x="21532" y="2532"/>
                </a:cubicBezTo>
                <a:cubicBezTo>
                  <a:pt x="19970" y="3853"/>
                  <a:pt x="18626" y="4255"/>
                  <a:pt x="17465" y="4255"/>
                </a:cubicBezTo>
                <a:cubicBezTo>
                  <a:pt x="15660" y="4255"/>
                  <a:pt x="14294" y="3286"/>
                  <a:pt x="13230" y="3286"/>
                </a:cubicBezTo>
                <a:cubicBezTo>
                  <a:pt x="12339" y="3286"/>
                  <a:pt x="11660" y="3966"/>
                  <a:pt x="11113" y="6467"/>
                </a:cubicBezTo>
                <a:cubicBezTo>
                  <a:pt x="9492" y="13875"/>
                  <a:pt x="0" y="14338"/>
                  <a:pt x="0" y="14338"/>
                </a:cubicBezTo>
                <a:cubicBezTo>
                  <a:pt x="0" y="14338"/>
                  <a:pt x="35934" y="18227"/>
                  <a:pt x="49785" y="18227"/>
                </a:cubicBezTo>
                <a:cubicBezTo>
                  <a:pt x="52831" y="18227"/>
                  <a:pt x="54810" y="18039"/>
                  <a:pt x="55102" y="17580"/>
                </a:cubicBezTo>
                <a:cubicBezTo>
                  <a:pt x="56723" y="15033"/>
                  <a:pt x="57665" y="12214"/>
                  <a:pt x="53249" y="11561"/>
                </a:cubicBezTo>
                <a:cubicBezTo>
                  <a:pt x="48834" y="10907"/>
                  <a:pt x="46535" y="8551"/>
                  <a:pt x="46998" y="6699"/>
                </a:cubicBezTo>
                <a:cubicBezTo>
                  <a:pt x="47361" y="5248"/>
                  <a:pt x="44742" y="3153"/>
                  <a:pt x="41359" y="3153"/>
                </a:cubicBezTo>
                <a:cubicBezTo>
                  <a:pt x="40426" y="3153"/>
                  <a:pt x="39435" y="3313"/>
                  <a:pt x="38432" y="3689"/>
                </a:cubicBezTo>
                <a:cubicBezTo>
                  <a:pt x="37676" y="3973"/>
                  <a:pt x="36804" y="4257"/>
                  <a:pt x="35769" y="4257"/>
                </a:cubicBezTo>
                <a:cubicBezTo>
                  <a:pt x="34269" y="4257"/>
                  <a:pt x="32427" y="3661"/>
                  <a:pt x="30098" y="1605"/>
                </a:cubicBezTo>
                <a:cubicBezTo>
                  <a:pt x="30098" y="1605"/>
                  <a:pt x="29117" y="0"/>
                  <a:pt x="26933" y="0"/>
                </a:cubicBezTo>
                <a:close/>
              </a:path>
            </a:pathLst>
          </a:custGeom>
          <a:solidFill>
            <a:srgbClr val="8145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8"/>
          <p:cNvSpPr/>
          <p:nvPr/>
        </p:nvSpPr>
        <p:spPr>
          <a:xfrm rot="-5400000">
            <a:off x="7916469" y="3266945"/>
            <a:ext cx="2081150" cy="1908909"/>
          </a:xfrm>
          <a:custGeom>
            <a:rect b="b" l="l" r="r" t="t"/>
            <a:pathLst>
              <a:path extrusionOk="0" h="35609" w="38822">
                <a:moveTo>
                  <a:pt x="3691" y="0"/>
                </a:moveTo>
                <a:cubicBezTo>
                  <a:pt x="2832" y="0"/>
                  <a:pt x="2204" y="517"/>
                  <a:pt x="2204" y="517"/>
                </a:cubicBezTo>
                <a:lnTo>
                  <a:pt x="0" y="35608"/>
                </a:lnTo>
                <a:lnTo>
                  <a:pt x="38821" y="35608"/>
                </a:lnTo>
                <a:cubicBezTo>
                  <a:pt x="38821" y="34930"/>
                  <a:pt x="36617" y="18995"/>
                  <a:pt x="30175" y="16791"/>
                </a:cubicBezTo>
                <a:cubicBezTo>
                  <a:pt x="24705" y="14920"/>
                  <a:pt x="28159" y="11337"/>
                  <a:pt x="23097" y="11337"/>
                </a:cubicBezTo>
                <a:cubicBezTo>
                  <a:pt x="22198" y="11337"/>
                  <a:pt x="21030" y="11450"/>
                  <a:pt x="19496" y="11706"/>
                </a:cubicBezTo>
                <a:cubicBezTo>
                  <a:pt x="17991" y="11956"/>
                  <a:pt x="16698" y="12073"/>
                  <a:pt x="15580" y="12073"/>
                </a:cubicBezTo>
                <a:cubicBezTo>
                  <a:pt x="9144" y="12073"/>
                  <a:pt x="8540" y="8190"/>
                  <a:pt x="6951" y="3568"/>
                </a:cubicBezTo>
                <a:cubicBezTo>
                  <a:pt x="5956" y="675"/>
                  <a:pt x="4672" y="0"/>
                  <a:pt x="3691" y="0"/>
                </a:cubicBezTo>
                <a:close/>
              </a:path>
            </a:pathLst>
          </a:custGeom>
          <a:solidFill>
            <a:srgbClr val="2944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8"/>
          <p:cNvSpPr/>
          <p:nvPr/>
        </p:nvSpPr>
        <p:spPr>
          <a:xfrm>
            <a:off x="-500825" y="3004259"/>
            <a:ext cx="1441613" cy="1401116"/>
          </a:xfrm>
          <a:custGeom>
            <a:rect b="b" l="l" r="r" t="t"/>
            <a:pathLst>
              <a:path extrusionOk="0" h="32349" w="33284">
                <a:moveTo>
                  <a:pt x="24967" y="0"/>
                </a:moveTo>
                <a:cubicBezTo>
                  <a:pt x="23958" y="0"/>
                  <a:pt x="22957" y="187"/>
                  <a:pt x="22013" y="554"/>
                </a:cubicBezTo>
                <a:cubicBezTo>
                  <a:pt x="20062" y="1312"/>
                  <a:pt x="17999" y="1674"/>
                  <a:pt x="15925" y="1674"/>
                </a:cubicBezTo>
                <a:cubicBezTo>
                  <a:pt x="14856" y="1674"/>
                  <a:pt x="13784" y="1578"/>
                  <a:pt x="12722" y="1391"/>
                </a:cubicBezTo>
                <a:cubicBezTo>
                  <a:pt x="12189" y="1297"/>
                  <a:pt x="11650" y="1251"/>
                  <a:pt x="11110" y="1251"/>
                </a:cubicBezTo>
                <a:cubicBezTo>
                  <a:pt x="10956" y="1251"/>
                  <a:pt x="10803" y="1254"/>
                  <a:pt x="10649" y="1262"/>
                </a:cubicBezTo>
                <a:cubicBezTo>
                  <a:pt x="5969" y="1491"/>
                  <a:pt x="2159" y="5262"/>
                  <a:pt x="1888" y="9940"/>
                </a:cubicBezTo>
                <a:cubicBezTo>
                  <a:pt x="1858" y="10447"/>
                  <a:pt x="1871" y="10955"/>
                  <a:pt x="1923" y="11459"/>
                </a:cubicBezTo>
                <a:cubicBezTo>
                  <a:pt x="2222" y="14327"/>
                  <a:pt x="1821" y="17245"/>
                  <a:pt x="640" y="19875"/>
                </a:cubicBezTo>
                <a:cubicBezTo>
                  <a:pt x="235" y="20779"/>
                  <a:pt x="23" y="21759"/>
                  <a:pt x="20" y="22749"/>
                </a:cubicBezTo>
                <a:cubicBezTo>
                  <a:pt x="1" y="26568"/>
                  <a:pt x="3073" y="29768"/>
                  <a:pt x="6889" y="29896"/>
                </a:cubicBezTo>
                <a:cubicBezTo>
                  <a:pt x="6973" y="29899"/>
                  <a:pt x="7056" y="29900"/>
                  <a:pt x="7140" y="29900"/>
                </a:cubicBezTo>
                <a:cubicBezTo>
                  <a:pt x="7706" y="29900"/>
                  <a:pt x="8269" y="29833"/>
                  <a:pt x="8819" y="29698"/>
                </a:cubicBezTo>
                <a:cubicBezTo>
                  <a:pt x="9604" y="29508"/>
                  <a:pt x="10400" y="29416"/>
                  <a:pt x="11193" y="29416"/>
                </a:cubicBezTo>
                <a:cubicBezTo>
                  <a:pt x="13088" y="29416"/>
                  <a:pt x="14966" y="29941"/>
                  <a:pt x="16638" y="30906"/>
                </a:cubicBezTo>
                <a:cubicBezTo>
                  <a:pt x="18228" y="31823"/>
                  <a:pt x="20074" y="32349"/>
                  <a:pt x="22041" y="32349"/>
                </a:cubicBezTo>
                <a:cubicBezTo>
                  <a:pt x="22154" y="32349"/>
                  <a:pt x="22268" y="32347"/>
                  <a:pt x="22382" y="32344"/>
                </a:cubicBezTo>
                <a:cubicBezTo>
                  <a:pt x="28048" y="32169"/>
                  <a:pt x="32669" y="27570"/>
                  <a:pt x="32869" y="21905"/>
                </a:cubicBezTo>
                <a:cubicBezTo>
                  <a:pt x="32970" y="19038"/>
                  <a:pt x="31955" y="16413"/>
                  <a:pt x="30228" y="14421"/>
                </a:cubicBezTo>
                <a:cubicBezTo>
                  <a:pt x="32123" y="12826"/>
                  <a:pt x="33284" y="10386"/>
                  <a:pt x="33126" y="7681"/>
                </a:cubicBezTo>
                <a:cubicBezTo>
                  <a:pt x="32887" y="3572"/>
                  <a:pt x="29555" y="247"/>
                  <a:pt x="25444" y="14"/>
                </a:cubicBezTo>
                <a:cubicBezTo>
                  <a:pt x="25285" y="5"/>
                  <a:pt x="25126" y="0"/>
                  <a:pt x="24967" y="0"/>
                </a:cubicBezTo>
                <a:close/>
              </a:path>
            </a:pathLst>
          </a:custGeom>
          <a:solidFill>
            <a:srgbClr val="F266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8"/>
          <p:cNvSpPr/>
          <p:nvPr/>
        </p:nvSpPr>
        <p:spPr>
          <a:xfrm rot="10800000">
            <a:off x="7039825" y="-903709"/>
            <a:ext cx="2632257" cy="1775782"/>
          </a:xfrm>
          <a:custGeom>
            <a:rect b="b" l="l" r="r" t="t"/>
            <a:pathLst>
              <a:path extrusionOk="0" h="40839" w="60536">
                <a:moveTo>
                  <a:pt x="721" y="0"/>
                </a:moveTo>
                <a:cubicBezTo>
                  <a:pt x="371" y="0"/>
                  <a:pt x="178" y="3"/>
                  <a:pt x="178" y="3"/>
                </a:cubicBezTo>
                <a:lnTo>
                  <a:pt x="1" y="40838"/>
                </a:lnTo>
                <a:lnTo>
                  <a:pt x="59423" y="40838"/>
                </a:lnTo>
                <a:cubicBezTo>
                  <a:pt x="59423" y="40159"/>
                  <a:pt x="60535" y="19603"/>
                  <a:pt x="54093" y="17399"/>
                </a:cubicBezTo>
                <a:cubicBezTo>
                  <a:pt x="49322" y="15766"/>
                  <a:pt x="49805" y="14228"/>
                  <a:pt x="46245" y="14228"/>
                </a:cubicBezTo>
                <a:cubicBezTo>
                  <a:pt x="44998" y="14228"/>
                  <a:pt x="43255" y="14417"/>
                  <a:pt x="40617" y="14856"/>
                </a:cubicBezTo>
                <a:cubicBezTo>
                  <a:pt x="39420" y="15056"/>
                  <a:pt x="38276" y="15149"/>
                  <a:pt x="37187" y="15149"/>
                </a:cubicBezTo>
                <a:cubicBezTo>
                  <a:pt x="29026" y="15149"/>
                  <a:pt x="23937" y="9921"/>
                  <a:pt x="22292" y="5134"/>
                </a:cubicBezTo>
                <a:cubicBezTo>
                  <a:pt x="20609" y="239"/>
                  <a:pt x="3955" y="0"/>
                  <a:pt x="721" y="0"/>
                </a:cubicBezTo>
                <a:close/>
              </a:path>
            </a:pathLst>
          </a:custGeom>
          <a:solidFill>
            <a:srgbClr val="0C9F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7" name="Google Shape;567;p8"/>
          <p:cNvGrpSpPr/>
          <p:nvPr/>
        </p:nvGrpSpPr>
        <p:grpSpPr>
          <a:xfrm>
            <a:off x="-75900" y="3922150"/>
            <a:ext cx="875700" cy="891675"/>
            <a:chOff x="-5242200" y="-1934287"/>
            <a:chExt cx="875700" cy="891675"/>
          </a:xfrm>
        </p:grpSpPr>
        <p:sp>
          <p:nvSpPr>
            <p:cNvPr id="568" name="Google Shape;568;p8"/>
            <p:cNvSpPr/>
            <p:nvPr/>
          </p:nvSpPr>
          <p:spPr>
            <a:xfrm>
              <a:off x="-4665975" y="-1107862"/>
              <a:ext cx="61625" cy="48775"/>
            </a:xfrm>
            <a:custGeom>
              <a:rect b="b" l="l" r="r" t="t"/>
              <a:pathLst>
                <a:path extrusionOk="0" h="1951" w="2465">
                  <a:moveTo>
                    <a:pt x="1261" y="0"/>
                  </a:moveTo>
                  <a:cubicBezTo>
                    <a:pt x="914" y="0"/>
                    <a:pt x="576" y="157"/>
                    <a:pt x="353" y="444"/>
                  </a:cubicBezTo>
                  <a:lnTo>
                    <a:pt x="352" y="444"/>
                  </a:lnTo>
                  <a:cubicBezTo>
                    <a:pt x="0" y="896"/>
                    <a:pt x="33" y="1538"/>
                    <a:pt x="432" y="1950"/>
                  </a:cubicBezTo>
                  <a:cubicBezTo>
                    <a:pt x="1100" y="1766"/>
                    <a:pt x="1759" y="1544"/>
                    <a:pt x="2404" y="1287"/>
                  </a:cubicBezTo>
                  <a:cubicBezTo>
                    <a:pt x="2465" y="773"/>
                    <a:pt x="2176" y="283"/>
                    <a:pt x="1699" y="87"/>
                  </a:cubicBezTo>
                  <a:cubicBezTo>
                    <a:pt x="1557" y="28"/>
                    <a:pt x="1408" y="0"/>
                    <a:pt x="12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8"/>
            <p:cNvSpPr/>
            <p:nvPr/>
          </p:nvSpPr>
          <p:spPr>
            <a:xfrm>
              <a:off x="-4683450" y="-1242837"/>
              <a:ext cx="65100" cy="57725"/>
            </a:xfrm>
            <a:custGeom>
              <a:rect b="b" l="l" r="r" t="t"/>
              <a:pathLst>
                <a:path extrusionOk="0" h="2309" w="2604">
                  <a:moveTo>
                    <a:pt x="1303" y="0"/>
                  </a:moveTo>
                  <a:cubicBezTo>
                    <a:pt x="960" y="0"/>
                    <a:pt x="620" y="152"/>
                    <a:pt x="392" y="443"/>
                  </a:cubicBezTo>
                  <a:cubicBezTo>
                    <a:pt x="0" y="944"/>
                    <a:pt x="89" y="1670"/>
                    <a:pt x="591" y="2063"/>
                  </a:cubicBezTo>
                  <a:cubicBezTo>
                    <a:pt x="801" y="2228"/>
                    <a:pt x="1052" y="2308"/>
                    <a:pt x="1301" y="2308"/>
                  </a:cubicBezTo>
                  <a:cubicBezTo>
                    <a:pt x="1643" y="2308"/>
                    <a:pt x="1983" y="2156"/>
                    <a:pt x="2210" y="1866"/>
                  </a:cubicBezTo>
                  <a:cubicBezTo>
                    <a:pt x="2604" y="1364"/>
                    <a:pt x="2515" y="638"/>
                    <a:pt x="2013" y="245"/>
                  </a:cubicBezTo>
                  <a:cubicBezTo>
                    <a:pt x="1802"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8"/>
            <p:cNvSpPr/>
            <p:nvPr/>
          </p:nvSpPr>
          <p:spPr>
            <a:xfrm>
              <a:off x="-5104975" y="-1328462"/>
              <a:ext cx="65100" cy="57725"/>
            </a:xfrm>
            <a:custGeom>
              <a:rect b="b" l="l" r="r" t="t"/>
              <a:pathLst>
                <a:path extrusionOk="0" h="2309" w="2604">
                  <a:moveTo>
                    <a:pt x="1303" y="0"/>
                  </a:moveTo>
                  <a:cubicBezTo>
                    <a:pt x="960" y="0"/>
                    <a:pt x="621" y="152"/>
                    <a:pt x="394" y="443"/>
                  </a:cubicBezTo>
                  <a:cubicBezTo>
                    <a:pt x="0" y="945"/>
                    <a:pt x="89" y="1671"/>
                    <a:pt x="591" y="2064"/>
                  </a:cubicBezTo>
                  <a:cubicBezTo>
                    <a:pt x="802" y="2229"/>
                    <a:pt x="1052" y="2308"/>
                    <a:pt x="1301" y="2308"/>
                  </a:cubicBezTo>
                  <a:cubicBezTo>
                    <a:pt x="1644" y="2308"/>
                    <a:pt x="1983" y="2156"/>
                    <a:pt x="2211" y="1865"/>
                  </a:cubicBezTo>
                  <a:cubicBezTo>
                    <a:pt x="2604" y="1363"/>
                    <a:pt x="2515" y="639"/>
                    <a:pt x="2013" y="246"/>
                  </a:cubicBezTo>
                  <a:cubicBezTo>
                    <a:pt x="1802"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8"/>
            <p:cNvSpPr/>
            <p:nvPr/>
          </p:nvSpPr>
          <p:spPr>
            <a:xfrm>
              <a:off x="-4951850" y="-1209887"/>
              <a:ext cx="61775" cy="57700"/>
            </a:xfrm>
            <a:custGeom>
              <a:rect b="b" l="l" r="r" t="t"/>
              <a:pathLst>
                <a:path extrusionOk="0" h="2308" w="2471">
                  <a:moveTo>
                    <a:pt x="1237" y="0"/>
                  </a:moveTo>
                  <a:cubicBezTo>
                    <a:pt x="1191" y="0"/>
                    <a:pt x="1144" y="3"/>
                    <a:pt x="1096" y="9"/>
                  </a:cubicBezTo>
                  <a:cubicBezTo>
                    <a:pt x="634" y="65"/>
                    <a:pt x="251" y="395"/>
                    <a:pt x="125" y="845"/>
                  </a:cubicBezTo>
                  <a:cubicBezTo>
                    <a:pt x="0" y="1294"/>
                    <a:pt x="158" y="1774"/>
                    <a:pt x="525" y="2062"/>
                  </a:cubicBezTo>
                  <a:cubicBezTo>
                    <a:pt x="736" y="2228"/>
                    <a:pt x="987" y="2308"/>
                    <a:pt x="1236" y="2308"/>
                  </a:cubicBezTo>
                  <a:cubicBezTo>
                    <a:pt x="1579" y="2308"/>
                    <a:pt x="1918" y="2156"/>
                    <a:pt x="2146" y="1865"/>
                  </a:cubicBezTo>
                  <a:cubicBezTo>
                    <a:pt x="2433" y="1497"/>
                    <a:pt x="2471" y="993"/>
                    <a:pt x="2241" y="587"/>
                  </a:cubicBezTo>
                  <a:cubicBezTo>
                    <a:pt x="2035" y="221"/>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8"/>
            <p:cNvSpPr/>
            <p:nvPr/>
          </p:nvSpPr>
          <p:spPr>
            <a:xfrm>
              <a:off x="-5086925" y="-1193587"/>
              <a:ext cx="62525" cy="57800"/>
            </a:xfrm>
            <a:custGeom>
              <a:rect b="b" l="l" r="r" t="t"/>
              <a:pathLst>
                <a:path extrusionOk="0" h="2312" w="2501">
                  <a:moveTo>
                    <a:pt x="1244" y="1"/>
                  </a:moveTo>
                  <a:cubicBezTo>
                    <a:pt x="1027" y="1"/>
                    <a:pt x="809" y="62"/>
                    <a:pt x="617" y="185"/>
                  </a:cubicBezTo>
                  <a:cubicBezTo>
                    <a:pt x="199" y="456"/>
                    <a:pt x="0" y="963"/>
                    <a:pt x="126" y="1445"/>
                  </a:cubicBezTo>
                  <a:cubicBezTo>
                    <a:pt x="378" y="1666"/>
                    <a:pt x="638" y="1882"/>
                    <a:pt x="904" y="2091"/>
                  </a:cubicBezTo>
                  <a:cubicBezTo>
                    <a:pt x="1002" y="2168"/>
                    <a:pt x="1102" y="2236"/>
                    <a:pt x="1200" y="2311"/>
                  </a:cubicBezTo>
                  <a:cubicBezTo>
                    <a:pt x="1214" y="2311"/>
                    <a:pt x="1228" y="2311"/>
                    <a:pt x="1242" y="2311"/>
                  </a:cubicBezTo>
                  <a:cubicBezTo>
                    <a:pt x="1722" y="2311"/>
                    <a:pt x="2156" y="2013"/>
                    <a:pt x="2326" y="1561"/>
                  </a:cubicBezTo>
                  <a:cubicBezTo>
                    <a:pt x="2500" y="1094"/>
                    <a:pt x="2356" y="568"/>
                    <a:pt x="1968" y="256"/>
                  </a:cubicBezTo>
                  <a:cubicBezTo>
                    <a:pt x="1757" y="87"/>
                    <a:pt x="1501" y="1"/>
                    <a:pt x="124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8"/>
            <p:cNvSpPr/>
            <p:nvPr/>
          </p:nvSpPr>
          <p:spPr>
            <a:xfrm>
              <a:off x="-4968325" y="-1344912"/>
              <a:ext cx="61800" cy="57700"/>
            </a:xfrm>
            <a:custGeom>
              <a:rect b="b" l="l" r="r" t="t"/>
              <a:pathLst>
                <a:path extrusionOk="0" h="2308" w="2472">
                  <a:moveTo>
                    <a:pt x="1235" y="0"/>
                  </a:moveTo>
                  <a:cubicBezTo>
                    <a:pt x="1189" y="0"/>
                    <a:pt x="1143" y="3"/>
                    <a:pt x="1097" y="8"/>
                  </a:cubicBezTo>
                  <a:cubicBezTo>
                    <a:pt x="634" y="65"/>
                    <a:pt x="251" y="395"/>
                    <a:pt x="126" y="845"/>
                  </a:cubicBezTo>
                  <a:cubicBezTo>
                    <a:pt x="0" y="1294"/>
                    <a:pt x="158" y="1775"/>
                    <a:pt x="525" y="2063"/>
                  </a:cubicBezTo>
                  <a:cubicBezTo>
                    <a:pt x="736" y="2228"/>
                    <a:pt x="987" y="2308"/>
                    <a:pt x="1235" y="2308"/>
                  </a:cubicBezTo>
                  <a:cubicBezTo>
                    <a:pt x="1578" y="2308"/>
                    <a:pt x="1918" y="2156"/>
                    <a:pt x="2146" y="1865"/>
                  </a:cubicBezTo>
                  <a:cubicBezTo>
                    <a:pt x="2433" y="1498"/>
                    <a:pt x="2471" y="993"/>
                    <a:pt x="2241" y="586"/>
                  </a:cubicBezTo>
                  <a:cubicBezTo>
                    <a:pt x="2035" y="221"/>
                    <a:pt x="1648"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8"/>
            <p:cNvSpPr/>
            <p:nvPr/>
          </p:nvSpPr>
          <p:spPr>
            <a:xfrm>
              <a:off x="-4924800" y="-1074912"/>
              <a:ext cx="48200" cy="21825"/>
            </a:xfrm>
            <a:custGeom>
              <a:rect b="b" l="l" r="r" t="t"/>
              <a:pathLst>
                <a:path extrusionOk="0" h="873" w="1928">
                  <a:moveTo>
                    <a:pt x="816" y="1"/>
                  </a:moveTo>
                  <a:cubicBezTo>
                    <a:pt x="514" y="1"/>
                    <a:pt x="218" y="121"/>
                    <a:pt x="0" y="343"/>
                  </a:cubicBezTo>
                  <a:cubicBezTo>
                    <a:pt x="633" y="554"/>
                    <a:pt x="1276" y="731"/>
                    <a:pt x="1927" y="873"/>
                  </a:cubicBezTo>
                  <a:cubicBezTo>
                    <a:pt x="1829" y="469"/>
                    <a:pt x="1520" y="152"/>
                    <a:pt x="1119" y="42"/>
                  </a:cubicBezTo>
                  <a:cubicBezTo>
                    <a:pt x="1019" y="14"/>
                    <a:pt x="917" y="1"/>
                    <a:pt x="81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8"/>
            <p:cNvSpPr/>
            <p:nvPr/>
          </p:nvSpPr>
          <p:spPr>
            <a:xfrm>
              <a:off x="-4816850" y="-1226362"/>
              <a:ext cx="61800" cy="57725"/>
            </a:xfrm>
            <a:custGeom>
              <a:rect b="b" l="l" r="r" t="t"/>
              <a:pathLst>
                <a:path extrusionOk="0" h="2309" w="2472">
                  <a:moveTo>
                    <a:pt x="1238" y="1"/>
                  </a:moveTo>
                  <a:cubicBezTo>
                    <a:pt x="1191" y="1"/>
                    <a:pt x="1144" y="3"/>
                    <a:pt x="1097" y="9"/>
                  </a:cubicBezTo>
                  <a:cubicBezTo>
                    <a:pt x="634" y="65"/>
                    <a:pt x="251" y="395"/>
                    <a:pt x="126" y="845"/>
                  </a:cubicBezTo>
                  <a:cubicBezTo>
                    <a:pt x="0" y="1294"/>
                    <a:pt x="158" y="1774"/>
                    <a:pt x="526" y="2063"/>
                  </a:cubicBezTo>
                  <a:cubicBezTo>
                    <a:pt x="737" y="2228"/>
                    <a:pt x="988" y="2308"/>
                    <a:pt x="1236" y="2308"/>
                  </a:cubicBezTo>
                  <a:cubicBezTo>
                    <a:pt x="1579" y="2308"/>
                    <a:pt x="1918" y="2156"/>
                    <a:pt x="2146" y="1865"/>
                  </a:cubicBezTo>
                  <a:cubicBezTo>
                    <a:pt x="2433" y="1497"/>
                    <a:pt x="2471" y="993"/>
                    <a:pt x="2241" y="586"/>
                  </a:cubicBezTo>
                  <a:cubicBezTo>
                    <a:pt x="2035" y="221"/>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8"/>
            <p:cNvSpPr/>
            <p:nvPr/>
          </p:nvSpPr>
          <p:spPr>
            <a:xfrm>
              <a:off x="-4986450" y="-1479937"/>
              <a:ext cx="65125" cy="57725"/>
            </a:xfrm>
            <a:custGeom>
              <a:rect b="b" l="l" r="r" t="t"/>
              <a:pathLst>
                <a:path extrusionOk="0" h="2309" w="2605">
                  <a:moveTo>
                    <a:pt x="1303" y="0"/>
                  </a:moveTo>
                  <a:cubicBezTo>
                    <a:pt x="961" y="0"/>
                    <a:pt x="622" y="152"/>
                    <a:pt x="394" y="443"/>
                  </a:cubicBezTo>
                  <a:cubicBezTo>
                    <a:pt x="1" y="945"/>
                    <a:pt x="89" y="1671"/>
                    <a:pt x="591" y="2063"/>
                  </a:cubicBezTo>
                  <a:cubicBezTo>
                    <a:pt x="803" y="2228"/>
                    <a:pt x="1053" y="2308"/>
                    <a:pt x="1302" y="2308"/>
                  </a:cubicBezTo>
                  <a:cubicBezTo>
                    <a:pt x="1645" y="2308"/>
                    <a:pt x="1984" y="2156"/>
                    <a:pt x="2211" y="1865"/>
                  </a:cubicBezTo>
                  <a:cubicBezTo>
                    <a:pt x="2604" y="1363"/>
                    <a:pt x="2516" y="639"/>
                    <a:pt x="2014" y="246"/>
                  </a:cubicBezTo>
                  <a:cubicBezTo>
                    <a:pt x="1803"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8"/>
            <p:cNvSpPr/>
            <p:nvPr/>
          </p:nvSpPr>
          <p:spPr>
            <a:xfrm>
              <a:off x="-4833325" y="-1361387"/>
              <a:ext cx="61800" cy="57700"/>
            </a:xfrm>
            <a:custGeom>
              <a:rect b="b" l="l" r="r" t="t"/>
              <a:pathLst>
                <a:path extrusionOk="0" h="2308" w="2472">
                  <a:moveTo>
                    <a:pt x="1236" y="0"/>
                  </a:moveTo>
                  <a:cubicBezTo>
                    <a:pt x="1190" y="0"/>
                    <a:pt x="1143" y="3"/>
                    <a:pt x="1097" y="9"/>
                  </a:cubicBezTo>
                  <a:cubicBezTo>
                    <a:pt x="634" y="66"/>
                    <a:pt x="251" y="396"/>
                    <a:pt x="126" y="846"/>
                  </a:cubicBezTo>
                  <a:cubicBezTo>
                    <a:pt x="1" y="1295"/>
                    <a:pt x="159" y="1775"/>
                    <a:pt x="525" y="2063"/>
                  </a:cubicBezTo>
                  <a:cubicBezTo>
                    <a:pt x="736" y="2228"/>
                    <a:pt x="987" y="2308"/>
                    <a:pt x="1235" y="2308"/>
                  </a:cubicBezTo>
                  <a:cubicBezTo>
                    <a:pt x="1579" y="2308"/>
                    <a:pt x="1918" y="2156"/>
                    <a:pt x="2146" y="1865"/>
                  </a:cubicBezTo>
                  <a:cubicBezTo>
                    <a:pt x="2433" y="1498"/>
                    <a:pt x="2471" y="994"/>
                    <a:pt x="2241" y="587"/>
                  </a:cubicBezTo>
                  <a:cubicBezTo>
                    <a:pt x="2035" y="221"/>
                    <a:pt x="1649" y="0"/>
                    <a:pt x="123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8"/>
            <p:cNvSpPr/>
            <p:nvPr/>
          </p:nvSpPr>
          <p:spPr>
            <a:xfrm>
              <a:off x="-4800975" y="-1091362"/>
              <a:ext cx="64050" cy="48750"/>
            </a:xfrm>
            <a:custGeom>
              <a:rect b="b" l="l" r="r" t="t"/>
              <a:pathLst>
                <a:path extrusionOk="0" h="1950" w="2562">
                  <a:moveTo>
                    <a:pt x="1261" y="0"/>
                  </a:moveTo>
                  <a:cubicBezTo>
                    <a:pt x="919" y="0"/>
                    <a:pt x="579" y="152"/>
                    <a:pt x="352" y="443"/>
                  </a:cubicBezTo>
                  <a:cubicBezTo>
                    <a:pt x="0" y="892"/>
                    <a:pt x="32" y="1531"/>
                    <a:pt x="425" y="1944"/>
                  </a:cubicBezTo>
                  <a:cubicBezTo>
                    <a:pt x="497" y="1947"/>
                    <a:pt x="568" y="1947"/>
                    <a:pt x="640" y="1948"/>
                  </a:cubicBezTo>
                  <a:cubicBezTo>
                    <a:pt x="722" y="1949"/>
                    <a:pt x="805" y="1949"/>
                    <a:pt x="887" y="1949"/>
                  </a:cubicBezTo>
                  <a:cubicBezTo>
                    <a:pt x="1301" y="1949"/>
                    <a:pt x="1715" y="1936"/>
                    <a:pt x="2128" y="1909"/>
                  </a:cubicBezTo>
                  <a:cubicBezTo>
                    <a:pt x="2141" y="1893"/>
                    <a:pt x="2157" y="1882"/>
                    <a:pt x="2169" y="1866"/>
                  </a:cubicBezTo>
                  <a:cubicBezTo>
                    <a:pt x="2562" y="1364"/>
                    <a:pt x="2473" y="638"/>
                    <a:pt x="1971" y="246"/>
                  </a:cubicBezTo>
                  <a:cubicBezTo>
                    <a:pt x="1761" y="81"/>
                    <a:pt x="1510" y="0"/>
                    <a:pt x="12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8"/>
            <p:cNvSpPr/>
            <p:nvPr/>
          </p:nvSpPr>
          <p:spPr>
            <a:xfrm>
              <a:off x="-5238050" y="-1447012"/>
              <a:ext cx="45375" cy="57650"/>
            </a:xfrm>
            <a:custGeom>
              <a:rect b="b" l="l" r="r" t="t"/>
              <a:pathLst>
                <a:path extrusionOk="0" h="2306" w="1815">
                  <a:moveTo>
                    <a:pt x="565" y="1"/>
                  </a:moveTo>
                  <a:cubicBezTo>
                    <a:pt x="372" y="1"/>
                    <a:pt x="178" y="49"/>
                    <a:pt x="0" y="149"/>
                  </a:cubicBezTo>
                  <a:cubicBezTo>
                    <a:pt x="100" y="873"/>
                    <a:pt x="243" y="1590"/>
                    <a:pt x="428" y="2297"/>
                  </a:cubicBezTo>
                  <a:cubicBezTo>
                    <a:pt x="475" y="2303"/>
                    <a:pt x="522" y="2306"/>
                    <a:pt x="569" y="2306"/>
                  </a:cubicBezTo>
                  <a:cubicBezTo>
                    <a:pt x="919" y="2306"/>
                    <a:pt x="1255" y="2146"/>
                    <a:pt x="1475" y="1866"/>
                  </a:cubicBezTo>
                  <a:cubicBezTo>
                    <a:pt x="1815" y="1433"/>
                    <a:pt x="1801" y="820"/>
                    <a:pt x="1442" y="403"/>
                  </a:cubicBezTo>
                  <a:cubicBezTo>
                    <a:pt x="1216" y="140"/>
                    <a:pt x="893" y="1"/>
                    <a:pt x="56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8"/>
            <p:cNvSpPr/>
            <p:nvPr/>
          </p:nvSpPr>
          <p:spPr>
            <a:xfrm>
              <a:off x="-5242200" y="-1581662"/>
              <a:ext cx="32550" cy="57350"/>
            </a:xfrm>
            <a:custGeom>
              <a:rect b="b" l="l" r="r" t="t"/>
              <a:pathLst>
                <a:path extrusionOk="0" h="2294" w="1302">
                  <a:moveTo>
                    <a:pt x="223" y="0"/>
                  </a:moveTo>
                  <a:cubicBezTo>
                    <a:pt x="102" y="759"/>
                    <a:pt x="27" y="1524"/>
                    <a:pt x="1" y="2292"/>
                  </a:cubicBezTo>
                  <a:cubicBezTo>
                    <a:pt x="25" y="2293"/>
                    <a:pt x="49" y="2294"/>
                    <a:pt x="74" y="2294"/>
                  </a:cubicBezTo>
                  <a:cubicBezTo>
                    <a:pt x="427" y="2294"/>
                    <a:pt x="763" y="2132"/>
                    <a:pt x="982" y="1852"/>
                  </a:cubicBezTo>
                  <a:cubicBezTo>
                    <a:pt x="1240" y="1527"/>
                    <a:pt x="1302" y="1088"/>
                    <a:pt x="1144" y="705"/>
                  </a:cubicBezTo>
                  <a:cubicBezTo>
                    <a:pt x="987" y="320"/>
                    <a:pt x="635" y="51"/>
                    <a:pt x="22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8"/>
            <p:cNvSpPr/>
            <p:nvPr/>
          </p:nvSpPr>
          <p:spPr>
            <a:xfrm>
              <a:off x="-5198925" y="-1310637"/>
              <a:ext cx="22600" cy="36275"/>
            </a:xfrm>
            <a:custGeom>
              <a:rect b="b" l="l" r="r" t="t"/>
              <a:pathLst>
                <a:path extrusionOk="0" h="1451" w="904">
                  <a:moveTo>
                    <a:pt x="1" y="0"/>
                  </a:moveTo>
                  <a:cubicBezTo>
                    <a:pt x="231" y="494"/>
                    <a:pt x="482" y="977"/>
                    <a:pt x="755" y="1451"/>
                  </a:cubicBezTo>
                  <a:cubicBezTo>
                    <a:pt x="903" y="992"/>
                    <a:pt x="750" y="489"/>
                    <a:pt x="371" y="191"/>
                  </a:cubicBezTo>
                  <a:cubicBezTo>
                    <a:pt x="260" y="105"/>
                    <a:pt x="135" y="41"/>
                    <a:pt x="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8"/>
            <p:cNvSpPr/>
            <p:nvPr/>
          </p:nvSpPr>
          <p:spPr>
            <a:xfrm>
              <a:off x="-5119800" y="-1463462"/>
              <a:ext cx="61800" cy="57725"/>
            </a:xfrm>
            <a:custGeom>
              <a:rect b="b" l="l" r="r" t="t"/>
              <a:pathLst>
                <a:path extrusionOk="0" h="2309" w="2472">
                  <a:moveTo>
                    <a:pt x="1235" y="1"/>
                  </a:moveTo>
                  <a:cubicBezTo>
                    <a:pt x="1189" y="1"/>
                    <a:pt x="1143" y="3"/>
                    <a:pt x="1097" y="9"/>
                  </a:cubicBezTo>
                  <a:cubicBezTo>
                    <a:pt x="634" y="66"/>
                    <a:pt x="251" y="396"/>
                    <a:pt x="126" y="845"/>
                  </a:cubicBezTo>
                  <a:cubicBezTo>
                    <a:pt x="0" y="1295"/>
                    <a:pt x="158" y="1775"/>
                    <a:pt x="525" y="2064"/>
                  </a:cubicBezTo>
                  <a:cubicBezTo>
                    <a:pt x="736" y="2228"/>
                    <a:pt x="986" y="2308"/>
                    <a:pt x="1235" y="2308"/>
                  </a:cubicBezTo>
                  <a:cubicBezTo>
                    <a:pt x="1578" y="2308"/>
                    <a:pt x="1918" y="2156"/>
                    <a:pt x="2145" y="1865"/>
                  </a:cubicBezTo>
                  <a:cubicBezTo>
                    <a:pt x="2433" y="1498"/>
                    <a:pt x="2471" y="994"/>
                    <a:pt x="2241" y="587"/>
                  </a:cubicBezTo>
                  <a:cubicBezTo>
                    <a:pt x="2035" y="221"/>
                    <a:pt x="1649" y="1"/>
                    <a:pt x="123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8"/>
            <p:cNvSpPr/>
            <p:nvPr/>
          </p:nvSpPr>
          <p:spPr>
            <a:xfrm>
              <a:off x="-5136275" y="-1598462"/>
              <a:ext cx="61800" cy="57700"/>
            </a:xfrm>
            <a:custGeom>
              <a:rect b="b" l="l" r="r" t="t"/>
              <a:pathLst>
                <a:path extrusionOk="0" h="2308" w="2472">
                  <a:moveTo>
                    <a:pt x="1237" y="0"/>
                  </a:moveTo>
                  <a:cubicBezTo>
                    <a:pt x="1191" y="0"/>
                    <a:pt x="1144" y="3"/>
                    <a:pt x="1097" y="9"/>
                  </a:cubicBezTo>
                  <a:cubicBezTo>
                    <a:pt x="634" y="66"/>
                    <a:pt x="250" y="396"/>
                    <a:pt x="125" y="844"/>
                  </a:cubicBezTo>
                  <a:cubicBezTo>
                    <a:pt x="1" y="1295"/>
                    <a:pt x="159" y="1775"/>
                    <a:pt x="525" y="2062"/>
                  </a:cubicBezTo>
                  <a:cubicBezTo>
                    <a:pt x="737" y="2227"/>
                    <a:pt x="987" y="2308"/>
                    <a:pt x="1236" y="2308"/>
                  </a:cubicBezTo>
                  <a:cubicBezTo>
                    <a:pt x="1579" y="2308"/>
                    <a:pt x="1918" y="2156"/>
                    <a:pt x="2145" y="1865"/>
                  </a:cubicBezTo>
                  <a:cubicBezTo>
                    <a:pt x="2433" y="1497"/>
                    <a:pt x="2471" y="992"/>
                    <a:pt x="2241" y="586"/>
                  </a:cubicBezTo>
                  <a:cubicBezTo>
                    <a:pt x="2036" y="222"/>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8"/>
            <p:cNvSpPr/>
            <p:nvPr/>
          </p:nvSpPr>
          <p:spPr>
            <a:xfrm>
              <a:off x="-4564925" y="-1394337"/>
              <a:ext cx="65125" cy="57725"/>
            </a:xfrm>
            <a:custGeom>
              <a:rect b="b" l="l" r="r" t="t"/>
              <a:pathLst>
                <a:path extrusionOk="0" h="2309" w="2605">
                  <a:moveTo>
                    <a:pt x="1303" y="0"/>
                  </a:moveTo>
                  <a:cubicBezTo>
                    <a:pt x="960" y="0"/>
                    <a:pt x="621" y="152"/>
                    <a:pt x="394" y="443"/>
                  </a:cubicBezTo>
                  <a:cubicBezTo>
                    <a:pt x="1" y="945"/>
                    <a:pt x="89" y="1671"/>
                    <a:pt x="591" y="2064"/>
                  </a:cubicBezTo>
                  <a:cubicBezTo>
                    <a:pt x="802" y="2229"/>
                    <a:pt x="1053" y="2308"/>
                    <a:pt x="1301" y="2308"/>
                  </a:cubicBezTo>
                  <a:cubicBezTo>
                    <a:pt x="1644" y="2308"/>
                    <a:pt x="1983" y="2157"/>
                    <a:pt x="2211" y="1867"/>
                  </a:cubicBezTo>
                  <a:cubicBezTo>
                    <a:pt x="2604" y="1365"/>
                    <a:pt x="2516" y="639"/>
                    <a:pt x="2014" y="246"/>
                  </a:cubicBezTo>
                  <a:cubicBezTo>
                    <a:pt x="1803"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8"/>
            <p:cNvSpPr/>
            <p:nvPr/>
          </p:nvSpPr>
          <p:spPr>
            <a:xfrm>
              <a:off x="-4411725" y="-1275687"/>
              <a:ext cx="36200" cy="44850"/>
            </a:xfrm>
            <a:custGeom>
              <a:rect b="b" l="l" r="r" t="t"/>
              <a:pathLst>
                <a:path extrusionOk="0" h="1794" w="1448">
                  <a:moveTo>
                    <a:pt x="1229" y="0"/>
                  </a:moveTo>
                  <a:cubicBezTo>
                    <a:pt x="880" y="0"/>
                    <a:pt x="545" y="159"/>
                    <a:pt x="325" y="440"/>
                  </a:cubicBezTo>
                  <a:cubicBezTo>
                    <a:pt x="18" y="834"/>
                    <a:pt x="0" y="1380"/>
                    <a:pt x="282" y="1794"/>
                  </a:cubicBezTo>
                  <a:cubicBezTo>
                    <a:pt x="703" y="1226"/>
                    <a:pt x="1093" y="633"/>
                    <a:pt x="1448" y="21"/>
                  </a:cubicBezTo>
                  <a:cubicBezTo>
                    <a:pt x="1375" y="7"/>
                    <a:pt x="1301" y="0"/>
                    <a:pt x="122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8"/>
            <p:cNvSpPr/>
            <p:nvPr/>
          </p:nvSpPr>
          <p:spPr>
            <a:xfrm>
              <a:off x="-4546850" y="-1259287"/>
              <a:ext cx="61800" cy="57700"/>
            </a:xfrm>
            <a:custGeom>
              <a:rect b="b" l="l" r="r" t="t"/>
              <a:pathLst>
                <a:path extrusionOk="0" h="2308" w="2472">
                  <a:moveTo>
                    <a:pt x="1239" y="0"/>
                  </a:moveTo>
                  <a:cubicBezTo>
                    <a:pt x="1193" y="0"/>
                    <a:pt x="1146" y="3"/>
                    <a:pt x="1098" y="9"/>
                  </a:cubicBezTo>
                  <a:cubicBezTo>
                    <a:pt x="634" y="64"/>
                    <a:pt x="251" y="394"/>
                    <a:pt x="126" y="844"/>
                  </a:cubicBezTo>
                  <a:cubicBezTo>
                    <a:pt x="1" y="1293"/>
                    <a:pt x="159" y="1775"/>
                    <a:pt x="527" y="2062"/>
                  </a:cubicBezTo>
                  <a:cubicBezTo>
                    <a:pt x="738" y="2228"/>
                    <a:pt x="989" y="2308"/>
                    <a:pt x="1237" y="2308"/>
                  </a:cubicBezTo>
                  <a:cubicBezTo>
                    <a:pt x="1580" y="2308"/>
                    <a:pt x="1919" y="2156"/>
                    <a:pt x="2147" y="1865"/>
                  </a:cubicBezTo>
                  <a:cubicBezTo>
                    <a:pt x="2434" y="1497"/>
                    <a:pt x="2472" y="992"/>
                    <a:pt x="2243" y="587"/>
                  </a:cubicBezTo>
                  <a:cubicBezTo>
                    <a:pt x="2036" y="221"/>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8"/>
            <p:cNvSpPr/>
            <p:nvPr/>
          </p:nvSpPr>
          <p:spPr>
            <a:xfrm>
              <a:off x="-4428300" y="-1410762"/>
              <a:ext cx="61800" cy="57700"/>
            </a:xfrm>
            <a:custGeom>
              <a:rect b="b" l="l" r="r" t="t"/>
              <a:pathLst>
                <a:path extrusionOk="0" h="2308" w="2472">
                  <a:moveTo>
                    <a:pt x="1239" y="0"/>
                  </a:moveTo>
                  <a:cubicBezTo>
                    <a:pt x="1192" y="0"/>
                    <a:pt x="1145" y="3"/>
                    <a:pt x="1098" y="9"/>
                  </a:cubicBezTo>
                  <a:cubicBezTo>
                    <a:pt x="634" y="64"/>
                    <a:pt x="251" y="394"/>
                    <a:pt x="126" y="844"/>
                  </a:cubicBezTo>
                  <a:cubicBezTo>
                    <a:pt x="1" y="1293"/>
                    <a:pt x="159" y="1774"/>
                    <a:pt x="527" y="2062"/>
                  </a:cubicBezTo>
                  <a:cubicBezTo>
                    <a:pt x="738" y="2227"/>
                    <a:pt x="988" y="2308"/>
                    <a:pt x="1237" y="2308"/>
                  </a:cubicBezTo>
                  <a:cubicBezTo>
                    <a:pt x="1579" y="2308"/>
                    <a:pt x="1918" y="2156"/>
                    <a:pt x="2146" y="1865"/>
                  </a:cubicBezTo>
                  <a:cubicBezTo>
                    <a:pt x="2433" y="1497"/>
                    <a:pt x="2471" y="992"/>
                    <a:pt x="2242" y="587"/>
                  </a:cubicBezTo>
                  <a:cubicBezTo>
                    <a:pt x="2036" y="221"/>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8"/>
            <p:cNvSpPr/>
            <p:nvPr/>
          </p:nvSpPr>
          <p:spPr>
            <a:xfrm>
              <a:off x="-4446375" y="-1545837"/>
              <a:ext cx="65100" cy="57750"/>
            </a:xfrm>
            <a:custGeom>
              <a:rect b="b" l="l" r="r" t="t"/>
              <a:pathLst>
                <a:path extrusionOk="0" h="2310" w="2604">
                  <a:moveTo>
                    <a:pt x="1302" y="1"/>
                  </a:moveTo>
                  <a:cubicBezTo>
                    <a:pt x="960" y="1"/>
                    <a:pt x="621" y="153"/>
                    <a:pt x="394" y="444"/>
                  </a:cubicBezTo>
                  <a:cubicBezTo>
                    <a:pt x="0" y="946"/>
                    <a:pt x="89" y="1672"/>
                    <a:pt x="591" y="2065"/>
                  </a:cubicBezTo>
                  <a:cubicBezTo>
                    <a:pt x="802" y="2230"/>
                    <a:pt x="1052" y="2309"/>
                    <a:pt x="1300" y="2309"/>
                  </a:cubicBezTo>
                  <a:cubicBezTo>
                    <a:pt x="1643" y="2309"/>
                    <a:pt x="1982" y="2157"/>
                    <a:pt x="2210" y="1866"/>
                  </a:cubicBezTo>
                  <a:cubicBezTo>
                    <a:pt x="2604" y="1364"/>
                    <a:pt x="2515" y="640"/>
                    <a:pt x="2013" y="247"/>
                  </a:cubicBezTo>
                  <a:cubicBezTo>
                    <a:pt x="1802" y="81"/>
                    <a:pt x="1551" y="1"/>
                    <a:pt x="1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8"/>
            <p:cNvSpPr/>
            <p:nvPr/>
          </p:nvSpPr>
          <p:spPr>
            <a:xfrm>
              <a:off x="-4867875" y="-1631437"/>
              <a:ext cx="65125" cy="57750"/>
            </a:xfrm>
            <a:custGeom>
              <a:rect b="b" l="l" r="r" t="t"/>
              <a:pathLst>
                <a:path extrusionOk="0" h="2310" w="2605">
                  <a:moveTo>
                    <a:pt x="1303" y="1"/>
                  </a:moveTo>
                  <a:cubicBezTo>
                    <a:pt x="960" y="1"/>
                    <a:pt x="621" y="153"/>
                    <a:pt x="394" y="444"/>
                  </a:cubicBezTo>
                  <a:cubicBezTo>
                    <a:pt x="1" y="946"/>
                    <a:pt x="89" y="1672"/>
                    <a:pt x="591" y="2065"/>
                  </a:cubicBezTo>
                  <a:cubicBezTo>
                    <a:pt x="802" y="2229"/>
                    <a:pt x="1052" y="2309"/>
                    <a:pt x="1301" y="2309"/>
                  </a:cubicBezTo>
                  <a:cubicBezTo>
                    <a:pt x="1644" y="2309"/>
                    <a:pt x="1983" y="2157"/>
                    <a:pt x="2211" y="1866"/>
                  </a:cubicBezTo>
                  <a:cubicBezTo>
                    <a:pt x="2604" y="1364"/>
                    <a:pt x="2516" y="640"/>
                    <a:pt x="2014" y="247"/>
                  </a:cubicBezTo>
                  <a:cubicBezTo>
                    <a:pt x="1802" y="81"/>
                    <a:pt x="1552" y="1"/>
                    <a:pt x="130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8"/>
            <p:cNvSpPr/>
            <p:nvPr/>
          </p:nvSpPr>
          <p:spPr>
            <a:xfrm>
              <a:off x="-4714775" y="-1512862"/>
              <a:ext cx="61775" cy="57700"/>
            </a:xfrm>
            <a:custGeom>
              <a:rect b="b" l="l" r="r" t="t"/>
              <a:pathLst>
                <a:path extrusionOk="0" h="2308" w="2471">
                  <a:moveTo>
                    <a:pt x="1235" y="0"/>
                  </a:moveTo>
                  <a:cubicBezTo>
                    <a:pt x="1189" y="0"/>
                    <a:pt x="1143" y="3"/>
                    <a:pt x="1096" y="9"/>
                  </a:cubicBezTo>
                  <a:cubicBezTo>
                    <a:pt x="634" y="66"/>
                    <a:pt x="251" y="396"/>
                    <a:pt x="125" y="846"/>
                  </a:cubicBezTo>
                  <a:cubicBezTo>
                    <a:pt x="0" y="1295"/>
                    <a:pt x="158" y="1775"/>
                    <a:pt x="526" y="2063"/>
                  </a:cubicBezTo>
                  <a:cubicBezTo>
                    <a:pt x="737" y="2228"/>
                    <a:pt x="987" y="2308"/>
                    <a:pt x="1235" y="2308"/>
                  </a:cubicBezTo>
                  <a:cubicBezTo>
                    <a:pt x="1578" y="2308"/>
                    <a:pt x="1918" y="2156"/>
                    <a:pt x="2146" y="1865"/>
                  </a:cubicBezTo>
                  <a:cubicBezTo>
                    <a:pt x="2433" y="1498"/>
                    <a:pt x="2471" y="994"/>
                    <a:pt x="2241" y="586"/>
                  </a:cubicBezTo>
                  <a:cubicBezTo>
                    <a:pt x="2035" y="221"/>
                    <a:pt x="1649"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8"/>
            <p:cNvSpPr/>
            <p:nvPr/>
          </p:nvSpPr>
          <p:spPr>
            <a:xfrm>
              <a:off x="-4849800" y="-1496387"/>
              <a:ext cx="61800" cy="57700"/>
            </a:xfrm>
            <a:custGeom>
              <a:rect b="b" l="l" r="r" t="t"/>
              <a:pathLst>
                <a:path extrusionOk="0" h="2308" w="2472">
                  <a:moveTo>
                    <a:pt x="1236" y="0"/>
                  </a:moveTo>
                  <a:cubicBezTo>
                    <a:pt x="1190" y="0"/>
                    <a:pt x="1144" y="3"/>
                    <a:pt x="1097" y="8"/>
                  </a:cubicBezTo>
                  <a:cubicBezTo>
                    <a:pt x="634" y="65"/>
                    <a:pt x="251" y="395"/>
                    <a:pt x="126" y="845"/>
                  </a:cubicBezTo>
                  <a:cubicBezTo>
                    <a:pt x="1" y="1294"/>
                    <a:pt x="159" y="1775"/>
                    <a:pt x="526" y="2063"/>
                  </a:cubicBezTo>
                  <a:cubicBezTo>
                    <a:pt x="737" y="2228"/>
                    <a:pt x="987" y="2308"/>
                    <a:pt x="1236" y="2308"/>
                  </a:cubicBezTo>
                  <a:cubicBezTo>
                    <a:pt x="1579" y="2308"/>
                    <a:pt x="1919" y="2156"/>
                    <a:pt x="2147" y="1865"/>
                  </a:cubicBezTo>
                  <a:cubicBezTo>
                    <a:pt x="2434" y="1498"/>
                    <a:pt x="2472" y="993"/>
                    <a:pt x="2241" y="586"/>
                  </a:cubicBezTo>
                  <a:cubicBezTo>
                    <a:pt x="2035" y="221"/>
                    <a:pt x="1649" y="0"/>
                    <a:pt x="123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8"/>
            <p:cNvSpPr/>
            <p:nvPr/>
          </p:nvSpPr>
          <p:spPr>
            <a:xfrm>
              <a:off x="-4731250" y="-1647862"/>
              <a:ext cx="61800" cy="57700"/>
            </a:xfrm>
            <a:custGeom>
              <a:rect b="b" l="l" r="r" t="t"/>
              <a:pathLst>
                <a:path extrusionOk="0" h="2308" w="2472">
                  <a:moveTo>
                    <a:pt x="1235" y="0"/>
                  </a:moveTo>
                  <a:cubicBezTo>
                    <a:pt x="1189" y="0"/>
                    <a:pt x="1143" y="3"/>
                    <a:pt x="1097" y="8"/>
                  </a:cubicBezTo>
                  <a:cubicBezTo>
                    <a:pt x="634" y="65"/>
                    <a:pt x="251" y="395"/>
                    <a:pt x="126" y="844"/>
                  </a:cubicBezTo>
                  <a:cubicBezTo>
                    <a:pt x="0" y="1294"/>
                    <a:pt x="158" y="1775"/>
                    <a:pt x="526" y="2063"/>
                  </a:cubicBezTo>
                  <a:cubicBezTo>
                    <a:pt x="737" y="2228"/>
                    <a:pt x="987" y="2308"/>
                    <a:pt x="1235" y="2308"/>
                  </a:cubicBezTo>
                  <a:cubicBezTo>
                    <a:pt x="1578" y="2308"/>
                    <a:pt x="1918" y="2156"/>
                    <a:pt x="2146" y="1865"/>
                  </a:cubicBezTo>
                  <a:cubicBezTo>
                    <a:pt x="2433" y="1497"/>
                    <a:pt x="2471" y="992"/>
                    <a:pt x="2241" y="586"/>
                  </a:cubicBezTo>
                  <a:cubicBezTo>
                    <a:pt x="2035" y="221"/>
                    <a:pt x="1649"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8"/>
            <p:cNvSpPr/>
            <p:nvPr/>
          </p:nvSpPr>
          <p:spPr>
            <a:xfrm>
              <a:off x="-4698325" y="-1377862"/>
              <a:ext cx="61800" cy="57725"/>
            </a:xfrm>
            <a:custGeom>
              <a:rect b="b" l="l" r="r" t="t"/>
              <a:pathLst>
                <a:path extrusionOk="0" h="2309" w="2472">
                  <a:moveTo>
                    <a:pt x="1236" y="1"/>
                  </a:moveTo>
                  <a:cubicBezTo>
                    <a:pt x="1190" y="1"/>
                    <a:pt x="1144" y="3"/>
                    <a:pt x="1097" y="9"/>
                  </a:cubicBezTo>
                  <a:cubicBezTo>
                    <a:pt x="634" y="66"/>
                    <a:pt x="251" y="396"/>
                    <a:pt x="126" y="846"/>
                  </a:cubicBezTo>
                  <a:cubicBezTo>
                    <a:pt x="1" y="1295"/>
                    <a:pt x="159" y="1775"/>
                    <a:pt x="527" y="2064"/>
                  </a:cubicBezTo>
                  <a:cubicBezTo>
                    <a:pt x="737" y="2228"/>
                    <a:pt x="987" y="2308"/>
                    <a:pt x="1236" y="2308"/>
                  </a:cubicBezTo>
                  <a:cubicBezTo>
                    <a:pt x="1579" y="2308"/>
                    <a:pt x="1919" y="2156"/>
                    <a:pt x="2147" y="1865"/>
                  </a:cubicBezTo>
                  <a:cubicBezTo>
                    <a:pt x="2434" y="1498"/>
                    <a:pt x="2472" y="994"/>
                    <a:pt x="2241" y="587"/>
                  </a:cubicBezTo>
                  <a:cubicBezTo>
                    <a:pt x="2036" y="222"/>
                    <a:pt x="1649"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8"/>
            <p:cNvSpPr/>
            <p:nvPr/>
          </p:nvSpPr>
          <p:spPr>
            <a:xfrm>
              <a:off x="-4579775" y="-1529337"/>
              <a:ext cx="61800" cy="57725"/>
            </a:xfrm>
            <a:custGeom>
              <a:rect b="b" l="l" r="r" t="t"/>
              <a:pathLst>
                <a:path extrusionOk="0" h="2309" w="2472">
                  <a:moveTo>
                    <a:pt x="1236" y="1"/>
                  </a:moveTo>
                  <a:cubicBezTo>
                    <a:pt x="1190" y="1"/>
                    <a:pt x="1144" y="3"/>
                    <a:pt x="1098" y="9"/>
                  </a:cubicBezTo>
                  <a:cubicBezTo>
                    <a:pt x="634" y="66"/>
                    <a:pt x="251" y="396"/>
                    <a:pt x="126" y="845"/>
                  </a:cubicBezTo>
                  <a:cubicBezTo>
                    <a:pt x="0" y="1295"/>
                    <a:pt x="159" y="1775"/>
                    <a:pt x="526" y="2064"/>
                  </a:cubicBezTo>
                  <a:cubicBezTo>
                    <a:pt x="738" y="2228"/>
                    <a:pt x="988" y="2309"/>
                    <a:pt x="1237" y="2309"/>
                  </a:cubicBezTo>
                  <a:cubicBezTo>
                    <a:pt x="1579" y="2309"/>
                    <a:pt x="1918" y="2157"/>
                    <a:pt x="2146" y="1865"/>
                  </a:cubicBezTo>
                  <a:cubicBezTo>
                    <a:pt x="2433" y="1498"/>
                    <a:pt x="2471" y="994"/>
                    <a:pt x="2242" y="587"/>
                  </a:cubicBezTo>
                  <a:cubicBezTo>
                    <a:pt x="2035" y="221"/>
                    <a:pt x="1649"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8"/>
            <p:cNvSpPr/>
            <p:nvPr/>
          </p:nvSpPr>
          <p:spPr>
            <a:xfrm>
              <a:off x="-4749325" y="-1782912"/>
              <a:ext cx="65100" cy="57750"/>
            </a:xfrm>
            <a:custGeom>
              <a:rect b="b" l="l" r="r" t="t"/>
              <a:pathLst>
                <a:path extrusionOk="0" h="2310" w="2604">
                  <a:moveTo>
                    <a:pt x="1302" y="1"/>
                  </a:moveTo>
                  <a:cubicBezTo>
                    <a:pt x="959" y="1"/>
                    <a:pt x="620" y="153"/>
                    <a:pt x="392" y="444"/>
                  </a:cubicBezTo>
                  <a:cubicBezTo>
                    <a:pt x="0" y="946"/>
                    <a:pt x="89" y="1672"/>
                    <a:pt x="591" y="2063"/>
                  </a:cubicBezTo>
                  <a:cubicBezTo>
                    <a:pt x="802" y="2229"/>
                    <a:pt x="1052" y="2309"/>
                    <a:pt x="1301" y="2309"/>
                  </a:cubicBezTo>
                  <a:cubicBezTo>
                    <a:pt x="1644" y="2309"/>
                    <a:pt x="1983" y="2157"/>
                    <a:pt x="2210" y="1866"/>
                  </a:cubicBezTo>
                  <a:cubicBezTo>
                    <a:pt x="2604" y="1364"/>
                    <a:pt x="2515" y="639"/>
                    <a:pt x="2013" y="247"/>
                  </a:cubicBezTo>
                  <a:cubicBezTo>
                    <a:pt x="1802" y="81"/>
                    <a:pt x="1551" y="1"/>
                    <a:pt x="1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8"/>
            <p:cNvSpPr/>
            <p:nvPr/>
          </p:nvSpPr>
          <p:spPr>
            <a:xfrm>
              <a:off x="-4596250" y="-1664337"/>
              <a:ext cx="61800" cy="57700"/>
            </a:xfrm>
            <a:custGeom>
              <a:rect b="b" l="l" r="r" t="t"/>
              <a:pathLst>
                <a:path extrusionOk="0" h="2308" w="2472">
                  <a:moveTo>
                    <a:pt x="1237" y="0"/>
                  </a:moveTo>
                  <a:cubicBezTo>
                    <a:pt x="1191" y="0"/>
                    <a:pt x="1145" y="3"/>
                    <a:pt x="1098" y="9"/>
                  </a:cubicBezTo>
                  <a:cubicBezTo>
                    <a:pt x="634" y="66"/>
                    <a:pt x="251" y="396"/>
                    <a:pt x="126" y="844"/>
                  </a:cubicBezTo>
                  <a:cubicBezTo>
                    <a:pt x="1" y="1295"/>
                    <a:pt x="159" y="1775"/>
                    <a:pt x="527" y="2063"/>
                  </a:cubicBezTo>
                  <a:cubicBezTo>
                    <a:pt x="738" y="2228"/>
                    <a:pt x="988" y="2308"/>
                    <a:pt x="1236" y="2308"/>
                  </a:cubicBezTo>
                  <a:cubicBezTo>
                    <a:pt x="1579" y="2308"/>
                    <a:pt x="1918" y="2156"/>
                    <a:pt x="2146" y="1865"/>
                  </a:cubicBezTo>
                  <a:cubicBezTo>
                    <a:pt x="2433" y="1497"/>
                    <a:pt x="2471" y="992"/>
                    <a:pt x="2243" y="586"/>
                  </a:cubicBezTo>
                  <a:cubicBezTo>
                    <a:pt x="2035" y="221"/>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8"/>
            <p:cNvSpPr/>
            <p:nvPr/>
          </p:nvSpPr>
          <p:spPr>
            <a:xfrm>
              <a:off x="-5127825" y="-1831437"/>
              <a:ext cx="17150" cy="18575"/>
            </a:xfrm>
            <a:custGeom>
              <a:rect b="b" l="l" r="r" t="t"/>
              <a:pathLst>
                <a:path extrusionOk="0" h="743" w="686">
                  <a:moveTo>
                    <a:pt x="686" y="0"/>
                  </a:moveTo>
                  <a:cubicBezTo>
                    <a:pt x="452" y="240"/>
                    <a:pt x="224" y="487"/>
                    <a:pt x="0" y="742"/>
                  </a:cubicBezTo>
                  <a:cubicBezTo>
                    <a:pt x="333" y="617"/>
                    <a:pt x="587" y="343"/>
                    <a:pt x="68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8"/>
            <p:cNvSpPr/>
            <p:nvPr/>
          </p:nvSpPr>
          <p:spPr>
            <a:xfrm>
              <a:off x="-5017725" y="-1749962"/>
              <a:ext cx="61775" cy="57725"/>
            </a:xfrm>
            <a:custGeom>
              <a:rect b="b" l="l" r="r" t="t"/>
              <a:pathLst>
                <a:path extrusionOk="0" h="2309" w="2471">
                  <a:moveTo>
                    <a:pt x="1237" y="1"/>
                  </a:moveTo>
                  <a:cubicBezTo>
                    <a:pt x="1190" y="1"/>
                    <a:pt x="1143" y="4"/>
                    <a:pt x="1096" y="10"/>
                  </a:cubicBezTo>
                  <a:cubicBezTo>
                    <a:pt x="634" y="67"/>
                    <a:pt x="249" y="397"/>
                    <a:pt x="125" y="845"/>
                  </a:cubicBezTo>
                  <a:cubicBezTo>
                    <a:pt x="0" y="1296"/>
                    <a:pt x="158" y="1776"/>
                    <a:pt x="525" y="2064"/>
                  </a:cubicBezTo>
                  <a:cubicBezTo>
                    <a:pt x="736" y="2229"/>
                    <a:pt x="986" y="2309"/>
                    <a:pt x="1235" y="2309"/>
                  </a:cubicBezTo>
                  <a:cubicBezTo>
                    <a:pt x="1578" y="2309"/>
                    <a:pt x="1918" y="2157"/>
                    <a:pt x="2146" y="1866"/>
                  </a:cubicBezTo>
                  <a:cubicBezTo>
                    <a:pt x="2433" y="1498"/>
                    <a:pt x="2471" y="993"/>
                    <a:pt x="2241" y="587"/>
                  </a:cubicBezTo>
                  <a:cubicBezTo>
                    <a:pt x="2035" y="223"/>
                    <a:pt x="1649" y="1"/>
                    <a:pt x="123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8"/>
            <p:cNvSpPr/>
            <p:nvPr/>
          </p:nvSpPr>
          <p:spPr>
            <a:xfrm>
              <a:off x="-5152750" y="-1733487"/>
              <a:ext cx="61800" cy="57725"/>
            </a:xfrm>
            <a:custGeom>
              <a:rect b="b" l="l" r="r" t="t"/>
              <a:pathLst>
                <a:path extrusionOk="0" h="2309" w="2472">
                  <a:moveTo>
                    <a:pt x="1238" y="1"/>
                  </a:moveTo>
                  <a:cubicBezTo>
                    <a:pt x="1191" y="1"/>
                    <a:pt x="1144" y="4"/>
                    <a:pt x="1097" y="9"/>
                  </a:cubicBezTo>
                  <a:cubicBezTo>
                    <a:pt x="634" y="66"/>
                    <a:pt x="250" y="396"/>
                    <a:pt x="125" y="845"/>
                  </a:cubicBezTo>
                  <a:cubicBezTo>
                    <a:pt x="1" y="1295"/>
                    <a:pt x="159" y="1776"/>
                    <a:pt x="526" y="2063"/>
                  </a:cubicBezTo>
                  <a:cubicBezTo>
                    <a:pt x="737" y="2228"/>
                    <a:pt x="988" y="2308"/>
                    <a:pt x="1236" y="2308"/>
                  </a:cubicBezTo>
                  <a:cubicBezTo>
                    <a:pt x="1579" y="2308"/>
                    <a:pt x="1918" y="2156"/>
                    <a:pt x="2145" y="1866"/>
                  </a:cubicBezTo>
                  <a:cubicBezTo>
                    <a:pt x="2434" y="1498"/>
                    <a:pt x="2472" y="993"/>
                    <a:pt x="2241" y="587"/>
                  </a:cubicBezTo>
                  <a:cubicBezTo>
                    <a:pt x="2036" y="223"/>
                    <a:pt x="1649"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8"/>
            <p:cNvSpPr/>
            <p:nvPr/>
          </p:nvSpPr>
          <p:spPr>
            <a:xfrm>
              <a:off x="-5034200" y="-1884962"/>
              <a:ext cx="61800" cy="57725"/>
            </a:xfrm>
            <a:custGeom>
              <a:rect b="b" l="l" r="r" t="t"/>
              <a:pathLst>
                <a:path extrusionOk="0" h="2309" w="2472">
                  <a:moveTo>
                    <a:pt x="1238" y="1"/>
                  </a:moveTo>
                  <a:cubicBezTo>
                    <a:pt x="1191" y="1"/>
                    <a:pt x="1144" y="4"/>
                    <a:pt x="1097" y="9"/>
                  </a:cubicBezTo>
                  <a:cubicBezTo>
                    <a:pt x="634" y="66"/>
                    <a:pt x="251" y="395"/>
                    <a:pt x="126" y="845"/>
                  </a:cubicBezTo>
                  <a:cubicBezTo>
                    <a:pt x="0" y="1295"/>
                    <a:pt x="158" y="1776"/>
                    <a:pt x="525" y="2063"/>
                  </a:cubicBezTo>
                  <a:cubicBezTo>
                    <a:pt x="736" y="2228"/>
                    <a:pt x="987" y="2308"/>
                    <a:pt x="1236" y="2308"/>
                  </a:cubicBezTo>
                  <a:cubicBezTo>
                    <a:pt x="1579" y="2308"/>
                    <a:pt x="1918" y="2156"/>
                    <a:pt x="2146" y="1865"/>
                  </a:cubicBezTo>
                  <a:cubicBezTo>
                    <a:pt x="2433" y="1498"/>
                    <a:pt x="2471" y="993"/>
                    <a:pt x="2241" y="587"/>
                  </a:cubicBezTo>
                  <a:cubicBezTo>
                    <a:pt x="2035" y="222"/>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8"/>
            <p:cNvSpPr/>
            <p:nvPr/>
          </p:nvSpPr>
          <p:spPr>
            <a:xfrm>
              <a:off x="-5001275" y="-1614937"/>
              <a:ext cx="61800" cy="57725"/>
            </a:xfrm>
            <a:custGeom>
              <a:rect b="b" l="l" r="r" t="t"/>
              <a:pathLst>
                <a:path extrusionOk="0" h="2309" w="2472">
                  <a:moveTo>
                    <a:pt x="1236" y="1"/>
                  </a:moveTo>
                  <a:cubicBezTo>
                    <a:pt x="1190" y="1"/>
                    <a:pt x="1143" y="3"/>
                    <a:pt x="1097" y="9"/>
                  </a:cubicBezTo>
                  <a:cubicBezTo>
                    <a:pt x="634" y="66"/>
                    <a:pt x="251" y="396"/>
                    <a:pt x="126" y="845"/>
                  </a:cubicBezTo>
                  <a:cubicBezTo>
                    <a:pt x="1" y="1295"/>
                    <a:pt x="159" y="1775"/>
                    <a:pt x="526" y="2064"/>
                  </a:cubicBezTo>
                  <a:cubicBezTo>
                    <a:pt x="737" y="2228"/>
                    <a:pt x="987" y="2308"/>
                    <a:pt x="1236" y="2308"/>
                  </a:cubicBezTo>
                  <a:cubicBezTo>
                    <a:pt x="1579" y="2308"/>
                    <a:pt x="1919" y="2156"/>
                    <a:pt x="2147" y="1865"/>
                  </a:cubicBezTo>
                  <a:cubicBezTo>
                    <a:pt x="2434" y="1497"/>
                    <a:pt x="2472" y="993"/>
                    <a:pt x="2241" y="587"/>
                  </a:cubicBezTo>
                  <a:cubicBezTo>
                    <a:pt x="2035" y="221"/>
                    <a:pt x="1648"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8"/>
            <p:cNvSpPr/>
            <p:nvPr/>
          </p:nvSpPr>
          <p:spPr>
            <a:xfrm>
              <a:off x="-4882725" y="-1766412"/>
              <a:ext cx="61800" cy="57700"/>
            </a:xfrm>
            <a:custGeom>
              <a:rect b="b" l="l" r="r" t="t"/>
              <a:pathLst>
                <a:path extrusionOk="0" h="2308" w="2472">
                  <a:moveTo>
                    <a:pt x="1237" y="0"/>
                  </a:moveTo>
                  <a:cubicBezTo>
                    <a:pt x="1191" y="0"/>
                    <a:pt x="1144" y="3"/>
                    <a:pt x="1097" y="9"/>
                  </a:cubicBezTo>
                  <a:cubicBezTo>
                    <a:pt x="634" y="66"/>
                    <a:pt x="251" y="396"/>
                    <a:pt x="126" y="845"/>
                  </a:cubicBezTo>
                  <a:cubicBezTo>
                    <a:pt x="0" y="1295"/>
                    <a:pt x="158" y="1775"/>
                    <a:pt x="526" y="2062"/>
                  </a:cubicBezTo>
                  <a:cubicBezTo>
                    <a:pt x="737" y="2228"/>
                    <a:pt x="988" y="2308"/>
                    <a:pt x="1236" y="2308"/>
                  </a:cubicBezTo>
                  <a:cubicBezTo>
                    <a:pt x="1579" y="2308"/>
                    <a:pt x="1918" y="2156"/>
                    <a:pt x="2146" y="1865"/>
                  </a:cubicBezTo>
                  <a:cubicBezTo>
                    <a:pt x="2433" y="1497"/>
                    <a:pt x="2471" y="993"/>
                    <a:pt x="2241" y="587"/>
                  </a:cubicBezTo>
                  <a:cubicBezTo>
                    <a:pt x="2035" y="222"/>
                    <a:pt x="1650"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8"/>
            <p:cNvSpPr/>
            <p:nvPr/>
          </p:nvSpPr>
          <p:spPr>
            <a:xfrm>
              <a:off x="-4899200" y="-1901437"/>
              <a:ext cx="61800" cy="57725"/>
            </a:xfrm>
            <a:custGeom>
              <a:rect b="b" l="l" r="r" t="t"/>
              <a:pathLst>
                <a:path extrusionOk="0" h="2309" w="2472">
                  <a:moveTo>
                    <a:pt x="1238" y="1"/>
                  </a:moveTo>
                  <a:cubicBezTo>
                    <a:pt x="1191" y="1"/>
                    <a:pt x="1144" y="4"/>
                    <a:pt x="1097" y="10"/>
                  </a:cubicBezTo>
                  <a:cubicBezTo>
                    <a:pt x="634" y="66"/>
                    <a:pt x="251" y="396"/>
                    <a:pt x="126" y="845"/>
                  </a:cubicBezTo>
                  <a:cubicBezTo>
                    <a:pt x="1" y="1295"/>
                    <a:pt x="159" y="1776"/>
                    <a:pt x="527" y="2063"/>
                  </a:cubicBezTo>
                  <a:cubicBezTo>
                    <a:pt x="737" y="2228"/>
                    <a:pt x="988" y="2309"/>
                    <a:pt x="1237" y="2309"/>
                  </a:cubicBezTo>
                  <a:cubicBezTo>
                    <a:pt x="1579" y="2309"/>
                    <a:pt x="1919" y="2157"/>
                    <a:pt x="2146" y="1866"/>
                  </a:cubicBezTo>
                  <a:cubicBezTo>
                    <a:pt x="2433" y="1498"/>
                    <a:pt x="2471" y="993"/>
                    <a:pt x="2241" y="587"/>
                  </a:cubicBezTo>
                  <a:cubicBezTo>
                    <a:pt x="2036" y="223"/>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8"/>
            <p:cNvSpPr/>
            <p:nvPr/>
          </p:nvSpPr>
          <p:spPr>
            <a:xfrm>
              <a:off x="-4629950" y="-1934287"/>
              <a:ext cx="63850" cy="57650"/>
            </a:xfrm>
            <a:custGeom>
              <a:rect b="b" l="l" r="r" t="t"/>
              <a:pathLst>
                <a:path extrusionOk="0" h="2306" w="2554">
                  <a:moveTo>
                    <a:pt x="1264" y="1"/>
                  </a:moveTo>
                  <a:cubicBezTo>
                    <a:pt x="807" y="1"/>
                    <a:pt x="387" y="272"/>
                    <a:pt x="204" y="701"/>
                  </a:cubicBezTo>
                  <a:cubicBezTo>
                    <a:pt x="1" y="1182"/>
                    <a:pt x="145" y="1740"/>
                    <a:pt x="557" y="2059"/>
                  </a:cubicBezTo>
                  <a:cubicBezTo>
                    <a:pt x="768" y="2225"/>
                    <a:pt x="1019" y="2305"/>
                    <a:pt x="1268" y="2305"/>
                  </a:cubicBezTo>
                  <a:cubicBezTo>
                    <a:pt x="1610" y="2305"/>
                    <a:pt x="1949" y="2153"/>
                    <a:pt x="2177" y="1862"/>
                  </a:cubicBezTo>
                  <a:cubicBezTo>
                    <a:pt x="2554" y="1380"/>
                    <a:pt x="2488" y="689"/>
                    <a:pt x="2028" y="287"/>
                  </a:cubicBezTo>
                  <a:lnTo>
                    <a:pt x="1967" y="259"/>
                  </a:lnTo>
                  <a:cubicBezTo>
                    <a:pt x="1787" y="175"/>
                    <a:pt x="1609" y="91"/>
                    <a:pt x="1428" y="12"/>
                  </a:cubicBezTo>
                  <a:cubicBezTo>
                    <a:pt x="1373" y="4"/>
                    <a:pt x="1318" y="1"/>
                    <a:pt x="126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8"/>
            <p:cNvSpPr/>
            <p:nvPr/>
          </p:nvSpPr>
          <p:spPr>
            <a:xfrm>
              <a:off x="-4477700" y="-1815837"/>
              <a:ext cx="61775" cy="57725"/>
            </a:xfrm>
            <a:custGeom>
              <a:rect b="b" l="l" r="r" t="t"/>
              <a:pathLst>
                <a:path extrusionOk="0" h="2309" w="2471">
                  <a:moveTo>
                    <a:pt x="1238" y="1"/>
                  </a:moveTo>
                  <a:cubicBezTo>
                    <a:pt x="1192" y="1"/>
                    <a:pt x="1145" y="4"/>
                    <a:pt x="1098" y="10"/>
                  </a:cubicBezTo>
                  <a:cubicBezTo>
                    <a:pt x="635" y="66"/>
                    <a:pt x="251" y="396"/>
                    <a:pt x="125" y="845"/>
                  </a:cubicBezTo>
                  <a:cubicBezTo>
                    <a:pt x="0" y="1295"/>
                    <a:pt x="158" y="1776"/>
                    <a:pt x="526" y="2063"/>
                  </a:cubicBezTo>
                  <a:cubicBezTo>
                    <a:pt x="737" y="2228"/>
                    <a:pt x="988" y="2309"/>
                    <a:pt x="1237" y="2309"/>
                  </a:cubicBezTo>
                  <a:cubicBezTo>
                    <a:pt x="1580" y="2309"/>
                    <a:pt x="1919" y="2157"/>
                    <a:pt x="2146" y="1866"/>
                  </a:cubicBezTo>
                  <a:cubicBezTo>
                    <a:pt x="2434" y="1498"/>
                    <a:pt x="2471" y="993"/>
                    <a:pt x="2242" y="587"/>
                  </a:cubicBezTo>
                  <a:cubicBezTo>
                    <a:pt x="2035" y="223"/>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8"/>
            <p:cNvSpPr/>
            <p:nvPr/>
          </p:nvSpPr>
          <p:spPr>
            <a:xfrm>
              <a:off x="-4612725" y="-1799337"/>
              <a:ext cx="61800" cy="57725"/>
            </a:xfrm>
            <a:custGeom>
              <a:rect b="b" l="l" r="r" t="t"/>
              <a:pathLst>
                <a:path extrusionOk="0" h="2309" w="2472">
                  <a:moveTo>
                    <a:pt x="1238" y="1"/>
                  </a:moveTo>
                  <a:cubicBezTo>
                    <a:pt x="1191" y="1"/>
                    <a:pt x="1144" y="4"/>
                    <a:pt x="1097" y="10"/>
                  </a:cubicBezTo>
                  <a:cubicBezTo>
                    <a:pt x="634" y="65"/>
                    <a:pt x="250" y="395"/>
                    <a:pt x="126" y="845"/>
                  </a:cubicBezTo>
                  <a:cubicBezTo>
                    <a:pt x="1" y="1296"/>
                    <a:pt x="159" y="1776"/>
                    <a:pt x="527" y="2063"/>
                  </a:cubicBezTo>
                  <a:cubicBezTo>
                    <a:pt x="738" y="2228"/>
                    <a:pt x="988" y="2308"/>
                    <a:pt x="1237" y="2308"/>
                  </a:cubicBezTo>
                  <a:cubicBezTo>
                    <a:pt x="1580" y="2308"/>
                    <a:pt x="1919" y="2156"/>
                    <a:pt x="2147" y="1864"/>
                  </a:cubicBezTo>
                  <a:cubicBezTo>
                    <a:pt x="2434" y="1497"/>
                    <a:pt x="2472" y="992"/>
                    <a:pt x="2241" y="586"/>
                  </a:cubicBezTo>
                  <a:cubicBezTo>
                    <a:pt x="2035" y="222"/>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8"/>
            <p:cNvSpPr/>
            <p:nvPr/>
          </p:nvSpPr>
          <p:spPr>
            <a:xfrm>
              <a:off x="-4461250" y="-1680787"/>
              <a:ext cx="61800" cy="57725"/>
            </a:xfrm>
            <a:custGeom>
              <a:rect b="b" l="l" r="r" t="t"/>
              <a:pathLst>
                <a:path extrusionOk="0" h="2309" w="2472">
                  <a:moveTo>
                    <a:pt x="1238" y="0"/>
                  </a:moveTo>
                  <a:cubicBezTo>
                    <a:pt x="1191" y="0"/>
                    <a:pt x="1144" y="3"/>
                    <a:pt x="1097" y="9"/>
                  </a:cubicBezTo>
                  <a:cubicBezTo>
                    <a:pt x="634" y="66"/>
                    <a:pt x="251" y="396"/>
                    <a:pt x="126" y="845"/>
                  </a:cubicBezTo>
                  <a:cubicBezTo>
                    <a:pt x="1" y="1295"/>
                    <a:pt x="159" y="1775"/>
                    <a:pt x="527" y="2063"/>
                  </a:cubicBezTo>
                  <a:cubicBezTo>
                    <a:pt x="738" y="2228"/>
                    <a:pt x="989" y="2308"/>
                    <a:pt x="1237" y="2308"/>
                  </a:cubicBezTo>
                  <a:cubicBezTo>
                    <a:pt x="1580" y="2308"/>
                    <a:pt x="1920" y="2156"/>
                    <a:pt x="2147" y="1864"/>
                  </a:cubicBezTo>
                  <a:cubicBezTo>
                    <a:pt x="2434" y="1496"/>
                    <a:pt x="2472" y="992"/>
                    <a:pt x="2242" y="586"/>
                  </a:cubicBezTo>
                  <a:cubicBezTo>
                    <a:pt x="2036" y="221"/>
                    <a:pt x="1650" y="0"/>
                    <a:pt x="123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8"/>
            <p:cNvSpPr/>
            <p:nvPr/>
          </p:nvSpPr>
          <p:spPr>
            <a:xfrm>
              <a:off x="-4764200" y="-1917887"/>
              <a:ext cx="61800" cy="57700"/>
            </a:xfrm>
            <a:custGeom>
              <a:rect b="b" l="l" r="r" t="t"/>
              <a:pathLst>
                <a:path extrusionOk="0" h="2308" w="2472">
                  <a:moveTo>
                    <a:pt x="1239" y="0"/>
                  </a:moveTo>
                  <a:cubicBezTo>
                    <a:pt x="1192" y="0"/>
                    <a:pt x="1145" y="3"/>
                    <a:pt x="1098" y="9"/>
                  </a:cubicBezTo>
                  <a:cubicBezTo>
                    <a:pt x="634" y="66"/>
                    <a:pt x="251" y="396"/>
                    <a:pt x="126" y="845"/>
                  </a:cubicBezTo>
                  <a:cubicBezTo>
                    <a:pt x="1" y="1295"/>
                    <a:pt x="159" y="1775"/>
                    <a:pt x="527" y="2062"/>
                  </a:cubicBezTo>
                  <a:cubicBezTo>
                    <a:pt x="738" y="2228"/>
                    <a:pt x="989" y="2308"/>
                    <a:pt x="1237" y="2308"/>
                  </a:cubicBezTo>
                  <a:cubicBezTo>
                    <a:pt x="1580" y="2308"/>
                    <a:pt x="1919" y="2156"/>
                    <a:pt x="2147" y="1865"/>
                  </a:cubicBezTo>
                  <a:cubicBezTo>
                    <a:pt x="2434" y="1497"/>
                    <a:pt x="2472" y="993"/>
                    <a:pt x="2243" y="587"/>
                  </a:cubicBezTo>
                  <a:cubicBezTo>
                    <a:pt x="2036" y="222"/>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609" name="Shape 609"/>
        <p:cNvGrpSpPr/>
        <p:nvPr/>
      </p:nvGrpSpPr>
      <p:grpSpPr>
        <a:xfrm>
          <a:off x="0" y="0"/>
          <a:ext cx="0" cy="0"/>
          <a:chOff x="0" y="0"/>
          <a:chExt cx="0" cy="0"/>
        </a:xfrm>
      </p:grpSpPr>
      <p:sp>
        <p:nvSpPr>
          <p:cNvPr id="610" name="Google Shape;610;p9"/>
          <p:cNvSpPr txBox="1"/>
          <p:nvPr>
            <p:ph idx="1" type="subTitle"/>
          </p:nvPr>
        </p:nvSpPr>
        <p:spPr>
          <a:xfrm>
            <a:off x="993600" y="1787072"/>
            <a:ext cx="3155400" cy="4995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1800"/>
              <a:buFont typeface="Fugaz One"/>
              <a:buNone/>
              <a:defRPr>
                <a:latin typeface="Fugaz One"/>
                <a:ea typeface="Fugaz One"/>
                <a:cs typeface="Fugaz One"/>
                <a:sym typeface="Fugaz One"/>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611" name="Google Shape;611;p9"/>
          <p:cNvSpPr txBox="1"/>
          <p:nvPr>
            <p:ph idx="2" type="body"/>
          </p:nvPr>
        </p:nvSpPr>
        <p:spPr>
          <a:xfrm>
            <a:off x="993600" y="2364326"/>
            <a:ext cx="3655500" cy="2121300"/>
          </a:xfrm>
          <a:prstGeom prst="rect">
            <a:avLst/>
          </a:prstGeom>
        </p:spPr>
        <p:txBody>
          <a:bodyPr anchorCtr="0" anchor="t" bIns="91425" lIns="91425" spcFirstLastPara="1" rIns="91425" wrap="square" tIns="91425">
            <a:noAutofit/>
          </a:bodyPr>
          <a:lstStyle>
            <a:lvl1pPr indent="-330200" lvl="0" marL="457200">
              <a:spcBef>
                <a:spcPts val="0"/>
              </a:spcBef>
              <a:spcAft>
                <a:spcPts val="0"/>
              </a:spcAft>
              <a:buSzPts val="1600"/>
              <a:buChar char="●"/>
              <a:defRPr sz="1600"/>
            </a:lvl1pPr>
            <a:lvl2pPr indent="-330200" lvl="1" marL="914400">
              <a:spcBef>
                <a:spcPts val="1600"/>
              </a:spcBef>
              <a:spcAft>
                <a:spcPts val="0"/>
              </a:spcAft>
              <a:buSzPts val="1600"/>
              <a:buChar char="○"/>
              <a:defRPr sz="1600"/>
            </a:lvl2pPr>
            <a:lvl3pPr indent="-330200" lvl="2" marL="1371600">
              <a:spcBef>
                <a:spcPts val="1600"/>
              </a:spcBef>
              <a:spcAft>
                <a:spcPts val="0"/>
              </a:spcAft>
              <a:buSzPts val="1600"/>
              <a:buChar char="■"/>
              <a:defRPr sz="1600"/>
            </a:lvl3pPr>
            <a:lvl4pPr indent="-330200" lvl="3" marL="1828800">
              <a:spcBef>
                <a:spcPts val="1600"/>
              </a:spcBef>
              <a:spcAft>
                <a:spcPts val="0"/>
              </a:spcAft>
              <a:buSzPts val="1600"/>
              <a:buChar char="●"/>
              <a:defRPr sz="1600"/>
            </a:lvl4pPr>
            <a:lvl5pPr indent="-330200" lvl="4" marL="2286000">
              <a:spcBef>
                <a:spcPts val="1600"/>
              </a:spcBef>
              <a:spcAft>
                <a:spcPts val="0"/>
              </a:spcAft>
              <a:buSzPts val="1600"/>
              <a:buChar char="○"/>
              <a:defRPr sz="1600"/>
            </a:lvl5pPr>
            <a:lvl6pPr indent="-330200" lvl="5" marL="2743200">
              <a:spcBef>
                <a:spcPts val="1600"/>
              </a:spcBef>
              <a:spcAft>
                <a:spcPts val="0"/>
              </a:spcAft>
              <a:buSzPts val="1600"/>
              <a:buChar char="■"/>
              <a:defRPr sz="1600"/>
            </a:lvl6pPr>
            <a:lvl7pPr indent="-330200" lvl="6" marL="3200400">
              <a:spcBef>
                <a:spcPts val="1600"/>
              </a:spcBef>
              <a:spcAft>
                <a:spcPts val="0"/>
              </a:spcAft>
              <a:buSzPts val="1600"/>
              <a:buChar char="●"/>
              <a:defRPr sz="1600"/>
            </a:lvl7pPr>
            <a:lvl8pPr indent="-330200" lvl="7" marL="3657600">
              <a:spcBef>
                <a:spcPts val="1600"/>
              </a:spcBef>
              <a:spcAft>
                <a:spcPts val="0"/>
              </a:spcAft>
              <a:buSzPts val="1600"/>
              <a:buChar char="○"/>
              <a:defRPr sz="1600"/>
            </a:lvl8pPr>
            <a:lvl9pPr indent="-330200" lvl="8" marL="4114800">
              <a:spcBef>
                <a:spcPts val="1600"/>
              </a:spcBef>
              <a:spcAft>
                <a:spcPts val="1600"/>
              </a:spcAft>
              <a:buSzPts val="1600"/>
              <a:buChar char="■"/>
              <a:defRPr sz="1600"/>
            </a:lvl9pPr>
          </a:lstStyle>
          <a:p/>
        </p:txBody>
      </p:sp>
      <p:sp>
        <p:nvSpPr>
          <p:cNvPr id="612" name="Google Shape;612;p9"/>
          <p:cNvSpPr txBox="1"/>
          <p:nvPr>
            <p:ph type="title"/>
          </p:nvPr>
        </p:nvSpPr>
        <p:spPr>
          <a:xfrm>
            <a:off x="993600" y="521225"/>
            <a:ext cx="3901200" cy="8925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613" name="Google Shape;613;p9"/>
          <p:cNvSpPr/>
          <p:nvPr/>
        </p:nvSpPr>
        <p:spPr>
          <a:xfrm rot="1159679">
            <a:off x="-819525" y="3773048"/>
            <a:ext cx="2615109" cy="1753678"/>
          </a:xfrm>
          <a:custGeom>
            <a:rect b="b" l="l" r="r" t="t"/>
            <a:pathLst>
              <a:path extrusionOk="0" h="35609" w="38822">
                <a:moveTo>
                  <a:pt x="3691" y="0"/>
                </a:moveTo>
                <a:cubicBezTo>
                  <a:pt x="2832" y="0"/>
                  <a:pt x="2204" y="517"/>
                  <a:pt x="2204" y="517"/>
                </a:cubicBezTo>
                <a:lnTo>
                  <a:pt x="0" y="35608"/>
                </a:lnTo>
                <a:lnTo>
                  <a:pt x="38821" y="35608"/>
                </a:lnTo>
                <a:cubicBezTo>
                  <a:pt x="38821" y="34930"/>
                  <a:pt x="36617" y="18995"/>
                  <a:pt x="30175" y="16791"/>
                </a:cubicBezTo>
                <a:cubicBezTo>
                  <a:pt x="24705" y="14920"/>
                  <a:pt x="28159" y="11337"/>
                  <a:pt x="23097" y="11337"/>
                </a:cubicBezTo>
                <a:cubicBezTo>
                  <a:pt x="22198" y="11337"/>
                  <a:pt x="21030" y="11450"/>
                  <a:pt x="19496" y="11706"/>
                </a:cubicBezTo>
                <a:cubicBezTo>
                  <a:pt x="17991" y="11956"/>
                  <a:pt x="16698" y="12073"/>
                  <a:pt x="15580" y="12073"/>
                </a:cubicBezTo>
                <a:cubicBezTo>
                  <a:pt x="9144" y="12073"/>
                  <a:pt x="8540" y="8190"/>
                  <a:pt x="6951" y="3568"/>
                </a:cubicBezTo>
                <a:cubicBezTo>
                  <a:pt x="5956" y="675"/>
                  <a:pt x="4672" y="0"/>
                  <a:pt x="3691" y="0"/>
                </a:cubicBezTo>
                <a:close/>
              </a:path>
            </a:pathLst>
          </a:custGeom>
          <a:solidFill>
            <a:srgbClr val="2944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614" name="Shape 614"/>
        <p:cNvGrpSpPr/>
        <p:nvPr/>
      </p:nvGrpSpPr>
      <p:grpSpPr>
        <a:xfrm>
          <a:off x="0" y="0"/>
          <a:ext cx="0" cy="0"/>
          <a:chOff x="0" y="0"/>
          <a:chExt cx="0" cy="0"/>
        </a:xfrm>
      </p:grpSpPr>
      <p:sp>
        <p:nvSpPr>
          <p:cNvPr id="615" name="Google Shape;615;p10"/>
          <p:cNvSpPr txBox="1"/>
          <p:nvPr>
            <p:ph type="title"/>
          </p:nvPr>
        </p:nvSpPr>
        <p:spPr>
          <a:xfrm>
            <a:off x="993600" y="521225"/>
            <a:ext cx="6089400" cy="9561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616" name="Google Shape;616;p10"/>
          <p:cNvGrpSpPr/>
          <p:nvPr/>
        </p:nvGrpSpPr>
        <p:grpSpPr>
          <a:xfrm flipH="1" rot="-5400000">
            <a:off x="6891202" y="37729"/>
            <a:ext cx="3902900" cy="2521162"/>
            <a:chOff x="791698" y="1667274"/>
            <a:chExt cx="3949904" cy="2551525"/>
          </a:xfrm>
        </p:grpSpPr>
        <p:sp>
          <p:nvSpPr>
            <p:cNvPr id="617" name="Google Shape;617;p10"/>
            <p:cNvSpPr/>
            <p:nvPr/>
          </p:nvSpPr>
          <p:spPr>
            <a:xfrm>
              <a:off x="791698" y="1667274"/>
              <a:ext cx="3782375" cy="2551525"/>
            </a:xfrm>
            <a:custGeom>
              <a:rect b="b" l="l" r="r" t="t"/>
              <a:pathLst>
                <a:path extrusionOk="0" h="102061" w="151295">
                  <a:moveTo>
                    <a:pt x="1815" y="0"/>
                  </a:moveTo>
                  <a:cubicBezTo>
                    <a:pt x="920" y="0"/>
                    <a:pt x="425" y="7"/>
                    <a:pt x="425" y="7"/>
                  </a:cubicBezTo>
                  <a:lnTo>
                    <a:pt x="1" y="102061"/>
                  </a:lnTo>
                  <a:lnTo>
                    <a:pt x="148536" y="102061"/>
                  </a:lnTo>
                  <a:cubicBezTo>
                    <a:pt x="148536" y="100363"/>
                    <a:pt x="151295" y="48965"/>
                    <a:pt x="135200" y="43482"/>
                  </a:cubicBezTo>
                  <a:cubicBezTo>
                    <a:pt x="123280" y="39395"/>
                    <a:pt x="124495" y="35541"/>
                    <a:pt x="115595" y="35541"/>
                  </a:cubicBezTo>
                  <a:cubicBezTo>
                    <a:pt x="112479" y="35541"/>
                    <a:pt x="108121" y="36013"/>
                    <a:pt x="101524" y="37115"/>
                  </a:cubicBezTo>
                  <a:cubicBezTo>
                    <a:pt x="98524" y="37615"/>
                    <a:pt x="95659" y="37849"/>
                    <a:pt x="92932" y="37849"/>
                  </a:cubicBezTo>
                  <a:cubicBezTo>
                    <a:pt x="72538" y="37849"/>
                    <a:pt x="59833" y="24794"/>
                    <a:pt x="55715" y="12813"/>
                  </a:cubicBezTo>
                  <a:cubicBezTo>
                    <a:pt x="51507" y="604"/>
                    <a:pt x="9982" y="0"/>
                    <a:pt x="18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10"/>
            <p:cNvSpPr/>
            <p:nvPr/>
          </p:nvSpPr>
          <p:spPr>
            <a:xfrm rot="159229">
              <a:off x="1113543" y="2288519"/>
              <a:ext cx="3603626" cy="1138819"/>
            </a:xfrm>
            <a:custGeom>
              <a:rect b="b" l="l" r="r" t="t"/>
              <a:pathLst>
                <a:path extrusionOk="0" h="45554" w="144149">
                  <a:moveTo>
                    <a:pt x="67317" y="1"/>
                  </a:moveTo>
                  <a:cubicBezTo>
                    <a:pt x="63978" y="1"/>
                    <a:pt x="59516" y="1496"/>
                    <a:pt x="53804" y="6310"/>
                  </a:cubicBezTo>
                  <a:cubicBezTo>
                    <a:pt x="49899" y="9617"/>
                    <a:pt x="46541" y="10622"/>
                    <a:pt x="43638" y="10622"/>
                  </a:cubicBezTo>
                  <a:cubicBezTo>
                    <a:pt x="39141" y="10622"/>
                    <a:pt x="35734" y="8211"/>
                    <a:pt x="33078" y="8211"/>
                  </a:cubicBezTo>
                  <a:cubicBezTo>
                    <a:pt x="30846" y="8211"/>
                    <a:pt x="29144" y="9913"/>
                    <a:pt x="27768" y="16179"/>
                  </a:cubicBezTo>
                  <a:cubicBezTo>
                    <a:pt x="23736" y="34679"/>
                    <a:pt x="0" y="35847"/>
                    <a:pt x="0" y="35847"/>
                  </a:cubicBezTo>
                  <a:cubicBezTo>
                    <a:pt x="0" y="35847"/>
                    <a:pt x="89907" y="45554"/>
                    <a:pt x="124480" y="45554"/>
                  </a:cubicBezTo>
                  <a:cubicBezTo>
                    <a:pt x="132064" y="45554"/>
                    <a:pt x="136985" y="45086"/>
                    <a:pt x="137710" y="43947"/>
                  </a:cubicBezTo>
                  <a:cubicBezTo>
                    <a:pt x="141778" y="37580"/>
                    <a:pt x="144148" y="30541"/>
                    <a:pt x="133112" y="28913"/>
                  </a:cubicBezTo>
                  <a:cubicBezTo>
                    <a:pt x="122040" y="27251"/>
                    <a:pt x="116309" y="21379"/>
                    <a:pt x="117477" y="16745"/>
                  </a:cubicBezTo>
                  <a:cubicBezTo>
                    <a:pt x="118364" y="13112"/>
                    <a:pt x="111818" y="7872"/>
                    <a:pt x="103358" y="7872"/>
                  </a:cubicBezTo>
                  <a:cubicBezTo>
                    <a:pt x="101025" y="7872"/>
                    <a:pt x="98548" y="8270"/>
                    <a:pt x="96040" y="9210"/>
                  </a:cubicBezTo>
                  <a:cubicBezTo>
                    <a:pt x="94163" y="9918"/>
                    <a:pt x="91990" y="10626"/>
                    <a:pt x="89408" y="10626"/>
                  </a:cubicBezTo>
                  <a:cubicBezTo>
                    <a:pt x="85665" y="10626"/>
                    <a:pt x="81059" y="9139"/>
                    <a:pt x="75240" y="4010"/>
                  </a:cubicBezTo>
                  <a:cubicBezTo>
                    <a:pt x="75240" y="4010"/>
                    <a:pt x="72785" y="1"/>
                    <a:pt x="67317" y="1"/>
                  </a:cubicBezTo>
                  <a:close/>
                </a:path>
              </a:pathLst>
            </a:custGeom>
            <a:solidFill>
              <a:srgbClr val="8145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10"/>
            <p:cNvSpPr/>
            <p:nvPr/>
          </p:nvSpPr>
          <p:spPr>
            <a:xfrm>
              <a:off x="973260" y="1782091"/>
              <a:ext cx="2425775" cy="2225225"/>
            </a:xfrm>
            <a:custGeom>
              <a:rect b="b" l="l" r="r" t="t"/>
              <a:pathLst>
                <a:path extrusionOk="0" h="89009" w="97031">
                  <a:moveTo>
                    <a:pt x="9226" y="0"/>
                  </a:moveTo>
                  <a:cubicBezTo>
                    <a:pt x="7084" y="0"/>
                    <a:pt x="5518" y="1282"/>
                    <a:pt x="5518" y="1282"/>
                  </a:cubicBezTo>
                  <a:lnTo>
                    <a:pt x="0" y="89009"/>
                  </a:lnTo>
                  <a:lnTo>
                    <a:pt x="97031" y="89009"/>
                  </a:lnTo>
                  <a:cubicBezTo>
                    <a:pt x="97031" y="87311"/>
                    <a:pt x="91512" y="47480"/>
                    <a:pt x="75417" y="41962"/>
                  </a:cubicBezTo>
                  <a:cubicBezTo>
                    <a:pt x="61780" y="37306"/>
                    <a:pt x="70410" y="28339"/>
                    <a:pt x="57751" y="28339"/>
                  </a:cubicBezTo>
                  <a:cubicBezTo>
                    <a:pt x="55502" y="28339"/>
                    <a:pt x="52582" y="28622"/>
                    <a:pt x="48745" y="29263"/>
                  </a:cubicBezTo>
                  <a:cubicBezTo>
                    <a:pt x="44980" y="29891"/>
                    <a:pt x="41744" y="30184"/>
                    <a:pt x="38948" y="30184"/>
                  </a:cubicBezTo>
                  <a:cubicBezTo>
                    <a:pt x="22860" y="30184"/>
                    <a:pt x="21347" y="20465"/>
                    <a:pt x="17369" y="8923"/>
                  </a:cubicBezTo>
                  <a:cubicBezTo>
                    <a:pt x="14893" y="1686"/>
                    <a:pt x="11681" y="0"/>
                    <a:pt x="9226" y="0"/>
                  </a:cubicBezTo>
                  <a:close/>
                </a:path>
              </a:pathLst>
            </a:custGeom>
            <a:solidFill>
              <a:srgbClr val="2944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0" name="Google Shape;620;p10"/>
          <p:cNvSpPr/>
          <p:nvPr/>
        </p:nvSpPr>
        <p:spPr>
          <a:xfrm>
            <a:off x="8244277" y="870766"/>
            <a:ext cx="1196756" cy="855079"/>
          </a:xfrm>
          <a:custGeom>
            <a:rect b="b" l="l" r="r" t="t"/>
            <a:pathLst>
              <a:path extrusionOk="0" h="15924" w="22287">
                <a:moveTo>
                  <a:pt x="11502" y="7815"/>
                </a:moveTo>
                <a:cubicBezTo>
                  <a:pt x="11559" y="7815"/>
                  <a:pt x="11616" y="7816"/>
                  <a:pt x="11674" y="7818"/>
                </a:cubicBezTo>
                <a:cubicBezTo>
                  <a:pt x="13620" y="7889"/>
                  <a:pt x="15105" y="9516"/>
                  <a:pt x="15035" y="11462"/>
                </a:cubicBezTo>
                <a:cubicBezTo>
                  <a:pt x="14941" y="13513"/>
                  <a:pt x="13252" y="14811"/>
                  <a:pt x="11512" y="14811"/>
                </a:cubicBezTo>
                <a:cubicBezTo>
                  <a:pt x="10612" y="14811"/>
                  <a:pt x="9698" y="14463"/>
                  <a:pt x="8986" y="13690"/>
                </a:cubicBezTo>
                <a:cubicBezTo>
                  <a:pt x="6903" y="11434"/>
                  <a:pt x="8499" y="7815"/>
                  <a:pt x="11502" y="7815"/>
                </a:cubicBezTo>
                <a:close/>
                <a:moveTo>
                  <a:pt x="8880" y="1"/>
                </a:moveTo>
                <a:lnTo>
                  <a:pt x="7252" y="3644"/>
                </a:lnTo>
                <a:lnTo>
                  <a:pt x="8314" y="4140"/>
                </a:lnTo>
                <a:lnTo>
                  <a:pt x="8986" y="2618"/>
                </a:lnTo>
                <a:lnTo>
                  <a:pt x="10188" y="6863"/>
                </a:lnTo>
                <a:cubicBezTo>
                  <a:pt x="8491" y="7359"/>
                  <a:pt x="7252" y="8809"/>
                  <a:pt x="6934" y="10542"/>
                </a:cubicBezTo>
                <a:lnTo>
                  <a:pt x="5625" y="10471"/>
                </a:lnTo>
                <a:lnTo>
                  <a:pt x="5661" y="9729"/>
                </a:lnTo>
                <a:lnTo>
                  <a:pt x="4493" y="9693"/>
                </a:lnTo>
                <a:lnTo>
                  <a:pt x="4458" y="10436"/>
                </a:lnTo>
                <a:lnTo>
                  <a:pt x="2512" y="10365"/>
                </a:lnTo>
                <a:lnTo>
                  <a:pt x="3857" y="9375"/>
                </a:lnTo>
                <a:lnTo>
                  <a:pt x="3149" y="8420"/>
                </a:lnTo>
                <a:lnTo>
                  <a:pt x="1" y="10861"/>
                </a:lnTo>
                <a:lnTo>
                  <a:pt x="2937" y="13514"/>
                </a:lnTo>
                <a:lnTo>
                  <a:pt x="3715" y="12629"/>
                </a:lnTo>
                <a:lnTo>
                  <a:pt x="2477" y="11497"/>
                </a:lnTo>
                <a:lnTo>
                  <a:pt x="2477" y="11497"/>
                </a:lnTo>
                <a:lnTo>
                  <a:pt x="4423" y="11568"/>
                </a:lnTo>
                <a:lnTo>
                  <a:pt x="4387" y="12311"/>
                </a:lnTo>
                <a:lnTo>
                  <a:pt x="5554" y="12382"/>
                </a:lnTo>
                <a:lnTo>
                  <a:pt x="5590" y="11603"/>
                </a:lnTo>
                <a:lnTo>
                  <a:pt x="6934" y="11674"/>
                </a:lnTo>
                <a:cubicBezTo>
                  <a:pt x="7111" y="14009"/>
                  <a:pt x="9021" y="15813"/>
                  <a:pt x="11356" y="15919"/>
                </a:cubicBezTo>
                <a:cubicBezTo>
                  <a:pt x="11428" y="15922"/>
                  <a:pt x="11499" y="15924"/>
                  <a:pt x="11570" y="15924"/>
                </a:cubicBezTo>
                <a:cubicBezTo>
                  <a:pt x="13847" y="15924"/>
                  <a:pt x="15754" y="14293"/>
                  <a:pt x="16131" y="12063"/>
                </a:cubicBezTo>
                <a:lnTo>
                  <a:pt x="19386" y="12169"/>
                </a:lnTo>
                <a:lnTo>
                  <a:pt x="19315" y="13514"/>
                </a:lnTo>
                <a:lnTo>
                  <a:pt x="20482" y="13549"/>
                </a:lnTo>
                <a:lnTo>
                  <a:pt x="20553" y="12240"/>
                </a:lnTo>
                <a:lnTo>
                  <a:pt x="22216" y="12311"/>
                </a:lnTo>
                <a:lnTo>
                  <a:pt x="22286" y="11144"/>
                </a:lnTo>
                <a:lnTo>
                  <a:pt x="20588" y="11073"/>
                </a:lnTo>
                <a:lnTo>
                  <a:pt x="20659" y="9729"/>
                </a:lnTo>
                <a:lnTo>
                  <a:pt x="19456" y="9729"/>
                </a:lnTo>
                <a:lnTo>
                  <a:pt x="19421" y="11073"/>
                </a:lnTo>
                <a:lnTo>
                  <a:pt x="16167" y="10931"/>
                </a:lnTo>
                <a:cubicBezTo>
                  <a:pt x="15990" y="8597"/>
                  <a:pt x="14080" y="6757"/>
                  <a:pt x="11745" y="6651"/>
                </a:cubicBezTo>
                <a:lnTo>
                  <a:pt x="11320" y="6651"/>
                </a:lnTo>
                <a:lnTo>
                  <a:pt x="10118" y="2300"/>
                </a:lnTo>
                <a:lnTo>
                  <a:pt x="11497" y="3255"/>
                </a:lnTo>
                <a:lnTo>
                  <a:pt x="12169" y="2300"/>
                </a:lnTo>
                <a:lnTo>
                  <a:pt x="8880" y="1"/>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10"/>
          <p:cNvSpPr/>
          <p:nvPr/>
        </p:nvSpPr>
        <p:spPr>
          <a:xfrm>
            <a:off x="8688318" y="1867565"/>
            <a:ext cx="640182" cy="140634"/>
          </a:xfrm>
          <a:custGeom>
            <a:rect b="b" l="l" r="r" t="t"/>
            <a:pathLst>
              <a:path extrusionOk="0" h="2619" w="11922">
                <a:moveTo>
                  <a:pt x="1486" y="0"/>
                </a:moveTo>
                <a:lnTo>
                  <a:pt x="0" y="2618"/>
                </a:lnTo>
                <a:lnTo>
                  <a:pt x="11921" y="2618"/>
                </a:lnTo>
                <a:lnTo>
                  <a:pt x="10435" y="0"/>
                </a:lnTo>
                <a:lnTo>
                  <a:pt x="8950" y="2583"/>
                </a:lnTo>
                <a:lnTo>
                  <a:pt x="7464" y="0"/>
                </a:lnTo>
                <a:lnTo>
                  <a:pt x="5978" y="2583"/>
                </a:lnTo>
                <a:lnTo>
                  <a:pt x="4457" y="0"/>
                </a:lnTo>
                <a:lnTo>
                  <a:pt x="2971" y="2583"/>
                </a:lnTo>
                <a:lnTo>
                  <a:pt x="1486" y="0"/>
                </a:lnTo>
                <a:close/>
              </a:path>
            </a:pathLst>
          </a:custGeom>
          <a:solidFill>
            <a:srgbClr val="0C9F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2" name="Google Shape;622;p10"/>
          <p:cNvGrpSpPr/>
          <p:nvPr/>
        </p:nvGrpSpPr>
        <p:grpSpPr>
          <a:xfrm>
            <a:off x="-98625" y="4315700"/>
            <a:ext cx="875700" cy="891675"/>
            <a:chOff x="-5242200" y="-1934287"/>
            <a:chExt cx="875700" cy="891675"/>
          </a:xfrm>
        </p:grpSpPr>
        <p:sp>
          <p:nvSpPr>
            <p:cNvPr id="623" name="Google Shape;623;p10"/>
            <p:cNvSpPr/>
            <p:nvPr/>
          </p:nvSpPr>
          <p:spPr>
            <a:xfrm>
              <a:off x="-4665975" y="-1107862"/>
              <a:ext cx="61625" cy="48775"/>
            </a:xfrm>
            <a:custGeom>
              <a:rect b="b" l="l" r="r" t="t"/>
              <a:pathLst>
                <a:path extrusionOk="0" h="1951" w="2465">
                  <a:moveTo>
                    <a:pt x="1261" y="0"/>
                  </a:moveTo>
                  <a:cubicBezTo>
                    <a:pt x="914" y="0"/>
                    <a:pt x="576" y="157"/>
                    <a:pt x="353" y="444"/>
                  </a:cubicBezTo>
                  <a:lnTo>
                    <a:pt x="352" y="444"/>
                  </a:lnTo>
                  <a:cubicBezTo>
                    <a:pt x="0" y="896"/>
                    <a:pt x="33" y="1538"/>
                    <a:pt x="432" y="1950"/>
                  </a:cubicBezTo>
                  <a:cubicBezTo>
                    <a:pt x="1100" y="1766"/>
                    <a:pt x="1759" y="1544"/>
                    <a:pt x="2404" y="1287"/>
                  </a:cubicBezTo>
                  <a:cubicBezTo>
                    <a:pt x="2465" y="773"/>
                    <a:pt x="2176" y="283"/>
                    <a:pt x="1699" y="87"/>
                  </a:cubicBezTo>
                  <a:cubicBezTo>
                    <a:pt x="1557" y="28"/>
                    <a:pt x="1408" y="0"/>
                    <a:pt x="12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10"/>
            <p:cNvSpPr/>
            <p:nvPr/>
          </p:nvSpPr>
          <p:spPr>
            <a:xfrm>
              <a:off x="-4683450" y="-1242837"/>
              <a:ext cx="65100" cy="57725"/>
            </a:xfrm>
            <a:custGeom>
              <a:rect b="b" l="l" r="r" t="t"/>
              <a:pathLst>
                <a:path extrusionOk="0" h="2309" w="2604">
                  <a:moveTo>
                    <a:pt x="1303" y="0"/>
                  </a:moveTo>
                  <a:cubicBezTo>
                    <a:pt x="960" y="0"/>
                    <a:pt x="620" y="152"/>
                    <a:pt x="392" y="443"/>
                  </a:cubicBezTo>
                  <a:cubicBezTo>
                    <a:pt x="0" y="944"/>
                    <a:pt x="89" y="1670"/>
                    <a:pt x="591" y="2063"/>
                  </a:cubicBezTo>
                  <a:cubicBezTo>
                    <a:pt x="801" y="2228"/>
                    <a:pt x="1052" y="2308"/>
                    <a:pt x="1301" y="2308"/>
                  </a:cubicBezTo>
                  <a:cubicBezTo>
                    <a:pt x="1643" y="2308"/>
                    <a:pt x="1983" y="2156"/>
                    <a:pt x="2210" y="1866"/>
                  </a:cubicBezTo>
                  <a:cubicBezTo>
                    <a:pt x="2604" y="1364"/>
                    <a:pt x="2515" y="638"/>
                    <a:pt x="2013" y="245"/>
                  </a:cubicBezTo>
                  <a:cubicBezTo>
                    <a:pt x="1802"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10"/>
            <p:cNvSpPr/>
            <p:nvPr/>
          </p:nvSpPr>
          <p:spPr>
            <a:xfrm>
              <a:off x="-5104975" y="-1328462"/>
              <a:ext cx="65100" cy="57725"/>
            </a:xfrm>
            <a:custGeom>
              <a:rect b="b" l="l" r="r" t="t"/>
              <a:pathLst>
                <a:path extrusionOk="0" h="2309" w="2604">
                  <a:moveTo>
                    <a:pt x="1303" y="0"/>
                  </a:moveTo>
                  <a:cubicBezTo>
                    <a:pt x="960" y="0"/>
                    <a:pt x="621" y="152"/>
                    <a:pt x="394" y="443"/>
                  </a:cubicBezTo>
                  <a:cubicBezTo>
                    <a:pt x="0" y="945"/>
                    <a:pt x="89" y="1671"/>
                    <a:pt x="591" y="2064"/>
                  </a:cubicBezTo>
                  <a:cubicBezTo>
                    <a:pt x="802" y="2229"/>
                    <a:pt x="1052" y="2308"/>
                    <a:pt x="1301" y="2308"/>
                  </a:cubicBezTo>
                  <a:cubicBezTo>
                    <a:pt x="1644" y="2308"/>
                    <a:pt x="1983" y="2156"/>
                    <a:pt x="2211" y="1865"/>
                  </a:cubicBezTo>
                  <a:cubicBezTo>
                    <a:pt x="2604" y="1363"/>
                    <a:pt x="2515" y="639"/>
                    <a:pt x="2013" y="246"/>
                  </a:cubicBezTo>
                  <a:cubicBezTo>
                    <a:pt x="1802"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10"/>
            <p:cNvSpPr/>
            <p:nvPr/>
          </p:nvSpPr>
          <p:spPr>
            <a:xfrm>
              <a:off x="-4951850" y="-1209887"/>
              <a:ext cx="61775" cy="57700"/>
            </a:xfrm>
            <a:custGeom>
              <a:rect b="b" l="l" r="r" t="t"/>
              <a:pathLst>
                <a:path extrusionOk="0" h="2308" w="2471">
                  <a:moveTo>
                    <a:pt x="1237" y="0"/>
                  </a:moveTo>
                  <a:cubicBezTo>
                    <a:pt x="1191" y="0"/>
                    <a:pt x="1144" y="3"/>
                    <a:pt x="1096" y="9"/>
                  </a:cubicBezTo>
                  <a:cubicBezTo>
                    <a:pt x="634" y="65"/>
                    <a:pt x="251" y="395"/>
                    <a:pt x="125" y="845"/>
                  </a:cubicBezTo>
                  <a:cubicBezTo>
                    <a:pt x="0" y="1294"/>
                    <a:pt x="158" y="1774"/>
                    <a:pt x="525" y="2062"/>
                  </a:cubicBezTo>
                  <a:cubicBezTo>
                    <a:pt x="736" y="2228"/>
                    <a:pt x="987" y="2308"/>
                    <a:pt x="1236" y="2308"/>
                  </a:cubicBezTo>
                  <a:cubicBezTo>
                    <a:pt x="1579" y="2308"/>
                    <a:pt x="1918" y="2156"/>
                    <a:pt x="2146" y="1865"/>
                  </a:cubicBezTo>
                  <a:cubicBezTo>
                    <a:pt x="2433" y="1497"/>
                    <a:pt x="2471" y="993"/>
                    <a:pt x="2241" y="587"/>
                  </a:cubicBezTo>
                  <a:cubicBezTo>
                    <a:pt x="2035" y="221"/>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10"/>
            <p:cNvSpPr/>
            <p:nvPr/>
          </p:nvSpPr>
          <p:spPr>
            <a:xfrm>
              <a:off x="-5086925" y="-1193587"/>
              <a:ext cx="62525" cy="57800"/>
            </a:xfrm>
            <a:custGeom>
              <a:rect b="b" l="l" r="r" t="t"/>
              <a:pathLst>
                <a:path extrusionOk="0" h="2312" w="2501">
                  <a:moveTo>
                    <a:pt x="1244" y="1"/>
                  </a:moveTo>
                  <a:cubicBezTo>
                    <a:pt x="1027" y="1"/>
                    <a:pt x="809" y="62"/>
                    <a:pt x="617" y="185"/>
                  </a:cubicBezTo>
                  <a:cubicBezTo>
                    <a:pt x="199" y="456"/>
                    <a:pt x="0" y="963"/>
                    <a:pt x="126" y="1445"/>
                  </a:cubicBezTo>
                  <a:cubicBezTo>
                    <a:pt x="378" y="1666"/>
                    <a:pt x="638" y="1882"/>
                    <a:pt x="904" y="2091"/>
                  </a:cubicBezTo>
                  <a:cubicBezTo>
                    <a:pt x="1002" y="2168"/>
                    <a:pt x="1102" y="2236"/>
                    <a:pt x="1200" y="2311"/>
                  </a:cubicBezTo>
                  <a:cubicBezTo>
                    <a:pt x="1214" y="2311"/>
                    <a:pt x="1228" y="2311"/>
                    <a:pt x="1242" y="2311"/>
                  </a:cubicBezTo>
                  <a:cubicBezTo>
                    <a:pt x="1722" y="2311"/>
                    <a:pt x="2156" y="2013"/>
                    <a:pt x="2326" y="1561"/>
                  </a:cubicBezTo>
                  <a:cubicBezTo>
                    <a:pt x="2500" y="1094"/>
                    <a:pt x="2356" y="568"/>
                    <a:pt x="1968" y="256"/>
                  </a:cubicBezTo>
                  <a:cubicBezTo>
                    <a:pt x="1757" y="87"/>
                    <a:pt x="1501" y="1"/>
                    <a:pt x="124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10"/>
            <p:cNvSpPr/>
            <p:nvPr/>
          </p:nvSpPr>
          <p:spPr>
            <a:xfrm>
              <a:off x="-4968325" y="-1344912"/>
              <a:ext cx="61800" cy="57700"/>
            </a:xfrm>
            <a:custGeom>
              <a:rect b="b" l="l" r="r" t="t"/>
              <a:pathLst>
                <a:path extrusionOk="0" h="2308" w="2472">
                  <a:moveTo>
                    <a:pt x="1235" y="0"/>
                  </a:moveTo>
                  <a:cubicBezTo>
                    <a:pt x="1189" y="0"/>
                    <a:pt x="1143" y="3"/>
                    <a:pt x="1097" y="8"/>
                  </a:cubicBezTo>
                  <a:cubicBezTo>
                    <a:pt x="634" y="65"/>
                    <a:pt x="251" y="395"/>
                    <a:pt x="126" y="845"/>
                  </a:cubicBezTo>
                  <a:cubicBezTo>
                    <a:pt x="0" y="1294"/>
                    <a:pt x="158" y="1775"/>
                    <a:pt x="525" y="2063"/>
                  </a:cubicBezTo>
                  <a:cubicBezTo>
                    <a:pt x="736" y="2228"/>
                    <a:pt x="987" y="2308"/>
                    <a:pt x="1235" y="2308"/>
                  </a:cubicBezTo>
                  <a:cubicBezTo>
                    <a:pt x="1578" y="2308"/>
                    <a:pt x="1918" y="2156"/>
                    <a:pt x="2146" y="1865"/>
                  </a:cubicBezTo>
                  <a:cubicBezTo>
                    <a:pt x="2433" y="1498"/>
                    <a:pt x="2471" y="993"/>
                    <a:pt x="2241" y="586"/>
                  </a:cubicBezTo>
                  <a:cubicBezTo>
                    <a:pt x="2035" y="221"/>
                    <a:pt x="1648"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10"/>
            <p:cNvSpPr/>
            <p:nvPr/>
          </p:nvSpPr>
          <p:spPr>
            <a:xfrm>
              <a:off x="-4924800" y="-1074912"/>
              <a:ext cx="48200" cy="21825"/>
            </a:xfrm>
            <a:custGeom>
              <a:rect b="b" l="l" r="r" t="t"/>
              <a:pathLst>
                <a:path extrusionOk="0" h="873" w="1928">
                  <a:moveTo>
                    <a:pt x="816" y="1"/>
                  </a:moveTo>
                  <a:cubicBezTo>
                    <a:pt x="514" y="1"/>
                    <a:pt x="218" y="121"/>
                    <a:pt x="0" y="343"/>
                  </a:cubicBezTo>
                  <a:cubicBezTo>
                    <a:pt x="633" y="554"/>
                    <a:pt x="1276" y="731"/>
                    <a:pt x="1927" y="873"/>
                  </a:cubicBezTo>
                  <a:cubicBezTo>
                    <a:pt x="1829" y="469"/>
                    <a:pt x="1520" y="152"/>
                    <a:pt x="1119" y="42"/>
                  </a:cubicBezTo>
                  <a:cubicBezTo>
                    <a:pt x="1019" y="14"/>
                    <a:pt x="917" y="1"/>
                    <a:pt x="81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10"/>
            <p:cNvSpPr/>
            <p:nvPr/>
          </p:nvSpPr>
          <p:spPr>
            <a:xfrm>
              <a:off x="-4816850" y="-1226362"/>
              <a:ext cx="61800" cy="57725"/>
            </a:xfrm>
            <a:custGeom>
              <a:rect b="b" l="l" r="r" t="t"/>
              <a:pathLst>
                <a:path extrusionOk="0" h="2309" w="2472">
                  <a:moveTo>
                    <a:pt x="1238" y="1"/>
                  </a:moveTo>
                  <a:cubicBezTo>
                    <a:pt x="1191" y="1"/>
                    <a:pt x="1144" y="3"/>
                    <a:pt x="1097" y="9"/>
                  </a:cubicBezTo>
                  <a:cubicBezTo>
                    <a:pt x="634" y="65"/>
                    <a:pt x="251" y="395"/>
                    <a:pt x="126" y="845"/>
                  </a:cubicBezTo>
                  <a:cubicBezTo>
                    <a:pt x="0" y="1294"/>
                    <a:pt x="158" y="1774"/>
                    <a:pt x="526" y="2063"/>
                  </a:cubicBezTo>
                  <a:cubicBezTo>
                    <a:pt x="737" y="2228"/>
                    <a:pt x="988" y="2308"/>
                    <a:pt x="1236" y="2308"/>
                  </a:cubicBezTo>
                  <a:cubicBezTo>
                    <a:pt x="1579" y="2308"/>
                    <a:pt x="1918" y="2156"/>
                    <a:pt x="2146" y="1865"/>
                  </a:cubicBezTo>
                  <a:cubicBezTo>
                    <a:pt x="2433" y="1497"/>
                    <a:pt x="2471" y="993"/>
                    <a:pt x="2241" y="586"/>
                  </a:cubicBezTo>
                  <a:cubicBezTo>
                    <a:pt x="2035" y="221"/>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10"/>
            <p:cNvSpPr/>
            <p:nvPr/>
          </p:nvSpPr>
          <p:spPr>
            <a:xfrm>
              <a:off x="-4986450" y="-1479937"/>
              <a:ext cx="65125" cy="57725"/>
            </a:xfrm>
            <a:custGeom>
              <a:rect b="b" l="l" r="r" t="t"/>
              <a:pathLst>
                <a:path extrusionOk="0" h="2309" w="2605">
                  <a:moveTo>
                    <a:pt x="1303" y="0"/>
                  </a:moveTo>
                  <a:cubicBezTo>
                    <a:pt x="961" y="0"/>
                    <a:pt x="622" y="152"/>
                    <a:pt x="394" y="443"/>
                  </a:cubicBezTo>
                  <a:cubicBezTo>
                    <a:pt x="1" y="945"/>
                    <a:pt x="89" y="1671"/>
                    <a:pt x="591" y="2063"/>
                  </a:cubicBezTo>
                  <a:cubicBezTo>
                    <a:pt x="803" y="2228"/>
                    <a:pt x="1053" y="2308"/>
                    <a:pt x="1302" y="2308"/>
                  </a:cubicBezTo>
                  <a:cubicBezTo>
                    <a:pt x="1645" y="2308"/>
                    <a:pt x="1984" y="2156"/>
                    <a:pt x="2211" y="1865"/>
                  </a:cubicBezTo>
                  <a:cubicBezTo>
                    <a:pt x="2604" y="1363"/>
                    <a:pt x="2516" y="639"/>
                    <a:pt x="2014" y="246"/>
                  </a:cubicBezTo>
                  <a:cubicBezTo>
                    <a:pt x="1803"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10"/>
            <p:cNvSpPr/>
            <p:nvPr/>
          </p:nvSpPr>
          <p:spPr>
            <a:xfrm>
              <a:off x="-4833325" y="-1361387"/>
              <a:ext cx="61800" cy="57700"/>
            </a:xfrm>
            <a:custGeom>
              <a:rect b="b" l="l" r="r" t="t"/>
              <a:pathLst>
                <a:path extrusionOk="0" h="2308" w="2472">
                  <a:moveTo>
                    <a:pt x="1236" y="0"/>
                  </a:moveTo>
                  <a:cubicBezTo>
                    <a:pt x="1190" y="0"/>
                    <a:pt x="1143" y="3"/>
                    <a:pt x="1097" y="9"/>
                  </a:cubicBezTo>
                  <a:cubicBezTo>
                    <a:pt x="634" y="66"/>
                    <a:pt x="251" y="396"/>
                    <a:pt x="126" y="846"/>
                  </a:cubicBezTo>
                  <a:cubicBezTo>
                    <a:pt x="1" y="1295"/>
                    <a:pt x="159" y="1775"/>
                    <a:pt x="525" y="2063"/>
                  </a:cubicBezTo>
                  <a:cubicBezTo>
                    <a:pt x="736" y="2228"/>
                    <a:pt x="987" y="2308"/>
                    <a:pt x="1235" y="2308"/>
                  </a:cubicBezTo>
                  <a:cubicBezTo>
                    <a:pt x="1579" y="2308"/>
                    <a:pt x="1918" y="2156"/>
                    <a:pt x="2146" y="1865"/>
                  </a:cubicBezTo>
                  <a:cubicBezTo>
                    <a:pt x="2433" y="1498"/>
                    <a:pt x="2471" y="994"/>
                    <a:pt x="2241" y="587"/>
                  </a:cubicBezTo>
                  <a:cubicBezTo>
                    <a:pt x="2035" y="221"/>
                    <a:pt x="1649" y="0"/>
                    <a:pt x="123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10"/>
            <p:cNvSpPr/>
            <p:nvPr/>
          </p:nvSpPr>
          <p:spPr>
            <a:xfrm>
              <a:off x="-4800975" y="-1091362"/>
              <a:ext cx="64050" cy="48750"/>
            </a:xfrm>
            <a:custGeom>
              <a:rect b="b" l="l" r="r" t="t"/>
              <a:pathLst>
                <a:path extrusionOk="0" h="1950" w="2562">
                  <a:moveTo>
                    <a:pt x="1261" y="0"/>
                  </a:moveTo>
                  <a:cubicBezTo>
                    <a:pt x="919" y="0"/>
                    <a:pt x="579" y="152"/>
                    <a:pt x="352" y="443"/>
                  </a:cubicBezTo>
                  <a:cubicBezTo>
                    <a:pt x="0" y="892"/>
                    <a:pt x="32" y="1531"/>
                    <a:pt x="425" y="1944"/>
                  </a:cubicBezTo>
                  <a:cubicBezTo>
                    <a:pt x="497" y="1947"/>
                    <a:pt x="568" y="1947"/>
                    <a:pt x="640" y="1948"/>
                  </a:cubicBezTo>
                  <a:cubicBezTo>
                    <a:pt x="722" y="1949"/>
                    <a:pt x="805" y="1949"/>
                    <a:pt x="887" y="1949"/>
                  </a:cubicBezTo>
                  <a:cubicBezTo>
                    <a:pt x="1301" y="1949"/>
                    <a:pt x="1715" y="1936"/>
                    <a:pt x="2128" y="1909"/>
                  </a:cubicBezTo>
                  <a:cubicBezTo>
                    <a:pt x="2141" y="1893"/>
                    <a:pt x="2157" y="1882"/>
                    <a:pt x="2169" y="1866"/>
                  </a:cubicBezTo>
                  <a:cubicBezTo>
                    <a:pt x="2562" y="1364"/>
                    <a:pt x="2473" y="638"/>
                    <a:pt x="1971" y="246"/>
                  </a:cubicBezTo>
                  <a:cubicBezTo>
                    <a:pt x="1761" y="81"/>
                    <a:pt x="1510" y="0"/>
                    <a:pt x="12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10"/>
            <p:cNvSpPr/>
            <p:nvPr/>
          </p:nvSpPr>
          <p:spPr>
            <a:xfrm>
              <a:off x="-5238050" y="-1447012"/>
              <a:ext cx="45375" cy="57650"/>
            </a:xfrm>
            <a:custGeom>
              <a:rect b="b" l="l" r="r" t="t"/>
              <a:pathLst>
                <a:path extrusionOk="0" h="2306" w="1815">
                  <a:moveTo>
                    <a:pt x="565" y="1"/>
                  </a:moveTo>
                  <a:cubicBezTo>
                    <a:pt x="372" y="1"/>
                    <a:pt x="178" y="49"/>
                    <a:pt x="0" y="149"/>
                  </a:cubicBezTo>
                  <a:cubicBezTo>
                    <a:pt x="100" y="873"/>
                    <a:pt x="243" y="1590"/>
                    <a:pt x="428" y="2297"/>
                  </a:cubicBezTo>
                  <a:cubicBezTo>
                    <a:pt x="475" y="2303"/>
                    <a:pt x="522" y="2306"/>
                    <a:pt x="569" y="2306"/>
                  </a:cubicBezTo>
                  <a:cubicBezTo>
                    <a:pt x="919" y="2306"/>
                    <a:pt x="1255" y="2146"/>
                    <a:pt x="1475" y="1866"/>
                  </a:cubicBezTo>
                  <a:cubicBezTo>
                    <a:pt x="1815" y="1433"/>
                    <a:pt x="1801" y="820"/>
                    <a:pt x="1442" y="403"/>
                  </a:cubicBezTo>
                  <a:cubicBezTo>
                    <a:pt x="1216" y="140"/>
                    <a:pt x="893" y="1"/>
                    <a:pt x="56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10"/>
            <p:cNvSpPr/>
            <p:nvPr/>
          </p:nvSpPr>
          <p:spPr>
            <a:xfrm>
              <a:off x="-5242200" y="-1581662"/>
              <a:ext cx="32550" cy="57350"/>
            </a:xfrm>
            <a:custGeom>
              <a:rect b="b" l="l" r="r" t="t"/>
              <a:pathLst>
                <a:path extrusionOk="0" h="2294" w="1302">
                  <a:moveTo>
                    <a:pt x="223" y="0"/>
                  </a:moveTo>
                  <a:cubicBezTo>
                    <a:pt x="102" y="759"/>
                    <a:pt x="27" y="1524"/>
                    <a:pt x="1" y="2292"/>
                  </a:cubicBezTo>
                  <a:cubicBezTo>
                    <a:pt x="25" y="2293"/>
                    <a:pt x="49" y="2294"/>
                    <a:pt x="74" y="2294"/>
                  </a:cubicBezTo>
                  <a:cubicBezTo>
                    <a:pt x="427" y="2294"/>
                    <a:pt x="763" y="2132"/>
                    <a:pt x="982" y="1852"/>
                  </a:cubicBezTo>
                  <a:cubicBezTo>
                    <a:pt x="1240" y="1527"/>
                    <a:pt x="1302" y="1088"/>
                    <a:pt x="1144" y="705"/>
                  </a:cubicBezTo>
                  <a:cubicBezTo>
                    <a:pt x="987" y="320"/>
                    <a:pt x="635" y="51"/>
                    <a:pt x="22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10"/>
            <p:cNvSpPr/>
            <p:nvPr/>
          </p:nvSpPr>
          <p:spPr>
            <a:xfrm>
              <a:off x="-5198925" y="-1310637"/>
              <a:ext cx="22600" cy="36275"/>
            </a:xfrm>
            <a:custGeom>
              <a:rect b="b" l="l" r="r" t="t"/>
              <a:pathLst>
                <a:path extrusionOk="0" h="1451" w="904">
                  <a:moveTo>
                    <a:pt x="1" y="0"/>
                  </a:moveTo>
                  <a:cubicBezTo>
                    <a:pt x="231" y="494"/>
                    <a:pt x="482" y="977"/>
                    <a:pt x="755" y="1451"/>
                  </a:cubicBezTo>
                  <a:cubicBezTo>
                    <a:pt x="903" y="992"/>
                    <a:pt x="750" y="489"/>
                    <a:pt x="371" y="191"/>
                  </a:cubicBezTo>
                  <a:cubicBezTo>
                    <a:pt x="260" y="105"/>
                    <a:pt x="135" y="41"/>
                    <a:pt x="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10"/>
            <p:cNvSpPr/>
            <p:nvPr/>
          </p:nvSpPr>
          <p:spPr>
            <a:xfrm>
              <a:off x="-5119800" y="-1463462"/>
              <a:ext cx="61800" cy="57725"/>
            </a:xfrm>
            <a:custGeom>
              <a:rect b="b" l="l" r="r" t="t"/>
              <a:pathLst>
                <a:path extrusionOk="0" h="2309" w="2472">
                  <a:moveTo>
                    <a:pt x="1235" y="1"/>
                  </a:moveTo>
                  <a:cubicBezTo>
                    <a:pt x="1189" y="1"/>
                    <a:pt x="1143" y="3"/>
                    <a:pt x="1097" y="9"/>
                  </a:cubicBezTo>
                  <a:cubicBezTo>
                    <a:pt x="634" y="66"/>
                    <a:pt x="251" y="396"/>
                    <a:pt x="126" y="845"/>
                  </a:cubicBezTo>
                  <a:cubicBezTo>
                    <a:pt x="0" y="1295"/>
                    <a:pt x="158" y="1775"/>
                    <a:pt x="525" y="2064"/>
                  </a:cubicBezTo>
                  <a:cubicBezTo>
                    <a:pt x="736" y="2228"/>
                    <a:pt x="986" y="2308"/>
                    <a:pt x="1235" y="2308"/>
                  </a:cubicBezTo>
                  <a:cubicBezTo>
                    <a:pt x="1578" y="2308"/>
                    <a:pt x="1918" y="2156"/>
                    <a:pt x="2145" y="1865"/>
                  </a:cubicBezTo>
                  <a:cubicBezTo>
                    <a:pt x="2433" y="1498"/>
                    <a:pt x="2471" y="994"/>
                    <a:pt x="2241" y="587"/>
                  </a:cubicBezTo>
                  <a:cubicBezTo>
                    <a:pt x="2035" y="221"/>
                    <a:pt x="1649" y="1"/>
                    <a:pt x="123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10"/>
            <p:cNvSpPr/>
            <p:nvPr/>
          </p:nvSpPr>
          <p:spPr>
            <a:xfrm>
              <a:off x="-5136275" y="-1598462"/>
              <a:ext cx="61800" cy="57700"/>
            </a:xfrm>
            <a:custGeom>
              <a:rect b="b" l="l" r="r" t="t"/>
              <a:pathLst>
                <a:path extrusionOk="0" h="2308" w="2472">
                  <a:moveTo>
                    <a:pt x="1237" y="0"/>
                  </a:moveTo>
                  <a:cubicBezTo>
                    <a:pt x="1191" y="0"/>
                    <a:pt x="1144" y="3"/>
                    <a:pt x="1097" y="9"/>
                  </a:cubicBezTo>
                  <a:cubicBezTo>
                    <a:pt x="634" y="66"/>
                    <a:pt x="250" y="396"/>
                    <a:pt x="125" y="844"/>
                  </a:cubicBezTo>
                  <a:cubicBezTo>
                    <a:pt x="1" y="1295"/>
                    <a:pt x="159" y="1775"/>
                    <a:pt x="525" y="2062"/>
                  </a:cubicBezTo>
                  <a:cubicBezTo>
                    <a:pt x="737" y="2227"/>
                    <a:pt x="987" y="2308"/>
                    <a:pt x="1236" y="2308"/>
                  </a:cubicBezTo>
                  <a:cubicBezTo>
                    <a:pt x="1579" y="2308"/>
                    <a:pt x="1918" y="2156"/>
                    <a:pt x="2145" y="1865"/>
                  </a:cubicBezTo>
                  <a:cubicBezTo>
                    <a:pt x="2433" y="1497"/>
                    <a:pt x="2471" y="992"/>
                    <a:pt x="2241" y="586"/>
                  </a:cubicBezTo>
                  <a:cubicBezTo>
                    <a:pt x="2036" y="222"/>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10"/>
            <p:cNvSpPr/>
            <p:nvPr/>
          </p:nvSpPr>
          <p:spPr>
            <a:xfrm>
              <a:off x="-4564925" y="-1394337"/>
              <a:ext cx="65125" cy="57725"/>
            </a:xfrm>
            <a:custGeom>
              <a:rect b="b" l="l" r="r" t="t"/>
              <a:pathLst>
                <a:path extrusionOk="0" h="2309" w="2605">
                  <a:moveTo>
                    <a:pt x="1303" y="0"/>
                  </a:moveTo>
                  <a:cubicBezTo>
                    <a:pt x="960" y="0"/>
                    <a:pt x="621" y="152"/>
                    <a:pt x="394" y="443"/>
                  </a:cubicBezTo>
                  <a:cubicBezTo>
                    <a:pt x="1" y="945"/>
                    <a:pt x="89" y="1671"/>
                    <a:pt x="591" y="2064"/>
                  </a:cubicBezTo>
                  <a:cubicBezTo>
                    <a:pt x="802" y="2229"/>
                    <a:pt x="1053" y="2308"/>
                    <a:pt x="1301" y="2308"/>
                  </a:cubicBezTo>
                  <a:cubicBezTo>
                    <a:pt x="1644" y="2308"/>
                    <a:pt x="1983" y="2157"/>
                    <a:pt x="2211" y="1867"/>
                  </a:cubicBezTo>
                  <a:cubicBezTo>
                    <a:pt x="2604" y="1365"/>
                    <a:pt x="2516" y="639"/>
                    <a:pt x="2014" y="246"/>
                  </a:cubicBezTo>
                  <a:cubicBezTo>
                    <a:pt x="1803"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10"/>
            <p:cNvSpPr/>
            <p:nvPr/>
          </p:nvSpPr>
          <p:spPr>
            <a:xfrm>
              <a:off x="-4411725" y="-1275687"/>
              <a:ext cx="36200" cy="44850"/>
            </a:xfrm>
            <a:custGeom>
              <a:rect b="b" l="l" r="r" t="t"/>
              <a:pathLst>
                <a:path extrusionOk="0" h="1794" w="1448">
                  <a:moveTo>
                    <a:pt x="1229" y="0"/>
                  </a:moveTo>
                  <a:cubicBezTo>
                    <a:pt x="880" y="0"/>
                    <a:pt x="545" y="159"/>
                    <a:pt x="325" y="440"/>
                  </a:cubicBezTo>
                  <a:cubicBezTo>
                    <a:pt x="18" y="834"/>
                    <a:pt x="0" y="1380"/>
                    <a:pt x="282" y="1794"/>
                  </a:cubicBezTo>
                  <a:cubicBezTo>
                    <a:pt x="703" y="1226"/>
                    <a:pt x="1093" y="633"/>
                    <a:pt x="1448" y="21"/>
                  </a:cubicBezTo>
                  <a:cubicBezTo>
                    <a:pt x="1375" y="7"/>
                    <a:pt x="1301" y="0"/>
                    <a:pt x="122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10"/>
            <p:cNvSpPr/>
            <p:nvPr/>
          </p:nvSpPr>
          <p:spPr>
            <a:xfrm>
              <a:off x="-4546850" y="-1259287"/>
              <a:ext cx="61800" cy="57700"/>
            </a:xfrm>
            <a:custGeom>
              <a:rect b="b" l="l" r="r" t="t"/>
              <a:pathLst>
                <a:path extrusionOk="0" h="2308" w="2472">
                  <a:moveTo>
                    <a:pt x="1239" y="0"/>
                  </a:moveTo>
                  <a:cubicBezTo>
                    <a:pt x="1193" y="0"/>
                    <a:pt x="1146" y="3"/>
                    <a:pt x="1098" y="9"/>
                  </a:cubicBezTo>
                  <a:cubicBezTo>
                    <a:pt x="634" y="64"/>
                    <a:pt x="251" y="394"/>
                    <a:pt x="126" y="844"/>
                  </a:cubicBezTo>
                  <a:cubicBezTo>
                    <a:pt x="1" y="1293"/>
                    <a:pt x="159" y="1775"/>
                    <a:pt x="527" y="2062"/>
                  </a:cubicBezTo>
                  <a:cubicBezTo>
                    <a:pt x="738" y="2228"/>
                    <a:pt x="989" y="2308"/>
                    <a:pt x="1237" y="2308"/>
                  </a:cubicBezTo>
                  <a:cubicBezTo>
                    <a:pt x="1580" y="2308"/>
                    <a:pt x="1919" y="2156"/>
                    <a:pt x="2147" y="1865"/>
                  </a:cubicBezTo>
                  <a:cubicBezTo>
                    <a:pt x="2434" y="1497"/>
                    <a:pt x="2472" y="992"/>
                    <a:pt x="2243" y="587"/>
                  </a:cubicBezTo>
                  <a:cubicBezTo>
                    <a:pt x="2036" y="221"/>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10"/>
            <p:cNvSpPr/>
            <p:nvPr/>
          </p:nvSpPr>
          <p:spPr>
            <a:xfrm>
              <a:off x="-4428300" y="-1410762"/>
              <a:ext cx="61800" cy="57700"/>
            </a:xfrm>
            <a:custGeom>
              <a:rect b="b" l="l" r="r" t="t"/>
              <a:pathLst>
                <a:path extrusionOk="0" h="2308" w="2472">
                  <a:moveTo>
                    <a:pt x="1239" y="0"/>
                  </a:moveTo>
                  <a:cubicBezTo>
                    <a:pt x="1192" y="0"/>
                    <a:pt x="1145" y="3"/>
                    <a:pt x="1098" y="9"/>
                  </a:cubicBezTo>
                  <a:cubicBezTo>
                    <a:pt x="634" y="64"/>
                    <a:pt x="251" y="394"/>
                    <a:pt x="126" y="844"/>
                  </a:cubicBezTo>
                  <a:cubicBezTo>
                    <a:pt x="1" y="1293"/>
                    <a:pt x="159" y="1774"/>
                    <a:pt x="527" y="2062"/>
                  </a:cubicBezTo>
                  <a:cubicBezTo>
                    <a:pt x="738" y="2227"/>
                    <a:pt x="988" y="2308"/>
                    <a:pt x="1237" y="2308"/>
                  </a:cubicBezTo>
                  <a:cubicBezTo>
                    <a:pt x="1579" y="2308"/>
                    <a:pt x="1918" y="2156"/>
                    <a:pt x="2146" y="1865"/>
                  </a:cubicBezTo>
                  <a:cubicBezTo>
                    <a:pt x="2433" y="1497"/>
                    <a:pt x="2471" y="992"/>
                    <a:pt x="2242" y="587"/>
                  </a:cubicBezTo>
                  <a:cubicBezTo>
                    <a:pt x="2036" y="221"/>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10"/>
            <p:cNvSpPr/>
            <p:nvPr/>
          </p:nvSpPr>
          <p:spPr>
            <a:xfrm>
              <a:off x="-4446375" y="-1545837"/>
              <a:ext cx="65100" cy="57750"/>
            </a:xfrm>
            <a:custGeom>
              <a:rect b="b" l="l" r="r" t="t"/>
              <a:pathLst>
                <a:path extrusionOk="0" h="2310" w="2604">
                  <a:moveTo>
                    <a:pt x="1302" y="1"/>
                  </a:moveTo>
                  <a:cubicBezTo>
                    <a:pt x="960" y="1"/>
                    <a:pt x="621" y="153"/>
                    <a:pt x="394" y="444"/>
                  </a:cubicBezTo>
                  <a:cubicBezTo>
                    <a:pt x="0" y="946"/>
                    <a:pt x="89" y="1672"/>
                    <a:pt x="591" y="2065"/>
                  </a:cubicBezTo>
                  <a:cubicBezTo>
                    <a:pt x="802" y="2230"/>
                    <a:pt x="1052" y="2309"/>
                    <a:pt x="1300" y="2309"/>
                  </a:cubicBezTo>
                  <a:cubicBezTo>
                    <a:pt x="1643" y="2309"/>
                    <a:pt x="1982" y="2157"/>
                    <a:pt x="2210" y="1866"/>
                  </a:cubicBezTo>
                  <a:cubicBezTo>
                    <a:pt x="2604" y="1364"/>
                    <a:pt x="2515" y="640"/>
                    <a:pt x="2013" y="247"/>
                  </a:cubicBezTo>
                  <a:cubicBezTo>
                    <a:pt x="1802" y="81"/>
                    <a:pt x="1551" y="1"/>
                    <a:pt x="1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10"/>
            <p:cNvSpPr/>
            <p:nvPr/>
          </p:nvSpPr>
          <p:spPr>
            <a:xfrm>
              <a:off x="-4867875" y="-1631437"/>
              <a:ext cx="65125" cy="57750"/>
            </a:xfrm>
            <a:custGeom>
              <a:rect b="b" l="l" r="r" t="t"/>
              <a:pathLst>
                <a:path extrusionOk="0" h="2310" w="2605">
                  <a:moveTo>
                    <a:pt x="1303" y="1"/>
                  </a:moveTo>
                  <a:cubicBezTo>
                    <a:pt x="960" y="1"/>
                    <a:pt x="621" y="153"/>
                    <a:pt x="394" y="444"/>
                  </a:cubicBezTo>
                  <a:cubicBezTo>
                    <a:pt x="1" y="946"/>
                    <a:pt x="89" y="1672"/>
                    <a:pt x="591" y="2065"/>
                  </a:cubicBezTo>
                  <a:cubicBezTo>
                    <a:pt x="802" y="2229"/>
                    <a:pt x="1052" y="2309"/>
                    <a:pt x="1301" y="2309"/>
                  </a:cubicBezTo>
                  <a:cubicBezTo>
                    <a:pt x="1644" y="2309"/>
                    <a:pt x="1983" y="2157"/>
                    <a:pt x="2211" y="1866"/>
                  </a:cubicBezTo>
                  <a:cubicBezTo>
                    <a:pt x="2604" y="1364"/>
                    <a:pt x="2516" y="640"/>
                    <a:pt x="2014" y="247"/>
                  </a:cubicBezTo>
                  <a:cubicBezTo>
                    <a:pt x="1802" y="81"/>
                    <a:pt x="1552" y="1"/>
                    <a:pt x="130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10"/>
            <p:cNvSpPr/>
            <p:nvPr/>
          </p:nvSpPr>
          <p:spPr>
            <a:xfrm>
              <a:off x="-4714775" y="-1512862"/>
              <a:ext cx="61775" cy="57700"/>
            </a:xfrm>
            <a:custGeom>
              <a:rect b="b" l="l" r="r" t="t"/>
              <a:pathLst>
                <a:path extrusionOk="0" h="2308" w="2471">
                  <a:moveTo>
                    <a:pt x="1235" y="0"/>
                  </a:moveTo>
                  <a:cubicBezTo>
                    <a:pt x="1189" y="0"/>
                    <a:pt x="1143" y="3"/>
                    <a:pt x="1096" y="9"/>
                  </a:cubicBezTo>
                  <a:cubicBezTo>
                    <a:pt x="634" y="66"/>
                    <a:pt x="251" y="396"/>
                    <a:pt x="125" y="846"/>
                  </a:cubicBezTo>
                  <a:cubicBezTo>
                    <a:pt x="0" y="1295"/>
                    <a:pt x="158" y="1775"/>
                    <a:pt x="526" y="2063"/>
                  </a:cubicBezTo>
                  <a:cubicBezTo>
                    <a:pt x="737" y="2228"/>
                    <a:pt x="987" y="2308"/>
                    <a:pt x="1235" y="2308"/>
                  </a:cubicBezTo>
                  <a:cubicBezTo>
                    <a:pt x="1578" y="2308"/>
                    <a:pt x="1918" y="2156"/>
                    <a:pt x="2146" y="1865"/>
                  </a:cubicBezTo>
                  <a:cubicBezTo>
                    <a:pt x="2433" y="1498"/>
                    <a:pt x="2471" y="994"/>
                    <a:pt x="2241" y="586"/>
                  </a:cubicBezTo>
                  <a:cubicBezTo>
                    <a:pt x="2035" y="221"/>
                    <a:pt x="1649"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10"/>
            <p:cNvSpPr/>
            <p:nvPr/>
          </p:nvSpPr>
          <p:spPr>
            <a:xfrm>
              <a:off x="-4849800" y="-1496387"/>
              <a:ext cx="61800" cy="57700"/>
            </a:xfrm>
            <a:custGeom>
              <a:rect b="b" l="l" r="r" t="t"/>
              <a:pathLst>
                <a:path extrusionOk="0" h="2308" w="2472">
                  <a:moveTo>
                    <a:pt x="1236" y="0"/>
                  </a:moveTo>
                  <a:cubicBezTo>
                    <a:pt x="1190" y="0"/>
                    <a:pt x="1144" y="3"/>
                    <a:pt x="1097" y="8"/>
                  </a:cubicBezTo>
                  <a:cubicBezTo>
                    <a:pt x="634" y="65"/>
                    <a:pt x="251" y="395"/>
                    <a:pt x="126" y="845"/>
                  </a:cubicBezTo>
                  <a:cubicBezTo>
                    <a:pt x="1" y="1294"/>
                    <a:pt x="159" y="1775"/>
                    <a:pt x="526" y="2063"/>
                  </a:cubicBezTo>
                  <a:cubicBezTo>
                    <a:pt x="737" y="2228"/>
                    <a:pt x="987" y="2308"/>
                    <a:pt x="1236" y="2308"/>
                  </a:cubicBezTo>
                  <a:cubicBezTo>
                    <a:pt x="1579" y="2308"/>
                    <a:pt x="1919" y="2156"/>
                    <a:pt x="2147" y="1865"/>
                  </a:cubicBezTo>
                  <a:cubicBezTo>
                    <a:pt x="2434" y="1498"/>
                    <a:pt x="2472" y="993"/>
                    <a:pt x="2241" y="586"/>
                  </a:cubicBezTo>
                  <a:cubicBezTo>
                    <a:pt x="2035" y="221"/>
                    <a:pt x="1649" y="0"/>
                    <a:pt x="123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10"/>
            <p:cNvSpPr/>
            <p:nvPr/>
          </p:nvSpPr>
          <p:spPr>
            <a:xfrm>
              <a:off x="-4731250" y="-1647862"/>
              <a:ext cx="61800" cy="57700"/>
            </a:xfrm>
            <a:custGeom>
              <a:rect b="b" l="l" r="r" t="t"/>
              <a:pathLst>
                <a:path extrusionOk="0" h="2308" w="2472">
                  <a:moveTo>
                    <a:pt x="1235" y="0"/>
                  </a:moveTo>
                  <a:cubicBezTo>
                    <a:pt x="1189" y="0"/>
                    <a:pt x="1143" y="3"/>
                    <a:pt x="1097" y="8"/>
                  </a:cubicBezTo>
                  <a:cubicBezTo>
                    <a:pt x="634" y="65"/>
                    <a:pt x="251" y="395"/>
                    <a:pt x="126" y="844"/>
                  </a:cubicBezTo>
                  <a:cubicBezTo>
                    <a:pt x="0" y="1294"/>
                    <a:pt x="158" y="1775"/>
                    <a:pt x="526" y="2063"/>
                  </a:cubicBezTo>
                  <a:cubicBezTo>
                    <a:pt x="737" y="2228"/>
                    <a:pt x="987" y="2308"/>
                    <a:pt x="1235" y="2308"/>
                  </a:cubicBezTo>
                  <a:cubicBezTo>
                    <a:pt x="1578" y="2308"/>
                    <a:pt x="1918" y="2156"/>
                    <a:pt x="2146" y="1865"/>
                  </a:cubicBezTo>
                  <a:cubicBezTo>
                    <a:pt x="2433" y="1497"/>
                    <a:pt x="2471" y="992"/>
                    <a:pt x="2241" y="586"/>
                  </a:cubicBezTo>
                  <a:cubicBezTo>
                    <a:pt x="2035" y="221"/>
                    <a:pt x="1649"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10"/>
            <p:cNvSpPr/>
            <p:nvPr/>
          </p:nvSpPr>
          <p:spPr>
            <a:xfrm>
              <a:off x="-4698325" y="-1377862"/>
              <a:ext cx="61800" cy="57725"/>
            </a:xfrm>
            <a:custGeom>
              <a:rect b="b" l="l" r="r" t="t"/>
              <a:pathLst>
                <a:path extrusionOk="0" h="2309" w="2472">
                  <a:moveTo>
                    <a:pt x="1236" y="1"/>
                  </a:moveTo>
                  <a:cubicBezTo>
                    <a:pt x="1190" y="1"/>
                    <a:pt x="1144" y="3"/>
                    <a:pt x="1097" y="9"/>
                  </a:cubicBezTo>
                  <a:cubicBezTo>
                    <a:pt x="634" y="66"/>
                    <a:pt x="251" y="396"/>
                    <a:pt x="126" y="846"/>
                  </a:cubicBezTo>
                  <a:cubicBezTo>
                    <a:pt x="1" y="1295"/>
                    <a:pt x="159" y="1775"/>
                    <a:pt x="527" y="2064"/>
                  </a:cubicBezTo>
                  <a:cubicBezTo>
                    <a:pt x="737" y="2228"/>
                    <a:pt x="987" y="2308"/>
                    <a:pt x="1236" y="2308"/>
                  </a:cubicBezTo>
                  <a:cubicBezTo>
                    <a:pt x="1579" y="2308"/>
                    <a:pt x="1919" y="2156"/>
                    <a:pt x="2147" y="1865"/>
                  </a:cubicBezTo>
                  <a:cubicBezTo>
                    <a:pt x="2434" y="1498"/>
                    <a:pt x="2472" y="994"/>
                    <a:pt x="2241" y="587"/>
                  </a:cubicBezTo>
                  <a:cubicBezTo>
                    <a:pt x="2036" y="222"/>
                    <a:pt x="1649"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10"/>
            <p:cNvSpPr/>
            <p:nvPr/>
          </p:nvSpPr>
          <p:spPr>
            <a:xfrm>
              <a:off x="-4579775" y="-1529337"/>
              <a:ext cx="61800" cy="57725"/>
            </a:xfrm>
            <a:custGeom>
              <a:rect b="b" l="l" r="r" t="t"/>
              <a:pathLst>
                <a:path extrusionOk="0" h="2309" w="2472">
                  <a:moveTo>
                    <a:pt x="1236" y="1"/>
                  </a:moveTo>
                  <a:cubicBezTo>
                    <a:pt x="1190" y="1"/>
                    <a:pt x="1144" y="3"/>
                    <a:pt x="1098" y="9"/>
                  </a:cubicBezTo>
                  <a:cubicBezTo>
                    <a:pt x="634" y="66"/>
                    <a:pt x="251" y="396"/>
                    <a:pt x="126" y="845"/>
                  </a:cubicBezTo>
                  <a:cubicBezTo>
                    <a:pt x="0" y="1295"/>
                    <a:pt x="159" y="1775"/>
                    <a:pt x="526" y="2064"/>
                  </a:cubicBezTo>
                  <a:cubicBezTo>
                    <a:pt x="738" y="2228"/>
                    <a:pt x="988" y="2309"/>
                    <a:pt x="1237" y="2309"/>
                  </a:cubicBezTo>
                  <a:cubicBezTo>
                    <a:pt x="1579" y="2309"/>
                    <a:pt x="1918" y="2157"/>
                    <a:pt x="2146" y="1865"/>
                  </a:cubicBezTo>
                  <a:cubicBezTo>
                    <a:pt x="2433" y="1498"/>
                    <a:pt x="2471" y="994"/>
                    <a:pt x="2242" y="587"/>
                  </a:cubicBezTo>
                  <a:cubicBezTo>
                    <a:pt x="2035" y="221"/>
                    <a:pt x="1649"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10"/>
            <p:cNvSpPr/>
            <p:nvPr/>
          </p:nvSpPr>
          <p:spPr>
            <a:xfrm>
              <a:off x="-4749325" y="-1782912"/>
              <a:ext cx="65100" cy="57750"/>
            </a:xfrm>
            <a:custGeom>
              <a:rect b="b" l="l" r="r" t="t"/>
              <a:pathLst>
                <a:path extrusionOk="0" h="2310" w="2604">
                  <a:moveTo>
                    <a:pt x="1302" y="1"/>
                  </a:moveTo>
                  <a:cubicBezTo>
                    <a:pt x="959" y="1"/>
                    <a:pt x="620" y="153"/>
                    <a:pt x="392" y="444"/>
                  </a:cubicBezTo>
                  <a:cubicBezTo>
                    <a:pt x="0" y="946"/>
                    <a:pt x="89" y="1672"/>
                    <a:pt x="591" y="2063"/>
                  </a:cubicBezTo>
                  <a:cubicBezTo>
                    <a:pt x="802" y="2229"/>
                    <a:pt x="1052" y="2309"/>
                    <a:pt x="1301" y="2309"/>
                  </a:cubicBezTo>
                  <a:cubicBezTo>
                    <a:pt x="1644" y="2309"/>
                    <a:pt x="1983" y="2157"/>
                    <a:pt x="2210" y="1866"/>
                  </a:cubicBezTo>
                  <a:cubicBezTo>
                    <a:pt x="2604" y="1364"/>
                    <a:pt x="2515" y="639"/>
                    <a:pt x="2013" y="247"/>
                  </a:cubicBezTo>
                  <a:cubicBezTo>
                    <a:pt x="1802" y="81"/>
                    <a:pt x="1551" y="1"/>
                    <a:pt x="1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10"/>
            <p:cNvSpPr/>
            <p:nvPr/>
          </p:nvSpPr>
          <p:spPr>
            <a:xfrm>
              <a:off x="-4596250" y="-1664337"/>
              <a:ext cx="61800" cy="57700"/>
            </a:xfrm>
            <a:custGeom>
              <a:rect b="b" l="l" r="r" t="t"/>
              <a:pathLst>
                <a:path extrusionOk="0" h="2308" w="2472">
                  <a:moveTo>
                    <a:pt x="1237" y="0"/>
                  </a:moveTo>
                  <a:cubicBezTo>
                    <a:pt x="1191" y="0"/>
                    <a:pt x="1145" y="3"/>
                    <a:pt x="1098" y="9"/>
                  </a:cubicBezTo>
                  <a:cubicBezTo>
                    <a:pt x="634" y="66"/>
                    <a:pt x="251" y="396"/>
                    <a:pt x="126" y="844"/>
                  </a:cubicBezTo>
                  <a:cubicBezTo>
                    <a:pt x="1" y="1295"/>
                    <a:pt x="159" y="1775"/>
                    <a:pt x="527" y="2063"/>
                  </a:cubicBezTo>
                  <a:cubicBezTo>
                    <a:pt x="738" y="2228"/>
                    <a:pt x="988" y="2308"/>
                    <a:pt x="1236" y="2308"/>
                  </a:cubicBezTo>
                  <a:cubicBezTo>
                    <a:pt x="1579" y="2308"/>
                    <a:pt x="1918" y="2156"/>
                    <a:pt x="2146" y="1865"/>
                  </a:cubicBezTo>
                  <a:cubicBezTo>
                    <a:pt x="2433" y="1497"/>
                    <a:pt x="2471" y="992"/>
                    <a:pt x="2243" y="586"/>
                  </a:cubicBezTo>
                  <a:cubicBezTo>
                    <a:pt x="2035" y="221"/>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10"/>
            <p:cNvSpPr/>
            <p:nvPr/>
          </p:nvSpPr>
          <p:spPr>
            <a:xfrm>
              <a:off x="-5127825" y="-1831437"/>
              <a:ext cx="17150" cy="18575"/>
            </a:xfrm>
            <a:custGeom>
              <a:rect b="b" l="l" r="r" t="t"/>
              <a:pathLst>
                <a:path extrusionOk="0" h="743" w="686">
                  <a:moveTo>
                    <a:pt x="686" y="0"/>
                  </a:moveTo>
                  <a:cubicBezTo>
                    <a:pt x="452" y="240"/>
                    <a:pt x="224" y="487"/>
                    <a:pt x="0" y="742"/>
                  </a:cubicBezTo>
                  <a:cubicBezTo>
                    <a:pt x="333" y="617"/>
                    <a:pt x="587" y="343"/>
                    <a:pt x="68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10"/>
            <p:cNvSpPr/>
            <p:nvPr/>
          </p:nvSpPr>
          <p:spPr>
            <a:xfrm>
              <a:off x="-5017725" y="-1749962"/>
              <a:ext cx="61775" cy="57725"/>
            </a:xfrm>
            <a:custGeom>
              <a:rect b="b" l="l" r="r" t="t"/>
              <a:pathLst>
                <a:path extrusionOk="0" h="2309" w="2471">
                  <a:moveTo>
                    <a:pt x="1237" y="1"/>
                  </a:moveTo>
                  <a:cubicBezTo>
                    <a:pt x="1190" y="1"/>
                    <a:pt x="1143" y="4"/>
                    <a:pt x="1096" y="10"/>
                  </a:cubicBezTo>
                  <a:cubicBezTo>
                    <a:pt x="634" y="67"/>
                    <a:pt x="249" y="397"/>
                    <a:pt x="125" y="845"/>
                  </a:cubicBezTo>
                  <a:cubicBezTo>
                    <a:pt x="0" y="1296"/>
                    <a:pt x="158" y="1776"/>
                    <a:pt x="525" y="2064"/>
                  </a:cubicBezTo>
                  <a:cubicBezTo>
                    <a:pt x="736" y="2229"/>
                    <a:pt x="986" y="2309"/>
                    <a:pt x="1235" y="2309"/>
                  </a:cubicBezTo>
                  <a:cubicBezTo>
                    <a:pt x="1578" y="2309"/>
                    <a:pt x="1918" y="2157"/>
                    <a:pt x="2146" y="1866"/>
                  </a:cubicBezTo>
                  <a:cubicBezTo>
                    <a:pt x="2433" y="1498"/>
                    <a:pt x="2471" y="993"/>
                    <a:pt x="2241" y="587"/>
                  </a:cubicBezTo>
                  <a:cubicBezTo>
                    <a:pt x="2035" y="223"/>
                    <a:pt x="1649" y="1"/>
                    <a:pt x="123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10"/>
            <p:cNvSpPr/>
            <p:nvPr/>
          </p:nvSpPr>
          <p:spPr>
            <a:xfrm>
              <a:off x="-5152750" y="-1733487"/>
              <a:ext cx="61800" cy="57725"/>
            </a:xfrm>
            <a:custGeom>
              <a:rect b="b" l="l" r="r" t="t"/>
              <a:pathLst>
                <a:path extrusionOk="0" h="2309" w="2472">
                  <a:moveTo>
                    <a:pt x="1238" y="1"/>
                  </a:moveTo>
                  <a:cubicBezTo>
                    <a:pt x="1191" y="1"/>
                    <a:pt x="1144" y="4"/>
                    <a:pt x="1097" y="9"/>
                  </a:cubicBezTo>
                  <a:cubicBezTo>
                    <a:pt x="634" y="66"/>
                    <a:pt x="250" y="396"/>
                    <a:pt x="125" y="845"/>
                  </a:cubicBezTo>
                  <a:cubicBezTo>
                    <a:pt x="1" y="1295"/>
                    <a:pt x="159" y="1776"/>
                    <a:pt x="526" y="2063"/>
                  </a:cubicBezTo>
                  <a:cubicBezTo>
                    <a:pt x="737" y="2228"/>
                    <a:pt x="988" y="2308"/>
                    <a:pt x="1236" y="2308"/>
                  </a:cubicBezTo>
                  <a:cubicBezTo>
                    <a:pt x="1579" y="2308"/>
                    <a:pt x="1918" y="2156"/>
                    <a:pt x="2145" y="1866"/>
                  </a:cubicBezTo>
                  <a:cubicBezTo>
                    <a:pt x="2434" y="1498"/>
                    <a:pt x="2472" y="993"/>
                    <a:pt x="2241" y="587"/>
                  </a:cubicBezTo>
                  <a:cubicBezTo>
                    <a:pt x="2036" y="223"/>
                    <a:pt x="1649"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10"/>
            <p:cNvSpPr/>
            <p:nvPr/>
          </p:nvSpPr>
          <p:spPr>
            <a:xfrm>
              <a:off x="-5034200" y="-1884962"/>
              <a:ext cx="61800" cy="57725"/>
            </a:xfrm>
            <a:custGeom>
              <a:rect b="b" l="l" r="r" t="t"/>
              <a:pathLst>
                <a:path extrusionOk="0" h="2309" w="2472">
                  <a:moveTo>
                    <a:pt x="1238" y="1"/>
                  </a:moveTo>
                  <a:cubicBezTo>
                    <a:pt x="1191" y="1"/>
                    <a:pt x="1144" y="4"/>
                    <a:pt x="1097" y="9"/>
                  </a:cubicBezTo>
                  <a:cubicBezTo>
                    <a:pt x="634" y="66"/>
                    <a:pt x="251" y="395"/>
                    <a:pt x="126" y="845"/>
                  </a:cubicBezTo>
                  <a:cubicBezTo>
                    <a:pt x="0" y="1295"/>
                    <a:pt x="158" y="1776"/>
                    <a:pt x="525" y="2063"/>
                  </a:cubicBezTo>
                  <a:cubicBezTo>
                    <a:pt x="736" y="2228"/>
                    <a:pt x="987" y="2308"/>
                    <a:pt x="1236" y="2308"/>
                  </a:cubicBezTo>
                  <a:cubicBezTo>
                    <a:pt x="1579" y="2308"/>
                    <a:pt x="1918" y="2156"/>
                    <a:pt x="2146" y="1865"/>
                  </a:cubicBezTo>
                  <a:cubicBezTo>
                    <a:pt x="2433" y="1498"/>
                    <a:pt x="2471" y="993"/>
                    <a:pt x="2241" y="587"/>
                  </a:cubicBezTo>
                  <a:cubicBezTo>
                    <a:pt x="2035" y="222"/>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10"/>
            <p:cNvSpPr/>
            <p:nvPr/>
          </p:nvSpPr>
          <p:spPr>
            <a:xfrm>
              <a:off x="-5001275" y="-1614937"/>
              <a:ext cx="61800" cy="57725"/>
            </a:xfrm>
            <a:custGeom>
              <a:rect b="b" l="l" r="r" t="t"/>
              <a:pathLst>
                <a:path extrusionOk="0" h="2309" w="2472">
                  <a:moveTo>
                    <a:pt x="1236" y="1"/>
                  </a:moveTo>
                  <a:cubicBezTo>
                    <a:pt x="1190" y="1"/>
                    <a:pt x="1143" y="3"/>
                    <a:pt x="1097" y="9"/>
                  </a:cubicBezTo>
                  <a:cubicBezTo>
                    <a:pt x="634" y="66"/>
                    <a:pt x="251" y="396"/>
                    <a:pt x="126" y="845"/>
                  </a:cubicBezTo>
                  <a:cubicBezTo>
                    <a:pt x="1" y="1295"/>
                    <a:pt x="159" y="1775"/>
                    <a:pt x="526" y="2064"/>
                  </a:cubicBezTo>
                  <a:cubicBezTo>
                    <a:pt x="737" y="2228"/>
                    <a:pt x="987" y="2308"/>
                    <a:pt x="1236" y="2308"/>
                  </a:cubicBezTo>
                  <a:cubicBezTo>
                    <a:pt x="1579" y="2308"/>
                    <a:pt x="1919" y="2156"/>
                    <a:pt x="2147" y="1865"/>
                  </a:cubicBezTo>
                  <a:cubicBezTo>
                    <a:pt x="2434" y="1497"/>
                    <a:pt x="2472" y="993"/>
                    <a:pt x="2241" y="587"/>
                  </a:cubicBezTo>
                  <a:cubicBezTo>
                    <a:pt x="2035" y="221"/>
                    <a:pt x="1648"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10"/>
            <p:cNvSpPr/>
            <p:nvPr/>
          </p:nvSpPr>
          <p:spPr>
            <a:xfrm>
              <a:off x="-4882725" y="-1766412"/>
              <a:ext cx="61800" cy="57700"/>
            </a:xfrm>
            <a:custGeom>
              <a:rect b="b" l="l" r="r" t="t"/>
              <a:pathLst>
                <a:path extrusionOk="0" h="2308" w="2472">
                  <a:moveTo>
                    <a:pt x="1237" y="0"/>
                  </a:moveTo>
                  <a:cubicBezTo>
                    <a:pt x="1191" y="0"/>
                    <a:pt x="1144" y="3"/>
                    <a:pt x="1097" y="9"/>
                  </a:cubicBezTo>
                  <a:cubicBezTo>
                    <a:pt x="634" y="66"/>
                    <a:pt x="251" y="396"/>
                    <a:pt x="126" y="845"/>
                  </a:cubicBezTo>
                  <a:cubicBezTo>
                    <a:pt x="0" y="1295"/>
                    <a:pt x="158" y="1775"/>
                    <a:pt x="526" y="2062"/>
                  </a:cubicBezTo>
                  <a:cubicBezTo>
                    <a:pt x="737" y="2228"/>
                    <a:pt x="988" y="2308"/>
                    <a:pt x="1236" y="2308"/>
                  </a:cubicBezTo>
                  <a:cubicBezTo>
                    <a:pt x="1579" y="2308"/>
                    <a:pt x="1918" y="2156"/>
                    <a:pt x="2146" y="1865"/>
                  </a:cubicBezTo>
                  <a:cubicBezTo>
                    <a:pt x="2433" y="1497"/>
                    <a:pt x="2471" y="993"/>
                    <a:pt x="2241" y="587"/>
                  </a:cubicBezTo>
                  <a:cubicBezTo>
                    <a:pt x="2035" y="222"/>
                    <a:pt x="1650"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10"/>
            <p:cNvSpPr/>
            <p:nvPr/>
          </p:nvSpPr>
          <p:spPr>
            <a:xfrm>
              <a:off x="-4899200" y="-1901437"/>
              <a:ext cx="61800" cy="57725"/>
            </a:xfrm>
            <a:custGeom>
              <a:rect b="b" l="l" r="r" t="t"/>
              <a:pathLst>
                <a:path extrusionOk="0" h="2309" w="2472">
                  <a:moveTo>
                    <a:pt x="1238" y="1"/>
                  </a:moveTo>
                  <a:cubicBezTo>
                    <a:pt x="1191" y="1"/>
                    <a:pt x="1144" y="4"/>
                    <a:pt x="1097" y="10"/>
                  </a:cubicBezTo>
                  <a:cubicBezTo>
                    <a:pt x="634" y="66"/>
                    <a:pt x="251" y="396"/>
                    <a:pt x="126" y="845"/>
                  </a:cubicBezTo>
                  <a:cubicBezTo>
                    <a:pt x="1" y="1295"/>
                    <a:pt x="159" y="1776"/>
                    <a:pt x="527" y="2063"/>
                  </a:cubicBezTo>
                  <a:cubicBezTo>
                    <a:pt x="737" y="2228"/>
                    <a:pt x="988" y="2309"/>
                    <a:pt x="1237" y="2309"/>
                  </a:cubicBezTo>
                  <a:cubicBezTo>
                    <a:pt x="1579" y="2309"/>
                    <a:pt x="1919" y="2157"/>
                    <a:pt x="2146" y="1866"/>
                  </a:cubicBezTo>
                  <a:cubicBezTo>
                    <a:pt x="2433" y="1498"/>
                    <a:pt x="2471" y="993"/>
                    <a:pt x="2241" y="587"/>
                  </a:cubicBezTo>
                  <a:cubicBezTo>
                    <a:pt x="2036" y="223"/>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10"/>
            <p:cNvSpPr/>
            <p:nvPr/>
          </p:nvSpPr>
          <p:spPr>
            <a:xfrm>
              <a:off x="-4629950" y="-1934287"/>
              <a:ext cx="63850" cy="57650"/>
            </a:xfrm>
            <a:custGeom>
              <a:rect b="b" l="l" r="r" t="t"/>
              <a:pathLst>
                <a:path extrusionOk="0" h="2306" w="2554">
                  <a:moveTo>
                    <a:pt x="1264" y="1"/>
                  </a:moveTo>
                  <a:cubicBezTo>
                    <a:pt x="807" y="1"/>
                    <a:pt x="387" y="272"/>
                    <a:pt x="204" y="701"/>
                  </a:cubicBezTo>
                  <a:cubicBezTo>
                    <a:pt x="1" y="1182"/>
                    <a:pt x="145" y="1740"/>
                    <a:pt x="557" y="2059"/>
                  </a:cubicBezTo>
                  <a:cubicBezTo>
                    <a:pt x="768" y="2225"/>
                    <a:pt x="1019" y="2305"/>
                    <a:pt x="1268" y="2305"/>
                  </a:cubicBezTo>
                  <a:cubicBezTo>
                    <a:pt x="1610" y="2305"/>
                    <a:pt x="1949" y="2153"/>
                    <a:pt x="2177" y="1862"/>
                  </a:cubicBezTo>
                  <a:cubicBezTo>
                    <a:pt x="2554" y="1380"/>
                    <a:pt x="2488" y="689"/>
                    <a:pt x="2028" y="287"/>
                  </a:cubicBezTo>
                  <a:lnTo>
                    <a:pt x="1967" y="259"/>
                  </a:lnTo>
                  <a:cubicBezTo>
                    <a:pt x="1787" y="175"/>
                    <a:pt x="1609" y="91"/>
                    <a:pt x="1428" y="12"/>
                  </a:cubicBezTo>
                  <a:cubicBezTo>
                    <a:pt x="1373" y="4"/>
                    <a:pt x="1318" y="1"/>
                    <a:pt x="126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10"/>
            <p:cNvSpPr/>
            <p:nvPr/>
          </p:nvSpPr>
          <p:spPr>
            <a:xfrm>
              <a:off x="-4477700" y="-1815837"/>
              <a:ext cx="61775" cy="57725"/>
            </a:xfrm>
            <a:custGeom>
              <a:rect b="b" l="l" r="r" t="t"/>
              <a:pathLst>
                <a:path extrusionOk="0" h="2309" w="2471">
                  <a:moveTo>
                    <a:pt x="1238" y="1"/>
                  </a:moveTo>
                  <a:cubicBezTo>
                    <a:pt x="1192" y="1"/>
                    <a:pt x="1145" y="4"/>
                    <a:pt x="1098" y="10"/>
                  </a:cubicBezTo>
                  <a:cubicBezTo>
                    <a:pt x="635" y="66"/>
                    <a:pt x="251" y="396"/>
                    <a:pt x="125" y="845"/>
                  </a:cubicBezTo>
                  <a:cubicBezTo>
                    <a:pt x="0" y="1295"/>
                    <a:pt x="158" y="1776"/>
                    <a:pt x="526" y="2063"/>
                  </a:cubicBezTo>
                  <a:cubicBezTo>
                    <a:pt x="737" y="2228"/>
                    <a:pt x="988" y="2309"/>
                    <a:pt x="1237" y="2309"/>
                  </a:cubicBezTo>
                  <a:cubicBezTo>
                    <a:pt x="1580" y="2309"/>
                    <a:pt x="1919" y="2157"/>
                    <a:pt x="2146" y="1866"/>
                  </a:cubicBezTo>
                  <a:cubicBezTo>
                    <a:pt x="2434" y="1498"/>
                    <a:pt x="2471" y="993"/>
                    <a:pt x="2242" y="587"/>
                  </a:cubicBezTo>
                  <a:cubicBezTo>
                    <a:pt x="2035" y="223"/>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10"/>
            <p:cNvSpPr/>
            <p:nvPr/>
          </p:nvSpPr>
          <p:spPr>
            <a:xfrm>
              <a:off x="-4612725" y="-1799337"/>
              <a:ext cx="61800" cy="57725"/>
            </a:xfrm>
            <a:custGeom>
              <a:rect b="b" l="l" r="r" t="t"/>
              <a:pathLst>
                <a:path extrusionOk="0" h="2309" w="2472">
                  <a:moveTo>
                    <a:pt x="1238" y="1"/>
                  </a:moveTo>
                  <a:cubicBezTo>
                    <a:pt x="1191" y="1"/>
                    <a:pt x="1144" y="4"/>
                    <a:pt x="1097" y="10"/>
                  </a:cubicBezTo>
                  <a:cubicBezTo>
                    <a:pt x="634" y="65"/>
                    <a:pt x="250" y="395"/>
                    <a:pt x="126" y="845"/>
                  </a:cubicBezTo>
                  <a:cubicBezTo>
                    <a:pt x="1" y="1296"/>
                    <a:pt x="159" y="1776"/>
                    <a:pt x="527" y="2063"/>
                  </a:cubicBezTo>
                  <a:cubicBezTo>
                    <a:pt x="738" y="2228"/>
                    <a:pt x="988" y="2308"/>
                    <a:pt x="1237" y="2308"/>
                  </a:cubicBezTo>
                  <a:cubicBezTo>
                    <a:pt x="1580" y="2308"/>
                    <a:pt x="1919" y="2156"/>
                    <a:pt x="2147" y="1864"/>
                  </a:cubicBezTo>
                  <a:cubicBezTo>
                    <a:pt x="2434" y="1497"/>
                    <a:pt x="2472" y="992"/>
                    <a:pt x="2241" y="586"/>
                  </a:cubicBezTo>
                  <a:cubicBezTo>
                    <a:pt x="2035" y="222"/>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10"/>
            <p:cNvSpPr/>
            <p:nvPr/>
          </p:nvSpPr>
          <p:spPr>
            <a:xfrm>
              <a:off x="-4461250" y="-1680787"/>
              <a:ext cx="61800" cy="57725"/>
            </a:xfrm>
            <a:custGeom>
              <a:rect b="b" l="l" r="r" t="t"/>
              <a:pathLst>
                <a:path extrusionOk="0" h="2309" w="2472">
                  <a:moveTo>
                    <a:pt x="1238" y="0"/>
                  </a:moveTo>
                  <a:cubicBezTo>
                    <a:pt x="1191" y="0"/>
                    <a:pt x="1144" y="3"/>
                    <a:pt x="1097" y="9"/>
                  </a:cubicBezTo>
                  <a:cubicBezTo>
                    <a:pt x="634" y="66"/>
                    <a:pt x="251" y="396"/>
                    <a:pt x="126" y="845"/>
                  </a:cubicBezTo>
                  <a:cubicBezTo>
                    <a:pt x="1" y="1295"/>
                    <a:pt x="159" y="1775"/>
                    <a:pt x="527" y="2063"/>
                  </a:cubicBezTo>
                  <a:cubicBezTo>
                    <a:pt x="738" y="2228"/>
                    <a:pt x="989" y="2308"/>
                    <a:pt x="1237" y="2308"/>
                  </a:cubicBezTo>
                  <a:cubicBezTo>
                    <a:pt x="1580" y="2308"/>
                    <a:pt x="1920" y="2156"/>
                    <a:pt x="2147" y="1864"/>
                  </a:cubicBezTo>
                  <a:cubicBezTo>
                    <a:pt x="2434" y="1496"/>
                    <a:pt x="2472" y="992"/>
                    <a:pt x="2242" y="586"/>
                  </a:cubicBezTo>
                  <a:cubicBezTo>
                    <a:pt x="2036" y="221"/>
                    <a:pt x="1650" y="0"/>
                    <a:pt x="123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10"/>
            <p:cNvSpPr/>
            <p:nvPr/>
          </p:nvSpPr>
          <p:spPr>
            <a:xfrm>
              <a:off x="-4764200" y="-1917887"/>
              <a:ext cx="61800" cy="57700"/>
            </a:xfrm>
            <a:custGeom>
              <a:rect b="b" l="l" r="r" t="t"/>
              <a:pathLst>
                <a:path extrusionOk="0" h="2308" w="2472">
                  <a:moveTo>
                    <a:pt x="1239" y="0"/>
                  </a:moveTo>
                  <a:cubicBezTo>
                    <a:pt x="1192" y="0"/>
                    <a:pt x="1145" y="3"/>
                    <a:pt x="1098" y="9"/>
                  </a:cubicBezTo>
                  <a:cubicBezTo>
                    <a:pt x="634" y="66"/>
                    <a:pt x="251" y="396"/>
                    <a:pt x="126" y="845"/>
                  </a:cubicBezTo>
                  <a:cubicBezTo>
                    <a:pt x="1" y="1295"/>
                    <a:pt x="159" y="1775"/>
                    <a:pt x="527" y="2062"/>
                  </a:cubicBezTo>
                  <a:cubicBezTo>
                    <a:pt x="738" y="2228"/>
                    <a:pt x="989" y="2308"/>
                    <a:pt x="1237" y="2308"/>
                  </a:cubicBezTo>
                  <a:cubicBezTo>
                    <a:pt x="1580" y="2308"/>
                    <a:pt x="1919" y="2156"/>
                    <a:pt x="2147" y="1865"/>
                  </a:cubicBezTo>
                  <a:cubicBezTo>
                    <a:pt x="2434" y="1497"/>
                    <a:pt x="2472" y="993"/>
                    <a:pt x="2243" y="587"/>
                  </a:cubicBezTo>
                  <a:cubicBezTo>
                    <a:pt x="2036" y="222"/>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slideLayout" Target="../slideLayouts/slideLayout33.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35" Type="http://schemas.openxmlformats.org/officeDocument/2006/relationships/slideLayout" Target="../slideLayouts/slideLayout35.xml"/><Relationship Id="rId12" Type="http://schemas.openxmlformats.org/officeDocument/2006/relationships/slideLayout" Target="../slideLayouts/slideLayout12.xml"/><Relationship Id="rId34" Type="http://schemas.openxmlformats.org/officeDocument/2006/relationships/slideLayout" Target="../slideLayouts/slideLayout34.xml"/><Relationship Id="rId15" Type="http://schemas.openxmlformats.org/officeDocument/2006/relationships/slideLayout" Target="../slideLayouts/slideLayout15.xml"/><Relationship Id="rId37" Type="http://schemas.openxmlformats.org/officeDocument/2006/relationships/slideLayout" Target="../slideLayouts/slideLayout37.xml"/><Relationship Id="rId14" Type="http://schemas.openxmlformats.org/officeDocument/2006/relationships/slideLayout" Target="../slideLayouts/slideLayout14.xml"/><Relationship Id="rId36" Type="http://schemas.openxmlformats.org/officeDocument/2006/relationships/slideLayout" Target="../slideLayouts/slideLayout36.xml"/><Relationship Id="rId17" Type="http://schemas.openxmlformats.org/officeDocument/2006/relationships/slideLayout" Target="../slideLayouts/slideLayout17.xml"/><Relationship Id="rId39" Type="http://schemas.openxmlformats.org/officeDocument/2006/relationships/theme" Target="../theme/theme2.xml"/><Relationship Id="rId16" Type="http://schemas.openxmlformats.org/officeDocument/2006/relationships/slideLayout" Target="../slideLayouts/slideLayout16.xml"/><Relationship Id="rId38" Type="http://schemas.openxmlformats.org/officeDocument/2006/relationships/slideLayout" Target="../slideLayouts/slideLayout38.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dk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lt2"/>
              </a:buClr>
              <a:buSzPts val="2800"/>
              <a:buFont typeface="Fugaz One"/>
              <a:buNone/>
              <a:defRPr sz="2800">
                <a:solidFill>
                  <a:schemeClr val="lt2"/>
                </a:solidFill>
                <a:latin typeface="Fugaz One"/>
                <a:ea typeface="Fugaz One"/>
                <a:cs typeface="Fugaz One"/>
                <a:sym typeface="Fugaz One"/>
              </a:defRPr>
            </a:lvl1pPr>
            <a:lvl2pPr lvl="1">
              <a:spcBef>
                <a:spcPts val="0"/>
              </a:spcBef>
              <a:spcAft>
                <a:spcPts val="0"/>
              </a:spcAft>
              <a:buClr>
                <a:schemeClr val="lt2"/>
              </a:buClr>
              <a:buSzPts val="2800"/>
              <a:buFont typeface="Fugaz One"/>
              <a:buNone/>
              <a:defRPr sz="2800">
                <a:solidFill>
                  <a:schemeClr val="lt2"/>
                </a:solidFill>
                <a:latin typeface="Fugaz One"/>
                <a:ea typeface="Fugaz One"/>
                <a:cs typeface="Fugaz One"/>
                <a:sym typeface="Fugaz One"/>
              </a:defRPr>
            </a:lvl2pPr>
            <a:lvl3pPr lvl="2">
              <a:spcBef>
                <a:spcPts val="0"/>
              </a:spcBef>
              <a:spcAft>
                <a:spcPts val="0"/>
              </a:spcAft>
              <a:buClr>
                <a:schemeClr val="lt2"/>
              </a:buClr>
              <a:buSzPts val="2800"/>
              <a:buFont typeface="Fugaz One"/>
              <a:buNone/>
              <a:defRPr sz="2800">
                <a:solidFill>
                  <a:schemeClr val="lt2"/>
                </a:solidFill>
                <a:latin typeface="Fugaz One"/>
                <a:ea typeface="Fugaz One"/>
                <a:cs typeface="Fugaz One"/>
                <a:sym typeface="Fugaz One"/>
              </a:defRPr>
            </a:lvl3pPr>
            <a:lvl4pPr lvl="3">
              <a:spcBef>
                <a:spcPts val="0"/>
              </a:spcBef>
              <a:spcAft>
                <a:spcPts val="0"/>
              </a:spcAft>
              <a:buClr>
                <a:schemeClr val="lt2"/>
              </a:buClr>
              <a:buSzPts val="2800"/>
              <a:buFont typeface="Fugaz One"/>
              <a:buNone/>
              <a:defRPr sz="2800">
                <a:solidFill>
                  <a:schemeClr val="lt2"/>
                </a:solidFill>
                <a:latin typeface="Fugaz One"/>
                <a:ea typeface="Fugaz One"/>
                <a:cs typeface="Fugaz One"/>
                <a:sym typeface="Fugaz One"/>
              </a:defRPr>
            </a:lvl4pPr>
            <a:lvl5pPr lvl="4">
              <a:spcBef>
                <a:spcPts val="0"/>
              </a:spcBef>
              <a:spcAft>
                <a:spcPts val="0"/>
              </a:spcAft>
              <a:buClr>
                <a:schemeClr val="lt2"/>
              </a:buClr>
              <a:buSzPts val="2800"/>
              <a:buFont typeface="Fugaz One"/>
              <a:buNone/>
              <a:defRPr sz="2800">
                <a:solidFill>
                  <a:schemeClr val="lt2"/>
                </a:solidFill>
                <a:latin typeface="Fugaz One"/>
                <a:ea typeface="Fugaz One"/>
                <a:cs typeface="Fugaz One"/>
                <a:sym typeface="Fugaz One"/>
              </a:defRPr>
            </a:lvl5pPr>
            <a:lvl6pPr lvl="5">
              <a:spcBef>
                <a:spcPts val="0"/>
              </a:spcBef>
              <a:spcAft>
                <a:spcPts val="0"/>
              </a:spcAft>
              <a:buClr>
                <a:schemeClr val="lt2"/>
              </a:buClr>
              <a:buSzPts val="2800"/>
              <a:buFont typeface="Fugaz One"/>
              <a:buNone/>
              <a:defRPr sz="2800">
                <a:solidFill>
                  <a:schemeClr val="lt2"/>
                </a:solidFill>
                <a:latin typeface="Fugaz One"/>
                <a:ea typeface="Fugaz One"/>
                <a:cs typeface="Fugaz One"/>
                <a:sym typeface="Fugaz One"/>
              </a:defRPr>
            </a:lvl6pPr>
            <a:lvl7pPr lvl="6">
              <a:spcBef>
                <a:spcPts val="0"/>
              </a:spcBef>
              <a:spcAft>
                <a:spcPts val="0"/>
              </a:spcAft>
              <a:buClr>
                <a:schemeClr val="lt2"/>
              </a:buClr>
              <a:buSzPts val="2800"/>
              <a:buFont typeface="Fugaz One"/>
              <a:buNone/>
              <a:defRPr sz="2800">
                <a:solidFill>
                  <a:schemeClr val="lt2"/>
                </a:solidFill>
                <a:latin typeface="Fugaz One"/>
                <a:ea typeface="Fugaz One"/>
                <a:cs typeface="Fugaz One"/>
                <a:sym typeface="Fugaz One"/>
              </a:defRPr>
            </a:lvl7pPr>
            <a:lvl8pPr lvl="7">
              <a:spcBef>
                <a:spcPts val="0"/>
              </a:spcBef>
              <a:spcAft>
                <a:spcPts val="0"/>
              </a:spcAft>
              <a:buClr>
                <a:schemeClr val="lt2"/>
              </a:buClr>
              <a:buSzPts val="2800"/>
              <a:buFont typeface="Fugaz One"/>
              <a:buNone/>
              <a:defRPr sz="2800">
                <a:solidFill>
                  <a:schemeClr val="lt2"/>
                </a:solidFill>
                <a:latin typeface="Fugaz One"/>
                <a:ea typeface="Fugaz One"/>
                <a:cs typeface="Fugaz One"/>
                <a:sym typeface="Fugaz One"/>
              </a:defRPr>
            </a:lvl8pPr>
            <a:lvl9pPr lvl="8">
              <a:spcBef>
                <a:spcPts val="0"/>
              </a:spcBef>
              <a:spcAft>
                <a:spcPts val="0"/>
              </a:spcAft>
              <a:buClr>
                <a:schemeClr val="lt2"/>
              </a:buClr>
              <a:buSzPts val="2800"/>
              <a:buFont typeface="Fugaz One"/>
              <a:buNone/>
              <a:defRPr sz="2800">
                <a:solidFill>
                  <a:schemeClr val="lt2"/>
                </a:solidFill>
                <a:latin typeface="Fugaz One"/>
                <a:ea typeface="Fugaz One"/>
                <a:cs typeface="Fugaz One"/>
                <a:sym typeface="Fugaz One"/>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a:lnSpc>
                <a:spcPct val="100000"/>
              </a:lnSpc>
              <a:spcBef>
                <a:spcPts val="0"/>
              </a:spcBef>
              <a:spcAft>
                <a:spcPts val="0"/>
              </a:spcAft>
              <a:buClr>
                <a:schemeClr val="lt2"/>
              </a:buClr>
              <a:buSzPts val="1800"/>
              <a:buFont typeface="Open Sans"/>
              <a:buChar char="●"/>
              <a:defRPr sz="1800">
                <a:solidFill>
                  <a:schemeClr val="lt2"/>
                </a:solidFill>
                <a:latin typeface="Open Sans"/>
                <a:ea typeface="Open Sans"/>
                <a:cs typeface="Open Sans"/>
                <a:sym typeface="Open Sans"/>
              </a:defRPr>
            </a:lvl1pPr>
            <a:lvl2pPr indent="-317500" lvl="1" marL="914400">
              <a:lnSpc>
                <a:spcPct val="100000"/>
              </a:lnSpc>
              <a:spcBef>
                <a:spcPts val="1600"/>
              </a:spcBef>
              <a:spcAft>
                <a:spcPts val="0"/>
              </a:spcAft>
              <a:buClr>
                <a:schemeClr val="lt2"/>
              </a:buClr>
              <a:buSzPts val="1400"/>
              <a:buFont typeface="Open Sans"/>
              <a:buChar char="○"/>
              <a:defRPr>
                <a:solidFill>
                  <a:schemeClr val="lt2"/>
                </a:solidFill>
                <a:latin typeface="Open Sans"/>
                <a:ea typeface="Open Sans"/>
                <a:cs typeface="Open Sans"/>
                <a:sym typeface="Open Sans"/>
              </a:defRPr>
            </a:lvl2pPr>
            <a:lvl3pPr indent="-317500" lvl="2" marL="1371600">
              <a:lnSpc>
                <a:spcPct val="100000"/>
              </a:lnSpc>
              <a:spcBef>
                <a:spcPts val="1600"/>
              </a:spcBef>
              <a:spcAft>
                <a:spcPts val="0"/>
              </a:spcAft>
              <a:buClr>
                <a:schemeClr val="lt2"/>
              </a:buClr>
              <a:buSzPts val="1400"/>
              <a:buFont typeface="Open Sans"/>
              <a:buChar char="■"/>
              <a:defRPr>
                <a:solidFill>
                  <a:schemeClr val="lt2"/>
                </a:solidFill>
                <a:latin typeface="Open Sans"/>
                <a:ea typeface="Open Sans"/>
                <a:cs typeface="Open Sans"/>
                <a:sym typeface="Open Sans"/>
              </a:defRPr>
            </a:lvl3pPr>
            <a:lvl4pPr indent="-317500" lvl="3" marL="1828800">
              <a:lnSpc>
                <a:spcPct val="100000"/>
              </a:lnSpc>
              <a:spcBef>
                <a:spcPts val="1600"/>
              </a:spcBef>
              <a:spcAft>
                <a:spcPts val="0"/>
              </a:spcAft>
              <a:buClr>
                <a:schemeClr val="lt2"/>
              </a:buClr>
              <a:buSzPts val="1400"/>
              <a:buFont typeface="Open Sans"/>
              <a:buChar char="●"/>
              <a:defRPr>
                <a:solidFill>
                  <a:schemeClr val="lt2"/>
                </a:solidFill>
                <a:latin typeface="Open Sans"/>
                <a:ea typeface="Open Sans"/>
                <a:cs typeface="Open Sans"/>
                <a:sym typeface="Open Sans"/>
              </a:defRPr>
            </a:lvl4pPr>
            <a:lvl5pPr indent="-317500" lvl="4" marL="2286000">
              <a:lnSpc>
                <a:spcPct val="100000"/>
              </a:lnSpc>
              <a:spcBef>
                <a:spcPts val="1600"/>
              </a:spcBef>
              <a:spcAft>
                <a:spcPts val="0"/>
              </a:spcAft>
              <a:buClr>
                <a:schemeClr val="lt2"/>
              </a:buClr>
              <a:buSzPts val="1400"/>
              <a:buFont typeface="Open Sans"/>
              <a:buChar char="○"/>
              <a:defRPr>
                <a:solidFill>
                  <a:schemeClr val="lt2"/>
                </a:solidFill>
                <a:latin typeface="Open Sans"/>
                <a:ea typeface="Open Sans"/>
                <a:cs typeface="Open Sans"/>
                <a:sym typeface="Open Sans"/>
              </a:defRPr>
            </a:lvl5pPr>
            <a:lvl6pPr indent="-317500" lvl="5" marL="2743200">
              <a:lnSpc>
                <a:spcPct val="100000"/>
              </a:lnSpc>
              <a:spcBef>
                <a:spcPts val="1600"/>
              </a:spcBef>
              <a:spcAft>
                <a:spcPts val="0"/>
              </a:spcAft>
              <a:buClr>
                <a:schemeClr val="lt2"/>
              </a:buClr>
              <a:buSzPts val="1400"/>
              <a:buFont typeface="Open Sans"/>
              <a:buChar char="■"/>
              <a:defRPr>
                <a:solidFill>
                  <a:schemeClr val="lt2"/>
                </a:solidFill>
                <a:latin typeface="Open Sans"/>
                <a:ea typeface="Open Sans"/>
                <a:cs typeface="Open Sans"/>
                <a:sym typeface="Open Sans"/>
              </a:defRPr>
            </a:lvl6pPr>
            <a:lvl7pPr indent="-317500" lvl="6" marL="3200400">
              <a:lnSpc>
                <a:spcPct val="100000"/>
              </a:lnSpc>
              <a:spcBef>
                <a:spcPts val="1600"/>
              </a:spcBef>
              <a:spcAft>
                <a:spcPts val="0"/>
              </a:spcAft>
              <a:buClr>
                <a:schemeClr val="lt2"/>
              </a:buClr>
              <a:buSzPts val="1400"/>
              <a:buFont typeface="Open Sans"/>
              <a:buChar char="●"/>
              <a:defRPr>
                <a:solidFill>
                  <a:schemeClr val="lt2"/>
                </a:solidFill>
                <a:latin typeface="Open Sans"/>
                <a:ea typeface="Open Sans"/>
                <a:cs typeface="Open Sans"/>
                <a:sym typeface="Open Sans"/>
              </a:defRPr>
            </a:lvl7pPr>
            <a:lvl8pPr indent="-317500" lvl="7" marL="3657600">
              <a:lnSpc>
                <a:spcPct val="100000"/>
              </a:lnSpc>
              <a:spcBef>
                <a:spcPts val="1600"/>
              </a:spcBef>
              <a:spcAft>
                <a:spcPts val="0"/>
              </a:spcAft>
              <a:buClr>
                <a:schemeClr val="lt2"/>
              </a:buClr>
              <a:buSzPts val="1400"/>
              <a:buFont typeface="Open Sans"/>
              <a:buChar char="○"/>
              <a:defRPr>
                <a:solidFill>
                  <a:schemeClr val="lt2"/>
                </a:solidFill>
                <a:latin typeface="Open Sans"/>
                <a:ea typeface="Open Sans"/>
                <a:cs typeface="Open Sans"/>
                <a:sym typeface="Open Sans"/>
              </a:defRPr>
            </a:lvl8pPr>
            <a:lvl9pPr indent="-317500" lvl="8" marL="4114800">
              <a:lnSpc>
                <a:spcPct val="100000"/>
              </a:lnSpc>
              <a:spcBef>
                <a:spcPts val="1600"/>
              </a:spcBef>
              <a:spcAft>
                <a:spcPts val="1600"/>
              </a:spcAft>
              <a:buClr>
                <a:schemeClr val="lt2"/>
              </a:buClr>
              <a:buSzPts val="1400"/>
              <a:buFont typeface="Open Sans"/>
              <a:buChar char="■"/>
              <a:defRPr>
                <a:solidFill>
                  <a:schemeClr val="lt2"/>
                </a:solidFill>
                <a:latin typeface="Open Sans"/>
                <a:ea typeface="Open Sans"/>
                <a:cs typeface="Open Sans"/>
                <a:sym typeface="Open Sans"/>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 id="2147483682" r:id="rId35"/>
    <p:sldLayoutId id="2147483683" r:id="rId36"/>
    <p:sldLayoutId id="2147483684" r:id="rId37"/>
    <p:sldLayoutId id="2147483685" r:id="rId38"/>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pos="2880">
          <p15:clr>
            <a:srgbClr val="FF00FF"/>
          </p15:clr>
        </p15:guide>
        <p15:guide id="2" pos="5760">
          <p15:clr>
            <a:srgbClr val="FF00FF"/>
          </p15:clr>
        </p15:guide>
        <p15:guide id="3">
          <p15:clr>
            <a:srgbClr val="FF00FF"/>
          </p15:clr>
        </p15:guide>
        <p15:guide id="4" pos="449">
          <p15:clr>
            <a:srgbClr val="FF00FF"/>
          </p15:clr>
        </p15:guide>
        <p15:guide id="5" pos="5311">
          <p15:clr>
            <a:srgbClr val="FF00FF"/>
          </p15:clr>
        </p15:guide>
        <p15:guide id="6" orient="horz" pos="1620">
          <p15:clr>
            <a:srgbClr val="FF00FF"/>
          </p15:clr>
        </p15:guide>
        <p15:guide id="7" orient="horz">
          <p15:clr>
            <a:srgbClr val="FF00FF"/>
          </p15:clr>
        </p15:guide>
        <p15:guide id="8" orient="horz" pos="3237">
          <p15:clr>
            <a:srgbClr val="FF00FF"/>
          </p15:clr>
        </p15:guide>
        <p15:guide id="9" orient="horz" pos="340">
          <p15:clr>
            <a:srgbClr val="FF00FF"/>
          </p15:clr>
        </p15:guide>
        <p15:guide id="10" orient="horz" pos="2903">
          <p15:clr>
            <a:srgbClr val="FF00FF"/>
          </p15:clr>
        </p15:guide>
      </p15:sldGuideLst>
    </p:ext>
  </p:extLst>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053" name="Shape 2053"/>
        <p:cNvGrpSpPr/>
        <p:nvPr/>
      </p:nvGrpSpPr>
      <p:grpSpPr>
        <a:xfrm>
          <a:off x="0" y="0"/>
          <a:ext cx="0" cy="0"/>
          <a:chOff x="0" y="0"/>
          <a:chExt cx="0" cy="0"/>
        </a:xfrm>
      </p:grpSpPr>
      <p:sp>
        <p:nvSpPr>
          <p:cNvPr id="2054" name="Google Shape;2054;p40"/>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2055" name="Google Shape;2055;p40"/>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6"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0.xml"/><Relationship Id="rId3" Type="http://schemas.openxmlformats.org/officeDocument/2006/relationships/image" Target="../media/image7.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1.xml"/><Relationship Id="rId3" Type="http://schemas.openxmlformats.org/officeDocument/2006/relationships/image" Target="../media/image9.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4.xml"/><Relationship Id="rId3" Type="http://schemas.openxmlformats.org/officeDocument/2006/relationships/hyperlink" Target="https://docs.google.com/spreadsheets/d/1I8Nq_7WeCIm3ZE7796ma4izPh9NF0_zLF9u8BS8S-Do/copy" TargetMode="External"/><Relationship Id="rId4" Type="http://schemas.openxmlformats.org/officeDocument/2006/relationships/image" Target="../media/image1.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5.xml"/><Relationship Id="rId3" Type="http://schemas.openxmlformats.org/officeDocument/2006/relationships/hyperlink" Target="https://docs.google.com/spreadsheets/d/1I8Nq_7WeCIm3ZE7796ma4izPh9NF0_zLF9u8BS8S-Do/copy" TargetMode="External"/><Relationship Id="rId4" Type="http://schemas.openxmlformats.org/officeDocument/2006/relationships/image" Target="../media/image2.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7.xml"/><Relationship Id="rId3" Type="http://schemas.openxmlformats.org/officeDocument/2006/relationships/image" Target="../media/image17.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6.xml"/><Relationship Id="rId5" Type="http://schemas.openxmlformats.org/officeDocument/2006/relationships/hyperlink" Target="http://bit.ly/33VAFh3" TargetMode="External"/><Relationship Id="rId6" Type="http://schemas.openxmlformats.org/officeDocument/2006/relationships/slide" Target="/ppt/slides/slide34.xml"/><Relationship Id="rId7" Type="http://schemas.openxmlformats.org/officeDocument/2006/relationships/slide" Target="/ppt/slides/slide33.xml"/><Relationship Id="rId8" Type="http://schemas.openxmlformats.org/officeDocument/2006/relationships/slide" Target="/ppt/slides/slide33.xml"/><Relationship Id="rId11" Type="http://schemas.openxmlformats.org/officeDocument/2006/relationships/slide" Target="/ppt/slides/slide38.xml"/><Relationship Id="rId10" Type="http://schemas.openxmlformats.org/officeDocument/2006/relationships/slide" Target="/ppt/slides/slide36.xml"/><Relationship Id="rId13" Type="http://schemas.openxmlformats.org/officeDocument/2006/relationships/slide" Target="/ppt/slides/slide39.xml"/><Relationship Id="rId12" Type="http://schemas.openxmlformats.org/officeDocument/2006/relationships/slide" Target="/ppt/slides/slide39.xml"/><Relationship Id="rId15"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14" Type="http://schemas.openxmlformats.org/officeDocument/2006/relationships/slide" Target="/ppt/slides/slide40.xml"/><Relationship Id="rId17" Type="http://schemas.openxmlformats.org/officeDocument/2006/relationships/slide" Target="/ppt/slides/slide41.xml"/><Relationship Id="rId16" Type="http://schemas.openxmlformats.org/officeDocument/2006/relationships/slide" Target="/ppt/slides/slide41.xml"/><Relationship Id="rId18" Type="http://schemas.openxmlformats.org/officeDocument/2006/relationships/slide" Target="/ppt/slides/slide47.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25.xml"/><Relationship Id="rId3" Type="http://schemas.openxmlformats.org/officeDocument/2006/relationships/image" Target="../media/image8.jp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8.xml"/><Relationship Id="rId3" Type="http://schemas.openxmlformats.org/officeDocument/2006/relationships/image" Target="../media/image10.jpg"/><Relationship Id="rId4" Type="http://schemas.openxmlformats.org/officeDocument/2006/relationships/image" Target="../media/image11.jp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9.xml"/><Relationship Id="rId3" Type="http://schemas.openxmlformats.org/officeDocument/2006/relationships/image" Target="../media/image12.jp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0.xml"/><Relationship Id="rId3" Type="http://schemas.openxmlformats.org/officeDocument/2006/relationships/image" Target="../media/image13.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1.xml"/><Relationship Id="rId3" Type="http://schemas.openxmlformats.org/officeDocument/2006/relationships/image" Target="../media/image18.jp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2.xml"/><Relationship Id="rId3" Type="http://schemas.openxmlformats.org/officeDocument/2006/relationships/image" Target="../media/image15.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36.xml"/><Relationship Id="rId3" Type="http://schemas.openxmlformats.org/officeDocument/2006/relationships/hyperlink" Target="https://www.freepik.com/free-vector/world-pride-day-banners-memphis-style_2436284.htm" TargetMode="External"/><Relationship Id="rId4" Type="http://schemas.openxmlformats.org/officeDocument/2006/relationships/hyperlink" Target="https://www.freepik.com/free-vector/world-pride-day-banners-memphis-style_2436284.htm/?utm_source=slidesgo_template&amp;utm_medium=referral-link&amp;utm_campaign=sg_resources&amp;utm_content=freepik" TargetMode="External"/><Relationship Id="rId5" Type="http://schemas.openxmlformats.org/officeDocument/2006/relationships/hyperlink" Target="https://www.flaticon.com/packs/world-pride-day-3/?utm_source=slidesgo_template&amp;utm_medium=referral-link&amp;utm_campaign=sg_resources&amp;utm_content=flaticon" TargetMode="External"/><Relationship Id="rId6" Type="http://schemas.openxmlformats.org/officeDocument/2006/relationships/hyperlink" Target="https://www.freepik.com/free-photo/rear-view-young-lesbian-couple-wrapped-rainbow-flag-looking-curtain_4389281.htm/?utm_source=slidesgo_template&amp;utm_medium=referral-link&amp;utm_campaign=sg_resources&amp;utm_content=freepik" TargetMode="External"/><Relationship Id="rId7" Type="http://schemas.openxmlformats.org/officeDocument/2006/relationships/hyperlink" Target="https://www.freepik.com/free-photo/happy-young-man-pointing-his-finger-against-yellow-backdrop_4513044.htm/?utm_source=slidesgo_template&amp;utm_medium=referral-link&amp;utm_campaign=sg_resources&amp;utm_content=freepik" TargetMode="External"/><Relationship Id="rId8" Type="http://schemas.openxmlformats.org/officeDocument/2006/relationships/hyperlink" Target="https://www.freepik.com/free-photo/holding-hands-with-painted-pride-flag_4868244.htm/?utm_source=slidesgo_template&amp;utm_medium=referral-link&amp;utm_campaign=sg_resources&amp;utm_content=freepik"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7.xml"/><Relationship Id="rId3" Type="http://schemas.openxmlformats.org/officeDocument/2006/relationships/hyperlink" Target="https://www.freepik.com/free-photo/laughing-dirty-cuddling-gay-lovers_4441566.htm/?utm_source=slidesgo_template&amp;utm_medium=referral-link&amp;utm_campaign=sg_resources&amp;utm_content=freepik" TargetMode="External"/><Relationship Id="rId4" Type="http://schemas.openxmlformats.org/officeDocument/2006/relationships/hyperlink" Target="https://www.freepik.com/free-photo/homosexual-running-down-road-holding-lgbt-flag-head_4424243.htm" TargetMode="External"/><Relationship Id="rId9" Type="http://schemas.openxmlformats.org/officeDocument/2006/relationships/hyperlink" Target="https://www.freepik.com/free-photo/medium-shot-smiley-woman-being-victorious_5111450.htm/?utm_source=slidesgo_template&amp;utm_medium=referral-link&amp;utm_campaign=sg_resources&amp;utm_content=freepik" TargetMode="External"/><Relationship Id="rId5" Type="http://schemas.openxmlformats.org/officeDocument/2006/relationships/hyperlink" Target="https://www.freepik.com/free-photo/homosexual-running-down-road-holding-lgbt-flag-head_4424243.htm/?utm_source=slidesgo_template&amp;utm_medium=referral-link&amp;utm_campaign=sg_resources&amp;utm_content=freepik" TargetMode="External"/><Relationship Id="rId6" Type="http://schemas.openxmlformats.org/officeDocument/2006/relationships/hyperlink" Target="https://www.freepik.com/free-photo/smiling-male-couple-holding-bengal-lights_4440565.htm/?utm_source=slidesgo_template&amp;utm_medium=referral-link&amp;utm_campaign=sg_resources&amp;utm_content=freepik" TargetMode="External"/><Relationship Id="rId7" Type="http://schemas.openxmlformats.org/officeDocument/2006/relationships/hyperlink" Target="https://www.freepik.com/free-photo/waving-lgbt-rainbow-flag_4441553.htm/?utm_source=slidesgo_template&amp;utm_medium=referral-link&amp;utm_campaign=sg_resources&amp;utm_content=freepik" TargetMode="External"/><Relationship Id="rId8" Type="http://schemas.openxmlformats.org/officeDocument/2006/relationships/hyperlink" Target="https://www.freepik.com/free-photo/gays-holding-aloft-waving-rainbow-flags_4435749.htm/?utm_source=slidesgo_template&amp;utm_medium=referral-link&amp;utm_campaign=sg_resources&amp;utm_content=freepik"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38.xml"/><Relationship Id="rId3" Type="http://schemas.openxmlformats.org/officeDocument/2006/relationships/hyperlink" Target="http://bit.ly/2PfT4lq" TargetMode="External"/><Relationship Id="rId4" Type="http://schemas.openxmlformats.org/officeDocument/2006/relationships/slide" Target="/ppt/slides/slide33.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39.xml"/><Relationship Id="rId3" Type="http://schemas.openxmlformats.org/officeDocument/2006/relationships/hyperlink" Target="https://fonts.google.com/specimen/Fugaz+One" TargetMode="External"/><Relationship Id="rId4" Type="http://schemas.openxmlformats.org/officeDocument/2006/relationships/hyperlink" Target="https://fonts.google.com/specimen/Open+Sans" TargetMode="Externa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4.xml"/><Relationship Id="rId3" Type="http://schemas.openxmlformats.org/officeDocument/2006/relationships/image" Target="../media/image18.jp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40.xml"/><Relationship Id="rId3" Type="http://schemas.openxmlformats.org/officeDocument/2006/relationships/image" Target="../media/image4.gif"/><Relationship Id="rId4" Type="http://schemas.openxmlformats.org/officeDocument/2006/relationships/hyperlink" Target="https://stories.freepik.com/how-it-works?utm_source=slidesgo_template&amp;utm_medium=referral-link&amp;utm_campaign=slidesgo_final_slides&amp;utm_term=how%20it%20works&amp;utm_content=stories" TargetMode="External"/><Relationship Id="rId9" Type="http://schemas.openxmlformats.org/officeDocument/2006/relationships/image" Target="../media/image3.gif"/><Relationship Id="rId5" Type="http://schemas.openxmlformats.org/officeDocument/2006/relationships/hyperlink" Target="https://stories.freepik.com/pana?utm_source=slidesgo_template&amp;utm_medium=referral-link&amp;utm_campaign=slidesgo_final_slides&amp;utm_term=pana&amp;utm_content=stories" TargetMode="External"/><Relationship Id="rId6" Type="http://schemas.openxmlformats.org/officeDocument/2006/relationships/hyperlink" Target="https://stories.freepik.com/amico?utm_source=slidesgo_template&amp;utm_medium=referral-link&amp;utm_campaign=slidesgo_final_slides&amp;utm_term=amico&amp;utm_content=stories" TargetMode="External"/><Relationship Id="rId7" Type="http://schemas.openxmlformats.org/officeDocument/2006/relationships/hyperlink" Target="https://stories.freepik.com/bro?utm_source=slidesgo_template&amp;utm_medium=referral-link&amp;utm_campaign=slidesgo_final_slides&amp;utm_term=bro&amp;utm_content=stories" TargetMode="External"/><Relationship Id="rId8" Type="http://schemas.openxmlformats.org/officeDocument/2006/relationships/hyperlink" Target="https://stories.freepik.com/rafiki?utm_source=slidesgo_template&amp;utm_medium=referral-link&amp;utm_campaign=slidesgo_final_slides&amp;utm_term=rafiki&amp;utm_content=stories" TargetMode="External"/><Relationship Id="rId11" Type="http://schemas.openxmlformats.org/officeDocument/2006/relationships/image" Target="../media/image5.gif"/><Relationship Id="rId10" Type="http://schemas.openxmlformats.org/officeDocument/2006/relationships/image" Target="../media/image6.gif"/></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47.xml"/><Relationship Id="rId3" Type="http://schemas.openxmlformats.org/officeDocument/2006/relationships/hyperlink" Target="https://chrome.google.com/webstore/detail/flaticon-for-gsuit-gslide/haekgjfnhhdkgfgmldhfokhmfkgmciba" TargetMode="Externa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49.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5.xml"/><Relationship Id="rId3" Type="http://schemas.openxmlformats.org/officeDocument/2006/relationships/image" Target="../media/image14.jpg"/></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54.xml"/><Relationship Id="rId3" Type="http://schemas.openxmlformats.org/officeDocument/2006/relationships/hyperlink" Target="http://bit.ly/2PfT4lq" TargetMode="External"/><Relationship Id="rId4" Type="http://schemas.openxmlformats.org/officeDocument/2006/relationships/image" Target="../media/image16.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8.xml"/><Relationship Id="rId3" Type="http://schemas.openxmlformats.org/officeDocument/2006/relationships/image" Target="../media/image19.jpg"/><Relationship Id="rId4" Type="http://schemas.openxmlformats.org/officeDocument/2006/relationships/image" Target="../media/image20.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60" name="Shape 2060"/>
        <p:cNvGrpSpPr/>
        <p:nvPr/>
      </p:nvGrpSpPr>
      <p:grpSpPr>
        <a:xfrm>
          <a:off x="0" y="0"/>
          <a:ext cx="0" cy="0"/>
          <a:chOff x="0" y="0"/>
          <a:chExt cx="0" cy="0"/>
        </a:xfrm>
      </p:grpSpPr>
      <p:sp>
        <p:nvSpPr>
          <p:cNvPr id="2061" name="Google Shape;2061;p42"/>
          <p:cNvSpPr txBox="1"/>
          <p:nvPr>
            <p:ph type="ctrTitle"/>
          </p:nvPr>
        </p:nvSpPr>
        <p:spPr>
          <a:xfrm>
            <a:off x="3277050" y="1611413"/>
            <a:ext cx="2589900" cy="1386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LOVE IS LOVE</a:t>
            </a:r>
            <a:endParaRPr/>
          </a:p>
        </p:txBody>
      </p:sp>
      <p:sp>
        <p:nvSpPr>
          <p:cNvPr id="2062" name="Google Shape;2062;p42"/>
          <p:cNvSpPr txBox="1"/>
          <p:nvPr>
            <p:ph idx="1" type="subTitle"/>
          </p:nvPr>
        </p:nvSpPr>
        <p:spPr>
          <a:xfrm>
            <a:off x="3451200" y="3077500"/>
            <a:ext cx="22296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starts your presentation</a:t>
            </a:r>
            <a:endParaRPr/>
          </a:p>
        </p:txBody>
      </p:sp>
      <p:sp>
        <p:nvSpPr>
          <p:cNvPr id="2063" name="Google Shape;2063;p42"/>
          <p:cNvSpPr/>
          <p:nvPr/>
        </p:nvSpPr>
        <p:spPr>
          <a:xfrm>
            <a:off x="3541825" y="2507767"/>
            <a:ext cx="184800" cy="1848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42"/>
          <p:cNvSpPr/>
          <p:nvPr/>
        </p:nvSpPr>
        <p:spPr>
          <a:xfrm>
            <a:off x="5416425" y="2507767"/>
            <a:ext cx="184800" cy="1848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46" name="Shape 2246"/>
        <p:cNvGrpSpPr/>
        <p:nvPr/>
      </p:nvGrpSpPr>
      <p:grpSpPr>
        <a:xfrm>
          <a:off x="0" y="0"/>
          <a:ext cx="0" cy="0"/>
          <a:chOff x="0" y="0"/>
          <a:chExt cx="0" cy="0"/>
        </a:xfrm>
      </p:grpSpPr>
      <p:sp>
        <p:nvSpPr>
          <p:cNvPr id="2247" name="Google Shape;2247;p51"/>
          <p:cNvSpPr txBox="1"/>
          <p:nvPr>
            <p:ph type="title"/>
          </p:nvPr>
        </p:nvSpPr>
        <p:spPr>
          <a:xfrm>
            <a:off x="5507025" y="962813"/>
            <a:ext cx="2808000" cy="1807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 PICTURE ALWAYS REINFORCES </a:t>
            </a:r>
            <a:endParaRPr/>
          </a:p>
          <a:p>
            <a:pPr indent="0" lvl="0" marL="0" rtl="0" algn="l">
              <a:spcBef>
                <a:spcPts val="0"/>
              </a:spcBef>
              <a:spcAft>
                <a:spcPts val="0"/>
              </a:spcAft>
              <a:buNone/>
            </a:pPr>
            <a:r>
              <a:rPr lang="en"/>
              <a:t>THE CONCEPT</a:t>
            </a:r>
            <a:endParaRPr/>
          </a:p>
        </p:txBody>
      </p:sp>
      <p:sp>
        <p:nvSpPr>
          <p:cNvPr id="2248" name="Google Shape;2248;p51"/>
          <p:cNvSpPr txBox="1"/>
          <p:nvPr>
            <p:ph idx="1" type="body"/>
          </p:nvPr>
        </p:nvSpPr>
        <p:spPr>
          <a:xfrm>
            <a:off x="5507025" y="2848688"/>
            <a:ext cx="2808000" cy="13320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Images reveal large amounts of data, so remember: use an image instead of long texts</a:t>
            </a:r>
            <a:endParaRPr/>
          </a:p>
        </p:txBody>
      </p:sp>
      <p:pic>
        <p:nvPicPr>
          <p:cNvPr id="2249" name="Google Shape;2249;p51"/>
          <p:cNvPicPr preferRelativeResize="0"/>
          <p:nvPr/>
        </p:nvPicPr>
        <p:blipFill rotWithShape="1">
          <a:blip r:embed="rId3">
            <a:alphaModFix/>
          </a:blip>
          <a:srcRect b="0" l="15447" r="17854" t="22438"/>
          <a:stretch/>
        </p:blipFill>
        <p:spPr>
          <a:xfrm>
            <a:off x="493400" y="453600"/>
            <a:ext cx="4201427" cy="4236302"/>
          </a:xfrm>
          <a:prstGeom prst="rect">
            <a:avLst/>
          </a:prstGeom>
          <a:noFill/>
          <a:ln>
            <a:noFill/>
          </a:ln>
        </p:spPr>
      </p:pic>
      <p:sp>
        <p:nvSpPr>
          <p:cNvPr id="2250" name="Google Shape;2250;p51"/>
          <p:cNvSpPr/>
          <p:nvPr/>
        </p:nvSpPr>
        <p:spPr>
          <a:xfrm>
            <a:off x="-98625" y="3554422"/>
            <a:ext cx="1374707" cy="1374707"/>
          </a:xfrm>
          <a:custGeom>
            <a:rect b="b" l="l" r="r" t="t"/>
            <a:pathLst>
              <a:path extrusionOk="0" h="30682" w="30682">
                <a:moveTo>
                  <a:pt x="15342" y="0"/>
                </a:moveTo>
                <a:cubicBezTo>
                  <a:pt x="11273" y="0"/>
                  <a:pt x="7371" y="1616"/>
                  <a:pt x="4494" y="4493"/>
                </a:cubicBezTo>
                <a:cubicBezTo>
                  <a:pt x="1617" y="7371"/>
                  <a:pt x="1" y="11271"/>
                  <a:pt x="1" y="15340"/>
                </a:cubicBezTo>
                <a:cubicBezTo>
                  <a:pt x="1" y="19409"/>
                  <a:pt x="1617" y="23311"/>
                  <a:pt x="4494" y="26188"/>
                </a:cubicBezTo>
                <a:cubicBezTo>
                  <a:pt x="7371" y="29065"/>
                  <a:pt x="11273" y="30681"/>
                  <a:pt x="15342" y="30681"/>
                </a:cubicBezTo>
                <a:cubicBezTo>
                  <a:pt x="19411" y="30681"/>
                  <a:pt x="23312" y="29065"/>
                  <a:pt x="26189" y="26188"/>
                </a:cubicBezTo>
                <a:cubicBezTo>
                  <a:pt x="29066" y="23311"/>
                  <a:pt x="30681" y="19409"/>
                  <a:pt x="30681" y="15340"/>
                </a:cubicBezTo>
                <a:cubicBezTo>
                  <a:pt x="30681" y="11271"/>
                  <a:pt x="29066" y="7371"/>
                  <a:pt x="26189" y="4493"/>
                </a:cubicBezTo>
                <a:cubicBezTo>
                  <a:pt x="23312" y="1616"/>
                  <a:pt x="19411" y="0"/>
                  <a:pt x="153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51" name="Google Shape;2251;p51"/>
          <p:cNvGrpSpPr/>
          <p:nvPr/>
        </p:nvGrpSpPr>
        <p:grpSpPr>
          <a:xfrm>
            <a:off x="-98625" y="4315700"/>
            <a:ext cx="875700" cy="891675"/>
            <a:chOff x="-5242200" y="-1934287"/>
            <a:chExt cx="875700" cy="891675"/>
          </a:xfrm>
        </p:grpSpPr>
        <p:sp>
          <p:nvSpPr>
            <p:cNvPr id="2252" name="Google Shape;2252;p51"/>
            <p:cNvSpPr/>
            <p:nvPr/>
          </p:nvSpPr>
          <p:spPr>
            <a:xfrm>
              <a:off x="-4665975" y="-1107862"/>
              <a:ext cx="61625" cy="48775"/>
            </a:xfrm>
            <a:custGeom>
              <a:rect b="b" l="l" r="r" t="t"/>
              <a:pathLst>
                <a:path extrusionOk="0" h="1951" w="2465">
                  <a:moveTo>
                    <a:pt x="1261" y="0"/>
                  </a:moveTo>
                  <a:cubicBezTo>
                    <a:pt x="914" y="0"/>
                    <a:pt x="576" y="157"/>
                    <a:pt x="353" y="444"/>
                  </a:cubicBezTo>
                  <a:lnTo>
                    <a:pt x="352" y="444"/>
                  </a:lnTo>
                  <a:cubicBezTo>
                    <a:pt x="0" y="896"/>
                    <a:pt x="33" y="1538"/>
                    <a:pt x="432" y="1950"/>
                  </a:cubicBezTo>
                  <a:cubicBezTo>
                    <a:pt x="1100" y="1766"/>
                    <a:pt x="1759" y="1544"/>
                    <a:pt x="2404" y="1287"/>
                  </a:cubicBezTo>
                  <a:cubicBezTo>
                    <a:pt x="2465" y="773"/>
                    <a:pt x="2176" y="283"/>
                    <a:pt x="1699" y="87"/>
                  </a:cubicBezTo>
                  <a:cubicBezTo>
                    <a:pt x="1557" y="28"/>
                    <a:pt x="1408" y="0"/>
                    <a:pt x="12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1"/>
            <p:cNvSpPr/>
            <p:nvPr/>
          </p:nvSpPr>
          <p:spPr>
            <a:xfrm>
              <a:off x="-4683450" y="-1242837"/>
              <a:ext cx="65100" cy="57725"/>
            </a:xfrm>
            <a:custGeom>
              <a:rect b="b" l="l" r="r" t="t"/>
              <a:pathLst>
                <a:path extrusionOk="0" h="2309" w="2604">
                  <a:moveTo>
                    <a:pt x="1303" y="0"/>
                  </a:moveTo>
                  <a:cubicBezTo>
                    <a:pt x="960" y="0"/>
                    <a:pt x="620" y="152"/>
                    <a:pt x="392" y="443"/>
                  </a:cubicBezTo>
                  <a:cubicBezTo>
                    <a:pt x="0" y="944"/>
                    <a:pt x="89" y="1670"/>
                    <a:pt x="591" y="2063"/>
                  </a:cubicBezTo>
                  <a:cubicBezTo>
                    <a:pt x="801" y="2228"/>
                    <a:pt x="1052" y="2308"/>
                    <a:pt x="1301" y="2308"/>
                  </a:cubicBezTo>
                  <a:cubicBezTo>
                    <a:pt x="1643" y="2308"/>
                    <a:pt x="1983" y="2156"/>
                    <a:pt x="2210" y="1866"/>
                  </a:cubicBezTo>
                  <a:cubicBezTo>
                    <a:pt x="2604" y="1364"/>
                    <a:pt x="2515" y="638"/>
                    <a:pt x="2013" y="245"/>
                  </a:cubicBezTo>
                  <a:cubicBezTo>
                    <a:pt x="1802"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1"/>
            <p:cNvSpPr/>
            <p:nvPr/>
          </p:nvSpPr>
          <p:spPr>
            <a:xfrm>
              <a:off x="-5104975" y="-1328462"/>
              <a:ext cx="65100" cy="57725"/>
            </a:xfrm>
            <a:custGeom>
              <a:rect b="b" l="l" r="r" t="t"/>
              <a:pathLst>
                <a:path extrusionOk="0" h="2309" w="2604">
                  <a:moveTo>
                    <a:pt x="1303" y="0"/>
                  </a:moveTo>
                  <a:cubicBezTo>
                    <a:pt x="960" y="0"/>
                    <a:pt x="621" y="152"/>
                    <a:pt x="394" y="443"/>
                  </a:cubicBezTo>
                  <a:cubicBezTo>
                    <a:pt x="0" y="945"/>
                    <a:pt x="89" y="1671"/>
                    <a:pt x="591" y="2064"/>
                  </a:cubicBezTo>
                  <a:cubicBezTo>
                    <a:pt x="802" y="2229"/>
                    <a:pt x="1052" y="2308"/>
                    <a:pt x="1301" y="2308"/>
                  </a:cubicBezTo>
                  <a:cubicBezTo>
                    <a:pt x="1644" y="2308"/>
                    <a:pt x="1983" y="2156"/>
                    <a:pt x="2211" y="1865"/>
                  </a:cubicBezTo>
                  <a:cubicBezTo>
                    <a:pt x="2604" y="1363"/>
                    <a:pt x="2515" y="639"/>
                    <a:pt x="2013" y="246"/>
                  </a:cubicBezTo>
                  <a:cubicBezTo>
                    <a:pt x="1802"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1"/>
            <p:cNvSpPr/>
            <p:nvPr/>
          </p:nvSpPr>
          <p:spPr>
            <a:xfrm>
              <a:off x="-4951850" y="-1209887"/>
              <a:ext cx="61775" cy="57700"/>
            </a:xfrm>
            <a:custGeom>
              <a:rect b="b" l="l" r="r" t="t"/>
              <a:pathLst>
                <a:path extrusionOk="0" h="2308" w="2471">
                  <a:moveTo>
                    <a:pt x="1237" y="0"/>
                  </a:moveTo>
                  <a:cubicBezTo>
                    <a:pt x="1191" y="0"/>
                    <a:pt x="1144" y="3"/>
                    <a:pt x="1096" y="9"/>
                  </a:cubicBezTo>
                  <a:cubicBezTo>
                    <a:pt x="634" y="65"/>
                    <a:pt x="251" y="395"/>
                    <a:pt x="125" y="845"/>
                  </a:cubicBezTo>
                  <a:cubicBezTo>
                    <a:pt x="0" y="1294"/>
                    <a:pt x="158" y="1774"/>
                    <a:pt x="525" y="2062"/>
                  </a:cubicBezTo>
                  <a:cubicBezTo>
                    <a:pt x="736" y="2228"/>
                    <a:pt x="987" y="2308"/>
                    <a:pt x="1236" y="2308"/>
                  </a:cubicBezTo>
                  <a:cubicBezTo>
                    <a:pt x="1579" y="2308"/>
                    <a:pt x="1918" y="2156"/>
                    <a:pt x="2146" y="1865"/>
                  </a:cubicBezTo>
                  <a:cubicBezTo>
                    <a:pt x="2433" y="1497"/>
                    <a:pt x="2471" y="993"/>
                    <a:pt x="2241" y="587"/>
                  </a:cubicBezTo>
                  <a:cubicBezTo>
                    <a:pt x="2035" y="221"/>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1"/>
            <p:cNvSpPr/>
            <p:nvPr/>
          </p:nvSpPr>
          <p:spPr>
            <a:xfrm>
              <a:off x="-5086925" y="-1193587"/>
              <a:ext cx="62525" cy="57800"/>
            </a:xfrm>
            <a:custGeom>
              <a:rect b="b" l="l" r="r" t="t"/>
              <a:pathLst>
                <a:path extrusionOk="0" h="2312" w="2501">
                  <a:moveTo>
                    <a:pt x="1244" y="1"/>
                  </a:moveTo>
                  <a:cubicBezTo>
                    <a:pt x="1027" y="1"/>
                    <a:pt x="809" y="62"/>
                    <a:pt x="617" y="185"/>
                  </a:cubicBezTo>
                  <a:cubicBezTo>
                    <a:pt x="199" y="456"/>
                    <a:pt x="0" y="963"/>
                    <a:pt x="126" y="1445"/>
                  </a:cubicBezTo>
                  <a:cubicBezTo>
                    <a:pt x="378" y="1666"/>
                    <a:pt x="638" y="1882"/>
                    <a:pt x="904" y="2091"/>
                  </a:cubicBezTo>
                  <a:cubicBezTo>
                    <a:pt x="1002" y="2168"/>
                    <a:pt x="1102" y="2236"/>
                    <a:pt x="1200" y="2311"/>
                  </a:cubicBezTo>
                  <a:cubicBezTo>
                    <a:pt x="1214" y="2311"/>
                    <a:pt x="1228" y="2311"/>
                    <a:pt x="1242" y="2311"/>
                  </a:cubicBezTo>
                  <a:cubicBezTo>
                    <a:pt x="1722" y="2311"/>
                    <a:pt x="2156" y="2013"/>
                    <a:pt x="2326" y="1561"/>
                  </a:cubicBezTo>
                  <a:cubicBezTo>
                    <a:pt x="2500" y="1094"/>
                    <a:pt x="2356" y="568"/>
                    <a:pt x="1968" y="256"/>
                  </a:cubicBezTo>
                  <a:cubicBezTo>
                    <a:pt x="1757" y="87"/>
                    <a:pt x="1501" y="1"/>
                    <a:pt x="124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1"/>
            <p:cNvSpPr/>
            <p:nvPr/>
          </p:nvSpPr>
          <p:spPr>
            <a:xfrm>
              <a:off x="-4968325" y="-1344912"/>
              <a:ext cx="61800" cy="57700"/>
            </a:xfrm>
            <a:custGeom>
              <a:rect b="b" l="l" r="r" t="t"/>
              <a:pathLst>
                <a:path extrusionOk="0" h="2308" w="2472">
                  <a:moveTo>
                    <a:pt x="1235" y="0"/>
                  </a:moveTo>
                  <a:cubicBezTo>
                    <a:pt x="1189" y="0"/>
                    <a:pt x="1143" y="3"/>
                    <a:pt x="1097" y="8"/>
                  </a:cubicBezTo>
                  <a:cubicBezTo>
                    <a:pt x="634" y="65"/>
                    <a:pt x="251" y="395"/>
                    <a:pt x="126" y="845"/>
                  </a:cubicBezTo>
                  <a:cubicBezTo>
                    <a:pt x="0" y="1294"/>
                    <a:pt x="158" y="1775"/>
                    <a:pt x="525" y="2063"/>
                  </a:cubicBezTo>
                  <a:cubicBezTo>
                    <a:pt x="736" y="2228"/>
                    <a:pt x="987" y="2308"/>
                    <a:pt x="1235" y="2308"/>
                  </a:cubicBezTo>
                  <a:cubicBezTo>
                    <a:pt x="1578" y="2308"/>
                    <a:pt x="1918" y="2156"/>
                    <a:pt x="2146" y="1865"/>
                  </a:cubicBezTo>
                  <a:cubicBezTo>
                    <a:pt x="2433" y="1498"/>
                    <a:pt x="2471" y="993"/>
                    <a:pt x="2241" y="586"/>
                  </a:cubicBezTo>
                  <a:cubicBezTo>
                    <a:pt x="2035" y="221"/>
                    <a:pt x="1648"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1"/>
            <p:cNvSpPr/>
            <p:nvPr/>
          </p:nvSpPr>
          <p:spPr>
            <a:xfrm>
              <a:off x="-4924800" y="-1074912"/>
              <a:ext cx="48200" cy="21825"/>
            </a:xfrm>
            <a:custGeom>
              <a:rect b="b" l="l" r="r" t="t"/>
              <a:pathLst>
                <a:path extrusionOk="0" h="873" w="1928">
                  <a:moveTo>
                    <a:pt x="816" y="1"/>
                  </a:moveTo>
                  <a:cubicBezTo>
                    <a:pt x="514" y="1"/>
                    <a:pt x="218" y="121"/>
                    <a:pt x="0" y="343"/>
                  </a:cubicBezTo>
                  <a:cubicBezTo>
                    <a:pt x="633" y="554"/>
                    <a:pt x="1276" y="731"/>
                    <a:pt x="1927" y="873"/>
                  </a:cubicBezTo>
                  <a:cubicBezTo>
                    <a:pt x="1829" y="469"/>
                    <a:pt x="1520" y="152"/>
                    <a:pt x="1119" y="42"/>
                  </a:cubicBezTo>
                  <a:cubicBezTo>
                    <a:pt x="1019" y="14"/>
                    <a:pt x="917" y="1"/>
                    <a:pt x="81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1"/>
            <p:cNvSpPr/>
            <p:nvPr/>
          </p:nvSpPr>
          <p:spPr>
            <a:xfrm>
              <a:off x="-4816850" y="-1226362"/>
              <a:ext cx="61800" cy="57725"/>
            </a:xfrm>
            <a:custGeom>
              <a:rect b="b" l="l" r="r" t="t"/>
              <a:pathLst>
                <a:path extrusionOk="0" h="2309" w="2472">
                  <a:moveTo>
                    <a:pt x="1238" y="1"/>
                  </a:moveTo>
                  <a:cubicBezTo>
                    <a:pt x="1191" y="1"/>
                    <a:pt x="1144" y="3"/>
                    <a:pt x="1097" y="9"/>
                  </a:cubicBezTo>
                  <a:cubicBezTo>
                    <a:pt x="634" y="65"/>
                    <a:pt x="251" y="395"/>
                    <a:pt x="126" y="845"/>
                  </a:cubicBezTo>
                  <a:cubicBezTo>
                    <a:pt x="0" y="1294"/>
                    <a:pt x="158" y="1774"/>
                    <a:pt x="526" y="2063"/>
                  </a:cubicBezTo>
                  <a:cubicBezTo>
                    <a:pt x="737" y="2228"/>
                    <a:pt x="988" y="2308"/>
                    <a:pt x="1236" y="2308"/>
                  </a:cubicBezTo>
                  <a:cubicBezTo>
                    <a:pt x="1579" y="2308"/>
                    <a:pt x="1918" y="2156"/>
                    <a:pt x="2146" y="1865"/>
                  </a:cubicBezTo>
                  <a:cubicBezTo>
                    <a:pt x="2433" y="1497"/>
                    <a:pt x="2471" y="993"/>
                    <a:pt x="2241" y="586"/>
                  </a:cubicBezTo>
                  <a:cubicBezTo>
                    <a:pt x="2035" y="221"/>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1"/>
            <p:cNvSpPr/>
            <p:nvPr/>
          </p:nvSpPr>
          <p:spPr>
            <a:xfrm>
              <a:off x="-4986450" y="-1479937"/>
              <a:ext cx="65125" cy="57725"/>
            </a:xfrm>
            <a:custGeom>
              <a:rect b="b" l="l" r="r" t="t"/>
              <a:pathLst>
                <a:path extrusionOk="0" h="2309" w="2605">
                  <a:moveTo>
                    <a:pt x="1303" y="0"/>
                  </a:moveTo>
                  <a:cubicBezTo>
                    <a:pt x="961" y="0"/>
                    <a:pt x="622" y="152"/>
                    <a:pt x="394" y="443"/>
                  </a:cubicBezTo>
                  <a:cubicBezTo>
                    <a:pt x="1" y="945"/>
                    <a:pt x="89" y="1671"/>
                    <a:pt x="591" y="2063"/>
                  </a:cubicBezTo>
                  <a:cubicBezTo>
                    <a:pt x="803" y="2228"/>
                    <a:pt x="1053" y="2308"/>
                    <a:pt x="1302" y="2308"/>
                  </a:cubicBezTo>
                  <a:cubicBezTo>
                    <a:pt x="1645" y="2308"/>
                    <a:pt x="1984" y="2156"/>
                    <a:pt x="2211" y="1865"/>
                  </a:cubicBezTo>
                  <a:cubicBezTo>
                    <a:pt x="2604" y="1363"/>
                    <a:pt x="2516" y="639"/>
                    <a:pt x="2014" y="246"/>
                  </a:cubicBezTo>
                  <a:cubicBezTo>
                    <a:pt x="1803"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1"/>
            <p:cNvSpPr/>
            <p:nvPr/>
          </p:nvSpPr>
          <p:spPr>
            <a:xfrm>
              <a:off x="-4833325" y="-1361387"/>
              <a:ext cx="61800" cy="57700"/>
            </a:xfrm>
            <a:custGeom>
              <a:rect b="b" l="l" r="r" t="t"/>
              <a:pathLst>
                <a:path extrusionOk="0" h="2308" w="2472">
                  <a:moveTo>
                    <a:pt x="1236" y="0"/>
                  </a:moveTo>
                  <a:cubicBezTo>
                    <a:pt x="1190" y="0"/>
                    <a:pt x="1143" y="3"/>
                    <a:pt x="1097" y="9"/>
                  </a:cubicBezTo>
                  <a:cubicBezTo>
                    <a:pt x="634" y="66"/>
                    <a:pt x="251" y="396"/>
                    <a:pt x="126" y="846"/>
                  </a:cubicBezTo>
                  <a:cubicBezTo>
                    <a:pt x="1" y="1295"/>
                    <a:pt x="159" y="1775"/>
                    <a:pt x="525" y="2063"/>
                  </a:cubicBezTo>
                  <a:cubicBezTo>
                    <a:pt x="736" y="2228"/>
                    <a:pt x="987" y="2308"/>
                    <a:pt x="1235" y="2308"/>
                  </a:cubicBezTo>
                  <a:cubicBezTo>
                    <a:pt x="1579" y="2308"/>
                    <a:pt x="1918" y="2156"/>
                    <a:pt x="2146" y="1865"/>
                  </a:cubicBezTo>
                  <a:cubicBezTo>
                    <a:pt x="2433" y="1498"/>
                    <a:pt x="2471" y="994"/>
                    <a:pt x="2241" y="587"/>
                  </a:cubicBezTo>
                  <a:cubicBezTo>
                    <a:pt x="2035" y="221"/>
                    <a:pt x="1649" y="0"/>
                    <a:pt x="123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1"/>
            <p:cNvSpPr/>
            <p:nvPr/>
          </p:nvSpPr>
          <p:spPr>
            <a:xfrm>
              <a:off x="-4800975" y="-1091362"/>
              <a:ext cx="64050" cy="48750"/>
            </a:xfrm>
            <a:custGeom>
              <a:rect b="b" l="l" r="r" t="t"/>
              <a:pathLst>
                <a:path extrusionOk="0" h="1950" w="2562">
                  <a:moveTo>
                    <a:pt x="1261" y="0"/>
                  </a:moveTo>
                  <a:cubicBezTo>
                    <a:pt x="919" y="0"/>
                    <a:pt x="579" y="152"/>
                    <a:pt x="352" y="443"/>
                  </a:cubicBezTo>
                  <a:cubicBezTo>
                    <a:pt x="0" y="892"/>
                    <a:pt x="32" y="1531"/>
                    <a:pt x="425" y="1944"/>
                  </a:cubicBezTo>
                  <a:cubicBezTo>
                    <a:pt x="497" y="1947"/>
                    <a:pt x="568" y="1947"/>
                    <a:pt x="640" y="1948"/>
                  </a:cubicBezTo>
                  <a:cubicBezTo>
                    <a:pt x="722" y="1949"/>
                    <a:pt x="805" y="1949"/>
                    <a:pt x="887" y="1949"/>
                  </a:cubicBezTo>
                  <a:cubicBezTo>
                    <a:pt x="1301" y="1949"/>
                    <a:pt x="1715" y="1936"/>
                    <a:pt x="2128" y="1909"/>
                  </a:cubicBezTo>
                  <a:cubicBezTo>
                    <a:pt x="2141" y="1893"/>
                    <a:pt x="2157" y="1882"/>
                    <a:pt x="2169" y="1866"/>
                  </a:cubicBezTo>
                  <a:cubicBezTo>
                    <a:pt x="2562" y="1364"/>
                    <a:pt x="2473" y="638"/>
                    <a:pt x="1971" y="246"/>
                  </a:cubicBezTo>
                  <a:cubicBezTo>
                    <a:pt x="1761" y="81"/>
                    <a:pt x="1510" y="0"/>
                    <a:pt x="12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1"/>
            <p:cNvSpPr/>
            <p:nvPr/>
          </p:nvSpPr>
          <p:spPr>
            <a:xfrm>
              <a:off x="-5238050" y="-1447012"/>
              <a:ext cx="45375" cy="57650"/>
            </a:xfrm>
            <a:custGeom>
              <a:rect b="b" l="l" r="r" t="t"/>
              <a:pathLst>
                <a:path extrusionOk="0" h="2306" w="1815">
                  <a:moveTo>
                    <a:pt x="565" y="1"/>
                  </a:moveTo>
                  <a:cubicBezTo>
                    <a:pt x="372" y="1"/>
                    <a:pt x="178" y="49"/>
                    <a:pt x="0" y="149"/>
                  </a:cubicBezTo>
                  <a:cubicBezTo>
                    <a:pt x="100" y="873"/>
                    <a:pt x="243" y="1590"/>
                    <a:pt x="428" y="2297"/>
                  </a:cubicBezTo>
                  <a:cubicBezTo>
                    <a:pt x="475" y="2303"/>
                    <a:pt x="522" y="2306"/>
                    <a:pt x="569" y="2306"/>
                  </a:cubicBezTo>
                  <a:cubicBezTo>
                    <a:pt x="919" y="2306"/>
                    <a:pt x="1255" y="2146"/>
                    <a:pt x="1475" y="1866"/>
                  </a:cubicBezTo>
                  <a:cubicBezTo>
                    <a:pt x="1815" y="1433"/>
                    <a:pt x="1801" y="820"/>
                    <a:pt x="1442" y="403"/>
                  </a:cubicBezTo>
                  <a:cubicBezTo>
                    <a:pt x="1216" y="140"/>
                    <a:pt x="893" y="1"/>
                    <a:pt x="56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1"/>
            <p:cNvSpPr/>
            <p:nvPr/>
          </p:nvSpPr>
          <p:spPr>
            <a:xfrm>
              <a:off x="-5242200" y="-1581662"/>
              <a:ext cx="32550" cy="57350"/>
            </a:xfrm>
            <a:custGeom>
              <a:rect b="b" l="l" r="r" t="t"/>
              <a:pathLst>
                <a:path extrusionOk="0" h="2294" w="1302">
                  <a:moveTo>
                    <a:pt x="223" y="0"/>
                  </a:moveTo>
                  <a:cubicBezTo>
                    <a:pt x="102" y="759"/>
                    <a:pt x="27" y="1524"/>
                    <a:pt x="1" y="2292"/>
                  </a:cubicBezTo>
                  <a:cubicBezTo>
                    <a:pt x="25" y="2293"/>
                    <a:pt x="49" y="2294"/>
                    <a:pt x="74" y="2294"/>
                  </a:cubicBezTo>
                  <a:cubicBezTo>
                    <a:pt x="427" y="2294"/>
                    <a:pt x="763" y="2132"/>
                    <a:pt x="982" y="1852"/>
                  </a:cubicBezTo>
                  <a:cubicBezTo>
                    <a:pt x="1240" y="1527"/>
                    <a:pt x="1302" y="1088"/>
                    <a:pt x="1144" y="705"/>
                  </a:cubicBezTo>
                  <a:cubicBezTo>
                    <a:pt x="987" y="320"/>
                    <a:pt x="635" y="51"/>
                    <a:pt x="22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1"/>
            <p:cNvSpPr/>
            <p:nvPr/>
          </p:nvSpPr>
          <p:spPr>
            <a:xfrm>
              <a:off x="-5198925" y="-1310637"/>
              <a:ext cx="22600" cy="36275"/>
            </a:xfrm>
            <a:custGeom>
              <a:rect b="b" l="l" r="r" t="t"/>
              <a:pathLst>
                <a:path extrusionOk="0" h="1451" w="904">
                  <a:moveTo>
                    <a:pt x="1" y="0"/>
                  </a:moveTo>
                  <a:cubicBezTo>
                    <a:pt x="231" y="494"/>
                    <a:pt x="482" y="977"/>
                    <a:pt x="755" y="1451"/>
                  </a:cubicBezTo>
                  <a:cubicBezTo>
                    <a:pt x="903" y="992"/>
                    <a:pt x="750" y="489"/>
                    <a:pt x="371" y="191"/>
                  </a:cubicBezTo>
                  <a:cubicBezTo>
                    <a:pt x="260" y="105"/>
                    <a:pt x="135" y="41"/>
                    <a:pt x="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1"/>
            <p:cNvSpPr/>
            <p:nvPr/>
          </p:nvSpPr>
          <p:spPr>
            <a:xfrm>
              <a:off x="-5119800" y="-1463462"/>
              <a:ext cx="61800" cy="57725"/>
            </a:xfrm>
            <a:custGeom>
              <a:rect b="b" l="l" r="r" t="t"/>
              <a:pathLst>
                <a:path extrusionOk="0" h="2309" w="2472">
                  <a:moveTo>
                    <a:pt x="1235" y="1"/>
                  </a:moveTo>
                  <a:cubicBezTo>
                    <a:pt x="1189" y="1"/>
                    <a:pt x="1143" y="3"/>
                    <a:pt x="1097" y="9"/>
                  </a:cubicBezTo>
                  <a:cubicBezTo>
                    <a:pt x="634" y="66"/>
                    <a:pt x="251" y="396"/>
                    <a:pt x="126" y="845"/>
                  </a:cubicBezTo>
                  <a:cubicBezTo>
                    <a:pt x="0" y="1295"/>
                    <a:pt x="158" y="1775"/>
                    <a:pt x="525" y="2064"/>
                  </a:cubicBezTo>
                  <a:cubicBezTo>
                    <a:pt x="736" y="2228"/>
                    <a:pt x="986" y="2308"/>
                    <a:pt x="1235" y="2308"/>
                  </a:cubicBezTo>
                  <a:cubicBezTo>
                    <a:pt x="1578" y="2308"/>
                    <a:pt x="1918" y="2156"/>
                    <a:pt x="2145" y="1865"/>
                  </a:cubicBezTo>
                  <a:cubicBezTo>
                    <a:pt x="2433" y="1498"/>
                    <a:pt x="2471" y="994"/>
                    <a:pt x="2241" y="587"/>
                  </a:cubicBezTo>
                  <a:cubicBezTo>
                    <a:pt x="2035" y="221"/>
                    <a:pt x="1649" y="1"/>
                    <a:pt x="123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1"/>
            <p:cNvSpPr/>
            <p:nvPr/>
          </p:nvSpPr>
          <p:spPr>
            <a:xfrm>
              <a:off x="-5136275" y="-1598462"/>
              <a:ext cx="61800" cy="57700"/>
            </a:xfrm>
            <a:custGeom>
              <a:rect b="b" l="l" r="r" t="t"/>
              <a:pathLst>
                <a:path extrusionOk="0" h="2308" w="2472">
                  <a:moveTo>
                    <a:pt x="1237" y="0"/>
                  </a:moveTo>
                  <a:cubicBezTo>
                    <a:pt x="1191" y="0"/>
                    <a:pt x="1144" y="3"/>
                    <a:pt x="1097" y="9"/>
                  </a:cubicBezTo>
                  <a:cubicBezTo>
                    <a:pt x="634" y="66"/>
                    <a:pt x="250" y="396"/>
                    <a:pt x="125" y="844"/>
                  </a:cubicBezTo>
                  <a:cubicBezTo>
                    <a:pt x="1" y="1295"/>
                    <a:pt x="159" y="1775"/>
                    <a:pt x="525" y="2062"/>
                  </a:cubicBezTo>
                  <a:cubicBezTo>
                    <a:pt x="737" y="2227"/>
                    <a:pt x="987" y="2308"/>
                    <a:pt x="1236" y="2308"/>
                  </a:cubicBezTo>
                  <a:cubicBezTo>
                    <a:pt x="1579" y="2308"/>
                    <a:pt x="1918" y="2156"/>
                    <a:pt x="2145" y="1865"/>
                  </a:cubicBezTo>
                  <a:cubicBezTo>
                    <a:pt x="2433" y="1497"/>
                    <a:pt x="2471" y="992"/>
                    <a:pt x="2241" y="586"/>
                  </a:cubicBezTo>
                  <a:cubicBezTo>
                    <a:pt x="2036" y="222"/>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1"/>
            <p:cNvSpPr/>
            <p:nvPr/>
          </p:nvSpPr>
          <p:spPr>
            <a:xfrm>
              <a:off x="-4564925" y="-1394337"/>
              <a:ext cx="65125" cy="57725"/>
            </a:xfrm>
            <a:custGeom>
              <a:rect b="b" l="l" r="r" t="t"/>
              <a:pathLst>
                <a:path extrusionOk="0" h="2309" w="2605">
                  <a:moveTo>
                    <a:pt x="1303" y="0"/>
                  </a:moveTo>
                  <a:cubicBezTo>
                    <a:pt x="960" y="0"/>
                    <a:pt x="621" y="152"/>
                    <a:pt x="394" y="443"/>
                  </a:cubicBezTo>
                  <a:cubicBezTo>
                    <a:pt x="1" y="945"/>
                    <a:pt x="89" y="1671"/>
                    <a:pt x="591" y="2064"/>
                  </a:cubicBezTo>
                  <a:cubicBezTo>
                    <a:pt x="802" y="2229"/>
                    <a:pt x="1053" y="2308"/>
                    <a:pt x="1301" y="2308"/>
                  </a:cubicBezTo>
                  <a:cubicBezTo>
                    <a:pt x="1644" y="2308"/>
                    <a:pt x="1983" y="2157"/>
                    <a:pt x="2211" y="1867"/>
                  </a:cubicBezTo>
                  <a:cubicBezTo>
                    <a:pt x="2604" y="1365"/>
                    <a:pt x="2516" y="639"/>
                    <a:pt x="2014" y="246"/>
                  </a:cubicBezTo>
                  <a:cubicBezTo>
                    <a:pt x="1803"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1"/>
            <p:cNvSpPr/>
            <p:nvPr/>
          </p:nvSpPr>
          <p:spPr>
            <a:xfrm>
              <a:off x="-4411725" y="-1275687"/>
              <a:ext cx="36200" cy="44850"/>
            </a:xfrm>
            <a:custGeom>
              <a:rect b="b" l="l" r="r" t="t"/>
              <a:pathLst>
                <a:path extrusionOk="0" h="1794" w="1448">
                  <a:moveTo>
                    <a:pt x="1229" y="0"/>
                  </a:moveTo>
                  <a:cubicBezTo>
                    <a:pt x="880" y="0"/>
                    <a:pt x="545" y="159"/>
                    <a:pt x="325" y="440"/>
                  </a:cubicBezTo>
                  <a:cubicBezTo>
                    <a:pt x="18" y="834"/>
                    <a:pt x="0" y="1380"/>
                    <a:pt x="282" y="1794"/>
                  </a:cubicBezTo>
                  <a:cubicBezTo>
                    <a:pt x="703" y="1226"/>
                    <a:pt x="1093" y="633"/>
                    <a:pt x="1448" y="21"/>
                  </a:cubicBezTo>
                  <a:cubicBezTo>
                    <a:pt x="1375" y="7"/>
                    <a:pt x="1301" y="0"/>
                    <a:pt x="122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1"/>
            <p:cNvSpPr/>
            <p:nvPr/>
          </p:nvSpPr>
          <p:spPr>
            <a:xfrm>
              <a:off x="-4546850" y="-1259287"/>
              <a:ext cx="61800" cy="57700"/>
            </a:xfrm>
            <a:custGeom>
              <a:rect b="b" l="l" r="r" t="t"/>
              <a:pathLst>
                <a:path extrusionOk="0" h="2308" w="2472">
                  <a:moveTo>
                    <a:pt x="1239" y="0"/>
                  </a:moveTo>
                  <a:cubicBezTo>
                    <a:pt x="1193" y="0"/>
                    <a:pt x="1146" y="3"/>
                    <a:pt x="1098" y="9"/>
                  </a:cubicBezTo>
                  <a:cubicBezTo>
                    <a:pt x="634" y="64"/>
                    <a:pt x="251" y="394"/>
                    <a:pt x="126" y="844"/>
                  </a:cubicBezTo>
                  <a:cubicBezTo>
                    <a:pt x="1" y="1293"/>
                    <a:pt x="159" y="1775"/>
                    <a:pt x="527" y="2062"/>
                  </a:cubicBezTo>
                  <a:cubicBezTo>
                    <a:pt x="738" y="2228"/>
                    <a:pt x="989" y="2308"/>
                    <a:pt x="1237" y="2308"/>
                  </a:cubicBezTo>
                  <a:cubicBezTo>
                    <a:pt x="1580" y="2308"/>
                    <a:pt x="1919" y="2156"/>
                    <a:pt x="2147" y="1865"/>
                  </a:cubicBezTo>
                  <a:cubicBezTo>
                    <a:pt x="2434" y="1497"/>
                    <a:pt x="2472" y="992"/>
                    <a:pt x="2243" y="587"/>
                  </a:cubicBezTo>
                  <a:cubicBezTo>
                    <a:pt x="2036" y="221"/>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1"/>
            <p:cNvSpPr/>
            <p:nvPr/>
          </p:nvSpPr>
          <p:spPr>
            <a:xfrm>
              <a:off x="-4428300" y="-1410762"/>
              <a:ext cx="61800" cy="57700"/>
            </a:xfrm>
            <a:custGeom>
              <a:rect b="b" l="l" r="r" t="t"/>
              <a:pathLst>
                <a:path extrusionOk="0" h="2308" w="2472">
                  <a:moveTo>
                    <a:pt x="1239" y="0"/>
                  </a:moveTo>
                  <a:cubicBezTo>
                    <a:pt x="1192" y="0"/>
                    <a:pt x="1145" y="3"/>
                    <a:pt x="1098" y="9"/>
                  </a:cubicBezTo>
                  <a:cubicBezTo>
                    <a:pt x="634" y="64"/>
                    <a:pt x="251" y="394"/>
                    <a:pt x="126" y="844"/>
                  </a:cubicBezTo>
                  <a:cubicBezTo>
                    <a:pt x="1" y="1293"/>
                    <a:pt x="159" y="1774"/>
                    <a:pt x="527" y="2062"/>
                  </a:cubicBezTo>
                  <a:cubicBezTo>
                    <a:pt x="738" y="2227"/>
                    <a:pt x="988" y="2308"/>
                    <a:pt x="1237" y="2308"/>
                  </a:cubicBezTo>
                  <a:cubicBezTo>
                    <a:pt x="1579" y="2308"/>
                    <a:pt x="1918" y="2156"/>
                    <a:pt x="2146" y="1865"/>
                  </a:cubicBezTo>
                  <a:cubicBezTo>
                    <a:pt x="2433" y="1497"/>
                    <a:pt x="2471" y="992"/>
                    <a:pt x="2242" y="587"/>
                  </a:cubicBezTo>
                  <a:cubicBezTo>
                    <a:pt x="2036" y="221"/>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1"/>
            <p:cNvSpPr/>
            <p:nvPr/>
          </p:nvSpPr>
          <p:spPr>
            <a:xfrm>
              <a:off x="-4446375" y="-1545837"/>
              <a:ext cx="65100" cy="57750"/>
            </a:xfrm>
            <a:custGeom>
              <a:rect b="b" l="l" r="r" t="t"/>
              <a:pathLst>
                <a:path extrusionOk="0" h="2310" w="2604">
                  <a:moveTo>
                    <a:pt x="1302" y="1"/>
                  </a:moveTo>
                  <a:cubicBezTo>
                    <a:pt x="960" y="1"/>
                    <a:pt x="621" y="153"/>
                    <a:pt x="394" y="444"/>
                  </a:cubicBezTo>
                  <a:cubicBezTo>
                    <a:pt x="0" y="946"/>
                    <a:pt x="89" y="1672"/>
                    <a:pt x="591" y="2065"/>
                  </a:cubicBezTo>
                  <a:cubicBezTo>
                    <a:pt x="802" y="2230"/>
                    <a:pt x="1052" y="2309"/>
                    <a:pt x="1300" y="2309"/>
                  </a:cubicBezTo>
                  <a:cubicBezTo>
                    <a:pt x="1643" y="2309"/>
                    <a:pt x="1982" y="2157"/>
                    <a:pt x="2210" y="1866"/>
                  </a:cubicBezTo>
                  <a:cubicBezTo>
                    <a:pt x="2604" y="1364"/>
                    <a:pt x="2515" y="640"/>
                    <a:pt x="2013" y="247"/>
                  </a:cubicBezTo>
                  <a:cubicBezTo>
                    <a:pt x="1802" y="81"/>
                    <a:pt x="1551" y="1"/>
                    <a:pt x="1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1"/>
            <p:cNvSpPr/>
            <p:nvPr/>
          </p:nvSpPr>
          <p:spPr>
            <a:xfrm>
              <a:off x="-4867875" y="-1631437"/>
              <a:ext cx="65125" cy="57750"/>
            </a:xfrm>
            <a:custGeom>
              <a:rect b="b" l="l" r="r" t="t"/>
              <a:pathLst>
                <a:path extrusionOk="0" h="2310" w="2605">
                  <a:moveTo>
                    <a:pt x="1303" y="1"/>
                  </a:moveTo>
                  <a:cubicBezTo>
                    <a:pt x="960" y="1"/>
                    <a:pt x="621" y="153"/>
                    <a:pt x="394" y="444"/>
                  </a:cubicBezTo>
                  <a:cubicBezTo>
                    <a:pt x="1" y="946"/>
                    <a:pt x="89" y="1672"/>
                    <a:pt x="591" y="2065"/>
                  </a:cubicBezTo>
                  <a:cubicBezTo>
                    <a:pt x="802" y="2229"/>
                    <a:pt x="1052" y="2309"/>
                    <a:pt x="1301" y="2309"/>
                  </a:cubicBezTo>
                  <a:cubicBezTo>
                    <a:pt x="1644" y="2309"/>
                    <a:pt x="1983" y="2157"/>
                    <a:pt x="2211" y="1866"/>
                  </a:cubicBezTo>
                  <a:cubicBezTo>
                    <a:pt x="2604" y="1364"/>
                    <a:pt x="2516" y="640"/>
                    <a:pt x="2014" y="247"/>
                  </a:cubicBezTo>
                  <a:cubicBezTo>
                    <a:pt x="1802" y="81"/>
                    <a:pt x="1552" y="1"/>
                    <a:pt x="130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1"/>
            <p:cNvSpPr/>
            <p:nvPr/>
          </p:nvSpPr>
          <p:spPr>
            <a:xfrm>
              <a:off x="-4714775" y="-1512862"/>
              <a:ext cx="61775" cy="57700"/>
            </a:xfrm>
            <a:custGeom>
              <a:rect b="b" l="l" r="r" t="t"/>
              <a:pathLst>
                <a:path extrusionOk="0" h="2308" w="2471">
                  <a:moveTo>
                    <a:pt x="1235" y="0"/>
                  </a:moveTo>
                  <a:cubicBezTo>
                    <a:pt x="1189" y="0"/>
                    <a:pt x="1143" y="3"/>
                    <a:pt x="1096" y="9"/>
                  </a:cubicBezTo>
                  <a:cubicBezTo>
                    <a:pt x="634" y="66"/>
                    <a:pt x="251" y="396"/>
                    <a:pt x="125" y="846"/>
                  </a:cubicBezTo>
                  <a:cubicBezTo>
                    <a:pt x="0" y="1295"/>
                    <a:pt x="158" y="1775"/>
                    <a:pt x="526" y="2063"/>
                  </a:cubicBezTo>
                  <a:cubicBezTo>
                    <a:pt x="737" y="2228"/>
                    <a:pt x="987" y="2308"/>
                    <a:pt x="1235" y="2308"/>
                  </a:cubicBezTo>
                  <a:cubicBezTo>
                    <a:pt x="1578" y="2308"/>
                    <a:pt x="1918" y="2156"/>
                    <a:pt x="2146" y="1865"/>
                  </a:cubicBezTo>
                  <a:cubicBezTo>
                    <a:pt x="2433" y="1498"/>
                    <a:pt x="2471" y="994"/>
                    <a:pt x="2241" y="586"/>
                  </a:cubicBezTo>
                  <a:cubicBezTo>
                    <a:pt x="2035" y="221"/>
                    <a:pt x="1649"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1"/>
            <p:cNvSpPr/>
            <p:nvPr/>
          </p:nvSpPr>
          <p:spPr>
            <a:xfrm>
              <a:off x="-4849800" y="-1496387"/>
              <a:ext cx="61800" cy="57700"/>
            </a:xfrm>
            <a:custGeom>
              <a:rect b="b" l="l" r="r" t="t"/>
              <a:pathLst>
                <a:path extrusionOk="0" h="2308" w="2472">
                  <a:moveTo>
                    <a:pt x="1236" y="0"/>
                  </a:moveTo>
                  <a:cubicBezTo>
                    <a:pt x="1190" y="0"/>
                    <a:pt x="1144" y="3"/>
                    <a:pt x="1097" y="8"/>
                  </a:cubicBezTo>
                  <a:cubicBezTo>
                    <a:pt x="634" y="65"/>
                    <a:pt x="251" y="395"/>
                    <a:pt x="126" y="845"/>
                  </a:cubicBezTo>
                  <a:cubicBezTo>
                    <a:pt x="1" y="1294"/>
                    <a:pt x="159" y="1775"/>
                    <a:pt x="526" y="2063"/>
                  </a:cubicBezTo>
                  <a:cubicBezTo>
                    <a:pt x="737" y="2228"/>
                    <a:pt x="987" y="2308"/>
                    <a:pt x="1236" y="2308"/>
                  </a:cubicBezTo>
                  <a:cubicBezTo>
                    <a:pt x="1579" y="2308"/>
                    <a:pt x="1919" y="2156"/>
                    <a:pt x="2147" y="1865"/>
                  </a:cubicBezTo>
                  <a:cubicBezTo>
                    <a:pt x="2434" y="1498"/>
                    <a:pt x="2472" y="993"/>
                    <a:pt x="2241" y="586"/>
                  </a:cubicBezTo>
                  <a:cubicBezTo>
                    <a:pt x="2035" y="221"/>
                    <a:pt x="1649" y="0"/>
                    <a:pt x="123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1"/>
            <p:cNvSpPr/>
            <p:nvPr/>
          </p:nvSpPr>
          <p:spPr>
            <a:xfrm>
              <a:off x="-4731250" y="-1647862"/>
              <a:ext cx="61800" cy="57700"/>
            </a:xfrm>
            <a:custGeom>
              <a:rect b="b" l="l" r="r" t="t"/>
              <a:pathLst>
                <a:path extrusionOk="0" h="2308" w="2472">
                  <a:moveTo>
                    <a:pt x="1235" y="0"/>
                  </a:moveTo>
                  <a:cubicBezTo>
                    <a:pt x="1189" y="0"/>
                    <a:pt x="1143" y="3"/>
                    <a:pt x="1097" y="8"/>
                  </a:cubicBezTo>
                  <a:cubicBezTo>
                    <a:pt x="634" y="65"/>
                    <a:pt x="251" y="395"/>
                    <a:pt x="126" y="844"/>
                  </a:cubicBezTo>
                  <a:cubicBezTo>
                    <a:pt x="0" y="1294"/>
                    <a:pt x="158" y="1775"/>
                    <a:pt x="526" y="2063"/>
                  </a:cubicBezTo>
                  <a:cubicBezTo>
                    <a:pt x="737" y="2228"/>
                    <a:pt x="987" y="2308"/>
                    <a:pt x="1235" y="2308"/>
                  </a:cubicBezTo>
                  <a:cubicBezTo>
                    <a:pt x="1578" y="2308"/>
                    <a:pt x="1918" y="2156"/>
                    <a:pt x="2146" y="1865"/>
                  </a:cubicBezTo>
                  <a:cubicBezTo>
                    <a:pt x="2433" y="1497"/>
                    <a:pt x="2471" y="992"/>
                    <a:pt x="2241" y="586"/>
                  </a:cubicBezTo>
                  <a:cubicBezTo>
                    <a:pt x="2035" y="221"/>
                    <a:pt x="1649"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1"/>
            <p:cNvSpPr/>
            <p:nvPr/>
          </p:nvSpPr>
          <p:spPr>
            <a:xfrm>
              <a:off x="-4698325" y="-1377862"/>
              <a:ext cx="61800" cy="57725"/>
            </a:xfrm>
            <a:custGeom>
              <a:rect b="b" l="l" r="r" t="t"/>
              <a:pathLst>
                <a:path extrusionOk="0" h="2309" w="2472">
                  <a:moveTo>
                    <a:pt x="1236" y="1"/>
                  </a:moveTo>
                  <a:cubicBezTo>
                    <a:pt x="1190" y="1"/>
                    <a:pt x="1144" y="3"/>
                    <a:pt x="1097" y="9"/>
                  </a:cubicBezTo>
                  <a:cubicBezTo>
                    <a:pt x="634" y="66"/>
                    <a:pt x="251" y="396"/>
                    <a:pt x="126" y="846"/>
                  </a:cubicBezTo>
                  <a:cubicBezTo>
                    <a:pt x="1" y="1295"/>
                    <a:pt x="159" y="1775"/>
                    <a:pt x="527" y="2064"/>
                  </a:cubicBezTo>
                  <a:cubicBezTo>
                    <a:pt x="737" y="2228"/>
                    <a:pt x="987" y="2308"/>
                    <a:pt x="1236" y="2308"/>
                  </a:cubicBezTo>
                  <a:cubicBezTo>
                    <a:pt x="1579" y="2308"/>
                    <a:pt x="1919" y="2156"/>
                    <a:pt x="2147" y="1865"/>
                  </a:cubicBezTo>
                  <a:cubicBezTo>
                    <a:pt x="2434" y="1498"/>
                    <a:pt x="2472" y="994"/>
                    <a:pt x="2241" y="587"/>
                  </a:cubicBezTo>
                  <a:cubicBezTo>
                    <a:pt x="2036" y="222"/>
                    <a:pt x="1649"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1"/>
            <p:cNvSpPr/>
            <p:nvPr/>
          </p:nvSpPr>
          <p:spPr>
            <a:xfrm>
              <a:off x="-4579775" y="-1529337"/>
              <a:ext cx="61800" cy="57725"/>
            </a:xfrm>
            <a:custGeom>
              <a:rect b="b" l="l" r="r" t="t"/>
              <a:pathLst>
                <a:path extrusionOk="0" h="2309" w="2472">
                  <a:moveTo>
                    <a:pt x="1236" y="1"/>
                  </a:moveTo>
                  <a:cubicBezTo>
                    <a:pt x="1190" y="1"/>
                    <a:pt x="1144" y="3"/>
                    <a:pt x="1098" y="9"/>
                  </a:cubicBezTo>
                  <a:cubicBezTo>
                    <a:pt x="634" y="66"/>
                    <a:pt x="251" y="396"/>
                    <a:pt x="126" y="845"/>
                  </a:cubicBezTo>
                  <a:cubicBezTo>
                    <a:pt x="0" y="1295"/>
                    <a:pt x="159" y="1775"/>
                    <a:pt x="526" y="2064"/>
                  </a:cubicBezTo>
                  <a:cubicBezTo>
                    <a:pt x="738" y="2228"/>
                    <a:pt x="988" y="2309"/>
                    <a:pt x="1237" y="2309"/>
                  </a:cubicBezTo>
                  <a:cubicBezTo>
                    <a:pt x="1579" y="2309"/>
                    <a:pt x="1918" y="2157"/>
                    <a:pt x="2146" y="1865"/>
                  </a:cubicBezTo>
                  <a:cubicBezTo>
                    <a:pt x="2433" y="1498"/>
                    <a:pt x="2471" y="994"/>
                    <a:pt x="2242" y="587"/>
                  </a:cubicBezTo>
                  <a:cubicBezTo>
                    <a:pt x="2035" y="221"/>
                    <a:pt x="1649"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1"/>
            <p:cNvSpPr/>
            <p:nvPr/>
          </p:nvSpPr>
          <p:spPr>
            <a:xfrm>
              <a:off x="-4749325" y="-1782912"/>
              <a:ext cx="65100" cy="57750"/>
            </a:xfrm>
            <a:custGeom>
              <a:rect b="b" l="l" r="r" t="t"/>
              <a:pathLst>
                <a:path extrusionOk="0" h="2310" w="2604">
                  <a:moveTo>
                    <a:pt x="1302" y="1"/>
                  </a:moveTo>
                  <a:cubicBezTo>
                    <a:pt x="959" y="1"/>
                    <a:pt x="620" y="153"/>
                    <a:pt x="392" y="444"/>
                  </a:cubicBezTo>
                  <a:cubicBezTo>
                    <a:pt x="0" y="946"/>
                    <a:pt x="89" y="1672"/>
                    <a:pt x="591" y="2063"/>
                  </a:cubicBezTo>
                  <a:cubicBezTo>
                    <a:pt x="802" y="2229"/>
                    <a:pt x="1052" y="2309"/>
                    <a:pt x="1301" y="2309"/>
                  </a:cubicBezTo>
                  <a:cubicBezTo>
                    <a:pt x="1644" y="2309"/>
                    <a:pt x="1983" y="2157"/>
                    <a:pt x="2210" y="1866"/>
                  </a:cubicBezTo>
                  <a:cubicBezTo>
                    <a:pt x="2604" y="1364"/>
                    <a:pt x="2515" y="639"/>
                    <a:pt x="2013" y="247"/>
                  </a:cubicBezTo>
                  <a:cubicBezTo>
                    <a:pt x="1802" y="81"/>
                    <a:pt x="1551" y="1"/>
                    <a:pt x="1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1"/>
            <p:cNvSpPr/>
            <p:nvPr/>
          </p:nvSpPr>
          <p:spPr>
            <a:xfrm>
              <a:off x="-4596250" y="-1664337"/>
              <a:ext cx="61800" cy="57700"/>
            </a:xfrm>
            <a:custGeom>
              <a:rect b="b" l="l" r="r" t="t"/>
              <a:pathLst>
                <a:path extrusionOk="0" h="2308" w="2472">
                  <a:moveTo>
                    <a:pt x="1237" y="0"/>
                  </a:moveTo>
                  <a:cubicBezTo>
                    <a:pt x="1191" y="0"/>
                    <a:pt x="1145" y="3"/>
                    <a:pt x="1098" y="9"/>
                  </a:cubicBezTo>
                  <a:cubicBezTo>
                    <a:pt x="634" y="66"/>
                    <a:pt x="251" y="396"/>
                    <a:pt x="126" y="844"/>
                  </a:cubicBezTo>
                  <a:cubicBezTo>
                    <a:pt x="1" y="1295"/>
                    <a:pt x="159" y="1775"/>
                    <a:pt x="527" y="2063"/>
                  </a:cubicBezTo>
                  <a:cubicBezTo>
                    <a:pt x="738" y="2228"/>
                    <a:pt x="988" y="2308"/>
                    <a:pt x="1236" y="2308"/>
                  </a:cubicBezTo>
                  <a:cubicBezTo>
                    <a:pt x="1579" y="2308"/>
                    <a:pt x="1918" y="2156"/>
                    <a:pt x="2146" y="1865"/>
                  </a:cubicBezTo>
                  <a:cubicBezTo>
                    <a:pt x="2433" y="1497"/>
                    <a:pt x="2471" y="992"/>
                    <a:pt x="2243" y="586"/>
                  </a:cubicBezTo>
                  <a:cubicBezTo>
                    <a:pt x="2035" y="221"/>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1"/>
            <p:cNvSpPr/>
            <p:nvPr/>
          </p:nvSpPr>
          <p:spPr>
            <a:xfrm>
              <a:off x="-5127825" y="-1831437"/>
              <a:ext cx="17150" cy="18575"/>
            </a:xfrm>
            <a:custGeom>
              <a:rect b="b" l="l" r="r" t="t"/>
              <a:pathLst>
                <a:path extrusionOk="0" h="743" w="686">
                  <a:moveTo>
                    <a:pt x="686" y="0"/>
                  </a:moveTo>
                  <a:cubicBezTo>
                    <a:pt x="452" y="240"/>
                    <a:pt x="224" y="487"/>
                    <a:pt x="0" y="742"/>
                  </a:cubicBezTo>
                  <a:cubicBezTo>
                    <a:pt x="333" y="617"/>
                    <a:pt x="587" y="343"/>
                    <a:pt x="68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1"/>
            <p:cNvSpPr/>
            <p:nvPr/>
          </p:nvSpPr>
          <p:spPr>
            <a:xfrm>
              <a:off x="-5017725" y="-1749962"/>
              <a:ext cx="61775" cy="57725"/>
            </a:xfrm>
            <a:custGeom>
              <a:rect b="b" l="l" r="r" t="t"/>
              <a:pathLst>
                <a:path extrusionOk="0" h="2309" w="2471">
                  <a:moveTo>
                    <a:pt x="1237" y="1"/>
                  </a:moveTo>
                  <a:cubicBezTo>
                    <a:pt x="1190" y="1"/>
                    <a:pt x="1143" y="4"/>
                    <a:pt x="1096" y="10"/>
                  </a:cubicBezTo>
                  <a:cubicBezTo>
                    <a:pt x="634" y="67"/>
                    <a:pt x="249" y="397"/>
                    <a:pt x="125" y="845"/>
                  </a:cubicBezTo>
                  <a:cubicBezTo>
                    <a:pt x="0" y="1296"/>
                    <a:pt x="158" y="1776"/>
                    <a:pt x="525" y="2064"/>
                  </a:cubicBezTo>
                  <a:cubicBezTo>
                    <a:pt x="736" y="2229"/>
                    <a:pt x="986" y="2309"/>
                    <a:pt x="1235" y="2309"/>
                  </a:cubicBezTo>
                  <a:cubicBezTo>
                    <a:pt x="1578" y="2309"/>
                    <a:pt x="1918" y="2157"/>
                    <a:pt x="2146" y="1866"/>
                  </a:cubicBezTo>
                  <a:cubicBezTo>
                    <a:pt x="2433" y="1498"/>
                    <a:pt x="2471" y="993"/>
                    <a:pt x="2241" y="587"/>
                  </a:cubicBezTo>
                  <a:cubicBezTo>
                    <a:pt x="2035" y="223"/>
                    <a:pt x="1649" y="1"/>
                    <a:pt x="123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1"/>
            <p:cNvSpPr/>
            <p:nvPr/>
          </p:nvSpPr>
          <p:spPr>
            <a:xfrm>
              <a:off x="-5152750" y="-1733487"/>
              <a:ext cx="61800" cy="57725"/>
            </a:xfrm>
            <a:custGeom>
              <a:rect b="b" l="l" r="r" t="t"/>
              <a:pathLst>
                <a:path extrusionOk="0" h="2309" w="2472">
                  <a:moveTo>
                    <a:pt x="1238" y="1"/>
                  </a:moveTo>
                  <a:cubicBezTo>
                    <a:pt x="1191" y="1"/>
                    <a:pt x="1144" y="4"/>
                    <a:pt x="1097" y="9"/>
                  </a:cubicBezTo>
                  <a:cubicBezTo>
                    <a:pt x="634" y="66"/>
                    <a:pt x="250" y="396"/>
                    <a:pt x="125" y="845"/>
                  </a:cubicBezTo>
                  <a:cubicBezTo>
                    <a:pt x="1" y="1295"/>
                    <a:pt x="159" y="1776"/>
                    <a:pt x="526" y="2063"/>
                  </a:cubicBezTo>
                  <a:cubicBezTo>
                    <a:pt x="737" y="2228"/>
                    <a:pt x="988" y="2308"/>
                    <a:pt x="1236" y="2308"/>
                  </a:cubicBezTo>
                  <a:cubicBezTo>
                    <a:pt x="1579" y="2308"/>
                    <a:pt x="1918" y="2156"/>
                    <a:pt x="2145" y="1866"/>
                  </a:cubicBezTo>
                  <a:cubicBezTo>
                    <a:pt x="2434" y="1498"/>
                    <a:pt x="2472" y="993"/>
                    <a:pt x="2241" y="587"/>
                  </a:cubicBezTo>
                  <a:cubicBezTo>
                    <a:pt x="2036" y="223"/>
                    <a:pt x="1649"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1"/>
            <p:cNvSpPr/>
            <p:nvPr/>
          </p:nvSpPr>
          <p:spPr>
            <a:xfrm>
              <a:off x="-5034200" y="-1884962"/>
              <a:ext cx="61800" cy="57725"/>
            </a:xfrm>
            <a:custGeom>
              <a:rect b="b" l="l" r="r" t="t"/>
              <a:pathLst>
                <a:path extrusionOk="0" h="2309" w="2472">
                  <a:moveTo>
                    <a:pt x="1238" y="1"/>
                  </a:moveTo>
                  <a:cubicBezTo>
                    <a:pt x="1191" y="1"/>
                    <a:pt x="1144" y="4"/>
                    <a:pt x="1097" y="9"/>
                  </a:cubicBezTo>
                  <a:cubicBezTo>
                    <a:pt x="634" y="66"/>
                    <a:pt x="251" y="395"/>
                    <a:pt x="126" y="845"/>
                  </a:cubicBezTo>
                  <a:cubicBezTo>
                    <a:pt x="0" y="1295"/>
                    <a:pt x="158" y="1776"/>
                    <a:pt x="525" y="2063"/>
                  </a:cubicBezTo>
                  <a:cubicBezTo>
                    <a:pt x="736" y="2228"/>
                    <a:pt x="987" y="2308"/>
                    <a:pt x="1236" y="2308"/>
                  </a:cubicBezTo>
                  <a:cubicBezTo>
                    <a:pt x="1579" y="2308"/>
                    <a:pt x="1918" y="2156"/>
                    <a:pt x="2146" y="1865"/>
                  </a:cubicBezTo>
                  <a:cubicBezTo>
                    <a:pt x="2433" y="1498"/>
                    <a:pt x="2471" y="993"/>
                    <a:pt x="2241" y="587"/>
                  </a:cubicBezTo>
                  <a:cubicBezTo>
                    <a:pt x="2035" y="222"/>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1"/>
            <p:cNvSpPr/>
            <p:nvPr/>
          </p:nvSpPr>
          <p:spPr>
            <a:xfrm>
              <a:off x="-5001275" y="-1614937"/>
              <a:ext cx="61800" cy="57725"/>
            </a:xfrm>
            <a:custGeom>
              <a:rect b="b" l="l" r="r" t="t"/>
              <a:pathLst>
                <a:path extrusionOk="0" h="2309" w="2472">
                  <a:moveTo>
                    <a:pt x="1236" y="1"/>
                  </a:moveTo>
                  <a:cubicBezTo>
                    <a:pt x="1190" y="1"/>
                    <a:pt x="1143" y="3"/>
                    <a:pt x="1097" y="9"/>
                  </a:cubicBezTo>
                  <a:cubicBezTo>
                    <a:pt x="634" y="66"/>
                    <a:pt x="251" y="396"/>
                    <a:pt x="126" y="845"/>
                  </a:cubicBezTo>
                  <a:cubicBezTo>
                    <a:pt x="1" y="1295"/>
                    <a:pt x="159" y="1775"/>
                    <a:pt x="526" y="2064"/>
                  </a:cubicBezTo>
                  <a:cubicBezTo>
                    <a:pt x="737" y="2228"/>
                    <a:pt x="987" y="2308"/>
                    <a:pt x="1236" y="2308"/>
                  </a:cubicBezTo>
                  <a:cubicBezTo>
                    <a:pt x="1579" y="2308"/>
                    <a:pt x="1919" y="2156"/>
                    <a:pt x="2147" y="1865"/>
                  </a:cubicBezTo>
                  <a:cubicBezTo>
                    <a:pt x="2434" y="1497"/>
                    <a:pt x="2472" y="993"/>
                    <a:pt x="2241" y="587"/>
                  </a:cubicBezTo>
                  <a:cubicBezTo>
                    <a:pt x="2035" y="221"/>
                    <a:pt x="1648"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1"/>
            <p:cNvSpPr/>
            <p:nvPr/>
          </p:nvSpPr>
          <p:spPr>
            <a:xfrm>
              <a:off x="-4882725" y="-1766412"/>
              <a:ext cx="61800" cy="57700"/>
            </a:xfrm>
            <a:custGeom>
              <a:rect b="b" l="l" r="r" t="t"/>
              <a:pathLst>
                <a:path extrusionOk="0" h="2308" w="2472">
                  <a:moveTo>
                    <a:pt x="1237" y="0"/>
                  </a:moveTo>
                  <a:cubicBezTo>
                    <a:pt x="1191" y="0"/>
                    <a:pt x="1144" y="3"/>
                    <a:pt x="1097" y="9"/>
                  </a:cubicBezTo>
                  <a:cubicBezTo>
                    <a:pt x="634" y="66"/>
                    <a:pt x="251" y="396"/>
                    <a:pt x="126" y="845"/>
                  </a:cubicBezTo>
                  <a:cubicBezTo>
                    <a:pt x="0" y="1295"/>
                    <a:pt x="158" y="1775"/>
                    <a:pt x="526" y="2062"/>
                  </a:cubicBezTo>
                  <a:cubicBezTo>
                    <a:pt x="737" y="2228"/>
                    <a:pt x="988" y="2308"/>
                    <a:pt x="1236" y="2308"/>
                  </a:cubicBezTo>
                  <a:cubicBezTo>
                    <a:pt x="1579" y="2308"/>
                    <a:pt x="1918" y="2156"/>
                    <a:pt x="2146" y="1865"/>
                  </a:cubicBezTo>
                  <a:cubicBezTo>
                    <a:pt x="2433" y="1497"/>
                    <a:pt x="2471" y="993"/>
                    <a:pt x="2241" y="587"/>
                  </a:cubicBezTo>
                  <a:cubicBezTo>
                    <a:pt x="2035" y="222"/>
                    <a:pt x="1650"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1"/>
            <p:cNvSpPr/>
            <p:nvPr/>
          </p:nvSpPr>
          <p:spPr>
            <a:xfrm>
              <a:off x="-4899200" y="-1901437"/>
              <a:ext cx="61800" cy="57725"/>
            </a:xfrm>
            <a:custGeom>
              <a:rect b="b" l="l" r="r" t="t"/>
              <a:pathLst>
                <a:path extrusionOk="0" h="2309" w="2472">
                  <a:moveTo>
                    <a:pt x="1238" y="1"/>
                  </a:moveTo>
                  <a:cubicBezTo>
                    <a:pt x="1191" y="1"/>
                    <a:pt x="1144" y="4"/>
                    <a:pt x="1097" y="10"/>
                  </a:cubicBezTo>
                  <a:cubicBezTo>
                    <a:pt x="634" y="66"/>
                    <a:pt x="251" y="396"/>
                    <a:pt x="126" y="845"/>
                  </a:cubicBezTo>
                  <a:cubicBezTo>
                    <a:pt x="1" y="1295"/>
                    <a:pt x="159" y="1776"/>
                    <a:pt x="527" y="2063"/>
                  </a:cubicBezTo>
                  <a:cubicBezTo>
                    <a:pt x="737" y="2228"/>
                    <a:pt x="988" y="2309"/>
                    <a:pt x="1237" y="2309"/>
                  </a:cubicBezTo>
                  <a:cubicBezTo>
                    <a:pt x="1579" y="2309"/>
                    <a:pt x="1919" y="2157"/>
                    <a:pt x="2146" y="1866"/>
                  </a:cubicBezTo>
                  <a:cubicBezTo>
                    <a:pt x="2433" y="1498"/>
                    <a:pt x="2471" y="993"/>
                    <a:pt x="2241" y="587"/>
                  </a:cubicBezTo>
                  <a:cubicBezTo>
                    <a:pt x="2036" y="223"/>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1"/>
            <p:cNvSpPr/>
            <p:nvPr/>
          </p:nvSpPr>
          <p:spPr>
            <a:xfrm>
              <a:off x="-4629950" y="-1934287"/>
              <a:ext cx="63850" cy="57650"/>
            </a:xfrm>
            <a:custGeom>
              <a:rect b="b" l="l" r="r" t="t"/>
              <a:pathLst>
                <a:path extrusionOk="0" h="2306" w="2554">
                  <a:moveTo>
                    <a:pt x="1264" y="1"/>
                  </a:moveTo>
                  <a:cubicBezTo>
                    <a:pt x="807" y="1"/>
                    <a:pt x="387" y="272"/>
                    <a:pt x="204" y="701"/>
                  </a:cubicBezTo>
                  <a:cubicBezTo>
                    <a:pt x="1" y="1182"/>
                    <a:pt x="145" y="1740"/>
                    <a:pt x="557" y="2059"/>
                  </a:cubicBezTo>
                  <a:cubicBezTo>
                    <a:pt x="768" y="2225"/>
                    <a:pt x="1019" y="2305"/>
                    <a:pt x="1268" y="2305"/>
                  </a:cubicBezTo>
                  <a:cubicBezTo>
                    <a:pt x="1610" y="2305"/>
                    <a:pt x="1949" y="2153"/>
                    <a:pt x="2177" y="1862"/>
                  </a:cubicBezTo>
                  <a:cubicBezTo>
                    <a:pt x="2554" y="1380"/>
                    <a:pt x="2488" y="689"/>
                    <a:pt x="2028" y="287"/>
                  </a:cubicBezTo>
                  <a:lnTo>
                    <a:pt x="1967" y="259"/>
                  </a:lnTo>
                  <a:cubicBezTo>
                    <a:pt x="1787" y="175"/>
                    <a:pt x="1609" y="91"/>
                    <a:pt x="1428" y="12"/>
                  </a:cubicBezTo>
                  <a:cubicBezTo>
                    <a:pt x="1373" y="4"/>
                    <a:pt x="1318" y="1"/>
                    <a:pt x="126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1"/>
            <p:cNvSpPr/>
            <p:nvPr/>
          </p:nvSpPr>
          <p:spPr>
            <a:xfrm>
              <a:off x="-4477700" y="-1815837"/>
              <a:ext cx="61775" cy="57725"/>
            </a:xfrm>
            <a:custGeom>
              <a:rect b="b" l="l" r="r" t="t"/>
              <a:pathLst>
                <a:path extrusionOk="0" h="2309" w="2471">
                  <a:moveTo>
                    <a:pt x="1238" y="1"/>
                  </a:moveTo>
                  <a:cubicBezTo>
                    <a:pt x="1192" y="1"/>
                    <a:pt x="1145" y="4"/>
                    <a:pt x="1098" y="10"/>
                  </a:cubicBezTo>
                  <a:cubicBezTo>
                    <a:pt x="635" y="66"/>
                    <a:pt x="251" y="396"/>
                    <a:pt x="125" y="845"/>
                  </a:cubicBezTo>
                  <a:cubicBezTo>
                    <a:pt x="0" y="1295"/>
                    <a:pt x="158" y="1776"/>
                    <a:pt x="526" y="2063"/>
                  </a:cubicBezTo>
                  <a:cubicBezTo>
                    <a:pt x="737" y="2228"/>
                    <a:pt x="988" y="2309"/>
                    <a:pt x="1237" y="2309"/>
                  </a:cubicBezTo>
                  <a:cubicBezTo>
                    <a:pt x="1580" y="2309"/>
                    <a:pt x="1919" y="2157"/>
                    <a:pt x="2146" y="1866"/>
                  </a:cubicBezTo>
                  <a:cubicBezTo>
                    <a:pt x="2434" y="1498"/>
                    <a:pt x="2471" y="993"/>
                    <a:pt x="2242" y="587"/>
                  </a:cubicBezTo>
                  <a:cubicBezTo>
                    <a:pt x="2035" y="223"/>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1"/>
            <p:cNvSpPr/>
            <p:nvPr/>
          </p:nvSpPr>
          <p:spPr>
            <a:xfrm>
              <a:off x="-4612725" y="-1799337"/>
              <a:ext cx="61800" cy="57725"/>
            </a:xfrm>
            <a:custGeom>
              <a:rect b="b" l="l" r="r" t="t"/>
              <a:pathLst>
                <a:path extrusionOk="0" h="2309" w="2472">
                  <a:moveTo>
                    <a:pt x="1238" y="1"/>
                  </a:moveTo>
                  <a:cubicBezTo>
                    <a:pt x="1191" y="1"/>
                    <a:pt x="1144" y="4"/>
                    <a:pt x="1097" y="10"/>
                  </a:cubicBezTo>
                  <a:cubicBezTo>
                    <a:pt x="634" y="65"/>
                    <a:pt x="250" y="395"/>
                    <a:pt x="126" y="845"/>
                  </a:cubicBezTo>
                  <a:cubicBezTo>
                    <a:pt x="1" y="1296"/>
                    <a:pt x="159" y="1776"/>
                    <a:pt x="527" y="2063"/>
                  </a:cubicBezTo>
                  <a:cubicBezTo>
                    <a:pt x="738" y="2228"/>
                    <a:pt x="988" y="2308"/>
                    <a:pt x="1237" y="2308"/>
                  </a:cubicBezTo>
                  <a:cubicBezTo>
                    <a:pt x="1580" y="2308"/>
                    <a:pt x="1919" y="2156"/>
                    <a:pt x="2147" y="1864"/>
                  </a:cubicBezTo>
                  <a:cubicBezTo>
                    <a:pt x="2434" y="1497"/>
                    <a:pt x="2472" y="992"/>
                    <a:pt x="2241" y="586"/>
                  </a:cubicBezTo>
                  <a:cubicBezTo>
                    <a:pt x="2035" y="222"/>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1"/>
            <p:cNvSpPr/>
            <p:nvPr/>
          </p:nvSpPr>
          <p:spPr>
            <a:xfrm>
              <a:off x="-4461250" y="-1680787"/>
              <a:ext cx="61800" cy="57725"/>
            </a:xfrm>
            <a:custGeom>
              <a:rect b="b" l="l" r="r" t="t"/>
              <a:pathLst>
                <a:path extrusionOk="0" h="2309" w="2472">
                  <a:moveTo>
                    <a:pt x="1238" y="0"/>
                  </a:moveTo>
                  <a:cubicBezTo>
                    <a:pt x="1191" y="0"/>
                    <a:pt x="1144" y="3"/>
                    <a:pt x="1097" y="9"/>
                  </a:cubicBezTo>
                  <a:cubicBezTo>
                    <a:pt x="634" y="66"/>
                    <a:pt x="251" y="396"/>
                    <a:pt x="126" y="845"/>
                  </a:cubicBezTo>
                  <a:cubicBezTo>
                    <a:pt x="1" y="1295"/>
                    <a:pt x="159" y="1775"/>
                    <a:pt x="527" y="2063"/>
                  </a:cubicBezTo>
                  <a:cubicBezTo>
                    <a:pt x="738" y="2228"/>
                    <a:pt x="989" y="2308"/>
                    <a:pt x="1237" y="2308"/>
                  </a:cubicBezTo>
                  <a:cubicBezTo>
                    <a:pt x="1580" y="2308"/>
                    <a:pt x="1920" y="2156"/>
                    <a:pt x="2147" y="1864"/>
                  </a:cubicBezTo>
                  <a:cubicBezTo>
                    <a:pt x="2434" y="1496"/>
                    <a:pt x="2472" y="992"/>
                    <a:pt x="2242" y="586"/>
                  </a:cubicBezTo>
                  <a:cubicBezTo>
                    <a:pt x="2036" y="221"/>
                    <a:pt x="1650" y="0"/>
                    <a:pt x="123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1"/>
            <p:cNvSpPr/>
            <p:nvPr/>
          </p:nvSpPr>
          <p:spPr>
            <a:xfrm>
              <a:off x="-4764200" y="-1917887"/>
              <a:ext cx="61800" cy="57700"/>
            </a:xfrm>
            <a:custGeom>
              <a:rect b="b" l="l" r="r" t="t"/>
              <a:pathLst>
                <a:path extrusionOk="0" h="2308" w="2472">
                  <a:moveTo>
                    <a:pt x="1239" y="0"/>
                  </a:moveTo>
                  <a:cubicBezTo>
                    <a:pt x="1192" y="0"/>
                    <a:pt x="1145" y="3"/>
                    <a:pt x="1098" y="9"/>
                  </a:cubicBezTo>
                  <a:cubicBezTo>
                    <a:pt x="634" y="66"/>
                    <a:pt x="251" y="396"/>
                    <a:pt x="126" y="845"/>
                  </a:cubicBezTo>
                  <a:cubicBezTo>
                    <a:pt x="1" y="1295"/>
                    <a:pt x="159" y="1775"/>
                    <a:pt x="527" y="2062"/>
                  </a:cubicBezTo>
                  <a:cubicBezTo>
                    <a:pt x="738" y="2228"/>
                    <a:pt x="989" y="2308"/>
                    <a:pt x="1237" y="2308"/>
                  </a:cubicBezTo>
                  <a:cubicBezTo>
                    <a:pt x="1580" y="2308"/>
                    <a:pt x="1919" y="2156"/>
                    <a:pt x="2147" y="1865"/>
                  </a:cubicBezTo>
                  <a:cubicBezTo>
                    <a:pt x="2434" y="1497"/>
                    <a:pt x="2472" y="993"/>
                    <a:pt x="2243" y="587"/>
                  </a:cubicBezTo>
                  <a:cubicBezTo>
                    <a:pt x="2036" y="222"/>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93" name="Google Shape;2293;p51"/>
          <p:cNvSpPr/>
          <p:nvPr/>
        </p:nvSpPr>
        <p:spPr>
          <a:xfrm flipH="1" rot="8627300">
            <a:off x="-846512" y="819303"/>
            <a:ext cx="2431951" cy="768702"/>
          </a:xfrm>
          <a:custGeom>
            <a:rect b="b" l="l" r="r" t="t"/>
            <a:pathLst>
              <a:path extrusionOk="0" h="18227" w="57665">
                <a:moveTo>
                  <a:pt x="26933" y="0"/>
                </a:moveTo>
                <a:cubicBezTo>
                  <a:pt x="25599" y="0"/>
                  <a:pt x="23815" y="600"/>
                  <a:pt x="21532" y="2532"/>
                </a:cubicBezTo>
                <a:cubicBezTo>
                  <a:pt x="19970" y="3853"/>
                  <a:pt x="18626" y="4255"/>
                  <a:pt x="17465" y="4255"/>
                </a:cubicBezTo>
                <a:cubicBezTo>
                  <a:pt x="15660" y="4255"/>
                  <a:pt x="14294" y="3286"/>
                  <a:pt x="13230" y="3286"/>
                </a:cubicBezTo>
                <a:cubicBezTo>
                  <a:pt x="12339" y="3286"/>
                  <a:pt x="11660" y="3966"/>
                  <a:pt x="11113" y="6467"/>
                </a:cubicBezTo>
                <a:cubicBezTo>
                  <a:pt x="9492" y="13875"/>
                  <a:pt x="0" y="14338"/>
                  <a:pt x="0" y="14338"/>
                </a:cubicBezTo>
                <a:cubicBezTo>
                  <a:pt x="0" y="14338"/>
                  <a:pt x="35934" y="18227"/>
                  <a:pt x="49785" y="18227"/>
                </a:cubicBezTo>
                <a:cubicBezTo>
                  <a:pt x="52831" y="18227"/>
                  <a:pt x="54810" y="18039"/>
                  <a:pt x="55102" y="17580"/>
                </a:cubicBezTo>
                <a:cubicBezTo>
                  <a:pt x="56723" y="15033"/>
                  <a:pt x="57665" y="12214"/>
                  <a:pt x="53249" y="11561"/>
                </a:cubicBezTo>
                <a:cubicBezTo>
                  <a:pt x="48834" y="10907"/>
                  <a:pt x="46535" y="8551"/>
                  <a:pt x="46998" y="6699"/>
                </a:cubicBezTo>
                <a:cubicBezTo>
                  <a:pt x="47361" y="5248"/>
                  <a:pt x="44742" y="3153"/>
                  <a:pt x="41359" y="3153"/>
                </a:cubicBezTo>
                <a:cubicBezTo>
                  <a:pt x="40426" y="3153"/>
                  <a:pt x="39435" y="3313"/>
                  <a:pt x="38432" y="3689"/>
                </a:cubicBezTo>
                <a:cubicBezTo>
                  <a:pt x="37676" y="3973"/>
                  <a:pt x="36804" y="4257"/>
                  <a:pt x="35769" y="4257"/>
                </a:cubicBezTo>
                <a:cubicBezTo>
                  <a:pt x="34269" y="4257"/>
                  <a:pt x="32427" y="3661"/>
                  <a:pt x="30098" y="1605"/>
                </a:cubicBezTo>
                <a:cubicBezTo>
                  <a:pt x="30098" y="1605"/>
                  <a:pt x="29117" y="0"/>
                  <a:pt x="2693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1"/>
          <p:cNvSpPr/>
          <p:nvPr/>
        </p:nvSpPr>
        <p:spPr>
          <a:xfrm flipH="1" rot="10800000">
            <a:off x="-390031" y="-203480"/>
            <a:ext cx="2615147" cy="1753654"/>
          </a:xfrm>
          <a:custGeom>
            <a:rect b="b" l="l" r="r" t="t"/>
            <a:pathLst>
              <a:path extrusionOk="0" h="35609" w="38822">
                <a:moveTo>
                  <a:pt x="3691" y="0"/>
                </a:moveTo>
                <a:cubicBezTo>
                  <a:pt x="2832" y="0"/>
                  <a:pt x="2204" y="517"/>
                  <a:pt x="2204" y="517"/>
                </a:cubicBezTo>
                <a:lnTo>
                  <a:pt x="0" y="35608"/>
                </a:lnTo>
                <a:lnTo>
                  <a:pt x="38821" y="35608"/>
                </a:lnTo>
                <a:cubicBezTo>
                  <a:pt x="38821" y="34930"/>
                  <a:pt x="36617" y="18995"/>
                  <a:pt x="30175" y="16791"/>
                </a:cubicBezTo>
                <a:cubicBezTo>
                  <a:pt x="24705" y="14920"/>
                  <a:pt x="28159" y="11337"/>
                  <a:pt x="23097" y="11337"/>
                </a:cubicBezTo>
                <a:cubicBezTo>
                  <a:pt x="22198" y="11337"/>
                  <a:pt x="21030" y="11450"/>
                  <a:pt x="19496" y="11706"/>
                </a:cubicBezTo>
                <a:cubicBezTo>
                  <a:pt x="17991" y="11956"/>
                  <a:pt x="16698" y="12073"/>
                  <a:pt x="15580" y="12073"/>
                </a:cubicBezTo>
                <a:cubicBezTo>
                  <a:pt x="9144" y="12073"/>
                  <a:pt x="8540" y="8190"/>
                  <a:pt x="6951" y="3568"/>
                </a:cubicBezTo>
                <a:cubicBezTo>
                  <a:pt x="5956" y="675"/>
                  <a:pt x="4672" y="0"/>
                  <a:pt x="3691" y="0"/>
                </a:cubicBezTo>
                <a:close/>
              </a:path>
            </a:pathLst>
          </a:custGeom>
          <a:solidFill>
            <a:srgbClr val="2944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1"/>
          <p:cNvSpPr/>
          <p:nvPr/>
        </p:nvSpPr>
        <p:spPr>
          <a:xfrm>
            <a:off x="1577623" y="0"/>
            <a:ext cx="612783" cy="566064"/>
          </a:xfrm>
          <a:custGeom>
            <a:rect b="b" l="l" r="r" t="t"/>
            <a:pathLst>
              <a:path extrusionOk="0" h="17581" w="19032">
                <a:moveTo>
                  <a:pt x="9280" y="3035"/>
                </a:moveTo>
                <a:cubicBezTo>
                  <a:pt x="10814" y="3035"/>
                  <a:pt x="12328" y="4028"/>
                  <a:pt x="12700" y="5801"/>
                </a:cubicBezTo>
                <a:cubicBezTo>
                  <a:pt x="13187" y="8129"/>
                  <a:pt x="11334" y="10022"/>
                  <a:pt x="9280" y="10022"/>
                </a:cubicBezTo>
                <a:cubicBezTo>
                  <a:pt x="8649" y="10022"/>
                  <a:pt x="8000" y="9844"/>
                  <a:pt x="7393" y="9445"/>
                </a:cubicBezTo>
                <a:cubicBezTo>
                  <a:pt x="5766" y="8384"/>
                  <a:pt x="5306" y="6226"/>
                  <a:pt x="6368" y="4634"/>
                </a:cubicBezTo>
                <a:cubicBezTo>
                  <a:pt x="7076" y="3543"/>
                  <a:pt x="8183" y="3035"/>
                  <a:pt x="9280" y="3035"/>
                </a:cubicBezTo>
                <a:close/>
                <a:moveTo>
                  <a:pt x="2759" y="0"/>
                </a:moveTo>
                <a:lnTo>
                  <a:pt x="2052" y="1132"/>
                </a:lnTo>
                <a:lnTo>
                  <a:pt x="637" y="212"/>
                </a:lnTo>
                <a:lnTo>
                  <a:pt x="0" y="1167"/>
                </a:lnTo>
                <a:lnTo>
                  <a:pt x="1415" y="2087"/>
                </a:lnTo>
                <a:lnTo>
                  <a:pt x="672" y="3219"/>
                </a:lnTo>
                <a:lnTo>
                  <a:pt x="1663" y="3820"/>
                </a:lnTo>
                <a:lnTo>
                  <a:pt x="2406" y="2724"/>
                </a:lnTo>
                <a:lnTo>
                  <a:pt x="5094" y="4492"/>
                </a:lnTo>
                <a:cubicBezTo>
                  <a:pt x="4068" y="6580"/>
                  <a:pt x="4811" y="9126"/>
                  <a:pt x="6757" y="10400"/>
                </a:cubicBezTo>
                <a:cubicBezTo>
                  <a:pt x="6863" y="10471"/>
                  <a:pt x="7004" y="10541"/>
                  <a:pt x="7110" y="10612"/>
                </a:cubicBezTo>
                <a:lnTo>
                  <a:pt x="5943" y="14998"/>
                </a:lnTo>
                <a:lnTo>
                  <a:pt x="5236" y="13477"/>
                </a:lnTo>
                <a:lnTo>
                  <a:pt x="4174" y="13973"/>
                </a:lnTo>
                <a:lnTo>
                  <a:pt x="5837" y="17581"/>
                </a:lnTo>
                <a:lnTo>
                  <a:pt x="9091" y="15281"/>
                </a:lnTo>
                <a:lnTo>
                  <a:pt x="8419" y="14326"/>
                </a:lnTo>
                <a:lnTo>
                  <a:pt x="7075" y="15281"/>
                </a:lnTo>
                <a:lnTo>
                  <a:pt x="8207" y="11037"/>
                </a:lnTo>
                <a:cubicBezTo>
                  <a:pt x="8577" y="11127"/>
                  <a:pt x="8948" y="11171"/>
                  <a:pt x="9314" y="11171"/>
                </a:cubicBezTo>
                <a:cubicBezTo>
                  <a:pt x="10667" y="11171"/>
                  <a:pt x="11958" y="10573"/>
                  <a:pt x="12876" y="9516"/>
                </a:cubicBezTo>
                <a:lnTo>
                  <a:pt x="13973" y="10294"/>
                </a:lnTo>
                <a:lnTo>
                  <a:pt x="13584" y="10895"/>
                </a:lnTo>
                <a:lnTo>
                  <a:pt x="14539" y="11532"/>
                </a:lnTo>
                <a:lnTo>
                  <a:pt x="14963" y="10895"/>
                </a:lnTo>
                <a:lnTo>
                  <a:pt x="16555" y="11956"/>
                </a:lnTo>
                <a:lnTo>
                  <a:pt x="14928" y="12133"/>
                </a:lnTo>
                <a:lnTo>
                  <a:pt x="15070" y="13301"/>
                </a:lnTo>
                <a:lnTo>
                  <a:pt x="19031" y="12841"/>
                </a:lnTo>
                <a:lnTo>
                  <a:pt x="17864" y="9056"/>
                </a:lnTo>
                <a:lnTo>
                  <a:pt x="16732" y="9374"/>
                </a:lnTo>
                <a:lnTo>
                  <a:pt x="17263" y="11001"/>
                </a:lnTo>
                <a:lnTo>
                  <a:pt x="15600" y="9940"/>
                </a:lnTo>
                <a:lnTo>
                  <a:pt x="16025" y="9303"/>
                </a:lnTo>
                <a:lnTo>
                  <a:pt x="15034" y="8667"/>
                </a:lnTo>
                <a:lnTo>
                  <a:pt x="14610" y="9303"/>
                </a:lnTo>
                <a:lnTo>
                  <a:pt x="13513" y="8560"/>
                </a:lnTo>
                <a:cubicBezTo>
                  <a:pt x="14574" y="6438"/>
                  <a:pt x="13902" y="3856"/>
                  <a:pt x="11886" y="2547"/>
                </a:cubicBezTo>
                <a:cubicBezTo>
                  <a:pt x="11113" y="2037"/>
                  <a:pt x="10239" y="1790"/>
                  <a:pt x="9369" y="1790"/>
                </a:cubicBezTo>
                <a:cubicBezTo>
                  <a:pt x="8008" y="1790"/>
                  <a:pt x="6659" y="2394"/>
                  <a:pt x="5731" y="3537"/>
                </a:cubicBezTo>
                <a:lnTo>
                  <a:pt x="3007" y="1769"/>
                </a:lnTo>
                <a:lnTo>
                  <a:pt x="3750" y="637"/>
                </a:lnTo>
                <a:lnTo>
                  <a:pt x="2759" y="0"/>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299" name="Shape 2299"/>
        <p:cNvGrpSpPr/>
        <p:nvPr/>
      </p:nvGrpSpPr>
      <p:grpSpPr>
        <a:xfrm>
          <a:off x="0" y="0"/>
          <a:ext cx="0" cy="0"/>
          <a:chOff x="0" y="0"/>
          <a:chExt cx="0" cy="0"/>
        </a:xfrm>
      </p:grpSpPr>
      <p:sp>
        <p:nvSpPr>
          <p:cNvPr id="2300" name="Google Shape;2300;p52"/>
          <p:cNvSpPr txBox="1"/>
          <p:nvPr>
            <p:ph type="title"/>
          </p:nvPr>
        </p:nvSpPr>
        <p:spPr>
          <a:xfrm>
            <a:off x="6006800" y="2033875"/>
            <a:ext cx="2629500" cy="2457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04" name="Shape 2304"/>
        <p:cNvGrpSpPr/>
        <p:nvPr/>
      </p:nvGrpSpPr>
      <p:grpSpPr>
        <a:xfrm>
          <a:off x="0" y="0"/>
          <a:ext cx="0" cy="0"/>
          <a:chOff x="0" y="0"/>
          <a:chExt cx="0" cy="0"/>
        </a:xfrm>
      </p:grpSpPr>
      <p:sp>
        <p:nvSpPr>
          <p:cNvPr id="2305" name="Google Shape;2305;p53"/>
          <p:cNvSpPr txBox="1"/>
          <p:nvPr>
            <p:ph idx="4" type="title"/>
          </p:nvPr>
        </p:nvSpPr>
        <p:spPr>
          <a:xfrm>
            <a:off x="993600" y="521225"/>
            <a:ext cx="6052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FOUR COLUMNS ARE USEFUL</a:t>
            </a:r>
            <a:endParaRPr/>
          </a:p>
        </p:txBody>
      </p:sp>
      <p:sp>
        <p:nvSpPr>
          <p:cNvPr id="2306" name="Google Shape;2306;p53"/>
          <p:cNvSpPr txBox="1"/>
          <p:nvPr>
            <p:ph type="title"/>
          </p:nvPr>
        </p:nvSpPr>
        <p:spPr>
          <a:xfrm>
            <a:off x="1072124" y="3238116"/>
            <a:ext cx="2283600" cy="4752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Jupiter</a:t>
            </a:r>
            <a:endParaRPr/>
          </a:p>
        </p:txBody>
      </p:sp>
      <p:sp>
        <p:nvSpPr>
          <p:cNvPr id="2307" name="Google Shape;2307;p53"/>
          <p:cNvSpPr txBox="1"/>
          <p:nvPr>
            <p:ph idx="1" type="subTitle"/>
          </p:nvPr>
        </p:nvSpPr>
        <p:spPr>
          <a:xfrm>
            <a:off x="1072125" y="3627223"/>
            <a:ext cx="2283600" cy="689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It’s the biggest planet in the Solar System</a:t>
            </a:r>
            <a:endParaRPr/>
          </a:p>
        </p:txBody>
      </p:sp>
      <p:sp>
        <p:nvSpPr>
          <p:cNvPr id="2308" name="Google Shape;2308;p53"/>
          <p:cNvSpPr txBox="1"/>
          <p:nvPr>
            <p:ph idx="2" type="title"/>
          </p:nvPr>
        </p:nvSpPr>
        <p:spPr>
          <a:xfrm>
            <a:off x="5788261" y="3238116"/>
            <a:ext cx="2283600" cy="47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2309" name="Google Shape;2309;p53"/>
          <p:cNvSpPr txBox="1"/>
          <p:nvPr>
            <p:ph idx="3" type="subTitle"/>
          </p:nvPr>
        </p:nvSpPr>
        <p:spPr>
          <a:xfrm>
            <a:off x="5788264" y="3627223"/>
            <a:ext cx="2283600" cy="68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farthest planet from the Sun</a:t>
            </a:r>
            <a:endParaRPr/>
          </a:p>
        </p:txBody>
      </p:sp>
      <p:sp>
        <p:nvSpPr>
          <p:cNvPr id="2310" name="Google Shape;2310;p53"/>
          <p:cNvSpPr txBox="1"/>
          <p:nvPr>
            <p:ph idx="5" type="title"/>
          </p:nvPr>
        </p:nvSpPr>
        <p:spPr>
          <a:xfrm>
            <a:off x="1072124" y="1732236"/>
            <a:ext cx="2283600" cy="4752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Mercury</a:t>
            </a:r>
            <a:endParaRPr/>
          </a:p>
        </p:txBody>
      </p:sp>
      <p:sp>
        <p:nvSpPr>
          <p:cNvPr id="2311" name="Google Shape;2311;p53"/>
          <p:cNvSpPr txBox="1"/>
          <p:nvPr>
            <p:ph idx="6" type="subTitle"/>
          </p:nvPr>
        </p:nvSpPr>
        <p:spPr>
          <a:xfrm>
            <a:off x="1072125" y="2121343"/>
            <a:ext cx="2283600" cy="689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Mercury is the closest</a:t>
            </a:r>
            <a:endParaRPr/>
          </a:p>
          <a:p>
            <a:pPr indent="0" lvl="0" marL="0" rtl="0" algn="r">
              <a:spcBef>
                <a:spcPts val="0"/>
              </a:spcBef>
              <a:spcAft>
                <a:spcPts val="0"/>
              </a:spcAft>
              <a:buNone/>
            </a:pPr>
            <a:r>
              <a:rPr lang="en"/>
              <a:t>planet to the Sun</a:t>
            </a:r>
            <a:endParaRPr/>
          </a:p>
          <a:p>
            <a:pPr indent="0" lvl="0" marL="0" rtl="0" algn="r">
              <a:spcBef>
                <a:spcPts val="0"/>
              </a:spcBef>
              <a:spcAft>
                <a:spcPts val="0"/>
              </a:spcAft>
              <a:buNone/>
            </a:pPr>
            <a:r>
              <a:t/>
            </a:r>
            <a:endParaRPr/>
          </a:p>
        </p:txBody>
      </p:sp>
      <p:sp>
        <p:nvSpPr>
          <p:cNvPr id="2312" name="Google Shape;2312;p53"/>
          <p:cNvSpPr txBox="1"/>
          <p:nvPr>
            <p:ph idx="7" type="title"/>
          </p:nvPr>
        </p:nvSpPr>
        <p:spPr>
          <a:xfrm>
            <a:off x="5788261" y="1732236"/>
            <a:ext cx="2283600" cy="47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2313" name="Google Shape;2313;p53"/>
          <p:cNvSpPr txBox="1"/>
          <p:nvPr>
            <p:ph idx="8" type="subTitle"/>
          </p:nvPr>
        </p:nvSpPr>
        <p:spPr>
          <a:xfrm>
            <a:off x="5788264" y="2121343"/>
            <a:ext cx="2283600" cy="68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a:t>
            </a:r>
            <a:endParaRPr/>
          </a:p>
          <a:p>
            <a:pPr indent="0" lvl="0" marL="0" rtl="0" algn="l">
              <a:spcBef>
                <a:spcPts val="0"/>
              </a:spcBef>
              <a:spcAft>
                <a:spcPts val="0"/>
              </a:spcAft>
              <a:buNone/>
            </a:pPr>
            <a:r>
              <a:rPr lang="en"/>
              <a:t>Mars is a cold place</a:t>
            </a:r>
            <a:endParaRPr/>
          </a:p>
        </p:txBody>
      </p:sp>
      <p:sp>
        <p:nvSpPr>
          <p:cNvPr id="2314" name="Google Shape;2314;p53"/>
          <p:cNvSpPr/>
          <p:nvPr/>
        </p:nvSpPr>
        <p:spPr>
          <a:xfrm>
            <a:off x="3519429" y="1842525"/>
            <a:ext cx="904717" cy="869713"/>
          </a:xfrm>
          <a:custGeom>
            <a:rect b="b" l="l" r="r" t="t"/>
            <a:pathLst>
              <a:path extrusionOk="0" h="38611" w="40165">
                <a:moveTo>
                  <a:pt x="16162" y="1"/>
                </a:moveTo>
                <a:cubicBezTo>
                  <a:pt x="15690" y="1"/>
                  <a:pt x="15218" y="9"/>
                  <a:pt x="14744" y="25"/>
                </a:cubicBezTo>
                <a:cubicBezTo>
                  <a:pt x="10195" y="203"/>
                  <a:pt x="5194" y="687"/>
                  <a:pt x="2759" y="5203"/>
                </a:cubicBezTo>
                <a:cubicBezTo>
                  <a:pt x="1194" y="8139"/>
                  <a:pt x="581" y="11333"/>
                  <a:pt x="388" y="14640"/>
                </a:cubicBezTo>
                <a:cubicBezTo>
                  <a:pt x="97" y="19479"/>
                  <a:pt x="1" y="24898"/>
                  <a:pt x="1630" y="29528"/>
                </a:cubicBezTo>
                <a:cubicBezTo>
                  <a:pt x="3856" y="35851"/>
                  <a:pt x="9340" y="37367"/>
                  <a:pt x="15405" y="38174"/>
                </a:cubicBezTo>
                <a:cubicBezTo>
                  <a:pt x="17379" y="38433"/>
                  <a:pt x="19420" y="38610"/>
                  <a:pt x="21459" y="38610"/>
                </a:cubicBezTo>
                <a:cubicBezTo>
                  <a:pt x="24887" y="38610"/>
                  <a:pt x="28312" y="38108"/>
                  <a:pt x="31406" y="36641"/>
                </a:cubicBezTo>
                <a:cubicBezTo>
                  <a:pt x="36342" y="34319"/>
                  <a:pt x="38810" y="29512"/>
                  <a:pt x="39246" y="24318"/>
                </a:cubicBezTo>
                <a:cubicBezTo>
                  <a:pt x="39681" y="18979"/>
                  <a:pt x="40165" y="13220"/>
                  <a:pt x="38391" y="8058"/>
                </a:cubicBezTo>
                <a:cubicBezTo>
                  <a:pt x="36600" y="2897"/>
                  <a:pt x="31745" y="1945"/>
                  <a:pt x="26954" y="1106"/>
                </a:cubicBezTo>
                <a:cubicBezTo>
                  <a:pt x="23383" y="478"/>
                  <a:pt x="19812" y="1"/>
                  <a:pt x="161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3"/>
          <p:cNvSpPr/>
          <p:nvPr/>
        </p:nvSpPr>
        <p:spPr>
          <a:xfrm>
            <a:off x="3519429" y="3325900"/>
            <a:ext cx="904717" cy="869713"/>
          </a:xfrm>
          <a:custGeom>
            <a:rect b="b" l="l" r="r" t="t"/>
            <a:pathLst>
              <a:path extrusionOk="0" h="38611" w="40165">
                <a:moveTo>
                  <a:pt x="16162" y="1"/>
                </a:moveTo>
                <a:cubicBezTo>
                  <a:pt x="15690" y="1"/>
                  <a:pt x="15218" y="9"/>
                  <a:pt x="14744" y="25"/>
                </a:cubicBezTo>
                <a:cubicBezTo>
                  <a:pt x="10195" y="203"/>
                  <a:pt x="5194" y="687"/>
                  <a:pt x="2759" y="5203"/>
                </a:cubicBezTo>
                <a:cubicBezTo>
                  <a:pt x="1194" y="8139"/>
                  <a:pt x="581" y="11333"/>
                  <a:pt x="388" y="14640"/>
                </a:cubicBezTo>
                <a:cubicBezTo>
                  <a:pt x="97" y="19479"/>
                  <a:pt x="1" y="24898"/>
                  <a:pt x="1630" y="29528"/>
                </a:cubicBezTo>
                <a:cubicBezTo>
                  <a:pt x="3856" y="35851"/>
                  <a:pt x="9340" y="37367"/>
                  <a:pt x="15405" y="38174"/>
                </a:cubicBezTo>
                <a:cubicBezTo>
                  <a:pt x="17379" y="38433"/>
                  <a:pt x="19420" y="38610"/>
                  <a:pt x="21459" y="38610"/>
                </a:cubicBezTo>
                <a:cubicBezTo>
                  <a:pt x="24887" y="38610"/>
                  <a:pt x="28312" y="38108"/>
                  <a:pt x="31406" y="36641"/>
                </a:cubicBezTo>
                <a:cubicBezTo>
                  <a:pt x="36342" y="34319"/>
                  <a:pt x="38810" y="29512"/>
                  <a:pt x="39246" y="24318"/>
                </a:cubicBezTo>
                <a:cubicBezTo>
                  <a:pt x="39681" y="18979"/>
                  <a:pt x="40165" y="13220"/>
                  <a:pt x="38391" y="8058"/>
                </a:cubicBezTo>
                <a:cubicBezTo>
                  <a:pt x="36600" y="2897"/>
                  <a:pt x="31745" y="1945"/>
                  <a:pt x="26954" y="1106"/>
                </a:cubicBezTo>
                <a:cubicBezTo>
                  <a:pt x="23383" y="478"/>
                  <a:pt x="19812" y="1"/>
                  <a:pt x="1616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3"/>
          <p:cNvSpPr/>
          <p:nvPr/>
        </p:nvSpPr>
        <p:spPr>
          <a:xfrm>
            <a:off x="4719854" y="1842525"/>
            <a:ext cx="904717" cy="869713"/>
          </a:xfrm>
          <a:custGeom>
            <a:rect b="b" l="l" r="r" t="t"/>
            <a:pathLst>
              <a:path extrusionOk="0" h="38611" w="40165">
                <a:moveTo>
                  <a:pt x="16162" y="1"/>
                </a:moveTo>
                <a:cubicBezTo>
                  <a:pt x="15690" y="1"/>
                  <a:pt x="15218" y="9"/>
                  <a:pt x="14744" y="25"/>
                </a:cubicBezTo>
                <a:cubicBezTo>
                  <a:pt x="10195" y="203"/>
                  <a:pt x="5194" y="687"/>
                  <a:pt x="2759" y="5203"/>
                </a:cubicBezTo>
                <a:cubicBezTo>
                  <a:pt x="1194" y="8139"/>
                  <a:pt x="581" y="11333"/>
                  <a:pt x="388" y="14640"/>
                </a:cubicBezTo>
                <a:cubicBezTo>
                  <a:pt x="97" y="19479"/>
                  <a:pt x="1" y="24898"/>
                  <a:pt x="1630" y="29528"/>
                </a:cubicBezTo>
                <a:cubicBezTo>
                  <a:pt x="3856" y="35851"/>
                  <a:pt x="9340" y="37367"/>
                  <a:pt x="15405" y="38174"/>
                </a:cubicBezTo>
                <a:cubicBezTo>
                  <a:pt x="17379" y="38433"/>
                  <a:pt x="19420" y="38610"/>
                  <a:pt x="21459" y="38610"/>
                </a:cubicBezTo>
                <a:cubicBezTo>
                  <a:pt x="24887" y="38610"/>
                  <a:pt x="28312" y="38108"/>
                  <a:pt x="31406" y="36641"/>
                </a:cubicBezTo>
                <a:cubicBezTo>
                  <a:pt x="36342" y="34319"/>
                  <a:pt x="38810" y="29512"/>
                  <a:pt x="39246" y="24318"/>
                </a:cubicBezTo>
                <a:cubicBezTo>
                  <a:pt x="39681" y="18979"/>
                  <a:pt x="40165" y="13220"/>
                  <a:pt x="38391" y="8058"/>
                </a:cubicBezTo>
                <a:cubicBezTo>
                  <a:pt x="36600" y="2897"/>
                  <a:pt x="31745" y="1945"/>
                  <a:pt x="26954" y="1106"/>
                </a:cubicBezTo>
                <a:cubicBezTo>
                  <a:pt x="23383" y="478"/>
                  <a:pt x="19812" y="1"/>
                  <a:pt x="1616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3"/>
          <p:cNvSpPr/>
          <p:nvPr/>
        </p:nvSpPr>
        <p:spPr>
          <a:xfrm>
            <a:off x="4719854" y="3325900"/>
            <a:ext cx="904717" cy="869713"/>
          </a:xfrm>
          <a:custGeom>
            <a:rect b="b" l="l" r="r" t="t"/>
            <a:pathLst>
              <a:path extrusionOk="0" h="38611" w="40165">
                <a:moveTo>
                  <a:pt x="16162" y="1"/>
                </a:moveTo>
                <a:cubicBezTo>
                  <a:pt x="15690" y="1"/>
                  <a:pt x="15218" y="9"/>
                  <a:pt x="14744" y="25"/>
                </a:cubicBezTo>
                <a:cubicBezTo>
                  <a:pt x="10195" y="203"/>
                  <a:pt x="5194" y="687"/>
                  <a:pt x="2759" y="5203"/>
                </a:cubicBezTo>
                <a:cubicBezTo>
                  <a:pt x="1194" y="8139"/>
                  <a:pt x="581" y="11333"/>
                  <a:pt x="388" y="14640"/>
                </a:cubicBezTo>
                <a:cubicBezTo>
                  <a:pt x="97" y="19479"/>
                  <a:pt x="1" y="24898"/>
                  <a:pt x="1630" y="29528"/>
                </a:cubicBezTo>
                <a:cubicBezTo>
                  <a:pt x="3856" y="35851"/>
                  <a:pt x="9340" y="37367"/>
                  <a:pt x="15405" y="38174"/>
                </a:cubicBezTo>
                <a:cubicBezTo>
                  <a:pt x="17379" y="38433"/>
                  <a:pt x="19420" y="38610"/>
                  <a:pt x="21459" y="38610"/>
                </a:cubicBezTo>
                <a:cubicBezTo>
                  <a:pt x="24887" y="38610"/>
                  <a:pt x="28312" y="38108"/>
                  <a:pt x="31406" y="36641"/>
                </a:cubicBezTo>
                <a:cubicBezTo>
                  <a:pt x="36342" y="34319"/>
                  <a:pt x="38810" y="29512"/>
                  <a:pt x="39246" y="24318"/>
                </a:cubicBezTo>
                <a:cubicBezTo>
                  <a:pt x="39681" y="18979"/>
                  <a:pt x="40165" y="13220"/>
                  <a:pt x="38391" y="8058"/>
                </a:cubicBezTo>
                <a:cubicBezTo>
                  <a:pt x="36600" y="2897"/>
                  <a:pt x="31745" y="1945"/>
                  <a:pt x="26954" y="1106"/>
                </a:cubicBezTo>
                <a:cubicBezTo>
                  <a:pt x="23383" y="478"/>
                  <a:pt x="19812" y="1"/>
                  <a:pt x="161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3"/>
          <p:cNvSpPr/>
          <p:nvPr/>
        </p:nvSpPr>
        <p:spPr>
          <a:xfrm>
            <a:off x="3685793" y="2000063"/>
            <a:ext cx="556211" cy="538481"/>
          </a:xfrm>
          <a:custGeom>
            <a:rect b="b" l="l" r="r" t="t"/>
            <a:pathLst>
              <a:path extrusionOk="0" h="23719" w="24500">
                <a:moveTo>
                  <a:pt x="16470" y="3693"/>
                </a:moveTo>
                <a:lnTo>
                  <a:pt x="16470" y="6049"/>
                </a:lnTo>
                <a:cubicBezTo>
                  <a:pt x="16470" y="6242"/>
                  <a:pt x="16628" y="6400"/>
                  <a:pt x="16823" y="6400"/>
                </a:cubicBezTo>
                <a:lnTo>
                  <a:pt x="18100" y="6400"/>
                </a:lnTo>
                <a:lnTo>
                  <a:pt x="18100" y="7623"/>
                </a:lnTo>
                <a:cubicBezTo>
                  <a:pt x="18100" y="7817"/>
                  <a:pt x="18257" y="7975"/>
                  <a:pt x="18453" y="7975"/>
                </a:cubicBezTo>
                <a:lnTo>
                  <a:pt x="20807" y="7975"/>
                </a:lnTo>
                <a:lnTo>
                  <a:pt x="18456" y="10327"/>
                </a:lnTo>
                <a:cubicBezTo>
                  <a:pt x="17561" y="9660"/>
                  <a:pt x="16528" y="9204"/>
                  <a:pt x="15433" y="8993"/>
                </a:cubicBezTo>
                <a:cubicBezTo>
                  <a:pt x="15216" y="7926"/>
                  <a:pt x="14768" y="6920"/>
                  <a:pt x="14118" y="6045"/>
                </a:cubicBezTo>
                <a:lnTo>
                  <a:pt x="16470" y="3693"/>
                </a:lnTo>
                <a:close/>
                <a:moveTo>
                  <a:pt x="13389" y="11058"/>
                </a:moveTo>
                <a:lnTo>
                  <a:pt x="13389" y="11058"/>
                </a:lnTo>
                <a:cubicBezTo>
                  <a:pt x="13123" y="13493"/>
                  <a:pt x="11213" y="15422"/>
                  <a:pt x="8780" y="15711"/>
                </a:cubicBezTo>
                <a:cubicBezTo>
                  <a:pt x="8910" y="14519"/>
                  <a:pt x="9444" y="13409"/>
                  <a:pt x="10293" y="12564"/>
                </a:cubicBezTo>
                <a:cubicBezTo>
                  <a:pt x="11127" y="11728"/>
                  <a:pt x="12217" y="11199"/>
                  <a:pt x="13389" y="11058"/>
                </a:cubicBezTo>
                <a:close/>
                <a:moveTo>
                  <a:pt x="12587" y="0"/>
                </a:moveTo>
                <a:cubicBezTo>
                  <a:pt x="12392" y="2"/>
                  <a:pt x="12234" y="160"/>
                  <a:pt x="12236" y="353"/>
                </a:cubicBezTo>
                <a:lnTo>
                  <a:pt x="12236" y="1811"/>
                </a:lnTo>
                <a:cubicBezTo>
                  <a:pt x="12234" y="2004"/>
                  <a:pt x="12392" y="2162"/>
                  <a:pt x="12587" y="2164"/>
                </a:cubicBezTo>
                <a:lnTo>
                  <a:pt x="14943" y="2164"/>
                </a:lnTo>
                <a:lnTo>
                  <a:pt x="12589" y="4515"/>
                </a:lnTo>
                <a:cubicBezTo>
                  <a:pt x="11282" y="3542"/>
                  <a:pt x="9722" y="3046"/>
                  <a:pt x="8154" y="3046"/>
                </a:cubicBezTo>
                <a:cubicBezTo>
                  <a:pt x="6983" y="3046"/>
                  <a:pt x="5807" y="3323"/>
                  <a:pt x="4729" y="3884"/>
                </a:cubicBezTo>
                <a:cubicBezTo>
                  <a:pt x="4550" y="3971"/>
                  <a:pt x="4480" y="4187"/>
                  <a:pt x="4571" y="4362"/>
                </a:cubicBezTo>
                <a:cubicBezTo>
                  <a:pt x="4633" y="4483"/>
                  <a:pt x="4756" y="4552"/>
                  <a:pt x="4884" y="4552"/>
                </a:cubicBezTo>
                <a:cubicBezTo>
                  <a:pt x="4941" y="4552"/>
                  <a:pt x="4999" y="4538"/>
                  <a:pt x="5053" y="4508"/>
                </a:cubicBezTo>
                <a:cubicBezTo>
                  <a:pt x="6031" y="4001"/>
                  <a:pt x="7094" y="3751"/>
                  <a:pt x="8152" y="3751"/>
                </a:cubicBezTo>
                <a:cubicBezTo>
                  <a:pt x="9667" y="3751"/>
                  <a:pt x="11171" y="4263"/>
                  <a:pt x="12397" y="5258"/>
                </a:cubicBezTo>
                <a:cubicBezTo>
                  <a:pt x="12461" y="5311"/>
                  <a:pt x="12540" y="5338"/>
                  <a:pt x="12619" y="5338"/>
                </a:cubicBezTo>
                <a:cubicBezTo>
                  <a:pt x="12709" y="5338"/>
                  <a:pt x="12799" y="5303"/>
                  <a:pt x="12867" y="5235"/>
                </a:cubicBezTo>
                <a:lnTo>
                  <a:pt x="16042" y="2061"/>
                </a:lnTo>
                <a:cubicBezTo>
                  <a:pt x="16264" y="1837"/>
                  <a:pt x="16108" y="1458"/>
                  <a:pt x="15793" y="1458"/>
                </a:cubicBezTo>
                <a:lnTo>
                  <a:pt x="12939" y="1458"/>
                </a:lnTo>
                <a:lnTo>
                  <a:pt x="12939" y="706"/>
                </a:lnTo>
                <a:lnTo>
                  <a:pt x="17928" y="706"/>
                </a:lnTo>
                <a:lnTo>
                  <a:pt x="17928" y="5694"/>
                </a:lnTo>
                <a:lnTo>
                  <a:pt x="17176" y="5694"/>
                </a:lnTo>
                <a:lnTo>
                  <a:pt x="17176" y="2842"/>
                </a:lnTo>
                <a:cubicBezTo>
                  <a:pt x="17176" y="2628"/>
                  <a:pt x="17002" y="2488"/>
                  <a:pt x="16821" y="2488"/>
                </a:cubicBezTo>
                <a:cubicBezTo>
                  <a:pt x="16734" y="2488"/>
                  <a:pt x="16645" y="2520"/>
                  <a:pt x="16574" y="2592"/>
                </a:cubicBezTo>
                <a:lnTo>
                  <a:pt x="13399" y="5766"/>
                </a:lnTo>
                <a:cubicBezTo>
                  <a:pt x="13271" y="5894"/>
                  <a:pt x="13260" y="6099"/>
                  <a:pt x="13376" y="6238"/>
                </a:cubicBezTo>
                <a:cubicBezTo>
                  <a:pt x="14107" y="7137"/>
                  <a:pt x="14591" y="8212"/>
                  <a:pt x="14785" y="9355"/>
                </a:cubicBezTo>
                <a:cubicBezTo>
                  <a:pt x="14863" y="9827"/>
                  <a:pt x="14893" y="10304"/>
                  <a:pt x="14871" y="10782"/>
                </a:cubicBezTo>
                <a:cubicBezTo>
                  <a:pt x="14743" y="13713"/>
                  <a:pt x="12726" y="16222"/>
                  <a:pt x="9891" y="16978"/>
                </a:cubicBezTo>
                <a:cubicBezTo>
                  <a:pt x="9702" y="17028"/>
                  <a:pt x="9590" y="17220"/>
                  <a:pt x="9640" y="17409"/>
                </a:cubicBezTo>
                <a:cubicBezTo>
                  <a:pt x="9682" y="17567"/>
                  <a:pt x="9825" y="17671"/>
                  <a:pt x="9980" y="17671"/>
                </a:cubicBezTo>
                <a:cubicBezTo>
                  <a:pt x="10010" y="17671"/>
                  <a:pt x="10041" y="17667"/>
                  <a:pt x="10071" y="17659"/>
                </a:cubicBezTo>
                <a:cubicBezTo>
                  <a:pt x="13051" y="16866"/>
                  <a:pt x="15230" y="14312"/>
                  <a:pt x="15543" y="11245"/>
                </a:cubicBezTo>
                <a:cubicBezTo>
                  <a:pt x="16375" y="11495"/>
                  <a:pt x="17133" y="11950"/>
                  <a:pt x="17745" y="12565"/>
                </a:cubicBezTo>
                <a:cubicBezTo>
                  <a:pt x="19801" y="14619"/>
                  <a:pt x="19801" y="17964"/>
                  <a:pt x="17745" y="20019"/>
                </a:cubicBezTo>
                <a:cubicBezTo>
                  <a:pt x="16743" y="21020"/>
                  <a:pt x="15398" y="21561"/>
                  <a:pt x="14020" y="21561"/>
                </a:cubicBezTo>
                <a:cubicBezTo>
                  <a:pt x="13534" y="21561"/>
                  <a:pt x="13043" y="21494"/>
                  <a:pt x="12562" y="21355"/>
                </a:cubicBezTo>
                <a:cubicBezTo>
                  <a:pt x="10719" y="20825"/>
                  <a:pt x="9310" y="19337"/>
                  <a:pt x="8880" y="17469"/>
                </a:cubicBezTo>
                <a:cubicBezTo>
                  <a:pt x="8802" y="17125"/>
                  <a:pt x="8759" y="16775"/>
                  <a:pt x="8751" y="16424"/>
                </a:cubicBezTo>
                <a:cubicBezTo>
                  <a:pt x="11047" y="16192"/>
                  <a:pt x="13004" y="14660"/>
                  <a:pt x="13779" y="12487"/>
                </a:cubicBezTo>
                <a:cubicBezTo>
                  <a:pt x="14555" y="10313"/>
                  <a:pt x="14009" y="7887"/>
                  <a:pt x="12378" y="6256"/>
                </a:cubicBezTo>
                <a:cubicBezTo>
                  <a:pt x="11213" y="5092"/>
                  <a:pt x="9683" y="4509"/>
                  <a:pt x="8153" y="4509"/>
                </a:cubicBezTo>
                <a:cubicBezTo>
                  <a:pt x="6623" y="4509"/>
                  <a:pt x="5093" y="5091"/>
                  <a:pt x="3929" y="6256"/>
                </a:cubicBezTo>
                <a:cubicBezTo>
                  <a:pt x="2801" y="7383"/>
                  <a:pt x="2181" y="8884"/>
                  <a:pt x="2181" y="10482"/>
                </a:cubicBezTo>
                <a:cubicBezTo>
                  <a:pt x="2178" y="13178"/>
                  <a:pt x="3983" y="15541"/>
                  <a:pt x="6587" y="16246"/>
                </a:cubicBezTo>
                <a:lnTo>
                  <a:pt x="6587" y="16291"/>
                </a:lnTo>
                <a:cubicBezTo>
                  <a:pt x="6587" y="16538"/>
                  <a:pt x="6600" y="16784"/>
                  <a:pt x="6623" y="17030"/>
                </a:cubicBezTo>
                <a:cubicBezTo>
                  <a:pt x="5400" y="16749"/>
                  <a:pt x="4282" y="16127"/>
                  <a:pt x="3396" y="15238"/>
                </a:cubicBezTo>
                <a:cubicBezTo>
                  <a:pt x="773" y="12615"/>
                  <a:pt x="773" y="8346"/>
                  <a:pt x="3396" y="5724"/>
                </a:cubicBezTo>
                <a:cubicBezTo>
                  <a:pt x="3604" y="5516"/>
                  <a:pt x="3826" y="5322"/>
                  <a:pt x="4058" y="5143"/>
                </a:cubicBezTo>
                <a:cubicBezTo>
                  <a:pt x="4219" y="5027"/>
                  <a:pt x="4252" y="4801"/>
                  <a:pt x="4130" y="4643"/>
                </a:cubicBezTo>
                <a:cubicBezTo>
                  <a:pt x="4061" y="4552"/>
                  <a:pt x="3956" y="4505"/>
                  <a:pt x="3850" y="4505"/>
                </a:cubicBezTo>
                <a:cubicBezTo>
                  <a:pt x="3772" y="4505"/>
                  <a:pt x="3694" y="4530"/>
                  <a:pt x="3629" y="4583"/>
                </a:cubicBezTo>
                <a:cubicBezTo>
                  <a:pt x="3371" y="4782"/>
                  <a:pt x="3127" y="4996"/>
                  <a:pt x="2898" y="5225"/>
                </a:cubicBezTo>
                <a:cubicBezTo>
                  <a:pt x="0" y="8123"/>
                  <a:pt x="0" y="12839"/>
                  <a:pt x="2898" y="15736"/>
                </a:cubicBezTo>
                <a:cubicBezTo>
                  <a:pt x="3943" y="16786"/>
                  <a:pt x="5280" y="17495"/>
                  <a:pt x="6734" y="17775"/>
                </a:cubicBezTo>
                <a:cubicBezTo>
                  <a:pt x="7022" y="19204"/>
                  <a:pt x="7720" y="20504"/>
                  <a:pt x="8765" y="21547"/>
                </a:cubicBezTo>
                <a:cubicBezTo>
                  <a:pt x="10093" y="22873"/>
                  <a:pt x="11872" y="23646"/>
                  <a:pt x="13748" y="23714"/>
                </a:cubicBezTo>
                <a:cubicBezTo>
                  <a:pt x="13838" y="23717"/>
                  <a:pt x="13929" y="23719"/>
                  <a:pt x="14019" y="23719"/>
                </a:cubicBezTo>
                <a:cubicBezTo>
                  <a:pt x="15798" y="23719"/>
                  <a:pt x="17523" y="23078"/>
                  <a:pt x="18874" y="21911"/>
                </a:cubicBezTo>
                <a:cubicBezTo>
                  <a:pt x="20294" y="20685"/>
                  <a:pt x="21197" y="18967"/>
                  <a:pt x="21403" y="17102"/>
                </a:cubicBezTo>
                <a:cubicBezTo>
                  <a:pt x="21610" y="15236"/>
                  <a:pt x="21102" y="13362"/>
                  <a:pt x="19983" y="11856"/>
                </a:cubicBezTo>
                <a:lnTo>
                  <a:pt x="20783" y="11058"/>
                </a:lnTo>
                <a:cubicBezTo>
                  <a:pt x="20914" y="10919"/>
                  <a:pt x="20913" y="10700"/>
                  <a:pt x="20777" y="10564"/>
                </a:cubicBezTo>
                <a:cubicBezTo>
                  <a:pt x="20708" y="10495"/>
                  <a:pt x="20618" y="10461"/>
                  <a:pt x="20528" y="10461"/>
                </a:cubicBezTo>
                <a:cubicBezTo>
                  <a:pt x="20440" y="10461"/>
                  <a:pt x="20352" y="10494"/>
                  <a:pt x="20283" y="10560"/>
                </a:cubicBezTo>
                <a:lnTo>
                  <a:pt x="19265" y="11577"/>
                </a:lnTo>
                <a:cubicBezTo>
                  <a:pt x="19137" y="11705"/>
                  <a:pt x="19126" y="11908"/>
                  <a:pt x="19240" y="12048"/>
                </a:cubicBezTo>
                <a:cubicBezTo>
                  <a:pt x="20326" y="13387"/>
                  <a:pt x="20857" y="15091"/>
                  <a:pt x="20724" y="16809"/>
                </a:cubicBezTo>
                <a:cubicBezTo>
                  <a:pt x="20590" y="18528"/>
                  <a:pt x="19802" y="20129"/>
                  <a:pt x="18521" y="21283"/>
                </a:cubicBezTo>
                <a:cubicBezTo>
                  <a:pt x="17284" y="22399"/>
                  <a:pt x="15680" y="23014"/>
                  <a:pt x="14017" y="23014"/>
                </a:cubicBezTo>
                <a:cubicBezTo>
                  <a:pt x="13960" y="23014"/>
                  <a:pt x="13903" y="23014"/>
                  <a:pt x="13846" y="23012"/>
                </a:cubicBezTo>
                <a:cubicBezTo>
                  <a:pt x="12123" y="22969"/>
                  <a:pt x="10483" y="22266"/>
                  <a:pt x="9263" y="21049"/>
                </a:cubicBezTo>
                <a:cubicBezTo>
                  <a:pt x="8263" y="20049"/>
                  <a:pt x="7615" y="18792"/>
                  <a:pt x="7384" y="17411"/>
                </a:cubicBezTo>
                <a:cubicBezTo>
                  <a:pt x="7323" y="17041"/>
                  <a:pt x="7292" y="16666"/>
                  <a:pt x="7292" y="16291"/>
                </a:cubicBezTo>
                <a:cubicBezTo>
                  <a:pt x="7292" y="16189"/>
                  <a:pt x="7295" y="16086"/>
                  <a:pt x="7300" y="15986"/>
                </a:cubicBezTo>
                <a:cubicBezTo>
                  <a:pt x="7436" y="12998"/>
                  <a:pt x="9527" y="10460"/>
                  <a:pt x="12433" y="9751"/>
                </a:cubicBezTo>
                <a:cubicBezTo>
                  <a:pt x="12625" y="9708"/>
                  <a:pt x="12745" y="9516"/>
                  <a:pt x="12700" y="9324"/>
                </a:cubicBezTo>
                <a:cubicBezTo>
                  <a:pt x="12660" y="9162"/>
                  <a:pt x="12515" y="9053"/>
                  <a:pt x="12356" y="9053"/>
                </a:cubicBezTo>
                <a:cubicBezTo>
                  <a:pt x="12327" y="9053"/>
                  <a:pt x="12297" y="9057"/>
                  <a:pt x="12267" y="9065"/>
                </a:cubicBezTo>
                <a:cubicBezTo>
                  <a:pt x="9212" y="9810"/>
                  <a:pt x="6953" y="12395"/>
                  <a:pt x="6626" y="15522"/>
                </a:cubicBezTo>
                <a:cubicBezTo>
                  <a:pt x="4855" y="14985"/>
                  <a:pt x="3495" y="13557"/>
                  <a:pt x="3045" y="11761"/>
                </a:cubicBezTo>
                <a:cubicBezTo>
                  <a:pt x="2593" y="9965"/>
                  <a:pt x="3118" y="8064"/>
                  <a:pt x="4427" y="6755"/>
                </a:cubicBezTo>
                <a:cubicBezTo>
                  <a:pt x="5454" y="5727"/>
                  <a:pt x="6804" y="5213"/>
                  <a:pt x="8153" y="5213"/>
                </a:cubicBezTo>
                <a:cubicBezTo>
                  <a:pt x="9503" y="5213"/>
                  <a:pt x="10853" y="5727"/>
                  <a:pt x="11880" y="6755"/>
                </a:cubicBezTo>
                <a:cubicBezTo>
                  <a:pt x="12836" y="7709"/>
                  <a:pt x="13387" y="8996"/>
                  <a:pt x="13418" y="10347"/>
                </a:cubicBezTo>
                <a:cubicBezTo>
                  <a:pt x="10447" y="10647"/>
                  <a:pt x="8154" y="13095"/>
                  <a:pt x="8048" y="16080"/>
                </a:cubicBezTo>
                <a:cubicBezTo>
                  <a:pt x="8045" y="16144"/>
                  <a:pt x="8043" y="16213"/>
                  <a:pt x="8043" y="16291"/>
                </a:cubicBezTo>
                <a:cubicBezTo>
                  <a:pt x="8043" y="16739"/>
                  <a:pt x="8093" y="17187"/>
                  <a:pt x="8193" y="17625"/>
                </a:cubicBezTo>
                <a:cubicBezTo>
                  <a:pt x="8679" y="19744"/>
                  <a:pt x="10277" y="21433"/>
                  <a:pt x="12365" y="22033"/>
                </a:cubicBezTo>
                <a:cubicBezTo>
                  <a:pt x="12910" y="22190"/>
                  <a:pt x="13467" y="22266"/>
                  <a:pt x="14018" y="22266"/>
                </a:cubicBezTo>
                <a:cubicBezTo>
                  <a:pt x="15581" y="22266"/>
                  <a:pt x="17108" y="21652"/>
                  <a:pt x="18245" y="20516"/>
                </a:cubicBezTo>
                <a:cubicBezTo>
                  <a:pt x="20574" y="18187"/>
                  <a:pt x="20574" y="14396"/>
                  <a:pt x="18245" y="12066"/>
                </a:cubicBezTo>
                <a:cubicBezTo>
                  <a:pt x="17508" y="11327"/>
                  <a:pt x="16589" y="10794"/>
                  <a:pt x="15582" y="10522"/>
                </a:cubicBezTo>
                <a:cubicBezTo>
                  <a:pt x="15583" y="10260"/>
                  <a:pt x="15571" y="9997"/>
                  <a:pt x="15546" y="9738"/>
                </a:cubicBezTo>
                <a:lnTo>
                  <a:pt x="15546" y="9738"/>
                </a:lnTo>
                <a:cubicBezTo>
                  <a:pt x="16541" y="9968"/>
                  <a:pt x="17470" y="10424"/>
                  <a:pt x="18262" y="11069"/>
                </a:cubicBezTo>
                <a:cubicBezTo>
                  <a:pt x="18327" y="11122"/>
                  <a:pt x="18406" y="11148"/>
                  <a:pt x="18485" y="11148"/>
                </a:cubicBezTo>
                <a:cubicBezTo>
                  <a:pt x="18575" y="11148"/>
                  <a:pt x="18665" y="11114"/>
                  <a:pt x="18734" y="11046"/>
                </a:cubicBezTo>
                <a:lnTo>
                  <a:pt x="21908" y="7871"/>
                </a:lnTo>
                <a:cubicBezTo>
                  <a:pt x="22130" y="7648"/>
                  <a:pt x="21972" y="7269"/>
                  <a:pt x="21658" y="7269"/>
                </a:cubicBezTo>
                <a:lnTo>
                  <a:pt x="18806" y="7269"/>
                </a:lnTo>
                <a:lnTo>
                  <a:pt x="18806" y="6517"/>
                </a:lnTo>
                <a:lnTo>
                  <a:pt x="23793" y="6517"/>
                </a:lnTo>
                <a:lnTo>
                  <a:pt x="23793" y="11505"/>
                </a:lnTo>
                <a:lnTo>
                  <a:pt x="23042" y="11505"/>
                </a:lnTo>
                <a:lnTo>
                  <a:pt x="23042" y="8652"/>
                </a:lnTo>
                <a:cubicBezTo>
                  <a:pt x="23042" y="8439"/>
                  <a:pt x="22868" y="8299"/>
                  <a:pt x="22686" y="8299"/>
                </a:cubicBezTo>
                <a:cubicBezTo>
                  <a:pt x="22599" y="8299"/>
                  <a:pt x="22511" y="8331"/>
                  <a:pt x="22439" y="8403"/>
                </a:cubicBezTo>
                <a:lnTo>
                  <a:pt x="21164" y="9677"/>
                </a:lnTo>
                <a:cubicBezTo>
                  <a:pt x="21022" y="9815"/>
                  <a:pt x="21019" y="10041"/>
                  <a:pt x="21160" y="10182"/>
                </a:cubicBezTo>
                <a:cubicBezTo>
                  <a:pt x="21228" y="10250"/>
                  <a:pt x="21318" y="10284"/>
                  <a:pt x="21408" y="10284"/>
                </a:cubicBezTo>
                <a:cubicBezTo>
                  <a:pt x="21501" y="10284"/>
                  <a:pt x="21594" y="10248"/>
                  <a:pt x="21664" y="10175"/>
                </a:cubicBezTo>
                <a:lnTo>
                  <a:pt x="22336" y="9504"/>
                </a:lnTo>
                <a:lnTo>
                  <a:pt x="22336" y="11858"/>
                </a:lnTo>
                <a:cubicBezTo>
                  <a:pt x="22336" y="12051"/>
                  <a:pt x="22494" y="12209"/>
                  <a:pt x="22689" y="12209"/>
                </a:cubicBezTo>
                <a:lnTo>
                  <a:pt x="24146" y="12209"/>
                </a:lnTo>
                <a:cubicBezTo>
                  <a:pt x="24340" y="12209"/>
                  <a:pt x="24498" y="12051"/>
                  <a:pt x="24499" y="11858"/>
                </a:cubicBezTo>
                <a:lnTo>
                  <a:pt x="24499" y="6164"/>
                </a:lnTo>
                <a:cubicBezTo>
                  <a:pt x="24498" y="5970"/>
                  <a:pt x="24342" y="5813"/>
                  <a:pt x="24149" y="5813"/>
                </a:cubicBezTo>
                <a:cubicBezTo>
                  <a:pt x="24148" y="5813"/>
                  <a:pt x="24147" y="5813"/>
                  <a:pt x="24146" y="5813"/>
                </a:cubicBezTo>
                <a:lnTo>
                  <a:pt x="18632" y="5813"/>
                </a:lnTo>
                <a:lnTo>
                  <a:pt x="18632" y="353"/>
                </a:lnTo>
                <a:cubicBezTo>
                  <a:pt x="18632" y="158"/>
                  <a:pt x="18475" y="0"/>
                  <a:pt x="182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19" name="Google Shape;2319;p53"/>
          <p:cNvGrpSpPr/>
          <p:nvPr/>
        </p:nvGrpSpPr>
        <p:grpSpPr>
          <a:xfrm>
            <a:off x="4999708" y="2022698"/>
            <a:ext cx="345033" cy="539411"/>
            <a:chOff x="2490075" y="2642300"/>
            <a:chExt cx="379950" cy="594000"/>
          </a:xfrm>
        </p:grpSpPr>
        <p:sp>
          <p:nvSpPr>
            <p:cNvPr id="2320" name="Google Shape;2320;p53"/>
            <p:cNvSpPr/>
            <p:nvPr/>
          </p:nvSpPr>
          <p:spPr>
            <a:xfrm>
              <a:off x="2760925" y="3010075"/>
              <a:ext cx="109100" cy="226175"/>
            </a:xfrm>
            <a:custGeom>
              <a:rect b="b" l="l" r="r" t="t"/>
              <a:pathLst>
                <a:path extrusionOk="0" h="9047" w="4364">
                  <a:moveTo>
                    <a:pt x="4011" y="1"/>
                  </a:moveTo>
                  <a:cubicBezTo>
                    <a:pt x="3815" y="1"/>
                    <a:pt x="3656" y="159"/>
                    <a:pt x="3656" y="354"/>
                  </a:cubicBezTo>
                  <a:cubicBezTo>
                    <a:pt x="3656" y="1755"/>
                    <a:pt x="2967" y="3067"/>
                    <a:pt x="1813" y="3862"/>
                  </a:cubicBezTo>
                  <a:cubicBezTo>
                    <a:pt x="679" y="4643"/>
                    <a:pt x="1" y="5949"/>
                    <a:pt x="1" y="7355"/>
                  </a:cubicBezTo>
                  <a:lnTo>
                    <a:pt x="1" y="8694"/>
                  </a:lnTo>
                  <a:cubicBezTo>
                    <a:pt x="1" y="8889"/>
                    <a:pt x="159" y="9047"/>
                    <a:pt x="354" y="9047"/>
                  </a:cubicBezTo>
                  <a:cubicBezTo>
                    <a:pt x="549" y="9047"/>
                    <a:pt x="707" y="8889"/>
                    <a:pt x="707" y="8694"/>
                  </a:cubicBezTo>
                  <a:lnTo>
                    <a:pt x="707" y="7355"/>
                  </a:lnTo>
                  <a:cubicBezTo>
                    <a:pt x="707" y="6182"/>
                    <a:pt x="1271" y="5093"/>
                    <a:pt x="2214" y="4443"/>
                  </a:cubicBezTo>
                  <a:cubicBezTo>
                    <a:pt x="3559" y="3517"/>
                    <a:pt x="4362" y="1988"/>
                    <a:pt x="4364" y="354"/>
                  </a:cubicBezTo>
                  <a:cubicBezTo>
                    <a:pt x="4364" y="159"/>
                    <a:pt x="4204" y="1"/>
                    <a:pt x="40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3"/>
            <p:cNvSpPr/>
            <p:nvPr/>
          </p:nvSpPr>
          <p:spPr>
            <a:xfrm>
              <a:off x="2492725" y="2866650"/>
              <a:ext cx="377300" cy="369650"/>
            </a:xfrm>
            <a:custGeom>
              <a:rect b="b" l="l" r="r" t="t"/>
              <a:pathLst>
                <a:path extrusionOk="0" h="14786" w="15092">
                  <a:moveTo>
                    <a:pt x="13384" y="1"/>
                  </a:moveTo>
                  <a:cubicBezTo>
                    <a:pt x="12443" y="1"/>
                    <a:pt x="11679" y="764"/>
                    <a:pt x="11677" y="1706"/>
                  </a:cubicBezTo>
                  <a:lnTo>
                    <a:pt x="11677" y="4538"/>
                  </a:lnTo>
                  <a:lnTo>
                    <a:pt x="11677" y="4540"/>
                  </a:lnTo>
                  <a:lnTo>
                    <a:pt x="11677" y="4857"/>
                  </a:lnTo>
                  <a:lnTo>
                    <a:pt x="7483" y="9051"/>
                  </a:lnTo>
                  <a:lnTo>
                    <a:pt x="1607" y="3172"/>
                  </a:lnTo>
                  <a:cubicBezTo>
                    <a:pt x="1193" y="2761"/>
                    <a:pt x="893" y="2250"/>
                    <a:pt x="733" y="1689"/>
                  </a:cubicBezTo>
                  <a:cubicBezTo>
                    <a:pt x="690" y="1534"/>
                    <a:pt x="549" y="1433"/>
                    <a:pt x="396" y="1433"/>
                  </a:cubicBezTo>
                  <a:cubicBezTo>
                    <a:pt x="363" y="1433"/>
                    <a:pt x="330" y="1437"/>
                    <a:pt x="298" y="1447"/>
                  </a:cubicBezTo>
                  <a:cubicBezTo>
                    <a:pt x="110" y="1500"/>
                    <a:pt x="1" y="1695"/>
                    <a:pt x="54" y="1883"/>
                  </a:cubicBezTo>
                  <a:cubicBezTo>
                    <a:pt x="246" y="2559"/>
                    <a:pt x="608" y="3175"/>
                    <a:pt x="1107" y="3671"/>
                  </a:cubicBezTo>
                  <a:lnTo>
                    <a:pt x="1635" y="4199"/>
                  </a:lnTo>
                  <a:lnTo>
                    <a:pt x="1635" y="5672"/>
                  </a:lnTo>
                  <a:cubicBezTo>
                    <a:pt x="1636" y="7509"/>
                    <a:pt x="2253" y="9292"/>
                    <a:pt x="3386" y="10738"/>
                  </a:cubicBezTo>
                  <a:lnTo>
                    <a:pt x="3386" y="14432"/>
                  </a:lnTo>
                  <a:cubicBezTo>
                    <a:pt x="3386" y="14626"/>
                    <a:pt x="3544" y="14785"/>
                    <a:pt x="3739" y="14785"/>
                  </a:cubicBezTo>
                  <a:cubicBezTo>
                    <a:pt x="3934" y="14785"/>
                    <a:pt x="4092" y="14626"/>
                    <a:pt x="4092" y="14432"/>
                  </a:cubicBezTo>
                  <a:lnTo>
                    <a:pt x="4092" y="10615"/>
                  </a:lnTo>
                  <a:cubicBezTo>
                    <a:pt x="4092" y="10533"/>
                    <a:pt x="4065" y="10455"/>
                    <a:pt x="4014" y="10391"/>
                  </a:cubicBezTo>
                  <a:cubicBezTo>
                    <a:pt x="2933" y="9056"/>
                    <a:pt x="2342" y="7391"/>
                    <a:pt x="2341" y="5672"/>
                  </a:cubicBezTo>
                  <a:lnTo>
                    <a:pt x="2341" y="4905"/>
                  </a:lnTo>
                  <a:lnTo>
                    <a:pt x="7235" y="9801"/>
                  </a:lnTo>
                  <a:cubicBezTo>
                    <a:pt x="7303" y="9870"/>
                    <a:pt x="7394" y="9904"/>
                    <a:pt x="7484" y="9904"/>
                  </a:cubicBezTo>
                  <a:cubicBezTo>
                    <a:pt x="7574" y="9904"/>
                    <a:pt x="7664" y="9870"/>
                    <a:pt x="7733" y="9801"/>
                  </a:cubicBezTo>
                  <a:lnTo>
                    <a:pt x="11994" y="5540"/>
                  </a:lnTo>
                  <a:cubicBezTo>
                    <a:pt x="12007" y="5541"/>
                    <a:pt x="12019" y="5541"/>
                    <a:pt x="12032" y="5541"/>
                  </a:cubicBezTo>
                  <a:cubicBezTo>
                    <a:pt x="12225" y="5541"/>
                    <a:pt x="12385" y="5383"/>
                    <a:pt x="12385" y="5188"/>
                  </a:cubicBezTo>
                  <a:lnTo>
                    <a:pt x="12385" y="1706"/>
                  </a:lnTo>
                  <a:cubicBezTo>
                    <a:pt x="12391" y="1160"/>
                    <a:pt x="12838" y="719"/>
                    <a:pt x="13384" y="719"/>
                  </a:cubicBezTo>
                  <a:cubicBezTo>
                    <a:pt x="13931" y="719"/>
                    <a:pt x="14376" y="1160"/>
                    <a:pt x="14384" y="1706"/>
                  </a:cubicBezTo>
                  <a:lnTo>
                    <a:pt x="14384" y="4876"/>
                  </a:lnTo>
                  <a:cubicBezTo>
                    <a:pt x="14389" y="5066"/>
                    <a:pt x="14547" y="5219"/>
                    <a:pt x="14737" y="5219"/>
                  </a:cubicBezTo>
                  <a:cubicBezTo>
                    <a:pt x="14929" y="5219"/>
                    <a:pt x="15087" y="5066"/>
                    <a:pt x="15092" y="4876"/>
                  </a:cubicBezTo>
                  <a:lnTo>
                    <a:pt x="15092" y="1706"/>
                  </a:lnTo>
                  <a:cubicBezTo>
                    <a:pt x="15090" y="764"/>
                    <a:pt x="14326" y="1"/>
                    <a:pt x="133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3"/>
            <p:cNvSpPr/>
            <p:nvPr/>
          </p:nvSpPr>
          <p:spPr>
            <a:xfrm>
              <a:off x="2490075" y="2642300"/>
              <a:ext cx="376625" cy="251750"/>
            </a:xfrm>
            <a:custGeom>
              <a:rect b="b" l="l" r="r" t="t"/>
              <a:pathLst>
                <a:path extrusionOk="0" h="10070" w="15065">
                  <a:moveTo>
                    <a:pt x="10882" y="2258"/>
                  </a:moveTo>
                  <a:cubicBezTo>
                    <a:pt x="11385" y="2258"/>
                    <a:pt x="11791" y="2670"/>
                    <a:pt x="11785" y="3175"/>
                  </a:cubicBezTo>
                  <a:lnTo>
                    <a:pt x="11785" y="5660"/>
                  </a:lnTo>
                  <a:cubicBezTo>
                    <a:pt x="11541" y="5616"/>
                    <a:pt x="11294" y="5594"/>
                    <a:pt x="11047" y="5594"/>
                  </a:cubicBezTo>
                  <a:cubicBezTo>
                    <a:pt x="10687" y="5594"/>
                    <a:pt x="10328" y="5641"/>
                    <a:pt x="9979" y="5733"/>
                  </a:cubicBezTo>
                  <a:lnTo>
                    <a:pt x="9979" y="3175"/>
                  </a:lnTo>
                  <a:cubicBezTo>
                    <a:pt x="9971" y="2670"/>
                    <a:pt x="10377" y="2258"/>
                    <a:pt x="10882" y="2258"/>
                  </a:cubicBezTo>
                  <a:close/>
                  <a:moveTo>
                    <a:pt x="3350" y="5191"/>
                  </a:moveTo>
                  <a:cubicBezTo>
                    <a:pt x="3648" y="5191"/>
                    <a:pt x="3931" y="5339"/>
                    <a:pt x="4099" y="5593"/>
                  </a:cubicBezTo>
                  <a:cubicBezTo>
                    <a:pt x="3534" y="5599"/>
                    <a:pt x="2976" y="5719"/>
                    <a:pt x="2459" y="5947"/>
                  </a:cubicBezTo>
                  <a:lnTo>
                    <a:pt x="2458" y="5947"/>
                  </a:lnTo>
                  <a:cubicBezTo>
                    <a:pt x="2517" y="5582"/>
                    <a:pt x="2795" y="5290"/>
                    <a:pt x="3157" y="5212"/>
                  </a:cubicBezTo>
                  <a:cubicBezTo>
                    <a:pt x="3222" y="5198"/>
                    <a:pt x="3286" y="5191"/>
                    <a:pt x="3350" y="5191"/>
                  </a:cubicBezTo>
                  <a:close/>
                  <a:moveTo>
                    <a:pt x="5858" y="2661"/>
                  </a:moveTo>
                  <a:cubicBezTo>
                    <a:pt x="6352" y="2661"/>
                    <a:pt x="6753" y="3058"/>
                    <a:pt x="6761" y="3551"/>
                  </a:cubicBezTo>
                  <a:lnTo>
                    <a:pt x="6761" y="6538"/>
                  </a:lnTo>
                  <a:cubicBezTo>
                    <a:pt x="6241" y="6105"/>
                    <a:pt x="5621" y="5808"/>
                    <a:pt x="4957" y="5676"/>
                  </a:cubicBezTo>
                  <a:lnTo>
                    <a:pt x="4957" y="3551"/>
                  </a:lnTo>
                  <a:cubicBezTo>
                    <a:pt x="4963" y="3058"/>
                    <a:pt x="5366" y="2661"/>
                    <a:pt x="5858" y="2661"/>
                  </a:cubicBezTo>
                  <a:close/>
                  <a:moveTo>
                    <a:pt x="8370" y="704"/>
                  </a:moveTo>
                  <a:cubicBezTo>
                    <a:pt x="8864" y="704"/>
                    <a:pt x="9265" y="1099"/>
                    <a:pt x="9273" y="1592"/>
                  </a:cubicBezTo>
                  <a:lnTo>
                    <a:pt x="9273" y="3175"/>
                  </a:lnTo>
                  <a:lnTo>
                    <a:pt x="9273" y="5993"/>
                  </a:lnTo>
                  <a:cubicBezTo>
                    <a:pt x="8846" y="6196"/>
                    <a:pt x="8458" y="6469"/>
                    <a:pt x="8125" y="6803"/>
                  </a:cubicBezTo>
                  <a:lnTo>
                    <a:pt x="7589" y="7339"/>
                  </a:lnTo>
                  <a:lnTo>
                    <a:pt x="7467" y="7217"/>
                  </a:lnTo>
                  <a:lnTo>
                    <a:pt x="7467" y="1592"/>
                  </a:lnTo>
                  <a:cubicBezTo>
                    <a:pt x="7475" y="1099"/>
                    <a:pt x="7876" y="704"/>
                    <a:pt x="8370" y="704"/>
                  </a:cubicBezTo>
                  <a:close/>
                  <a:moveTo>
                    <a:pt x="8370" y="1"/>
                  </a:moveTo>
                  <a:cubicBezTo>
                    <a:pt x="7489" y="1"/>
                    <a:pt x="6772" y="711"/>
                    <a:pt x="6761" y="1592"/>
                  </a:cubicBezTo>
                  <a:lnTo>
                    <a:pt x="6761" y="2219"/>
                  </a:lnTo>
                  <a:cubicBezTo>
                    <a:pt x="6490" y="2035"/>
                    <a:pt x="6176" y="1942"/>
                    <a:pt x="5860" y="1942"/>
                  </a:cubicBezTo>
                  <a:cubicBezTo>
                    <a:pt x="5601" y="1942"/>
                    <a:pt x="5342" y="2004"/>
                    <a:pt x="5105" y="2130"/>
                  </a:cubicBezTo>
                  <a:cubicBezTo>
                    <a:pt x="4579" y="2408"/>
                    <a:pt x="4249" y="2955"/>
                    <a:pt x="4251" y="3551"/>
                  </a:cubicBezTo>
                  <a:lnTo>
                    <a:pt x="4251" y="4759"/>
                  </a:lnTo>
                  <a:cubicBezTo>
                    <a:pt x="3980" y="4576"/>
                    <a:pt x="3665" y="4484"/>
                    <a:pt x="3350" y="4484"/>
                  </a:cubicBezTo>
                  <a:cubicBezTo>
                    <a:pt x="3091" y="4484"/>
                    <a:pt x="2831" y="4546"/>
                    <a:pt x="2594" y="4671"/>
                  </a:cubicBezTo>
                  <a:cubicBezTo>
                    <a:pt x="2069" y="4951"/>
                    <a:pt x="1739" y="5497"/>
                    <a:pt x="1739" y="6094"/>
                  </a:cubicBezTo>
                  <a:lnTo>
                    <a:pt x="1739" y="6357"/>
                  </a:lnTo>
                  <a:cubicBezTo>
                    <a:pt x="660" y="7125"/>
                    <a:pt x="13" y="8364"/>
                    <a:pt x="1" y="9690"/>
                  </a:cubicBezTo>
                  <a:lnTo>
                    <a:pt x="1" y="9724"/>
                  </a:lnTo>
                  <a:cubicBezTo>
                    <a:pt x="5" y="9916"/>
                    <a:pt x="163" y="10070"/>
                    <a:pt x="355" y="10070"/>
                  </a:cubicBezTo>
                  <a:cubicBezTo>
                    <a:pt x="546" y="10070"/>
                    <a:pt x="704" y="9916"/>
                    <a:pt x="708" y="9724"/>
                  </a:cubicBezTo>
                  <a:lnTo>
                    <a:pt x="708" y="9718"/>
                  </a:lnTo>
                  <a:lnTo>
                    <a:pt x="708" y="9701"/>
                  </a:lnTo>
                  <a:cubicBezTo>
                    <a:pt x="721" y="7797"/>
                    <a:pt x="2274" y="6299"/>
                    <a:pt x="4125" y="6299"/>
                  </a:cubicBezTo>
                  <a:cubicBezTo>
                    <a:pt x="4267" y="6299"/>
                    <a:pt x="4410" y="6307"/>
                    <a:pt x="4554" y="6325"/>
                  </a:cubicBezTo>
                  <a:lnTo>
                    <a:pt x="4566" y="6327"/>
                  </a:lnTo>
                  <a:cubicBezTo>
                    <a:pt x="5319" y="6421"/>
                    <a:pt x="6018" y="6764"/>
                    <a:pt x="6553" y="7303"/>
                  </a:cubicBezTo>
                  <a:lnTo>
                    <a:pt x="7339" y="8089"/>
                  </a:lnTo>
                  <a:cubicBezTo>
                    <a:pt x="7408" y="8158"/>
                    <a:pt x="7498" y="8193"/>
                    <a:pt x="7588" y="8193"/>
                  </a:cubicBezTo>
                  <a:cubicBezTo>
                    <a:pt x="7679" y="8193"/>
                    <a:pt x="7769" y="8158"/>
                    <a:pt x="7839" y="8089"/>
                  </a:cubicBezTo>
                  <a:lnTo>
                    <a:pt x="8550" y="7380"/>
                  </a:lnTo>
                  <a:lnTo>
                    <a:pt x="8625" y="7303"/>
                  </a:lnTo>
                  <a:cubicBezTo>
                    <a:pt x="8946" y="6978"/>
                    <a:pt x="9332" y="6724"/>
                    <a:pt x="9757" y="6550"/>
                  </a:cubicBezTo>
                  <a:cubicBezTo>
                    <a:pt x="10180" y="6379"/>
                    <a:pt x="10615" y="6299"/>
                    <a:pt x="11042" y="6299"/>
                  </a:cubicBezTo>
                  <a:cubicBezTo>
                    <a:pt x="12515" y="6299"/>
                    <a:pt x="13892" y="7256"/>
                    <a:pt x="14332" y="8765"/>
                  </a:cubicBezTo>
                  <a:cubicBezTo>
                    <a:pt x="14378" y="8920"/>
                    <a:pt x="14520" y="9019"/>
                    <a:pt x="14672" y="9019"/>
                  </a:cubicBezTo>
                  <a:cubicBezTo>
                    <a:pt x="14705" y="9019"/>
                    <a:pt x="14737" y="9015"/>
                    <a:pt x="14770" y="9006"/>
                  </a:cubicBezTo>
                  <a:cubicBezTo>
                    <a:pt x="14957" y="8951"/>
                    <a:pt x="15065" y="8754"/>
                    <a:pt x="15010" y="8567"/>
                  </a:cubicBezTo>
                  <a:lnTo>
                    <a:pt x="15013" y="8567"/>
                  </a:lnTo>
                  <a:cubicBezTo>
                    <a:pt x="14646" y="7314"/>
                    <a:pt x="13712" y="6308"/>
                    <a:pt x="12491" y="5852"/>
                  </a:cubicBezTo>
                  <a:lnTo>
                    <a:pt x="12491" y="3175"/>
                  </a:lnTo>
                  <a:cubicBezTo>
                    <a:pt x="12491" y="2578"/>
                    <a:pt x="12161" y="2031"/>
                    <a:pt x="11635" y="1752"/>
                  </a:cubicBezTo>
                  <a:cubicBezTo>
                    <a:pt x="11399" y="1627"/>
                    <a:pt x="11141" y="1565"/>
                    <a:pt x="10883" y="1565"/>
                  </a:cubicBezTo>
                  <a:cubicBezTo>
                    <a:pt x="10566" y="1565"/>
                    <a:pt x="10251" y="1658"/>
                    <a:pt x="9979" y="1842"/>
                  </a:cubicBezTo>
                  <a:lnTo>
                    <a:pt x="9979" y="1592"/>
                  </a:lnTo>
                  <a:cubicBezTo>
                    <a:pt x="9970" y="711"/>
                    <a:pt x="9253" y="1"/>
                    <a:pt x="83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23" name="Google Shape;2323;p53"/>
          <p:cNvSpPr/>
          <p:nvPr/>
        </p:nvSpPr>
        <p:spPr>
          <a:xfrm>
            <a:off x="4902463" y="3490867"/>
            <a:ext cx="539502" cy="539752"/>
          </a:xfrm>
          <a:custGeom>
            <a:rect b="b" l="l" r="r" t="t"/>
            <a:pathLst>
              <a:path extrusionOk="0" h="23775" w="23764">
                <a:moveTo>
                  <a:pt x="11882" y="15801"/>
                </a:moveTo>
                <a:cubicBezTo>
                  <a:pt x="12668" y="16179"/>
                  <a:pt x="13510" y="16429"/>
                  <a:pt x="14376" y="16541"/>
                </a:cubicBezTo>
                <a:lnTo>
                  <a:pt x="14376" y="18394"/>
                </a:lnTo>
                <a:lnTo>
                  <a:pt x="9388" y="18394"/>
                </a:lnTo>
                <a:lnTo>
                  <a:pt x="9388" y="16541"/>
                </a:lnTo>
                <a:cubicBezTo>
                  <a:pt x="10253" y="16429"/>
                  <a:pt x="11095" y="16179"/>
                  <a:pt x="11882" y="15801"/>
                </a:cubicBezTo>
                <a:close/>
                <a:moveTo>
                  <a:pt x="8335" y="707"/>
                </a:moveTo>
                <a:cubicBezTo>
                  <a:pt x="9512" y="707"/>
                  <a:pt x="10673" y="986"/>
                  <a:pt x="11723" y="1519"/>
                </a:cubicBezTo>
                <a:cubicBezTo>
                  <a:pt x="12223" y="1772"/>
                  <a:pt x="12695" y="2080"/>
                  <a:pt x="13127" y="2436"/>
                </a:cubicBezTo>
                <a:lnTo>
                  <a:pt x="13126" y="2436"/>
                </a:lnTo>
                <a:cubicBezTo>
                  <a:pt x="14893" y="3889"/>
                  <a:pt x="15905" y="6029"/>
                  <a:pt x="15905" y="8306"/>
                </a:cubicBezTo>
                <a:cubicBezTo>
                  <a:pt x="15906" y="10510"/>
                  <a:pt x="14947" y="12606"/>
                  <a:pt x="13277" y="14047"/>
                </a:cubicBezTo>
                <a:cubicBezTo>
                  <a:pt x="13018" y="13947"/>
                  <a:pt x="12765" y="13829"/>
                  <a:pt x="12521" y="13695"/>
                </a:cubicBezTo>
                <a:cubicBezTo>
                  <a:pt x="14182" y="12400"/>
                  <a:pt x="15152" y="10412"/>
                  <a:pt x="15152" y="8306"/>
                </a:cubicBezTo>
                <a:cubicBezTo>
                  <a:pt x="15152" y="6005"/>
                  <a:pt x="14002" y="3870"/>
                  <a:pt x="12076" y="2594"/>
                </a:cubicBezTo>
                <a:cubicBezTo>
                  <a:pt x="10962" y="1853"/>
                  <a:pt x="9652" y="1458"/>
                  <a:pt x="8313" y="1458"/>
                </a:cubicBezTo>
                <a:cubicBezTo>
                  <a:pt x="8311" y="1458"/>
                  <a:pt x="8308" y="1458"/>
                  <a:pt x="8305" y="1458"/>
                </a:cubicBezTo>
                <a:cubicBezTo>
                  <a:pt x="4530" y="1458"/>
                  <a:pt x="1459" y="4531"/>
                  <a:pt x="1459" y="8306"/>
                </a:cubicBezTo>
                <a:cubicBezTo>
                  <a:pt x="1459" y="12082"/>
                  <a:pt x="4530" y="15153"/>
                  <a:pt x="8305" y="15153"/>
                </a:cubicBezTo>
                <a:cubicBezTo>
                  <a:pt x="8682" y="15153"/>
                  <a:pt x="9058" y="15121"/>
                  <a:pt x="9429" y="15060"/>
                </a:cubicBezTo>
                <a:cubicBezTo>
                  <a:pt x="9627" y="15035"/>
                  <a:pt x="9764" y="14849"/>
                  <a:pt x="9732" y="14653"/>
                </a:cubicBezTo>
                <a:cubicBezTo>
                  <a:pt x="9703" y="14480"/>
                  <a:pt x="9554" y="14358"/>
                  <a:pt x="9386" y="14358"/>
                </a:cubicBezTo>
                <a:cubicBezTo>
                  <a:pt x="9362" y="14358"/>
                  <a:pt x="9338" y="14360"/>
                  <a:pt x="9314" y="14365"/>
                </a:cubicBezTo>
                <a:cubicBezTo>
                  <a:pt x="8980" y="14420"/>
                  <a:pt x="8643" y="14448"/>
                  <a:pt x="8305" y="14448"/>
                </a:cubicBezTo>
                <a:cubicBezTo>
                  <a:pt x="4919" y="14448"/>
                  <a:pt x="2165" y="11693"/>
                  <a:pt x="2165" y="8306"/>
                </a:cubicBezTo>
                <a:cubicBezTo>
                  <a:pt x="2165" y="4920"/>
                  <a:pt x="4920" y="2164"/>
                  <a:pt x="8305" y="2164"/>
                </a:cubicBezTo>
                <a:cubicBezTo>
                  <a:pt x="8776" y="2166"/>
                  <a:pt x="9243" y="2219"/>
                  <a:pt x="9700" y="2327"/>
                </a:cubicBezTo>
                <a:cubicBezTo>
                  <a:pt x="8071" y="3889"/>
                  <a:pt x="7151" y="6049"/>
                  <a:pt x="7153" y="8306"/>
                </a:cubicBezTo>
                <a:cubicBezTo>
                  <a:pt x="7153" y="10796"/>
                  <a:pt x="8260" y="13134"/>
                  <a:pt x="10189" y="14721"/>
                </a:cubicBezTo>
                <a:cubicBezTo>
                  <a:pt x="10478" y="14959"/>
                  <a:pt x="10783" y="15176"/>
                  <a:pt x="11100" y="15373"/>
                </a:cubicBezTo>
                <a:cubicBezTo>
                  <a:pt x="10428" y="15640"/>
                  <a:pt x="9722" y="15809"/>
                  <a:pt x="9004" y="15873"/>
                </a:cubicBezTo>
                <a:cubicBezTo>
                  <a:pt x="8821" y="15890"/>
                  <a:pt x="8682" y="16043"/>
                  <a:pt x="8682" y="16224"/>
                </a:cubicBezTo>
                <a:lnTo>
                  <a:pt x="8682" y="18747"/>
                </a:lnTo>
                <a:cubicBezTo>
                  <a:pt x="8682" y="18940"/>
                  <a:pt x="8840" y="19100"/>
                  <a:pt x="9035" y="19100"/>
                </a:cubicBezTo>
                <a:lnTo>
                  <a:pt x="11159" y="19100"/>
                </a:lnTo>
                <a:lnTo>
                  <a:pt x="11159" y="19851"/>
                </a:lnTo>
                <a:lnTo>
                  <a:pt x="9035" y="19851"/>
                </a:lnTo>
                <a:cubicBezTo>
                  <a:pt x="8840" y="19851"/>
                  <a:pt x="8682" y="20009"/>
                  <a:pt x="8682" y="20204"/>
                </a:cubicBezTo>
                <a:lnTo>
                  <a:pt x="8682" y="23067"/>
                </a:lnTo>
                <a:lnTo>
                  <a:pt x="7929" y="23067"/>
                </a:lnTo>
                <a:lnTo>
                  <a:pt x="7929" y="20204"/>
                </a:lnTo>
                <a:cubicBezTo>
                  <a:pt x="7931" y="20009"/>
                  <a:pt x="7771" y="19851"/>
                  <a:pt x="7576" y="19851"/>
                </a:cubicBezTo>
                <a:lnTo>
                  <a:pt x="4713" y="19851"/>
                </a:lnTo>
                <a:lnTo>
                  <a:pt x="4713" y="19098"/>
                </a:lnTo>
                <a:lnTo>
                  <a:pt x="7576" y="19098"/>
                </a:lnTo>
                <a:cubicBezTo>
                  <a:pt x="7771" y="19098"/>
                  <a:pt x="7929" y="18940"/>
                  <a:pt x="7929" y="18745"/>
                </a:cubicBezTo>
                <a:lnTo>
                  <a:pt x="7929" y="16224"/>
                </a:lnTo>
                <a:cubicBezTo>
                  <a:pt x="7929" y="16043"/>
                  <a:pt x="7790" y="15890"/>
                  <a:pt x="7609" y="15873"/>
                </a:cubicBezTo>
                <a:cubicBezTo>
                  <a:pt x="3700" y="15507"/>
                  <a:pt x="711" y="12230"/>
                  <a:pt x="706" y="8306"/>
                </a:cubicBezTo>
                <a:cubicBezTo>
                  <a:pt x="706" y="4115"/>
                  <a:pt x="4116" y="707"/>
                  <a:pt x="8305" y="707"/>
                </a:cubicBezTo>
                <a:cubicBezTo>
                  <a:pt x="8315" y="707"/>
                  <a:pt x="8325" y="707"/>
                  <a:pt x="8335" y="707"/>
                </a:cubicBezTo>
                <a:close/>
                <a:moveTo>
                  <a:pt x="8326" y="1"/>
                </a:moveTo>
                <a:cubicBezTo>
                  <a:pt x="8319" y="1"/>
                  <a:pt x="8312" y="1"/>
                  <a:pt x="8305" y="1"/>
                </a:cubicBezTo>
                <a:cubicBezTo>
                  <a:pt x="3725" y="1"/>
                  <a:pt x="0" y="3726"/>
                  <a:pt x="0" y="8306"/>
                </a:cubicBezTo>
                <a:cubicBezTo>
                  <a:pt x="5" y="12472"/>
                  <a:pt x="3093" y="15993"/>
                  <a:pt x="7224" y="16541"/>
                </a:cubicBezTo>
                <a:lnTo>
                  <a:pt x="7224" y="18394"/>
                </a:lnTo>
                <a:lnTo>
                  <a:pt x="4360" y="18394"/>
                </a:lnTo>
                <a:cubicBezTo>
                  <a:pt x="4359" y="18394"/>
                  <a:pt x="4358" y="18394"/>
                  <a:pt x="4357" y="18394"/>
                </a:cubicBezTo>
                <a:cubicBezTo>
                  <a:pt x="4163" y="18394"/>
                  <a:pt x="4007" y="18552"/>
                  <a:pt x="4007" y="18747"/>
                </a:cubicBezTo>
                <a:lnTo>
                  <a:pt x="4007" y="20204"/>
                </a:lnTo>
                <a:cubicBezTo>
                  <a:pt x="4007" y="20399"/>
                  <a:pt x="4164" y="20557"/>
                  <a:pt x="4360" y="20557"/>
                </a:cubicBezTo>
                <a:lnTo>
                  <a:pt x="7224" y="20557"/>
                </a:lnTo>
                <a:lnTo>
                  <a:pt x="7224" y="23422"/>
                </a:lnTo>
                <a:cubicBezTo>
                  <a:pt x="7224" y="23616"/>
                  <a:pt x="7382" y="23773"/>
                  <a:pt x="7576" y="23775"/>
                </a:cubicBezTo>
                <a:lnTo>
                  <a:pt x="9035" y="23775"/>
                </a:lnTo>
                <a:cubicBezTo>
                  <a:pt x="9230" y="23775"/>
                  <a:pt x="9388" y="23616"/>
                  <a:pt x="9388" y="23422"/>
                </a:cubicBezTo>
                <a:lnTo>
                  <a:pt x="9388" y="20557"/>
                </a:lnTo>
                <a:lnTo>
                  <a:pt x="14376" y="20557"/>
                </a:lnTo>
                <a:lnTo>
                  <a:pt x="14376" y="23422"/>
                </a:lnTo>
                <a:cubicBezTo>
                  <a:pt x="14376" y="23616"/>
                  <a:pt x="14533" y="23775"/>
                  <a:pt x="14729" y="23775"/>
                </a:cubicBezTo>
                <a:lnTo>
                  <a:pt x="16187" y="23775"/>
                </a:lnTo>
                <a:cubicBezTo>
                  <a:pt x="16383" y="23775"/>
                  <a:pt x="16541" y="23616"/>
                  <a:pt x="16541" y="23422"/>
                </a:cubicBezTo>
                <a:lnTo>
                  <a:pt x="16541" y="22211"/>
                </a:lnTo>
                <a:cubicBezTo>
                  <a:pt x="16536" y="22019"/>
                  <a:pt x="16380" y="21866"/>
                  <a:pt x="16187" y="21866"/>
                </a:cubicBezTo>
                <a:cubicBezTo>
                  <a:pt x="15995" y="21866"/>
                  <a:pt x="15839" y="22019"/>
                  <a:pt x="15834" y="22211"/>
                </a:cubicBezTo>
                <a:lnTo>
                  <a:pt x="15834" y="23069"/>
                </a:lnTo>
                <a:lnTo>
                  <a:pt x="15082" y="23069"/>
                </a:lnTo>
                <a:lnTo>
                  <a:pt x="15082" y="20204"/>
                </a:lnTo>
                <a:cubicBezTo>
                  <a:pt x="15082" y="20009"/>
                  <a:pt x="14924" y="19851"/>
                  <a:pt x="14729" y="19851"/>
                </a:cubicBezTo>
                <a:lnTo>
                  <a:pt x="11865" y="19851"/>
                </a:lnTo>
                <a:lnTo>
                  <a:pt x="11865" y="19098"/>
                </a:lnTo>
                <a:lnTo>
                  <a:pt x="14729" y="19098"/>
                </a:lnTo>
                <a:cubicBezTo>
                  <a:pt x="14924" y="19098"/>
                  <a:pt x="15082" y="18940"/>
                  <a:pt x="15082" y="18745"/>
                </a:cubicBezTo>
                <a:lnTo>
                  <a:pt x="15082" y="16224"/>
                </a:lnTo>
                <a:cubicBezTo>
                  <a:pt x="15082" y="16043"/>
                  <a:pt x="14943" y="15890"/>
                  <a:pt x="14761" y="15873"/>
                </a:cubicBezTo>
                <a:cubicBezTo>
                  <a:pt x="13813" y="15787"/>
                  <a:pt x="12890" y="15523"/>
                  <a:pt x="12042" y="15092"/>
                </a:cubicBezTo>
                <a:cubicBezTo>
                  <a:pt x="11540" y="14839"/>
                  <a:pt x="11070" y="14531"/>
                  <a:pt x="10638" y="14175"/>
                </a:cubicBezTo>
                <a:cubicBezTo>
                  <a:pt x="8871" y="12722"/>
                  <a:pt x="7859" y="10582"/>
                  <a:pt x="7859" y="8305"/>
                </a:cubicBezTo>
                <a:cubicBezTo>
                  <a:pt x="7859" y="6093"/>
                  <a:pt x="8813" y="4012"/>
                  <a:pt x="10484" y="2564"/>
                </a:cubicBezTo>
                <a:cubicBezTo>
                  <a:pt x="10908" y="2725"/>
                  <a:pt x="11311" y="2933"/>
                  <a:pt x="11687" y="3183"/>
                </a:cubicBezTo>
                <a:cubicBezTo>
                  <a:pt x="13415" y="4326"/>
                  <a:pt x="14447" y="6241"/>
                  <a:pt x="14447" y="8305"/>
                </a:cubicBezTo>
                <a:cubicBezTo>
                  <a:pt x="14447" y="10285"/>
                  <a:pt x="13493" y="12142"/>
                  <a:pt x="11882" y="13295"/>
                </a:cubicBezTo>
                <a:cubicBezTo>
                  <a:pt x="10439" y="12263"/>
                  <a:pt x="9513" y="10657"/>
                  <a:pt x="9344" y="8890"/>
                </a:cubicBezTo>
                <a:cubicBezTo>
                  <a:pt x="9175" y="7124"/>
                  <a:pt x="9780" y="5371"/>
                  <a:pt x="11002" y="4085"/>
                </a:cubicBezTo>
                <a:cubicBezTo>
                  <a:pt x="11141" y="3943"/>
                  <a:pt x="11137" y="3717"/>
                  <a:pt x="10994" y="3581"/>
                </a:cubicBezTo>
                <a:cubicBezTo>
                  <a:pt x="10925" y="3516"/>
                  <a:pt x="10838" y="3484"/>
                  <a:pt x="10751" y="3484"/>
                </a:cubicBezTo>
                <a:cubicBezTo>
                  <a:pt x="10655" y="3484"/>
                  <a:pt x="10559" y="3523"/>
                  <a:pt x="10489" y="3600"/>
                </a:cubicBezTo>
                <a:cubicBezTo>
                  <a:pt x="9282" y="4868"/>
                  <a:pt x="8608" y="6554"/>
                  <a:pt x="8612" y="8306"/>
                </a:cubicBezTo>
                <a:cubicBezTo>
                  <a:pt x="8612" y="10607"/>
                  <a:pt x="9761" y="12742"/>
                  <a:pt x="11687" y="14018"/>
                </a:cubicBezTo>
                <a:cubicBezTo>
                  <a:pt x="12802" y="14757"/>
                  <a:pt x="14111" y="15153"/>
                  <a:pt x="15450" y="15153"/>
                </a:cubicBezTo>
                <a:cubicBezTo>
                  <a:pt x="15453" y="15153"/>
                  <a:pt x="15455" y="15153"/>
                  <a:pt x="15458" y="15153"/>
                </a:cubicBezTo>
                <a:cubicBezTo>
                  <a:pt x="19233" y="15153"/>
                  <a:pt x="22304" y="12082"/>
                  <a:pt x="22304" y="8306"/>
                </a:cubicBezTo>
                <a:cubicBezTo>
                  <a:pt x="22304" y="6460"/>
                  <a:pt x="21578" y="4727"/>
                  <a:pt x="20260" y="3429"/>
                </a:cubicBezTo>
                <a:cubicBezTo>
                  <a:pt x="20192" y="3364"/>
                  <a:pt x="20104" y="3332"/>
                  <a:pt x="20016" y="3332"/>
                </a:cubicBezTo>
                <a:cubicBezTo>
                  <a:pt x="19925" y="3332"/>
                  <a:pt x="19834" y="3367"/>
                  <a:pt x="19765" y="3437"/>
                </a:cubicBezTo>
                <a:cubicBezTo>
                  <a:pt x="19629" y="3575"/>
                  <a:pt x="19629" y="3795"/>
                  <a:pt x="19765" y="3932"/>
                </a:cubicBezTo>
                <a:cubicBezTo>
                  <a:pt x="20947" y="5098"/>
                  <a:pt x="21600" y="6650"/>
                  <a:pt x="21600" y="8306"/>
                </a:cubicBezTo>
                <a:cubicBezTo>
                  <a:pt x="21600" y="11693"/>
                  <a:pt x="18845" y="14446"/>
                  <a:pt x="15460" y="14446"/>
                </a:cubicBezTo>
                <a:cubicBezTo>
                  <a:pt x="14989" y="14446"/>
                  <a:pt x="14521" y="14393"/>
                  <a:pt x="14063" y="14286"/>
                </a:cubicBezTo>
                <a:cubicBezTo>
                  <a:pt x="15691" y="12722"/>
                  <a:pt x="16611" y="10563"/>
                  <a:pt x="16611" y="8306"/>
                </a:cubicBezTo>
                <a:cubicBezTo>
                  <a:pt x="16611" y="6049"/>
                  <a:pt x="15691" y="3889"/>
                  <a:pt x="14063" y="2327"/>
                </a:cubicBezTo>
                <a:cubicBezTo>
                  <a:pt x="14525" y="2218"/>
                  <a:pt x="14994" y="2165"/>
                  <a:pt x="15460" y="2165"/>
                </a:cubicBezTo>
                <a:cubicBezTo>
                  <a:pt x="16577" y="2165"/>
                  <a:pt x="17682" y="2471"/>
                  <a:pt x="18651" y="3062"/>
                </a:cubicBezTo>
                <a:cubicBezTo>
                  <a:pt x="18708" y="3097"/>
                  <a:pt x="18771" y="3114"/>
                  <a:pt x="18834" y="3114"/>
                </a:cubicBezTo>
                <a:cubicBezTo>
                  <a:pt x="18953" y="3114"/>
                  <a:pt x="19070" y="3054"/>
                  <a:pt x="19137" y="2945"/>
                </a:cubicBezTo>
                <a:cubicBezTo>
                  <a:pt x="19238" y="2778"/>
                  <a:pt x="19185" y="2561"/>
                  <a:pt x="19019" y="2459"/>
                </a:cubicBezTo>
                <a:cubicBezTo>
                  <a:pt x="17936" y="1798"/>
                  <a:pt x="16702" y="1459"/>
                  <a:pt x="15458" y="1459"/>
                </a:cubicBezTo>
                <a:cubicBezTo>
                  <a:pt x="14775" y="1459"/>
                  <a:pt x="14089" y="1561"/>
                  <a:pt x="13423" y="1769"/>
                </a:cubicBezTo>
                <a:cubicBezTo>
                  <a:pt x="13179" y="1578"/>
                  <a:pt x="12926" y="1400"/>
                  <a:pt x="12664" y="1238"/>
                </a:cubicBezTo>
                <a:cubicBezTo>
                  <a:pt x="13545" y="888"/>
                  <a:pt x="14484" y="707"/>
                  <a:pt x="15434" y="707"/>
                </a:cubicBezTo>
                <a:cubicBezTo>
                  <a:pt x="15442" y="707"/>
                  <a:pt x="15450" y="707"/>
                  <a:pt x="15458" y="707"/>
                </a:cubicBezTo>
                <a:cubicBezTo>
                  <a:pt x="19649" y="707"/>
                  <a:pt x="23057" y="4115"/>
                  <a:pt x="23057" y="8306"/>
                </a:cubicBezTo>
                <a:cubicBezTo>
                  <a:pt x="23053" y="12230"/>
                  <a:pt x="20063" y="15509"/>
                  <a:pt x="16156" y="15874"/>
                </a:cubicBezTo>
                <a:cubicBezTo>
                  <a:pt x="15973" y="15890"/>
                  <a:pt x="15834" y="16043"/>
                  <a:pt x="15834" y="16226"/>
                </a:cubicBezTo>
                <a:lnTo>
                  <a:pt x="15834" y="18747"/>
                </a:lnTo>
                <a:cubicBezTo>
                  <a:pt x="15834" y="18940"/>
                  <a:pt x="15992" y="19098"/>
                  <a:pt x="16187" y="19098"/>
                </a:cubicBezTo>
                <a:lnTo>
                  <a:pt x="19052" y="19098"/>
                </a:lnTo>
                <a:lnTo>
                  <a:pt x="19052" y="19851"/>
                </a:lnTo>
                <a:lnTo>
                  <a:pt x="16187" y="19851"/>
                </a:lnTo>
                <a:cubicBezTo>
                  <a:pt x="15992" y="19851"/>
                  <a:pt x="15834" y="20009"/>
                  <a:pt x="15836" y="20204"/>
                </a:cubicBezTo>
                <a:lnTo>
                  <a:pt x="15836" y="21034"/>
                </a:lnTo>
                <a:cubicBezTo>
                  <a:pt x="15839" y="21226"/>
                  <a:pt x="15997" y="21379"/>
                  <a:pt x="16187" y="21379"/>
                </a:cubicBezTo>
                <a:cubicBezTo>
                  <a:pt x="16380" y="21379"/>
                  <a:pt x="16536" y="21226"/>
                  <a:pt x="16541" y="21034"/>
                </a:cubicBezTo>
                <a:lnTo>
                  <a:pt x="16541" y="20557"/>
                </a:lnTo>
                <a:lnTo>
                  <a:pt x="19405" y="20557"/>
                </a:lnTo>
                <a:cubicBezTo>
                  <a:pt x="19599" y="20557"/>
                  <a:pt x="19757" y="20399"/>
                  <a:pt x="19758" y="20204"/>
                </a:cubicBezTo>
                <a:lnTo>
                  <a:pt x="19758" y="18745"/>
                </a:lnTo>
                <a:cubicBezTo>
                  <a:pt x="19758" y="18552"/>
                  <a:pt x="19601" y="18394"/>
                  <a:pt x="19408" y="18394"/>
                </a:cubicBezTo>
                <a:cubicBezTo>
                  <a:pt x="19407" y="18394"/>
                  <a:pt x="19406" y="18394"/>
                  <a:pt x="19405" y="18394"/>
                </a:cubicBezTo>
                <a:lnTo>
                  <a:pt x="16541" y="18394"/>
                </a:lnTo>
                <a:lnTo>
                  <a:pt x="16541" y="16540"/>
                </a:lnTo>
                <a:cubicBezTo>
                  <a:pt x="20671" y="15991"/>
                  <a:pt x="23759" y="12472"/>
                  <a:pt x="23763" y="8306"/>
                </a:cubicBezTo>
                <a:cubicBezTo>
                  <a:pt x="23763" y="3726"/>
                  <a:pt x="20038" y="1"/>
                  <a:pt x="15458" y="1"/>
                </a:cubicBezTo>
                <a:cubicBezTo>
                  <a:pt x="15451" y="1"/>
                  <a:pt x="15444" y="1"/>
                  <a:pt x="15437" y="1"/>
                </a:cubicBezTo>
                <a:cubicBezTo>
                  <a:pt x="14207" y="1"/>
                  <a:pt x="12992" y="277"/>
                  <a:pt x="11882" y="811"/>
                </a:cubicBezTo>
                <a:cubicBezTo>
                  <a:pt x="10773" y="277"/>
                  <a:pt x="9558" y="1"/>
                  <a:pt x="83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3"/>
          <p:cNvSpPr/>
          <p:nvPr/>
        </p:nvSpPr>
        <p:spPr>
          <a:xfrm>
            <a:off x="3787121" y="3490865"/>
            <a:ext cx="353546" cy="539752"/>
          </a:xfrm>
          <a:custGeom>
            <a:rect b="b" l="l" r="r" t="t"/>
            <a:pathLst>
              <a:path extrusionOk="0" h="23775" w="15573">
                <a:moveTo>
                  <a:pt x="7787" y="704"/>
                </a:moveTo>
                <a:cubicBezTo>
                  <a:pt x="8395" y="704"/>
                  <a:pt x="8974" y="1053"/>
                  <a:pt x="9419" y="1684"/>
                </a:cubicBezTo>
                <a:cubicBezTo>
                  <a:pt x="10213" y="2809"/>
                  <a:pt x="10372" y="4516"/>
                  <a:pt x="9861" y="5878"/>
                </a:cubicBezTo>
                <a:cubicBezTo>
                  <a:pt x="9296" y="5167"/>
                  <a:pt x="8566" y="4778"/>
                  <a:pt x="7787" y="4778"/>
                </a:cubicBezTo>
                <a:cubicBezTo>
                  <a:pt x="7006" y="4778"/>
                  <a:pt x="6276" y="5167"/>
                  <a:pt x="5712" y="5878"/>
                </a:cubicBezTo>
                <a:cubicBezTo>
                  <a:pt x="5202" y="4517"/>
                  <a:pt x="5361" y="2810"/>
                  <a:pt x="6153" y="1685"/>
                </a:cubicBezTo>
                <a:lnTo>
                  <a:pt x="6156" y="1681"/>
                </a:lnTo>
                <a:cubicBezTo>
                  <a:pt x="6601" y="1053"/>
                  <a:pt x="7179" y="704"/>
                  <a:pt x="7787" y="704"/>
                </a:cubicBezTo>
                <a:close/>
                <a:moveTo>
                  <a:pt x="7787" y="5484"/>
                </a:moveTo>
                <a:cubicBezTo>
                  <a:pt x="8395" y="5484"/>
                  <a:pt x="8974" y="5833"/>
                  <a:pt x="9419" y="6464"/>
                </a:cubicBezTo>
                <a:cubicBezTo>
                  <a:pt x="9449" y="6506"/>
                  <a:pt x="9479" y="6550"/>
                  <a:pt x="9507" y="6595"/>
                </a:cubicBezTo>
                <a:cubicBezTo>
                  <a:pt x="9479" y="6639"/>
                  <a:pt x="9449" y="6682"/>
                  <a:pt x="9419" y="6726"/>
                </a:cubicBezTo>
                <a:lnTo>
                  <a:pt x="9405" y="6745"/>
                </a:lnTo>
                <a:lnTo>
                  <a:pt x="7787" y="9040"/>
                </a:lnTo>
                <a:lnTo>
                  <a:pt x="6153" y="6726"/>
                </a:lnTo>
                <a:cubicBezTo>
                  <a:pt x="6123" y="6682"/>
                  <a:pt x="6095" y="6639"/>
                  <a:pt x="6067" y="6595"/>
                </a:cubicBezTo>
                <a:cubicBezTo>
                  <a:pt x="6094" y="6551"/>
                  <a:pt x="6123" y="6507"/>
                  <a:pt x="6155" y="6464"/>
                </a:cubicBezTo>
                <a:cubicBezTo>
                  <a:pt x="6598" y="5833"/>
                  <a:pt x="7179" y="5484"/>
                  <a:pt x="7787" y="5484"/>
                </a:cubicBezTo>
                <a:close/>
                <a:moveTo>
                  <a:pt x="7787" y="0"/>
                </a:moveTo>
                <a:cubicBezTo>
                  <a:pt x="7159" y="0"/>
                  <a:pt x="6565" y="252"/>
                  <a:pt x="6062" y="719"/>
                </a:cubicBezTo>
                <a:cubicBezTo>
                  <a:pt x="5895" y="875"/>
                  <a:pt x="5266" y="1618"/>
                  <a:pt x="5113" y="1832"/>
                </a:cubicBezTo>
                <a:cubicBezTo>
                  <a:pt x="4032" y="3327"/>
                  <a:pt x="3249" y="5770"/>
                  <a:pt x="2851" y="7212"/>
                </a:cubicBezTo>
                <a:cubicBezTo>
                  <a:pt x="2618" y="8062"/>
                  <a:pt x="2745" y="8971"/>
                  <a:pt x="3201" y="9725"/>
                </a:cubicBezTo>
                <a:lnTo>
                  <a:pt x="4443" y="11776"/>
                </a:lnTo>
                <a:cubicBezTo>
                  <a:pt x="4508" y="11886"/>
                  <a:pt x="4624" y="11946"/>
                  <a:pt x="4743" y="11946"/>
                </a:cubicBezTo>
                <a:cubicBezTo>
                  <a:pt x="4806" y="11946"/>
                  <a:pt x="4869" y="11930"/>
                  <a:pt x="4927" y="11895"/>
                </a:cubicBezTo>
                <a:cubicBezTo>
                  <a:pt x="5094" y="11795"/>
                  <a:pt x="5147" y="11578"/>
                  <a:pt x="5046" y="11411"/>
                </a:cubicBezTo>
                <a:lnTo>
                  <a:pt x="3804" y="9360"/>
                </a:lnTo>
                <a:cubicBezTo>
                  <a:pt x="3449" y="8771"/>
                  <a:pt x="3351" y="8063"/>
                  <a:pt x="3532" y="7399"/>
                </a:cubicBezTo>
                <a:cubicBezTo>
                  <a:pt x="3938" y="5926"/>
                  <a:pt x="4346" y="4813"/>
                  <a:pt x="4724" y="3971"/>
                </a:cubicBezTo>
                <a:lnTo>
                  <a:pt x="4724" y="3971"/>
                </a:lnTo>
                <a:cubicBezTo>
                  <a:pt x="4685" y="4945"/>
                  <a:pt x="4886" y="5939"/>
                  <a:pt x="5341" y="6756"/>
                </a:cubicBezTo>
                <a:cubicBezTo>
                  <a:pt x="5342" y="6759"/>
                  <a:pt x="5344" y="6762"/>
                  <a:pt x="5347" y="6765"/>
                </a:cubicBezTo>
                <a:cubicBezTo>
                  <a:pt x="5416" y="6892"/>
                  <a:pt x="5492" y="7014"/>
                  <a:pt x="5577" y="7132"/>
                </a:cubicBezTo>
                <a:lnTo>
                  <a:pt x="7354" y="9652"/>
                </a:lnTo>
                <a:lnTo>
                  <a:pt x="5228" y="12667"/>
                </a:lnTo>
                <a:lnTo>
                  <a:pt x="98" y="19939"/>
                </a:lnTo>
                <a:cubicBezTo>
                  <a:pt x="0" y="20078"/>
                  <a:pt x="17" y="20271"/>
                  <a:pt x="138" y="20392"/>
                </a:cubicBezTo>
                <a:lnTo>
                  <a:pt x="1187" y="21442"/>
                </a:lnTo>
                <a:cubicBezTo>
                  <a:pt x="1257" y="21511"/>
                  <a:pt x="1347" y="21545"/>
                  <a:pt x="1438" y="21545"/>
                </a:cubicBezTo>
                <a:cubicBezTo>
                  <a:pt x="1528" y="21545"/>
                  <a:pt x="1618" y="21511"/>
                  <a:pt x="1687" y="21442"/>
                </a:cubicBezTo>
                <a:cubicBezTo>
                  <a:pt x="1825" y="21303"/>
                  <a:pt x="1825" y="21080"/>
                  <a:pt x="1687" y="20942"/>
                </a:cubicBezTo>
                <a:lnTo>
                  <a:pt x="848" y="20103"/>
                </a:lnTo>
                <a:lnTo>
                  <a:pt x="5806" y="13074"/>
                </a:lnTo>
                <a:lnTo>
                  <a:pt x="9997" y="7132"/>
                </a:lnTo>
                <a:cubicBezTo>
                  <a:pt x="10080" y="7015"/>
                  <a:pt x="10157" y="6893"/>
                  <a:pt x="10227" y="6767"/>
                </a:cubicBezTo>
                <a:cubicBezTo>
                  <a:pt x="10228" y="6764"/>
                  <a:pt x="10230" y="6761"/>
                  <a:pt x="10231" y="6757"/>
                </a:cubicBezTo>
                <a:cubicBezTo>
                  <a:pt x="10233" y="6754"/>
                  <a:pt x="10231" y="6756"/>
                  <a:pt x="10233" y="6754"/>
                </a:cubicBezTo>
                <a:cubicBezTo>
                  <a:pt x="10686" y="5939"/>
                  <a:pt x="10889" y="4945"/>
                  <a:pt x="10850" y="3972"/>
                </a:cubicBezTo>
                <a:lnTo>
                  <a:pt x="10850" y="3972"/>
                </a:lnTo>
                <a:cubicBezTo>
                  <a:pt x="11383" y="5167"/>
                  <a:pt x="11790" y="6489"/>
                  <a:pt x="12040" y="7399"/>
                </a:cubicBezTo>
                <a:cubicBezTo>
                  <a:pt x="12222" y="8062"/>
                  <a:pt x="12123" y="8771"/>
                  <a:pt x="11769" y="9360"/>
                </a:cubicBezTo>
                <a:lnTo>
                  <a:pt x="3597" y="22853"/>
                </a:lnTo>
                <a:lnTo>
                  <a:pt x="2629" y="21883"/>
                </a:lnTo>
                <a:cubicBezTo>
                  <a:pt x="2560" y="21814"/>
                  <a:pt x="2469" y="21779"/>
                  <a:pt x="2379" y="21779"/>
                </a:cubicBezTo>
                <a:cubicBezTo>
                  <a:pt x="2288" y="21779"/>
                  <a:pt x="2198" y="21814"/>
                  <a:pt x="2129" y="21883"/>
                </a:cubicBezTo>
                <a:cubicBezTo>
                  <a:pt x="1992" y="22020"/>
                  <a:pt x="1992" y="22243"/>
                  <a:pt x="2129" y="22382"/>
                </a:cubicBezTo>
                <a:lnTo>
                  <a:pt x="3418" y="23671"/>
                </a:lnTo>
                <a:cubicBezTo>
                  <a:pt x="3483" y="23737"/>
                  <a:pt x="3574" y="23774"/>
                  <a:pt x="3668" y="23774"/>
                </a:cubicBezTo>
                <a:cubicBezTo>
                  <a:pt x="3682" y="23774"/>
                  <a:pt x="3696" y="23773"/>
                  <a:pt x="3710" y="23771"/>
                </a:cubicBezTo>
                <a:cubicBezTo>
                  <a:pt x="3818" y="23759"/>
                  <a:pt x="3913" y="23696"/>
                  <a:pt x="3969" y="23604"/>
                </a:cubicBezTo>
                <a:lnTo>
                  <a:pt x="7787" y="17300"/>
                </a:lnTo>
                <a:lnTo>
                  <a:pt x="11605" y="23604"/>
                </a:lnTo>
                <a:cubicBezTo>
                  <a:pt x="11661" y="23696"/>
                  <a:pt x="11756" y="23759"/>
                  <a:pt x="11864" y="23771"/>
                </a:cubicBezTo>
                <a:cubicBezTo>
                  <a:pt x="11878" y="23773"/>
                  <a:pt x="11892" y="23774"/>
                  <a:pt x="11906" y="23774"/>
                </a:cubicBezTo>
                <a:cubicBezTo>
                  <a:pt x="12000" y="23774"/>
                  <a:pt x="12090" y="23737"/>
                  <a:pt x="12156" y="23671"/>
                </a:cubicBezTo>
                <a:lnTo>
                  <a:pt x="15436" y="20391"/>
                </a:lnTo>
                <a:cubicBezTo>
                  <a:pt x="15557" y="20267"/>
                  <a:pt x="15572" y="20077"/>
                  <a:pt x="15474" y="19938"/>
                </a:cubicBezTo>
                <a:lnTo>
                  <a:pt x="12461" y="15667"/>
                </a:lnTo>
                <a:cubicBezTo>
                  <a:pt x="12392" y="15569"/>
                  <a:pt x="12282" y="15517"/>
                  <a:pt x="12171" y="15517"/>
                </a:cubicBezTo>
                <a:cubicBezTo>
                  <a:pt x="12101" y="15517"/>
                  <a:pt x="12030" y="15538"/>
                  <a:pt x="11968" y="15581"/>
                </a:cubicBezTo>
                <a:cubicBezTo>
                  <a:pt x="11809" y="15694"/>
                  <a:pt x="11772" y="15914"/>
                  <a:pt x="11884" y="16073"/>
                </a:cubicBezTo>
                <a:lnTo>
                  <a:pt x="14726" y="20102"/>
                </a:lnTo>
                <a:lnTo>
                  <a:pt x="11976" y="22853"/>
                </a:lnTo>
                <a:lnTo>
                  <a:pt x="8199" y="16617"/>
                </a:lnTo>
                <a:lnTo>
                  <a:pt x="10078" y="13515"/>
                </a:lnTo>
                <a:lnTo>
                  <a:pt x="11297" y="15242"/>
                </a:lnTo>
                <a:cubicBezTo>
                  <a:pt x="11366" y="15340"/>
                  <a:pt x="11474" y="15392"/>
                  <a:pt x="11585" y="15392"/>
                </a:cubicBezTo>
                <a:cubicBezTo>
                  <a:pt x="11656" y="15392"/>
                  <a:pt x="11727" y="15370"/>
                  <a:pt x="11789" y="15327"/>
                </a:cubicBezTo>
                <a:cubicBezTo>
                  <a:pt x="11948" y="15216"/>
                  <a:pt x="11987" y="14996"/>
                  <a:pt x="11875" y="14835"/>
                </a:cubicBezTo>
                <a:lnTo>
                  <a:pt x="10477" y="12856"/>
                </a:lnTo>
                <a:lnTo>
                  <a:pt x="12373" y="9725"/>
                </a:lnTo>
                <a:cubicBezTo>
                  <a:pt x="12828" y="8971"/>
                  <a:pt x="12954" y="8062"/>
                  <a:pt x="12721" y="7212"/>
                </a:cubicBezTo>
                <a:cubicBezTo>
                  <a:pt x="12325" y="5769"/>
                  <a:pt x="11540" y="3324"/>
                  <a:pt x="10460" y="1829"/>
                </a:cubicBezTo>
                <a:cubicBezTo>
                  <a:pt x="10305" y="1617"/>
                  <a:pt x="9732" y="936"/>
                  <a:pt x="9596" y="800"/>
                </a:cubicBezTo>
                <a:cubicBezTo>
                  <a:pt x="9076" y="281"/>
                  <a:pt x="8449" y="0"/>
                  <a:pt x="77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28" name="Shape 2328"/>
        <p:cNvGrpSpPr/>
        <p:nvPr/>
      </p:nvGrpSpPr>
      <p:grpSpPr>
        <a:xfrm>
          <a:off x="0" y="0"/>
          <a:ext cx="0" cy="0"/>
          <a:chOff x="0" y="0"/>
          <a:chExt cx="0" cy="0"/>
        </a:xfrm>
      </p:grpSpPr>
      <p:sp>
        <p:nvSpPr>
          <p:cNvPr id="2329" name="Google Shape;2329;p54"/>
          <p:cNvSpPr txBox="1"/>
          <p:nvPr>
            <p:ph type="title"/>
          </p:nvPr>
        </p:nvSpPr>
        <p:spPr>
          <a:xfrm>
            <a:off x="1542975" y="1604550"/>
            <a:ext cx="6180900" cy="1934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AWESOME WORDS</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33" name="Shape 2333"/>
        <p:cNvGrpSpPr/>
        <p:nvPr/>
      </p:nvGrpSpPr>
      <p:grpSpPr>
        <a:xfrm>
          <a:off x="0" y="0"/>
          <a:ext cx="0" cy="0"/>
          <a:chOff x="0" y="0"/>
          <a:chExt cx="0" cy="0"/>
        </a:xfrm>
      </p:grpSpPr>
      <p:sp>
        <p:nvSpPr>
          <p:cNvPr id="2334" name="Google Shape;2334;p55"/>
          <p:cNvSpPr txBox="1"/>
          <p:nvPr>
            <p:ph type="title"/>
          </p:nvPr>
        </p:nvSpPr>
        <p:spPr>
          <a:xfrm>
            <a:off x="993600" y="521225"/>
            <a:ext cx="5200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GRAPH</a:t>
            </a:r>
            <a:endParaRPr/>
          </a:p>
        </p:txBody>
      </p:sp>
      <p:sp>
        <p:nvSpPr>
          <p:cNvPr id="2335" name="Google Shape;2335;p55"/>
          <p:cNvSpPr/>
          <p:nvPr/>
        </p:nvSpPr>
        <p:spPr>
          <a:xfrm>
            <a:off x="751525" y="715175"/>
            <a:ext cx="184800" cy="1848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336" name="Google Shape;2336;p55" title="Gráfico">
            <a:hlinkClick r:id="rId3"/>
          </p:cNvPr>
          <p:cNvPicPr preferRelativeResize="0"/>
          <p:nvPr/>
        </p:nvPicPr>
        <p:blipFill>
          <a:blip r:embed="rId4">
            <a:alphaModFix/>
          </a:blip>
          <a:stretch>
            <a:fillRect/>
          </a:stretch>
        </p:blipFill>
        <p:spPr>
          <a:xfrm>
            <a:off x="993600" y="1524257"/>
            <a:ext cx="4769700" cy="2945301"/>
          </a:xfrm>
          <a:prstGeom prst="rect">
            <a:avLst/>
          </a:prstGeom>
          <a:noFill/>
          <a:ln>
            <a:noFill/>
          </a:ln>
        </p:spPr>
      </p:pic>
      <p:sp>
        <p:nvSpPr>
          <p:cNvPr id="2337" name="Google Shape;2337;p55"/>
          <p:cNvSpPr txBox="1"/>
          <p:nvPr/>
        </p:nvSpPr>
        <p:spPr>
          <a:xfrm>
            <a:off x="6173160" y="3349232"/>
            <a:ext cx="2009700" cy="10785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lt1"/>
                </a:solidFill>
                <a:latin typeface="Open Sans"/>
                <a:ea typeface="Open Sans"/>
                <a:cs typeface="Open Sans"/>
                <a:sym typeface="Open Sans"/>
              </a:rPr>
              <a:t>T</a:t>
            </a:r>
            <a:r>
              <a:rPr lang="en">
                <a:solidFill>
                  <a:schemeClr val="lt1"/>
                </a:solidFill>
                <a:latin typeface="Open Sans"/>
                <a:ea typeface="Open Sans"/>
                <a:cs typeface="Open Sans"/>
                <a:sym typeface="Open Sans"/>
              </a:rPr>
              <a:t>o modify this graph, click on it, follow the link, change the data and paste the new graph here</a:t>
            </a:r>
            <a:endParaRPr>
              <a:solidFill>
                <a:schemeClr val="lt1"/>
              </a:solidFill>
              <a:latin typeface="Open Sans"/>
              <a:ea typeface="Open Sans"/>
              <a:cs typeface="Open Sans"/>
              <a:sym typeface="Open Sans"/>
            </a:endParaRPr>
          </a:p>
        </p:txBody>
      </p:sp>
      <p:sp>
        <p:nvSpPr>
          <p:cNvPr id="2338" name="Google Shape;2338;p55"/>
          <p:cNvSpPr txBox="1"/>
          <p:nvPr/>
        </p:nvSpPr>
        <p:spPr>
          <a:xfrm>
            <a:off x="6644025" y="2047432"/>
            <a:ext cx="1099800" cy="368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lt1"/>
                </a:solidFill>
                <a:latin typeface="Open Sans"/>
                <a:ea typeface="Open Sans"/>
                <a:cs typeface="Open Sans"/>
                <a:sym typeface="Open Sans"/>
              </a:rPr>
              <a:t>Mercury</a:t>
            </a:r>
            <a:endParaRPr sz="1600">
              <a:solidFill>
                <a:schemeClr val="lt1"/>
              </a:solidFill>
              <a:latin typeface="Open Sans"/>
              <a:ea typeface="Open Sans"/>
              <a:cs typeface="Open Sans"/>
              <a:sym typeface="Open Sans"/>
            </a:endParaRPr>
          </a:p>
        </p:txBody>
      </p:sp>
      <p:sp>
        <p:nvSpPr>
          <p:cNvPr id="2339" name="Google Shape;2339;p55"/>
          <p:cNvSpPr/>
          <p:nvPr/>
        </p:nvSpPr>
        <p:spPr>
          <a:xfrm>
            <a:off x="6300448" y="2112382"/>
            <a:ext cx="238800" cy="238800"/>
          </a:xfrm>
          <a:prstGeom prst="ellipse">
            <a:avLst/>
          </a:prstGeom>
          <a:solidFill>
            <a:srgbClr val="0C9F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5"/>
          <p:cNvSpPr txBox="1"/>
          <p:nvPr/>
        </p:nvSpPr>
        <p:spPr>
          <a:xfrm>
            <a:off x="6659263" y="2416132"/>
            <a:ext cx="1099800" cy="368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lt1"/>
                </a:solidFill>
                <a:latin typeface="Open Sans"/>
                <a:ea typeface="Open Sans"/>
                <a:cs typeface="Open Sans"/>
                <a:sym typeface="Open Sans"/>
              </a:rPr>
              <a:t>Jupiter</a:t>
            </a:r>
            <a:endParaRPr sz="1600">
              <a:solidFill>
                <a:schemeClr val="lt1"/>
              </a:solidFill>
              <a:latin typeface="Open Sans"/>
              <a:ea typeface="Open Sans"/>
              <a:cs typeface="Open Sans"/>
              <a:sym typeface="Open Sans"/>
            </a:endParaRPr>
          </a:p>
        </p:txBody>
      </p:sp>
      <p:sp>
        <p:nvSpPr>
          <p:cNvPr id="2341" name="Google Shape;2341;p55"/>
          <p:cNvSpPr/>
          <p:nvPr/>
        </p:nvSpPr>
        <p:spPr>
          <a:xfrm>
            <a:off x="6301438" y="2481082"/>
            <a:ext cx="238800" cy="238800"/>
          </a:xfrm>
          <a:prstGeom prst="ellipse">
            <a:avLst/>
          </a:prstGeom>
          <a:solidFill>
            <a:srgbClr val="8145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5"/>
          <p:cNvSpPr txBox="1"/>
          <p:nvPr/>
        </p:nvSpPr>
        <p:spPr>
          <a:xfrm>
            <a:off x="6659263" y="2784832"/>
            <a:ext cx="1099800" cy="368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lt1"/>
                </a:solidFill>
                <a:latin typeface="Open Sans"/>
                <a:ea typeface="Open Sans"/>
                <a:cs typeface="Open Sans"/>
                <a:sym typeface="Open Sans"/>
              </a:rPr>
              <a:t>Saturn</a:t>
            </a:r>
            <a:endParaRPr sz="1600">
              <a:solidFill>
                <a:schemeClr val="lt1"/>
              </a:solidFill>
              <a:latin typeface="Open Sans"/>
              <a:ea typeface="Open Sans"/>
              <a:cs typeface="Open Sans"/>
              <a:sym typeface="Open Sans"/>
            </a:endParaRPr>
          </a:p>
        </p:txBody>
      </p:sp>
      <p:sp>
        <p:nvSpPr>
          <p:cNvPr id="2343" name="Google Shape;2343;p55"/>
          <p:cNvSpPr/>
          <p:nvPr/>
        </p:nvSpPr>
        <p:spPr>
          <a:xfrm>
            <a:off x="6301438" y="2849782"/>
            <a:ext cx="238800" cy="2388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47" name="Shape 2347"/>
        <p:cNvGrpSpPr/>
        <p:nvPr/>
      </p:nvGrpSpPr>
      <p:grpSpPr>
        <a:xfrm>
          <a:off x="0" y="0"/>
          <a:ext cx="0" cy="0"/>
          <a:chOff x="0" y="0"/>
          <a:chExt cx="0" cy="0"/>
        </a:xfrm>
      </p:grpSpPr>
      <p:sp>
        <p:nvSpPr>
          <p:cNvPr id="2348" name="Google Shape;2348;p56"/>
          <p:cNvSpPr txBox="1"/>
          <p:nvPr>
            <p:ph type="title"/>
          </p:nvPr>
        </p:nvSpPr>
        <p:spPr>
          <a:xfrm>
            <a:off x="993600" y="521225"/>
            <a:ext cx="693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PREFER THIS GRAPH?</a:t>
            </a:r>
            <a:endParaRPr/>
          </a:p>
        </p:txBody>
      </p:sp>
      <p:sp>
        <p:nvSpPr>
          <p:cNvPr id="2349" name="Google Shape;2349;p56"/>
          <p:cNvSpPr/>
          <p:nvPr/>
        </p:nvSpPr>
        <p:spPr>
          <a:xfrm>
            <a:off x="751525" y="715175"/>
            <a:ext cx="184800" cy="184800"/>
          </a:xfrm>
          <a:prstGeom prst="ellipse">
            <a:avLst/>
          </a:prstGeom>
          <a:solidFill>
            <a:srgbClr val="FFDF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350" name="Google Shape;2350;p56" title="Gráfico">
            <a:hlinkClick r:id="rId3"/>
          </p:cNvPr>
          <p:cNvPicPr preferRelativeResize="0"/>
          <p:nvPr/>
        </p:nvPicPr>
        <p:blipFill rotWithShape="1">
          <a:blip r:embed="rId4">
            <a:alphaModFix/>
          </a:blip>
          <a:srcRect b="0" l="18487" r="19098" t="0"/>
          <a:stretch/>
        </p:blipFill>
        <p:spPr>
          <a:xfrm rot="-8403978">
            <a:off x="3020427" y="1434150"/>
            <a:ext cx="3103148" cy="3070049"/>
          </a:xfrm>
          <a:prstGeom prst="rect">
            <a:avLst/>
          </a:prstGeom>
          <a:noFill/>
          <a:ln>
            <a:noFill/>
          </a:ln>
        </p:spPr>
      </p:pic>
      <p:sp>
        <p:nvSpPr>
          <p:cNvPr id="2351" name="Google Shape;2351;p56"/>
          <p:cNvSpPr txBox="1"/>
          <p:nvPr/>
        </p:nvSpPr>
        <p:spPr>
          <a:xfrm>
            <a:off x="6490775" y="3036050"/>
            <a:ext cx="1591500" cy="14259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lt1"/>
                </a:solidFill>
                <a:latin typeface="Open Sans"/>
                <a:ea typeface="Open Sans"/>
                <a:cs typeface="Open Sans"/>
                <a:sym typeface="Open Sans"/>
              </a:rPr>
              <a:t>To modify this graph, click on it, follow the link, change the data and paste the new graph here</a:t>
            </a:r>
            <a:endParaRPr>
              <a:solidFill>
                <a:schemeClr val="lt1"/>
              </a:solidFill>
              <a:latin typeface="Open Sans"/>
              <a:ea typeface="Open Sans"/>
              <a:cs typeface="Open Sans"/>
              <a:sym typeface="Open Sans"/>
            </a:endParaRPr>
          </a:p>
        </p:txBody>
      </p:sp>
      <p:sp>
        <p:nvSpPr>
          <p:cNvPr id="2352" name="Google Shape;2352;p56"/>
          <p:cNvSpPr txBox="1"/>
          <p:nvPr>
            <p:ph idx="4294967295" type="title"/>
          </p:nvPr>
        </p:nvSpPr>
        <p:spPr>
          <a:xfrm>
            <a:off x="1568925" y="1833925"/>
            <a:ext cx="897900" cy="572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2000"/>
              <a:t>2</a:t>
            </a:r>
            <a:r>
              <a:rPr lang="en" sz="2000"/>
              <a:t>5%</a:t>
            </a:r>
            <a:endParaRPr sz="2000"/>
          </a:p>
        </p:txBody>
      </p:sp>
      <p:sp>
        <p:nvSpPr>
          <p:cNvPr id="2353" name="Google Shape;2353;p56"/>
          <p:cNvSpPr txBox="1"/>
          <p:nvPr>
            <p:ph idx="4294967295" type="title"/>
          </p:nvPr>
        </p:nvSpPr>
        <p:spPr>
          <a:xfrm>
            <a:off x="1568925" y="3146625"/>
            <a:ext cx="897900" cy="572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2000"/>
              <a:t>1</a:t>
            </a:r>
            <a:r>
              <a:rPr lang="en" sz="2000"/>
              <a:t>5%</a:t>
            </a:r>
            <a:endParaRPr sz="2000"/>
          </a:p>
        </p:txBody>
      </p:sp>
      <p:sp>
        <p:nvSpPr>
          <p:cNvPr id="2354" name="Google Shape;2354;p56"/>
          <p:cNvSpPr txBox="1"/>
          <p:nvPr>
            <p:ph idx="4294967295" type="title"/>
          </p:nvPr>
        </p:nvSpPr>
        <p:spPr>
          <a:xfrm>
            <a:off x="6490775" y="1833925"/>
            <a:ext cx="897900" cy="572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000"/>
              <a:t>60%</a:t>
            </a:r>
            <a:endParaRPr sz="2000"/>
          </a:p>
        </p:txBody>
      </p:sp>
      <p:cxnSp>
        <p:nvCxnSpPr>
          <p:cNvPr id="2355" name="Google Shape;2355;p56"/>
          <p:cNvCxnSpPr/>
          <p:nvPr/>
        </p:nvCxnSpPr>
        <p:spPr>
          <a:xfrm>
            <a:off x="2466825" y="2120275"/>
            <a:ext cx="1329900" cy="0"/>
          </a:xfrm>
          <a:prstGeom prst="straightConnector1">
            <a:avLst/>
          </a:prstGeom>
          <a:noFill/>
          <a:ln cap="flat" cmpd="sng" w="19050">
            <a:solidFill>
              <a:schemeClr val="lt1"/>
            </a:solidFill>
            <a:prstDash val="solid"/>
            <a:round/>
            <a:headEnd len="med" w="med" type="none"/>
            <a:tailEnd len="med" w="med" type="oval"/>
          </a:ln>
        </p:spPr>
      </p:cxnSp>
      <p:cxnSp>
        <p:nvCxnSpPr>
          <p:cNvPr id="2356" name="Google Shape;2356;p56"/>
          <p:cNvCxnSpPr>
            <a:stCxn id="2353" idx="3"/>
          </p:cNvCxnSpPr>
          <p:nvPr/>
        </p:nvCxnSpPr>
        <p:spPr>
          <a:xfrm>
            <a:off x="2466825" y="3432975"/>
            <a:ext cx="1307400" cy="0"/>
          </a:xfrm>
          <a:prstGeom prst="straightConnector1">
            <a:avLst/>
          </a:prstGeom>
          <a:noFill/>
          <a:ln cap="flat" cmpd="sng" w="19050">
            <a:solidFill>
              <a:schemeClr val="lt1"/>
            </a:solidFill>
            <a:prstDash val="solid"/>
            <a:round/>
            <a:headEnd len="med" w="med" type="none"/>
            <a:tailEnd len="med" w="med" type="oval"/>
          </a:ln>
        </p:spPr>
      </p:cxnSp>
      <p:cxnSp>
        <p:nvCxnSpPr>
          <p:cNvPr id="2357" name="Google Shape;2357;p56"/>
          <p:cNvCxnSpPr>
            <a:stCxn id="2354" idx="1"/>
          </p:cNvCxnSpPr>
          <p:nvPr/>
        </p:nvCxnSpPr>
        <p:spPr>
          <a:xfrm rot="10800000">
            <a:off x="5274575" y="2120275"/>
            <a:ext cx="1216200" cy="0"/>
          </a:xfrm>
          <a:prstGeom prst="straightConnector1">
            <a:avLst/>
          </a:prstGeom>
          <a:noFill/>
          <a:ln cap="flat" cmpd="sng" w="19050">
            <a:solidFill>
              <a:schemeClr val="lt1"/>
            </a:solidFill>
            <a:prstDash val="solid"/>
            <a:round/>
            <a:headEnd len="med" w="med" type="none"/>
            <a:tailEnd len="med" w="med" type="oval"/>
          </a:ln>
        </p:spPr>
      </p:cxn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61" name="Shape 2361"/>
        <p:cNvGrpSpPr/>
        <p:nvPr/>
      </p:nvGrpSpPr>
      <p:grpSpPr>
        <a:xfrm>
          <a:off x="0" y="0"/>
          <a:ext cx="0" cy="0"/>
          <a:chOff x="0" y="0"/>
          <a:chExt cx="0" cy="0"/>
        </a:xfrm>
      </p:grpSpPr>
      <p:sp>
        <p:nvSpPr>
          <p:cNvPr id="2362" name="Google Shape;2362;p57"/>
          <p:cNvSpPr/>
          <p:nvPr/>
        </p:nvSpPr>
        <p:spPr>
          <a:xfrm flipH="1">
            <a:off x="3982774" y="1566909"/>
            <a:ext cx="1178441" cy="1132847"/>
          </a:xfrm>
          <a:custGeom>
            <a:rect b="b" l="l" r="r" t="t"/>
            <a:pathLst>
              <a:path extrusionOk="0" h="38611" w="40165">
                <a:moveTo>
                  <a:pt x="16162" y="1"/>
                </a:moveTo>
                <a:cubicBezTo>
                  <a:pt x="15690" y="1"/>
                  <a:pt x="15218" y="9"/>
                  <a:pt x="14744" y="25"/>
                </a:cubicBezTo>
                <a:cubicBezTo>
                  <a:pt x="10195" y="203"/>
                  <a:pt x="5194" y="687"/>
                  <a:pt x="2759" y="5203"/>
                </a:cubicBezTo>
                <a:cubicBezTo>
                  <a:pt x="1194" y="8139"/>
                  <a:pt x="581" y="11333"/>
                  <a:pt x="388" y="14640"/>
                </a:cubicBezTo>
                <a:cubicBezTo>
                  <a:pt x="97" y="19479"/>
                  <a:pt x="1" y="24898"/>
                  <a:pt x="1630" y="29528"/>
                </a:cubicBezTo>
                <a:cubicBezTo>
                  <a:pt x="3856" y="35851"/>
                  <a:pt x="9340" y="37367"/>
                  <a:pt x="15405" y="38174"/>
                </a:cubicBezTo>
                <a:cubicBezTo>
                  <a:pt x="17379" y="38433"/>
                  <a:pt x="19420" y="38610"/>
                  <a:pt x="21459" y="38610"/>
                </a:cubicBezTo>
                <a:cubicBezTo>
                  <a:pt x="24887" y="38610"/>
                  <a:pt x="28312" y="38108"/>
                  <a:pt x="31406" y="36641"/>
                </a:cubicBezTo>
                <a:cubicBezTo>
                  <a:pt x="36342" y="34319"/>
                  <a:pt x="38810" y="29512"/>
                  <a:pt x="39246" y="24318"/>
                </a:cubicBezTo>
                <a:cubicBezTo>
                  <a:pt x="39681" y="18979"/>
                  <a:pt x="40165" y="13220"/>
                  <a:pt x="38391" y="8058"/>
                </a:cubicBezTo>
                <a:cubicBezTo>
                  <a:pt x="36600" y="2897"/>
                  <a:pt x="31745" y="1945"/>
                  <a:pt x="26954" y="1106"/>
                </a:cubicBezTo>
                <a:cubicBezTo>
                  <a:pt x="23383" y="478"/>
                  <a:pt x="19812" y="1"/>
                  <a:pt x="161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7"/>
          <p:cNvSpPr/>
          <p:nvPr/>
        </p:nvSpPr>
        <p:spPr>
          <a:xfrm>
            <a:off x="6322899" y="1566909"/>
            <a:ext cx="1178441" cy="1132847"/>
          </a:xfrm>
          <a:custGeom>
            <a:rect b="b" l="l" r="r" t="t"/>
            <a:pathLst>
              <a:path extrusionOk="0" h="38611" w="40165">
                <a:moveTo>
                  <a:pt x="16162" y="1"/>
                </a:moveTo>
                <a:cubicBezTo>
                  <a:pt x="15690" y="1"/>
                  <a:pt x="15218" y="9"/>
                  <a:pt x="14744" y="25"/>
                </a:cubicBezTo>
                <a:cubicBezTo>
                  <a:pt x="10195" y="203"/>
                  <a:pt x="5194" y="687"/>
                  <a:pt x="2759" y="5203"/>
                </a:cubicBezTo>
                <a:cubicBezTo>
                  <a:pt x="1194" y="8139"/>
                  <a:pt x="581" y="11333"/>
                  <a:pt x="388" y="14640"/>
                </a:cubicBezTo>
                <a:cubicBezTo>
                  <a:pt x="97" y="19479"/>
                  <a:pt x="1" y="24898"/>
                  <a:pt x="1630" y="29528"/>
                </a:cubicBezTo>
                <a:cubicBezTo>
                  <a:pt x="3856" y="35851"/>
                  <a:pt x="9340" y="37367"/>
                  <a:pt x="15405" y="38174"/>
                </a:cubicBezTo>
                <a:cubicBezTo>
                  <a:pt x="17379" y="38433"/>
                  <a:pt x="19420" y="38610"/>
                  <a:pt x="21459" y="38610"/>
                </a:cubicBezTo>
                <a:cubicBezTo>
                  <a:pt x="24887" y="38610"/>
                  <a:pt x="28312" y="38108"/>
                  <a:pt x="31406" y="36641"/>
                </a:cubicBezTo>
                <a:cubicBezTo>
                  <a:pt x="36342" y="34319"/>
                  <a:pt x="38810" y="29512"/>
                  <a:pt x="39246" y="24318"/>
                </a:cubicBezTo>
                <a:cubicBezTo>
                  <a:pt x="39681" y="18979"/>
                  <a:pt x="40165" y="13220"/>
                  <a:pt x="38391" y="8058"/>
                </a:cubicBezTo>
                <a:cubicBezTo>
                  <a:pt x="36600" y="2897"/>
                  <a:pt x="31745" y="1945"/>
                  <a:pt x="26954" y="1106"/>
                </a:cubicBezTo>
                <a:cubicBezTo>
                  <a:pt x="23383" y="478"/>
                  <a:pt x="19812" y="1"/>
                  <a:pt x="1616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7"/>
          <p:cNvSpPr/>
          <p:nvPr/>
        </p:nvSpPr>
        <p:spPr>
          <a:xfrm>
            <a:off x="1642649" y="1566909"/>
            <a:ext cx="1178441" cy="1132847"/>
          </a:xfrm>
          <a:custGeom>
            <a:rect b="b" l="l" r="r" t="t"/>
            <a:pathLst>
              <a:path extrusionOk="0" h="38611" w="40165">
                <a:moveTo>
                  <a:pt x="16162" y="1"/>
                </a:moveTo>
                <a:cubicBezTo>
                  <a:pt x="15690" y="1"/>
                  <a:pt x="15218" y="9"/>
                  <a:pt x="14744" y="25"/>
                </a:cubicBezTo>
                <a:cubicBezTo>
                  <a:pt x="10195" y="203"/>
                  <a:pt x="5194" y="687"/>
                  <a:pt x="2759" y="5203"/>
                </a:cubicBezTo>
                <a:cubicBezTo>
                  <a:pt x="1194" y="8139"/>
                  <a:pt x="581" y="11333"/>
                  <a:pt x="388" y="14640"/>
                </a:cubicBezTo>
                <a:cubicBezTo>
                  <a:pt x="97" y="19479"/>
                  <a:pt x="1" y="24898"/>
                  <a:pt x="1630" y="29528"/>
                </a:cubicBezTo>
                <a:cubicBezTo>
                  <a:pt x="3856" y="35851"/>
                  <a:pt x="9340" y="37367"/>
                  <a:pt x="15405" y="38174"/>
                </a:cubicBezTo>
                <a:cubicBezTo>
                  <a:pt x="17379" y="38433"/>
                  <a:pt x="19420" y="38610"/>
                  <a:pt x="21459" y="38610"/>
                </a:cubicBezTo>
                <a:cubicBezTo>
                  <a:pt x="24887" y="38610"/>
                  <a:pt x="28312" y="38108"/>
                  <a:pt x="31406" y="36641"/>
                </a:cubicBezTo>
                <a:cubicBezTo>
                  <a:pt x="36342" y="34319"/>
                  <a:pt x="38810" y="29512"/>
                  <a:pt x="39246" y="24318"/>
                </a:cubicBezTo>
                <a:cubicBezTo>
                  <a:pt x="39681" y="18979"/>
                  <a:pt x="40165" y="13220"/>
                  <a:pt x="38391" y="8058"/>
                </a:cubicBezTo>
                <a:cubicBezTo>
                  <a:pt x="36600" y="2897"/>
                  <a:pt x="31745" y="1945"/>
                  <a:pt x="26954" y="1106"/>
                </a:cubicBezTo>
                <a:cubicBezTo>
                  <a:pt x="23383" y="478"/>
                  <a:pt x="19812" y="1"/>
                  <a:pt x="1616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7"/>
          <p:cNvSpPr txBox="1"/>
          <p:nvPr>
            <p:ph type="title"/>
          </p:nvPr>
        </p:nvSpPr>
        <p:spPr>
          <a:xfrm>
            <a:off x="993600" y="521225"/>
            <a:ext cx="7299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PERCENTAGES</a:t>
            </a:r>
            <a:endParaRPr/>
          </a:p>
        </p:txBody>
      </p:sp>
      <p:sp>
        <p:nvSpPr>
          <p:cNvPr id="2366" name="Google Shape;2366;p57"/>
          <p:cNvSpPr txBox="1"/>
          <p:nvPr>
            <p:ph idx="1" type="subTitle"/>
          </p:nvPr>
        </p:nvSpPr>
        <p:spPr>
          <a:xfrm>
            <a:off x="1191450" y="3503324"/>
            <a:ext cx="2073000" cy="688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cold place</a:t>
            </a:r>
            <a:endParaRPr/>
          </a:p>
        </p:txBody>
      </p:sp>
      <p:sp>
        <p:nvSpPr>
          <p:cNvPr id="2367" name="Google Shape;2367;p57"/>
          <p:cNvSpPr txBox="1"/>
          <p:nvPr>
            <p:ph idx="2" type="title"/>
          </p:nvPr>
        </p:nvSpPr>
        <p:spPr>
          <a:xfrm>
            <a:off x="1191450" y="1821925"/>
            <a:ext cx="2073000" cy="622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rPr>
              <a:t>20%</a:t>
            </a:r>
            <a:endParaRPr>
              <a:solidFill>
                <a:schemeClr val="dk1"/>
              </a:solidFill>
            </a:endParaRPr>
          </a:p>
        </p:txBody>
      </p:sp>
      <p:sp>
        <p:nvSpPr>
          <p:cNvPr id="2368" name="Google Shape;2368;p57"/>
          <p:cNvSpPr txBox="1"/>
          <p:nvPr>
            <p:ph idx="3" type="subTitle"/>
          </p:nvPr>
        </p:nvSpPr>
        <p:spPr>
          <a:xfrm>
            <a:off x="3535500" y="3503324"/>
            <a:ext cx="2073000" cy="688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a:t>
            </a:r>
            <a:endParaRPr/>
          </a:p>
          <a:p>
            <a:pPr indent="0" lvl="0" marL="0" rtl="0" algn="ctr">
              <a:spcBef>
                <a:spcPts val="0"/>
              </a:spcBef>
              <a:spcAft>
                <a:spcPts val="0"/>
              </a:spcAft>
              <a:buNone/>
            </a:pPr>
            <a:r>
              <a:t/>
            </a:r>
            <a:endParaRPr/>
          </a:p>
        </p:txBody>
      </p:sp>
      <p:sp>
        <p:nvSpPr>
          <p:cNvPr id="2369" name="Google Shape;2369;p57"/>
          <p:cNvSpPr txBox="1"/>
          <p:nvPr>
            <p:ph idx="4" type="title"/>
          </p:nvPr>
        </p:nvSpPr>
        <p:spPr>
          <a:xfrm>
            <a:off x="3535500" y="1821925"/>
            <a:ext cx="2073000" cy="622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rPr>
              <a:t>50%</a:t>
            </a:r>
            <a:endParaRPr>
              <a:solidFill>
                <a:schemeClr val="dk1"/>
              </a:solidFill>
            </a:endParaRPr>
          </a:p>
        </p:txBody>
      </p:sp>
      <p:sp>
        <p:nvSpPr>
          <p:cNvPr id="2370" name="Google Shape;2370;p57"/>
          <p:cNvSpPr txBox="1"/>
          <p:nvPr>
            <p:ph idx="5" type="subTitle"/>
          </p:nvPr>
        </p:nvSpPr>
        <p:spPr>
          <a:xfrm>
            <a:off x="5879550" y="3503324"/>
            <a:ext cx="2073000" cy="688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the ringed planet</a:t>
            </a:r>
            <a:endParaRPr/>
          </a:p>
        </p:txBody>
      </p:sp>
      <p:sp>
        <p:nvSpPr>
          <p:cNvPr id="2371" name="Google Shape;2371;p57"/>
          <p:cNvSpPr txBox="1"/>
          <p:nvPr>
            <p:ph idx="6" type="title"/>
          </p:nvPr>
        </p:nvSpPr>
        <p:spPr>
          <a:xfrm>
            <a:off x="5879550" y="1821925"/>
            <a:ext cx="2073000" cy="622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rPr>
              <a:t>30%</a:t>
            </a:r>
            <a:endParaRPr>
              <a:solidFill>
                <a:schemeClr val="dk1"/>
              </a:solidFill>
            </a:endParaRPr>
          </a:p>
        </p:txBody>
      </p:sp>
      <p:sp>
        <p:nvSpPr>
          <p:cNvPr id="2372" name="Google Shape;2372;p57"/>
          <p:cNvSpPr/>
          <p:nvPr/>
        </p:nvSpPr>
        <p:spPr>
          <a:xfrm>
            <a:off x="751525" y="715175"/>
            <a:ext cx="184800" cy="1848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73" name="Google Shape;2373;p57"/>
          <p:cNvGrpSpPr/>
          <p:nvPr/>
        </p:nvGrpSpPr>
        <p:grpSpPr>
          <a:xfrm>
            <a:off x="1410820" y="2897148"/>
            <a:ext cx="1634243" cy="153761"/>
            <a:chOff x="3558802" y="4011427"/>
            <a:chExt cx="1866000" cy="111300"/>
          </a:xfrm>
        </p:grpSpPr>
        <p:sp>
          <p:nvSpPr>
            <p:cNvPr id="2374" name="Google Shape;2374;p57"/>
            <p:cNvSpPr/>
            <p:nvPr/>
          </p:nvSpPr>
          <p:spPr>
            <a:xfrm flipH="1" rot="5400000">
              <a:off x="4436152" y="3134077"/>
              <a:ext cx="111300" cy="1866000"/>
            </a:xfrm>
            <a:prstGeom prst="round2SameRect">
              <a:avLst>
                <a:gd fmla="val 50000" name="adj1"/>
                <a:gd fmla="val 50000" name="adj2"/>
              </a:avLst>
            </a:prstGeom>
            <a:no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7"/>
            <p:cNvSpPr/>
            <p:nvPr/>
          </p:nvSpPr>
          <p:spPr>
            <a:xfrm flipH="1" rot="5400000">
              <a:off x="3727169" y="3850631"/>
              <a:ext cx="100500" cy="429600"/>
            </a:xfrm>
            <a:prstGeom prst="round2SameRect">
              <a:avLst>
                <a:gd fmla="val 50000" name="adj1"/>
                <a:gd fmla="val 50000" name="adj2"/>
              </a:avLst>
            </a:prstGeom>
            <a:solidFill>
              <a:schemeClr val="accent5"/>
            </a:solidFill>
            <a:ln cap="flat" cmpd="sng" w="9525">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6" name="Google Shape;2376;p57"/>
          <p:cNvGrpSpPr/>
          <p:nvPr/>
        </p:nvGrpSpPr>
        <p:grpSpPr>
          <a:xfrm>
            <a:off x="3754870" y="2897148"/>
            <a:ext cx="1634243" cy="153761"/>
            <a:chOff x="3558802" y="4011427"/>
            <a:chExt cx="1866000" cy="111300"/>
          </a:xfrm>
        </p:grpSpPr>
        <p:sp>
          <p:nvSpPr>
            <p:cNvPr id="2377" name="Google Shape;2377;p57"/>
            <p:cNvSpPr/>
            <p:nvPr/>
          </p:nvSpPr>
          <p:spPr>
            <a:xfrm flipH="1" rot="5400000">
              <a:off x="4436152" y="3134077"/>
              <a:ext cx="111300" cy="1866000"/>
            </a:xfrm>
            <a:prstGeom prst="round2SameRect">
              <a:avLst>
                <a:gd fmla="val 50000" name="adj1"/>
                <a:gd fmla="val 50000" name="adj2"/>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7"/>
            <p:cNvSpPr/>
            <p:nvPr/>
          </p:nvSpPr>
          <p:spPr>
            <a:xfrm flipH="1" rot="5400000">
              <a:off x="3986464" y="3591188"/>
              <a:ext cx="104700" cy="952500"/>
            </a:xfrm>
            <a:prstGeom prst="round2SameRect">
              <a:avLst>
                <a:gd fmla="val 50000" name="adj1"/>
                <a:gd fmla="val 50000" name="adj2"/>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9" name="Google Shape;2379;p57"/>
          <p:cNvGrpSpPr/>
          <p:nvPr/>
        </p:nvGrpSpPr>
        <p:grpSpPr>
          <a:xfrm>
            <a:off x="6098920" y="2897148"/>
            <a:ext cx="1634243" cy="155377"/>
            <a:chOff x="3558802" y="4011427"/>
            <a:chExt cx="1866000" cy="112470"/>
          </a:xfrm>
        </p:grpSpPr>
        <p:sp>
          <p:nvSpPr>
            <p:cNvPr id="2380" name="Google Shape;2380;p57"/>
            <p:cNvSpPr/>
            <p:nvPr/>
          </p:nvSpPr>
          <p:spPr>
            <a:xfrm flipH="1" rot="5400000">
              <a:off x="4436152" y="3134077"/>
              <a:ext cx="111300" cy="1866000"/>
            </a:xfrm>
            <a:prstGeom prst="round2SameRect">
              <a:avLst>
                <a:gd fmla="val 50000" name="adj1"/>
                <a:gd fmla="val 50000" name="adj2"/>
              </a:avLst>
            </a:pr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7"/>
            <p:cNvSpPr/>
            <p:nvPr/>
          </p:nvSpPr>
          <p:spPr>
            <a:xfrm flipH="1" rot="5400000">
              <a:off x="3781820" y="3795846"/>
              <a:ext cx="108900" cy="547200"/>
            </a:xfrm>
            <a:prstGeom prst="round2SameRect">
              <a:avLst>
                <a:gd fmla="val 50000" name="adj1"/>
                <a:gd fmla="val 50000" name="adj2"/>
              </a:avLst>
            </a:pr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85" name="Shape 2385"/>
        <p:cNvGrpSpPr/>
        <p:nvPr/>
      </p:nvGrpSpPr>
      <p:grpSpPr>
        <a:xfrm>
          <a:off x="0" y="0"/>
          <a:ext cx="0" cy="0"/>
          <a:chOff x="0" y="0"/>
          <a:chExt cx="0" cy="0"/>
        </a:xfrm>
      </p:grpSpPr>
      <p:sp>
        <p:nvSpPr>
          <p:cNvPr id="2386" name="Google Shape;2386;p58"/>
          <p:cNvSpPr txBox="1"/>
          <p:nvPr>
            <p:ph idx="2" type="title"/>
          </p:nvPr>
        </p:nvSpPr>
        <p:spPr>
          <a:xfrm>
            <a:off x="993600" y="521225"/>
            <a:ext cx="7242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TWO COLUMNS</a:t>
            </a:r>
            <a:endParaRPr/>
          </a:p>
        </p:txBody>
      </p:sp>
      <p:sp>
        <p:nvSpPr>
          <p:cNvPr id="2387" name="Google Shape;2387;p58"/>
          <p:cNvSpPr/>
          <p:nvPr/>
        </p:nvSpPr>
        <p:spPr>
          <a:xfrm>
            <a:off x="751525" y="715175"/>
            <a:ext cx="184800" cy="1848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388" name="Google Shape;2388;p58"/>
          <p:cNvPicPr preferRelativeResize="0"/>
          <p:nvPr/>
        </p:nvPicPr>
        <p:blipFill rotWithShape="1">
          <a:blip r:embed="rId3">
            <a:alphaModFix/>
          </a:blip>
          <a:srcRect b="21036" l="21036" r="0" t="0"/>
          <a:stretch/>
        </p:blipFill>
        <p:spPr>
          <a:xfrm>
            <a:off x="5888350" y="521225"/>
            <a:ext cx="2708028" cy="4061477"/>
          </a:xfrm>
          <a:prstGeom prst="rect">
            <a:avLst/>
          </a:prstGeom>
          <a:noFill/>
          <a:ln>
            <a:noFill/>
          </a:ln>
        </p:spPr>
      </p:pic>
      <p:sp>
        <p:nvSpPr>
          <p:cNvPr id="2389" name="Google Shape;2389;p58"/>
          <p:cNvSpPr/>
          <p:nvPr/>
        </p:nvSpPr>
        <p:spPr>
          <a:xfrm rot="-943929">
            <a:off x="5667101" y="4301989"/>
            <a:ext cx="3942476" cy="1246223"/>
          </a:xfrm>
          <a:custGeom>
            <a:rect b="b" l="l" r="r" t="t"/>
            <a:pathLst>
              <a:path extrusionOk="0" h="18228" w="57665">
                <a:moveTo>
                  <a:pt x="26932" y="0"/>
                </a:moveTo>
                <a:cubicBezTo>
                  <a:pt x="25598" y="0"/>
                  <a:pt x="23814" y="600"/>
                  <a:pt x="21531" y="2532"/>
                </a:cubicBezTo>
                <a:cubicBezTo>
                  <a:pt x="19969" y="3853"/>
                  <a:pt x="18626" y="4255"/>
                  <a:pt x="17464" y="4255"/>
                </a:cubicBezTo>
                <a:cubicBezTo>
                  <a:pt x="15660" y="4255"/>
                  <a:pt x="14294" y="3286"/>
                  <a:pt x="13231" y="3286"/>
                </a:cubicBezTo>
                <a:cubicBezTo>
                  <a:pt x="12340" y="3286"/>
                  <a:pt x="11660" y="3966"/>
                  <a:pt x="11113" y="6466"/>
                </a:cubicBezTo>
                <a:cubicBezTo>
                  <a:pt x="9492" y="13875"/>
                  <a:pt x="0" y="14337"/>
                  <a:pt x="0" y="14337"/>
                </a:cubicBezTo>
                <a:cubicBezTo>
                  <a:pt x="0" y="14337"/>
                  <a:pt x="35937" y="18228"/>
                  <a:pt x="49786" y="18228"/>
                </a:cubicBezTo>
                <a:cubicBezTo>
                  <a:pt x="52832" y="18228"/>
                  <a:pt x="54810" y="18040"/>
                  <a:pt x="55102" y="17580"/>
                </a:cubicBezTo>
                <a:cubicBezTo>
                  <a:pt x="56722" y="15033"/>
                  <a:pt x="57665" y="12213"/>
                  <a:pt x="53250" y="11561"/>
                </a:cubicBezTo>
                <a:cubicBezTo>
                  <a:pt x="48834" y="10908"/>
                  <a:pt x="46536" y="8551"/>
                  <a:pt x="46998" y="6699"/>
                </a:cubicBezTo>
                <a:cubicBezTo>
                  <a:pt x="47361" y="5247"/>
                  <a:pt x="44742" y="3153"/>
                  <a:pt x="41359" y="3153"/>
                </a:cubicBezTo>
                <a:cubicBezTo>
                  <a:pt x="40426" y="3153"/>
                  <a:pt x="39435" y="3313"/>
                  <a:pt x="38432" y="3688"/>
                </a:cubicBezTo>
                <a:cubicBezTo>
                  <a:pt x="37676" y="3972"/>
                  <a:pt x="36804" y="4256"/>
                  <a:pt x="35768" y="4256"/>
                </a:cubicBezTo>
                <a:cubicBezTo>
                  <a:pt x="34268" y="4256"/>
                  <a:pt x="32426" y="3660"/>
                  <a:pt x="30097" y="1606"/>
                </a:cubicBezTo>
                <a:cubicBezTo>
                  <a:pt x="30097" y="1606"/>
                  <a:pt x="29116" y="0"/>
                  <a:pt x="2693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8"/>
          <p:cNvSpPr/>
          <p:nvPr/>
        </p:nvSpPr>
        <p:spPr>
          <a:xfrm>
            <a:off x="8046375" y="3511458"/>
            <a:ext cx="1393185" cy="1354048"/>
          </a:xfrm>
          <a:custGeom>
            <a:rect b="b" l="l" r="r" t="t"/>
            <a:pathLst>
              <a:path extrusionOk="0" h="32349" w="33284">
                <a:moveTo>
                  <a:pt x="24967" y="0"/>
                </a:moveTo>
                <a:cubicBezTo>
                  <a:pt x="23958" y="0"/>
                  <a:pt x="22957" y="187"/>
                  <a:pt x="22013" y="554"/>
                </a:cubicBezTo>
                <a:cubicBezTo>
                  <a:pt x="20062" y="1312"/>
                  <a:pt x="17999" y="1674"/>
                  <a:pt x="15925" y="1674"/>
                </a:cubicBezTo>
                <a:cubicBezTo>
                  <a:pt x="14856" y="1674"/>
                  <a:pt x="13784" y="1578"/>
                  <a:pt x="12722" y="1391"/>
                </a:cubicBezTo>
                <a:cubicBezTo>
                  <a:pt x="12189" y="1297"/>
                  <a:pt x="11650" y="1251"/>
                  <a:pt x="11110" y="1251"/>
                </a:cubicBezTo>
                <a:cubicBezTo>
                  <a:pt x="10956" y="1251"/>
                  <a:pt x="10803" y="1254"/>
                  <a:pt x="10649" y="1262"/>
                </a:cubicBezTo>
                <a:cubicBezTo>
                  <a:pt x="5969" y="1491"/>
                  <a:pt x="2159" y="5262"/>
                  <a:pt x="1888" y="9940"/>
                </a:cubicBezTo>
                <a:cubicBezTo>
                  <a:pt x="1858" y="10447"/>
                  <a:pt x="1871" y="10955"/>
                  <a:pt x="1923" y="11459"/>
                </a:cubicBezTo>
                <a:cubicBezTo>
                  <a:pt x="2222" y="14327"/>
                  <a:pt x="1821" y="17245"/>
                  <a:pt x="640" y="19875"/>
                </a:cubicBezTo>
                <a:cubicBezTo>
                  <a:pt x="235" y="20779"/>
                  <a:pt x="23" y="21759"/>
                  <a:pt x="20" y="22749"/>
                </a:cubicBezTo>
                <a:cubicBezTo>
                  <a:pt x="1" y="26568"/>
                  <a:pt x="3073" y="29768"/>
                  <a:pt x="6889" y="29896"/>
                </a:cubicBezTo>
                <a:cubicBezTo>
                  <a:pt x="6973" y="29899"/>
                  <a:pt x="7056" y="29900"/>
                  <a:pt x="7140" y="29900"/>
                </a:cubicBezTo>
                <a:cubicBezTo>
                  <a:pt x="7706" y="29900"/>
                  <a:pt x="8269" y="29833"/>
                  <a:pt x="8819" y="29698"/>
                </a:cubicBezTo>
                <a:cubicBezTo>
                  <a:pt x="9604" y="29508"/>
                  <a:pt x="10400" y="29416"/>
                  <a:pt x="11193" y="29416"/>
                </a:cubicBezTo>
                <a:cubicBezTo>
                  <a:pt x="13088" y="29416"/>
                  <a:pt x="14966" y="29941"/>
                  <a:pt x="16638" y="30906"/>
                </a:cubicBezTo>
                <a:cubicBezTo>
                  <a:pt x="18228" y="31823"/>
                  <a:pt x="20074" y="32349"/>
                  <a:pt x="22041" y="32349"/>
                </a:cubicBezTo>
                <a:cubicBezTo>
                  <a:pt x="22154" y="32349"/>
                  <a:pt x="22268" y="32347"/>
                  <a:pt x="22382" y="32344"/>
                </a:cubicBezTo>
                <a:cubicBezTo>
                  <a:pt x="28048" y="32169"/>
                  <a:pt x="32669" y="27570"/>
                  <a:pt x="32869" y="21905"/>
                </a:cubicBezTo>
                <a:cubicBezTo>
                  <a:pt x="32970" y="19038"/>
                  <a:pt x="31955" y="16413"/>
                  <a:pt x="30228" y="14421"/>
                </a:cubicBezTo>
                <a:cubicBezTo>
                  <a:pt x="32123" y="12826"/>
                  <a:pt x="33284" y="10386"/>
                  <a:pt x="33126" y="7681"/>
                </a:cubicBezTo>
                <a:cubicBezTo>
                  <a:pt x="32887" y="3572"/>
                  <a:pt x="29555" y="247"/>
                  <a:pt x="25444" y="14"/>
                </a:cubicBezTo>
                <a:cubicBezTo>
                  <a:pt x="25285" y="5"/>
                  <a:pt x="25126" y="0"/>
                  <a:pt x="249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8"/>
          <p:cNvSpPr/>
          <p:nvPr/>
        </p:nvSpPr>
        <p:spPr>
          <a:xfrm>
            <a:off x="7803850" y="4022288"/>
            <a:ext cx="689525" cy="149850"/>
          </a:xfrm>
          <a:custGeom>
            <a:rect b="b" l="l" r="r" t="t"/>
            <a:pathLst>
              <a:path extrusionOk="0" h="5994" w="27581">
                <a:moveTo>
                  <a:pt x="3462" y="0"/>
                </a:moveTo>
                <a:lnTo>
                  <a:pt x="1" y="5993"/>
                </a:lnTo>
                <a:lnTo>
                  <a:pt x="27580" y="5993"/>
                </a:lnTo>
                <a:lnTo>
                  <a:pt x="24121" y="0"/>
                </a:lnTo>
                <a:lnTo>
                  <a:pt x="20676" y="5964"/>
                </a:lnTo>
                <a:lnTo>
                  <a:pt x="17233" y="0"/>
                </a:lnTo>
                <a:lnTo>
                  <a:pt x="13790" y="5964"/>
                </a:lnTo>
                <a:lnTo>
                  <a:pt x="10348" y="0"/>
                </a:lnTo>
                <a:lnTo>
                  <a:pt x="6905" y="5964"/>
                </a:lnTo>
                <a:lnTo>
                  <a:pt x="346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8"/>
          <p:cNvSpPr txBox="1"/>
          <p:nvPr>
            <p:ph type="title"/>
          </p:nvPr>
        </p:nvSpPr>
        <p:spPr>
          <a:xfrm>
            <a:off x="2332300" y="1683888"/>
            <a:ext cx="3239700" cy="47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2393" name="Google Shape;2393;p58"/>
          <p:cNvSpPr txBox="1"/>
          <p:nvPr>
            <p:ph idx="1" type="subTitle"/>
          </p:nvPr>
        </p:nvSpPr>
        <p:spPr>
          <a:xfrm>
            <a:off x="2332300" y="2124637"/>
            <a:ext cx="3239700" cy="47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a:t>
            </a:r>
            <a:endParaRPr/>
          </a:p>
          <a:p>
            <a:pPr indent="0" lvl="0" marL="0" rtl="0" algn="l">
              <a:spcBef>
                <a:spcPts val="0"/>
              </a:spcBef>
              <a:spcAft>
                <a:spcPts val="0"/>
              </a:spcAft>
              <a:buNone/>
            </a:pPr>
            <a:r>
              <a:rPr lang="en"/>
              <a:t>actually a cold place</a:t>
            </a:r>
            <a:endParaRPr/>
          </a:p>
          <a:p>
            <a:pPr indent="0" lvl="0" marL="0" rtl="0" algn="l">
              <a:spcBef>
                <a:spcPts val="0"/>
              </a:spcBef>
              <a:spcAft>
                <a:spcPts val="0"/>
              </a:spcAft>
              <a:buNone/>
            </a:pPr>
            <a:r>
              <a:t/>
            </a:r>
            <a:endParaRPr/>
          </a:p>
        </p:txBody>
      </p:sp>
      <p:sp>
        <p:nvSpPr>
          <p:cNvPr id="2394" name="Google Shape;2394;p58"/>
          <p:cNvSpPr txBox="1"/>
          <p:nvPr>
            <p:ph idx="3" type="title"/>
          </p:nvPr>
        </p:nvSpPr>
        <p:spPr>
          <a:xfrm>
            <a:off x="2332300" y="3106363"/>
            <a:ext cx="3239700" cy="47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2395" name="Google Shape;2395;p58"/>
          <p:cNvSpPr txBox="1"/>
          <p:nvPr>
            <p:ph idx="4" type="subTitle"/>
          </p:nvPr>
        </p:nvSpPr>
        <p:spPr>
          <a:xfrm>
            <a:off x="2332300" y="3547112"/>
            <a:ext cx="3239700" cy="47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biggest planet in the Solar System</a:t>
            </a:r>
            <a:endParaRPr/>
          </a:p>
          <a:p>
            <a:pPr indent="0" lvl="0" marL="0" rtl="0" algn="l">
              <a:spcBef>
                <a:spcPts val="0"/>
              </a:spcBef>
              <a:spcAft>
                <a:spcPts val="0"/>
              </a:spcAft>
              <a:buNone/>
            </a:pPr>
            <a:r>
              <a:t/>
            </a:r>
            <a:endParaRPr/>
          </a:p>
        </p:txBody>
      </p:sp>
      <p:sp>
        <p:nvSpPr>
          <p:cNvPr id="2396" name="Google Shape;2396;p58"/>
          <p:cNvSpPr/>
          <p:nvPr/>
        </p:nvSpPr>
        <p:spPr>
          <a:xfrm>
            <a:off x="1211954" y="1785700"/>
            <a:ext cx="904717" cy="869713"/>
          </a:xfrm>
          <a:custGeom>
            <a:rect b="b" l="l" r="r" t="t"/>
            <a:pathLst>
              <a:path extrusionOk="0" h="38611" w="40165">
                <a:moveTo>
                  <a:pt x="16162" y="1"/>
                </a:moveTo>
                <a:cubicBezTo>
                  <a:pt x="15690" y="1"/>
                  <a:pt x="15218" y="9"/>
                  <a:pt x="14744" y="25"/>
                </a:cubicBezTo>
                <a:cubicBezTo>
                  <a:pt x="10195" y="203"/>
                  <a:pt x="5194" y="687"/>
                  <a:pt x="2759" y="5203"/>
                </a:cubicBezTo>
                <a:cubicBezTo>
                  <a:pt x="1194" y="8139"/>
                  <a:pt x="581" y="11333"/>
                  <a:pt x="388" y="14640"/>
                </a:cubicBezTo>
                <a:cubicBezTo>
                  <a:pt x="97" y="19479"/>
                  <a:pt x="1" y="24898"/>
                  <a:pt x="1630" y="29528"/>
                </a:cubicBezTo>
                <a:cubicBezTo>
                  <a:pt x="3856" y="35851"/>
                  <a:pt x="9340" y="37367"/>
                  <a:pt x="15405" y="38174"/>
                </a:cubicBezTo>
                <a:cubicBezTo>
                  <a:pt x="17379" y="38433"/>
                  <a:pt x="19420" y="38610"/>
                  <a:pt x="21459" y="38610"/>
                </a:cubicBezTo>
                <a:cubicBezTo>
                  <a:pt x="24887" y="38610"/>
                  <a:pt x="28312" y="38108"/>
                  <a:pt x="31406" y="36641"/>
                </a:cubicBezTo>
                <a:cubicBezTo>
                  <a:pt x="36342" y="34319"/>
                  <a:pt x="38810" y="29512"/>
                  <a:pt x="39246" y="24318"/>
                </a:cubicBezTo>
                <a:cubicBezTo>
                  <a:pt x="39681" y="18979"/>
                  <a:pt x="40165" y="13220"/>
                  <a:pt x="38391" y="8058"/>
                </a:cubicBezTo>
                <a:cubicBezTo>
                  <a:pt x="36600" y="2897"/>
                  <a:pt x="31745" y="1945"/>
                  <a:pt x="26954" y="1106"/>
                </a:cubicBezTo>
                <a:cubicBezTo>
                  <a:pt x="23383" y="478"/>
                  <a:pt x="19812" y="1"/>
                  <a:pt x="161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8"/>
          <p:cNvSpPr/>
          <p:nvPr/>
        </p:nvSpPr>
        <p:spPr>
          <a:xfrm>
            <a:off x="1211954" y="3274750"/>
            <a:ext cx="904717" cy="869713"/>
          </a:xfrm>
          <a:custGeom>
            <a:rect b="b" l="l" r="r" t="t"/>
            <a:pathLst>
              <a:path extrusionOk="0" h="38611" w="40165">
                <a:moveTo>
                  <a:pt x="16162" y="1"/>
                </a:moveTo>
                <a:cubicBezTo>
                  <a:pt x="15690" y="1"/>
                  <a:pt x="15218" y="9"/>
                  <a:pt x="14744" y="25"/>
                </a:cubicBezTo>
                <a:cubicBezTo>
                  <a:pt x="10195" y="203"/>
                  <a:pt x="5194" y="687"/>
                  <a:pt x="2759" y="5203"/>
                </a:cubicBezTo>
                <a:cubicBezTo>
                  <a:pt x="1194" y="8139"/>
                  <a:pt x="581" y="11333"/>
                  <a:pt x="388" y="14640"/>
                </a:cubicBezTo>
                <a:cubicBezTo>
                  <a:pt x="97" y="19479"/>
                  <a:pt x="1" y="24898"/>
                  <a:pt x="1630" y="29528"/>
                </a:cubicBezTo>
                <a:cubicBezTo>
                  <a:pt x="3856" y="35851"/>
                  <a:pt x="9340" y="37367"/>
                  <a:pt x="15405" y="38174"/>
                </a:cubicBezTo>
                <a:cubicBezTo>
                  <a:pt x="17379" y="38433"/>
                  <a:pt x="19420" y="38610"/>
                  <a:pt x="21459" y="38610"/>
                </a:cubicBezTo>
                <a:cubicBezTo>
                  <a:pt x="24887" y="38610"/>
                  <a:pt x="28312" y="38108"/>
                  <a:pt x="31406" y="36641"/>
                </a:cubicBezTo>
                <a:cubicBezTo>
                  <a:pt x="36342" y="34319"/>
                  <a:pt x="38810" y="29512"/>
                  <a:pt x="39246" y="24318"/>
                </a:cubicBezTo>
                <a:cubicBezTo>
                  <a:pt x="39681" y="18979"/>
                  <a:pt x="40165" y="13220"/>
                  <a:pt x="38391" y="8058"/>
                </a:cubicBezTo>
                <a:cubicBezTo>
                  <a:pt x="36600" y="2897"/>
                  <a:pt x="31745" y="1945"/>
                  <a:pt x="26954" y="1106"/>
                </a:cubicBezTo>
                <a:cubicBezTo>
                  <a:pt x="23383" y="478"/>
                  <a:pt x="19812" y="1"/>
                  <a:pt x="161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98" name="Google Shape;2398;p58"/>
          <p:cNvGrpSpPr/>
          <p:nvPr/>
        </p:nvGrpSpPr>
        <p:grpSpPr>
          <a:xfrm>
            <a:off x="1319271" y="3456111"/>
            <a:ext cx="675983" cy="450712"/>
            <a:chOff x="5031725" y="2755950"/>
            <a:chExt cx="594375" cy="396300"/>
          </a:xfrm>
        </p:grpSpPr>
        <p:sp>
          <p:nvSpPr>
            <p:cNvPr id="2399" name="Google Shape;2399;p58"/>
            <p:cNvSpPr/>
            <p:nvPr/>
          </p:nvSpPr>
          <p:spPr>
            <a:xfrm>
              <a:off x="5031725" y="2846225"/>
              <a:ext cx="594375" cy="305825"/>
            </a:xfrm>
            <a:custGeom>
              <a:rect b="b" l="l" r="r" t="t"/>
              <a:pathLst>
                <a:path extrusionOk="0" h="12233" w="23775">
                  <a:moveTo>
                    <a:pt x="11888" y="1"/>
                  </a:moveTo>
                  <a:cubicBezTo>
                    <a:pt x="8712" y="1"/>
                    <a:pt x="5727" y="1238"/>
                    <a:pt x="3482" y="3482"/>
                  </a:cubicBezTo>
                  <a:cubicBezTo>
                    <a:pt x="1238" y="5729"/>
                    <a:pt x="0" y="8714"/>
                    <a:pt x="0" y="11888"/>
                  </a:cubicBezTo>
                  <a:cubicBezTo>
                    <a:pt x="5" y="12080"/>
                    <a:pt x="161" y="12233"/>
                    <a:pt x="353" y="12233"/>
                  </a:cubicBezTo>
                  <a:cubicBezTo>
                    <a:pt x="546" y="12233"/>
                    <a:pt x="702" y="12080"/>
                    <a:pt x="706" y="11888"/>
                  </a:cubicBezTo>
                  <a:cubicBezTo>
                    <a:pt x="706" y="8901"/>
                    <a:pt x="1870" y="6094"/>
                    <a:pt x="3982" y="3982"/>
                  </a:cubicBezTo>
                  <a:cubicBezTo>
                    <a:pt x="6092" y="1870"/>
                    <a:pt x="8903" y="707"/>
                    <a:pt x="11888" y="707"/>
                  </a:cubicBezTo>
                  <a:cubicBezTo>
                    <a:pt x="14873" y="707"/>
                    <a:pt x="17681" y="1870"/>
                    <a:pt x="19793" y="3982"/>
                  </a:cubicBezTo>
                  <a:cubicBezTo>
                    <a:pt x="21905" y="6094"/>
                    <a:pt x="23069" y="8903"/>
                    <a:pt x="23069" y="11888"/>
                  </a:cubicBezTo>
                  <a:cubicBezTo>
                    <a:pt x="23073" y="12080"/>
                    <a:pt x="23230" y="12233"/>
                    <a:pt x="23422" y="12233"/>
                  </a:cubicBezTo>
                  <a:cubicBezTo>
                    <a:pt x="23614" y="12233"/>
                    <a:pt x="23770" y="12080"/>
                    <a:pt x="23775" y="11888"/>
                  </a:cubicBezTo>
                  <a:cubicBezTo>
                    <a:pt x="23775" y="8714"/>
                    <a:pt x="22538" y="5729"/>
                    <a:pt x="20293" y="3482"/>
                  </a:cubicBezTo>
                  <a:cubicBezTo>
                    <a:pt x="18048" y="1238"/>
                    <a:pt x="15063" y="1"/>
                    <a:pt x="118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8"/>
            <p:cNvSpPr/>
            <p:nvPr/>
          </p:nvSpPr>
          <p:spPr>
            <a:xfrm>
              <a:off x="5259050" y="3073550"/>
              <a:ext cx="139775" cy="78700"/>
            </a:xfrm>
            <a:custGeom>
              <a:rect b="b" l="l" r="r" t="t"/>
              <a:pathLst>
                <a:path extrusionOk="0" h="3148" w="5591">
                  <a:moveTo>
                    <a:pt x="2796" y="0"/>
                  </a:moveTo>
                  <a:cubicBezTo>
                    <a:pt x="1254" y="0"/>
                    <a:pt x="0" y="1255"/>
                    <a:pt x="0" y="2795"/>
                  </a:cubicBezTo>
                  <a:cubicBezTo>
                    <a:pt x="5" y="2987"/>
                    <a:pt x="161" y="3140"/>
                    <a:pt x="353" y="3140"/>
                  </a:cubicBezTo>
                  <a:cubicBezTo>
                    <a:pt x="545" y="3140"/>
                    <a:pt x="701" y="2987"/>
                    <a:pt x="706" y="2795"/>
                  </a:cubicBezTo>
                  <a:cubicBezTo>
                    <a:pt x="676" y="1620"/>
                    <a:pt x="1620" y="653"/>
                    <a:pt x="2795" y="653"/>
                  </a:cubicBezTo>
                  <a:cubicBezTo>
                    <a:pt x="3971" y="653"/>
                    <a:pt x="4914" y="1620"/>
                    <a:pt x="4885" y="2795"/>
                  </a:cubicBezTo>
                  <a:cubicBezTo>
                    <a:pt x="4883" y="2990"/>
                    <a:pt x="5042" y="3148"/>
                    <a:pt x="5238" y="3148"/>
                  </a:cubicBezTo>
                  <a:cubicBezTo>
                    <a:pt x="5431" y="3148"/>
                    <a:pt x="5591" y="2990"/>
                    <a:pt x="5591" y="2795"/>
                  </a:cubicBezTo>
                  <a:cubicBezTo>
                    <a:pt x="5589" y="1255"/>
                    <a:pt x="4335" y="0"/>
                    <a:pt x="27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8"/>
            <p:cNvSpPr/>
            <p:nvPr/>
          </p:nvSpPr>
          <p:spPr>
            <a:xfrm>
              <a:off x="5069600" y="2884100"/>
              <a:ext cx="518625" cy="268150"/>
            </a:xfrm>
            <a:custGeom>
              <a:rect b="b" l="l" r="r" t="t"/>
              <a:pathLst>
                <a:path extrusionOk="0" h="10726" w="20745">
                  <a:moveTo>
                    <a:pt x="10373" y="1"/>
                  </a:moveTo>
                  <a:cubicBezTo>
                    <a:pt x="7602" y="1"/>
                    <a:pt x="4998" y="1080"/>
                    <a:pt x="3039" y="3039"/>
                  </a:cubicBezTo>
                  <a:cubicBezTo>
                    <a:pt x="1080" y="4998"/>
                    <a:pt x="1" y="7603"/>
                    <a:pt x="1" y="10373"/>
                  </a:cubicBezTo>
                  <a:cubicBezTo>
                    <a:pt x="5" y="10565"/>
                    <a:pt x="162" y="10718"/>
                    <a:pt x="354" y="10718"/>
                  </a:cubicBezTo>
                  <a:cubicBezTo>
                    <a:pt x="546" y="10718"/>
                    <a:pt x="702" y="10565"/>
                    <a:pt x="707" y="10373"/>
                  </a:cubicBezTo>
                  <a:cubicBezTo>
                    <a:pt x="707" y="5043"/>
                    <a:pt x="5043" y="708"/>
                    <a:pt x="10373" y="708"/>
                  </a:cubicBezTo>
                  <a:cubicBezTo>
                    <a:pt x="15701" y="708"/>
                    <a:pt x="20037" y="5045"/>
                    <a:pt x="20037" y="10373"/>
                  </a:cubicBezTo>
                  <a:cubicBezTo>
                    <a:pt x="20037" y="10568"/>
                    <a:pt x="20195" y="10726"/>
                    <a:pt x="20390" y="10726"/>
                  </a:cubicBezTo>
                  <a:cubicBezTo>
                    <a:pt x="20585" y="10726"/>
                    <a:pt x="20743" y="10568"/>
                    <a:pt x="20743" y="10373"/>
                  </a:cubicBezTo>
                  <a:cubicBezTo>
                    <a:pt x="20745" y="7603"/>
                    <a:pt x="19665" y="4998"/>
                    <a:pt x="17706" y="3039"/>
                  </a:cubicBezTo>
                  <a:cubicBezTo>
                    <a:pt x="15748" y="1080"/>
                    <a:pt x="13142" y="1"/>
                    <a:pt x="103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8"/>
            <p:cNvSpPr/>
            <p:nvPr/>
          </p:nvSpPr>
          <p:spPr>
            <a:xfrm>
              <a:off x="5107475" y="2922025"/>
              <a:ext cx="346225" cy="230025"/>
            </a:xfrm>
            <a:custGeom>
              <a:rect b="b" l="l" r="r" t="t"/>
              <a:pathLst>
                <a:path extrusionOk="0" h="9201" w="13849">
                  <a:moveTo>
                    <a:pt x="8874" y="1"/>
                  </a:moveTo>
                  <a:cubicBezTo>
                    <a:pt x="8868" y="1"/>
                    <a:pt x="8863" y="1"/>
                    <a:pt x="8858" y="1"/>
                  </a:cubicBezTo>
                  <a:cubicBezTo>
                    <a:pt x="3975" y="1"/>
                    <a:pt x="1" y="3973"/>
                    <a:pt x="1" y="8856"/>
                  </a:cubicBezTo>
                  <a:cubicBezTo>
                    <a:pt x="5" y="9048"/>
                    <a:pt x="162" y="9201"/>
                    <a:pt x="354" y="9201"/>
                  </a:cubicBezTo>
                  <a:cubicBezTo>
                    <a:pt x="546" y="9201"/>
                    <a:pt x="702" y="9048"/>
                    <a:pt x="707" y="8856"/>
                  </a:cubicBezTo>
                  <a:cubicBezTo>
                    <a:pt x="707" y="4362"/>
                    <a:pt x="4364" y="707"/>
                    <a:pt x="8858" y="707"/>
                  </a:cubicBezTo>
                  <a:cubicBezTo>
                    <a:pt x="8863" y="707"/>
                    <a:pt x="8868" y="707"/>
                    <a:pt x="8874" y="707"/>
                  </a:cubicBezTo>
                  <a:cubicBezTo>
                    <a:pt x="10427" y="707"/>
                    <a:pt x="11947" y="1153"/>
                    <a:pt x="13255" y="1992"/>
                  </a:cubicBezTo>
                  <a:cubicBezTo>
                    <a:pt x="13314" y="2030"/>
                    <a:pt x="13380" y="2049"/>
                    <a:pt x="13445" y="2049"/>
                  </a:cubicBezTo>
                  <a:cubicBezTo>
                    <a:pt x="13561" y="2049"/>
                    <a:pt x="13675" y="1991"/>
                    <a:pt x="13742" y="1886"/>
                  </a:cubicBezTo>
                  <a:cubicBezTo>
                    <a:pt x="13848" y="1722"/>
                    <a:pt x="13800" y="1503"/>
                    <a:pt x="13636" y="1399"/>
                  </a:cubicBezTo>
                  <a:cubicBezTo>
                    <a:pt x="12214" y="486"/>
                    <a:pt x="10561" y="1"/>
                    <a:pt x="88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8"/>
            <p:cNvSpPr/>
            <p:nvPr/>
          </p:nvSpPr>
          <p:spPr>
            <a:xfrm>
              <a:off x="5454800" y="2971025"/>
              <a:ext cx="95575" cy="181225"/>
            </a:xfrm>
            <a:custGeom>
              <a:rect b="b" l="l" r="r" t="t"/>
              <a:pathLst>
                <a:path extrusionOk="0" h="7249" w="3823">
                  <a:moveTo>
                    <a:pt x="398" y="1"/>
                  </a:moveTo>
                  <a:cubicBezTo>
                    <a:pt x="296" y="1"/>
                    <a:pt x="195" y="45"/>
                    <a:pt x="126" y="129"/>
                  </a:cubicBezTo>
                  <a:cubicBezTo>
                    <a:pt x="1" y="279"/>
                    <a:pt x="21" y="501"/>
                    <a:pt x="171" y="626"/>
                  </a:cubicBezTo>
                  <a:cubicBezTo>
                    <a:pt x="2038" y="2172"/>
                    <a:pt x="3117" y="4471"/>
                    <a:pt x="3114" y="6896"/>
                  </a:cubicBezTo>
                  <a:cubicBezTo>
                    <a:pt x="3114" y="7091"/>
                    <a:pt x="3273" y="7249"/>
                    <a:pt x="3467" y="7249"/>
                  </a:cubicBezTo>
                  <a:cubicBezTo>
                    <a:pt x="3662" y="7249"/>
                    <a:pt x="3821" y="7091"/>
                    <a:pt x="3820" y="6896"/>
                  </a:cubicBezTo>
                  <a:cubicBezTo>
                    <a:pt x="3823" y="4262"/>
                    <a:pt x="2651" y="1763"/>
                    <a:pt x="622" y="82"/>
                  </a:cubicBezTo>
                  <a:cubicBezTo>
                    <a:pt x="557" y="27"/>
                    <a:pt x="477" y="1"/>
                    <a:pt x="3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8"/>
            <p:cNvSpPr/>
            <p:nvPr/>
          </p:nvSpPr>
          <p:spPr>
            <a:xfrm>
              <a:off x="5145400" y="2959900"/>
              <a:ext cx="367075" cy="192150"/>
            </a:xfrm>
            <a:custGeom>
              <a:rect b="b" l="l" r="r" t="t"/>
              <a:pathLst>
                <a:path extrusionOk="0" h="7686" w="14683">
                  <a:moveTo>
                    <a:pt x="7342" y="1"/>
                  </a:moveTo>
                  <a:cubicBezTo>
                    <a:pt x="3293" y="1"/>
                    <a:pt x="1" y="3293"/>
                    <a:pt x="1" y="7342"/>
                  </a:cubicBezTo>
                  <a:cubicBezTo>
                    <a:pt x="4" y="7533"/>
                    <a:pt x="161" y="7686"/>
                    <a:pt x="354" y="7686"/>
                  </a:cubicBezTo>
                  <a:cubicBezTo>
                    <a:pt x="544" y="7686"/>
                    <a:pt x="702" y="7533"/>
                    <a:pt x="707" y="7342"/>
                  </a:cubicBezTo>
                  <a:cubicBezTo>
                    <a:pt x="707" y="3684"/>
                    <a:pt x="3682" y="707"/>
                    <a:pt x="7341" y="707"/>
                  </a:cubicBezTo>
                  <a:cubicBezTo>
                    <a:pt x="10999" y="707"/>
                    <a:pt x="13976" y="3684"/>
                    <a:pt x="13976" y="7342"/>
                  </a:cubicBezTo>
                  <a:cubicBezTo>
                    <a:pt x="13981" y="7533"/>
                    <a:pt x="14137" y="7686"/>
                    <a:pt x="14329" y="7686"/>
                  </a:cubicBezTo>
                  <a:cubicBezTo>
                    <a:pt x="14521" y="7686"/>
                    <a:pt x="14678" y="7533"/>
                    <a:pt x="14682" y="7342"/>
                  </a:cubicBezTo>
                  <a:cubicBezTo>
                    <a:pt x="14681" y="3293"/>
                    <a:pt x="11388" y="1"/>
                    <a:pt x="73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8"/>
            <p:cNvSpPr/>
            <p:nvPr/>
          </p:nvSpPr>
          <p:spPr>
            <a:xfrm>
              <a:off x="5183200" y="3072525"/>
              <a:ext cx="33850" cy="79725"/>
            </a:xfrm>
            <a:custGeom>
              <a:rect b="b" l="l" r="r" t="t"/>
              <a:pathLst>
                <a:path extrusionOk="0" h="3189" w="1354">
                  <a:moveTo>
                    <a:pt x="951" y="0"/>
                  </a:moveTo>
                  <a:cubicBezTo>
                    <a:pt x="822" y="0"/>
                    <a:pt x="698" y="70"/>
                    <a:pt x="636" y="193"/>
                  </a:cubicBezTo>
                  <a:cubicBezTo>
                    <a:pt x="216" y="1011"/>
                    <a:pt x="1" y="1917"/>
                    <a:pt x="2" y="2836"/>
                  </a:cubicBezTo>
                  <a:cubicBezTo>
                    <a:pt x="2" y="3031"/>
                    <a:pt x="162" y="3189"/>
                    <a:pt x="355" y="3189"/>
                  </a:cubicBezTo>
                  <a:cubicBezTo>
                    <a:pt x="550" y="3189"/>
                    <a:pt x="708" y="3031"/>
                    <a:pt x="708" y="2836"/>
                  </a:cubicBezTo>
                  <a:cubicBezTo>
                    <a:pt x="707" y="2028"/>
                    <a:pt x="897" y="1233"/>
                    <a:pt x="1264" y="513"/>
                  </a:cubicBezTo>
                  <a:cubicBezTo>
                    <a:pt x="1353" y="340"/>
                    <a:pt x="1285" y="127"/>
                    <a:pt x="1111" y="38"/>
                  </a:cubicBezTo>
                  <a:cubicBezTo>
                    <a:pt x="1060" y="12"/>
                    <a:pt x="1005" y="0"/>
                    <a:pt x="9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8"/>
            <p:cNvSpPr/>
            <p:nvPr/>
          </p:nvSpPr>
          <p:spPr>
            <a:xfrm>
              <a:off x="5209325" y="2997775"/>
              <a:ext cx="265275" cy="154275"/>
            </a:xfrm>
            <a:custGeom>
              <a:rect b="b" l="l" r="r" t="t"/>
              <a:pathLst>
                <a:path extrusionOk="0" h="6171" w="10611">
                  <a:moveTo>
                    <a:pt x="4785" y="1"/>
                  </a:moveTo>
                  <a:cubicBezTo>
                    <a:pt x="2931" y="1"/>
                    <a:pt x="1232" y="852"/>
                    <a:pt x="118" y="2338"/>
                  </a:cubicBezTo>
                  <a:cubicBezTo>
                    <a:pt x="1" y="2494"/>
                    <a:pt x="33" y="2716"/>
                    <a:pt x="190" y="2833"/>
                  </a:cubicBezTo>
                  <a:cubicBezTo>
                    <a:pt x="253" y="2880"/>
                    <a:pt x="327" y="2903"/>
                    <a:pt x="400" y="2903"/>
                  </a:cubicBezTo>
                  <a:cubicBezTo>
                    <a:pt x="508" y="2903"/>
                    <a:pt x="615" y="2854"/>
                    <a:pt x="685" y="2761"/>
                  </a:cubicBezTo>
                  <a:cubicBezTo>
                    <a:pt x="1661" y="1455"/>
                    <a:pt x="3156" y="707"/>
                    <a:pt x="4785" y="707"/>
                  </a:cubicBezTo>
                  <a:cubicBezTo>
                    <a:pt x="7608" y="707"/>
                    <a:pt x="9904" y="3003"/>
                    <a:pt x="9904" y="5826"/>
                  </a:cubicBezTo>
                  <a:cubicBezTo>
                    <a:pt x="9909" y="6018"/>
                    <a:pt x="10065" y="6171"/>
                    <a:pt x="10257" y="6171"/>
                  </a:cubicBezTo>
                  <a:cubicBezTo>
                    <a:pt x="10449" y="6171"/>
                    <a:pt x="10605" y="6018"/>
                    <a:pt x="10610" y="5826"/>
                  </a:cubicBezTo>
                  <a:cubicBezTo>
                    <a:pt x="10608" y="2614"/>
                    <a:pt x="7995" y="1"/>
                    <a:pt x="47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8"/>
            <p:cNvSpPr/>
            <p:nvPr/>
          </p:nvSpPr>
          <p:spPr>
            <a:xfrm>
              <a:off x="5221150" y="3035675"/>
              <a:ext cx="215550" cy="116575"/>
            </a:xfrm>
            <a:custGeom>
              <a:rect b="b" l="l" r="r" t="t"/>
              <a:pathLst>
                <a:path extrusionOk="0" h="4663" w="8622">
                  <a:moveTo>
                    <a:pt x="4312" y="0"/>
                  </a:moveTo>
                  <a:cubicBezTo>
                    <a:pt x="1935" y="0"/>
                    <a:pt x="1" y="1932"/>
                    <a:pt x="1" y="4310"/>
                  </a:cubicBezTo>
                  <a:cubicBezTo>
                    <a:pt x="1" y="4505"/>
                    <a:pt x="159" y="4663"/>
                    <a:pt x="354" y="4663"/>
                  </a:cubicBezTo>
                  <a:cubicBezTo>
                    <a:pt x="549" y="4663"/>
                    <a:pt x="707" y="4505"/>
                    <a:pt x="707" y="4310"/>
                  </a:cubicBezTo>
                  <a:cubicBezTo>
                    <a:pt x="707" y="2323"/>
                    <a:pt x="2324" y="706"/>
                    <a:pt x="4312" y="706"/>
                  </a:cubicBezTo>
                  <a:cubicBezTo>
                    <a:pt x="6299" y="706"/>
                    <a:pt x="7916" y="2323"/>
                    <a:pt x="7916" y="4310"/>
                  </a:cubicBezTo>
                  <a:cubicBezTo>
                    <a:pt x="7916" y="4505"/>
                    <a:pt x="8074" y="4663"/>
                    <a:pt x="8269" y="4663"/>
                  </a:cubicBezTo>
                  <a:cubicBezTo>
                    <a:pt x="8464" y="4663"/>
                    <a:pt x="8622" y="4505"/>
                    <a:pt x="8622" y="4310"/>
                  </a:cubicBezTo>
                  <a:cubicBezTo>
                    <a:pt x="8620" y="1934"/>
                    <a:pt x="6686" y="0"/>
                    <a:pt x="43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8"/>
            <p:cNvSpPr/>
            <p:nvPr/>
          </p:nvSpPr>
          <p:spPr>
            <a:xfrm>
              <a:off x="5320000" y="2755950"/>
              <a:ext cx="17900" cy="69650"/>
            </a:xfrm>
            <a:custGeom>
              <a:rect b="b" l="l" r="r" t="t"/>
              <a:pathLst>
                <a:path extrusionOk="0" h="2786" w="716">
                  <a:moveTo>
                    <a:pt x="358" y="0"/>
                  </a:moveTo>
                  <a:cubicBezTo>
                    <a:pt x="163" y="0"/>
                    <a:pt x="4" y="158"/>
                    <a:pt x="5" y="353"/>
                  </a:cubicBezTo>
                  <a:lnTo>
                    <a:pt x="5" y="2424"/>
                  </a:lnTo>
                  <a:cubicBezTo>
                    <a:pt x="0" y="2623"/>
                    <a:pt x="160" y="2785"/>
                    <a:pt x="358" y="2785"/>
                  </a:cubicBezTo>
                  <a:cubicBezTo>
                    <a:pt x="557" y="2785"/>
                    <a:pt x="716" y="2623"/>
                    <a:pt x="711" y="2424"/>
                  </a:cubicBezTo>
                  <a:lnTo>
                    <a:pt x="711" y="353"/>
                  </a:lnTo>
                  <a:cubicBezTo>
                    <a:pt x="711" y="158"/>
                    <a:pt x="552" y="0"/>
                    <a:pt x="3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8"/>
            <p:cNvSpPr/>
            <p:nvPr/>
          </p:nvSpPr>
          <p:spPr>
            <a:xfrm>
              <a:off x="5452850" y="2789800"/>
              <a:ext cx="40875" cy="64650"/>
            </a:xfrm>
            <a:custGeom>
              <a:rect b="b" l="l" r="r" t="t"/>
              <a:pathLst>
                <a:path extrusionOk="0" h="2586" w="1635">
                  <a:moveTo>
                    <a:pt x="1233" y="1"/>
                  </a:moveTo>
                  <a:cubicBezTo>
                    <a:pt x="1098" y="1"/>
                    <a:pt x="970" y="79"/>
                    <a:pt x="911" y="210"/>
                  </a:cubicBezTo>
                  <a:lnTo>
                    <a:pt x="69" y="2103"/>
                  </a:lnTo>
                  <a:cubicBezTo>
                    <a:pt x="1" y="2280"/>
                    <a:pt x="82" y="2478"/>
                    <a:pt x="254" y="2554"/>
                  </a:cubicBezTo>
                  <a:cubicBezTo>
                    <a:pt x="301" y="2576"/>
                    <a:pt x="350" y="2586"/>
                    <a:pt x="398" y="2586"/>
                  </a:cubicBezTo>
                  <a:cubicBezTo>
                    <a:pt x="528" y="2586"/>
                    <a:pt x="653" y="2513"/>
                    <a:pt x="713" y="2390"/>
                  </a:cubicBezTo>
                  <a:lnTo>
                    <a:pt x="1555" y="497"/>
                  </a:lnTo>
                  <a:cubicBezTo>
                    <a:pt x="1634" y="319"/>
                    <a:pt x="1555" y="111"/>
                    <a:pt x="1377" y="32"/>
                  </a:cubicBezTo>
                  <a:cubicBezTo>
                    <a:pt x="1330" y="11"/>
                    <a:pt x="1281" y="1"/>
                    <a:pt x="12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8"/>
            <p:cNvSpPr/>
            <p:nvPr/>
          </p:nvSpPr>
          <p:spPr>
            <a:xfrm>
              <a:off x="5554100" y="2872350"/>
              <a:ext cx="56500" cy="53875"/>
            </a:xfrm>
            <a:custGeom>
              <a:rect b="b" l="l" r="r" t="t"/>
              <a:pathLst>
                <a:path extrusionOk="0" h="2155" w="2260">
                  <a:moveTo>
                    <a:pt x="1870" y="1"/>
                  </a:moveTo>
                  <a:cubicBezTo>
                    <a:pt x="1781" y="1"/>
                    <a:pt x="1692" y="34"/>
                    <a:pt x="1624" y="101"/>
                  </a:cubicBezTo>
                  <a:lnTo>
                    <a:pt x="143" y="1549"/>
                  </a:lnTo>
                  <a:cubicBezTo>
                    <a:pt x="3" y="1686"/>
                    <a:pt x="1" y="1909"/>
                    <a:pt x="137" y="2048"/>
                  </a:cubicBezTo>
                  <a:cubicBezTo>
                    <a:pt x="206" y="2119"/>
                    <a:pt x="298" y="2155"/>
                    <a:pt x="390" y="2155"/>
                  </a:cubicBezTo>
                  <a:cubicBezTo>
                    <a:pt x="479" y="2155"/>
                    <a:pt x="568" y="2122"/>
                    <a:pt x="637" y="2055"/>
                  </a:cubicBezTo>
                  <a:lnTo>
                    <a:pt x="2118" y="607"/>
                  </a:lnTo>
                  <a:cubicBezTo>
                    <a:pt x="2257" y="469"/>
                    <a:pt x="2260" y="246"/>
                    <a:pt x="2124" y="107"/>
                  </a:cubicBezTo>
                  <a:cubicBezTo>
                    <a:pt x="2054" y="36"/>
                    <a:pt x="1962" y="1"/>
                    <a:pt x="18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8"/>
            <p:cNvSpPr/>
            <p:nvPr/>
          </p:nvSpPr>
          <p:spPr>
            <a:xfrm>
              <a:off x="5164350" y="2790150"/>
              <a:ext cx="41125" cy="64975"/>
            </a:xfrm>
            <a:custGeom>
              <a:rect b="b" l="l" r="r" t="t"/>
              <a:pathLst>
                <a:path extrusionOk="0" h="2599" w="1645">
                  <a:moveTo>
                    <a:pt x="399" y="1"/>
                  </a:moveTo>
                  <a:cubicBezTo>
                    <a:pt x="350" y="1"/>
                    <a:pt x="301" y="11"/>
                    <a:pt x="255" y="32"/>
                  </a:cubicBezTo>
                  <a:cubicBezTo>
                    <a:pt x="81" y="108"/>
                    <a:pt x="0" y="307"/>
                    <a:pt x="69" y="483"/>
                  </a:cubicBezTo>
                  <a:lnTo>
                    <a:pt x="911" y="2376"/>
                  </a:lnTo>
                  <a:cubicBezTo>
                    <a:pt x="967" y="2515"/>
                    <a:pt x="1100" y="2599"/>
                    <a:pt x="1241" y="2599"/>
                  </a:cubicBezTo>
                  <a:cubicBezTo>
                    <a:pt x="1288" y="2599"/>
                    <a:pt x="1337" y="2589"/>
                    <a:pt x="1384" y="2569"/>
                  </a:cubicBezTo>
                  <a:cubicBezTo>
                    <a:pt x="1567" y="2487"/>
                    <a:pt x="1645" y="2269"/>
                    <a:pt x="1556" y="2089"/>
                  </a:cubicBezTo>
                  <a:lnTo>
                    <a:pt x="714" y="196"/>
                  </a:lnTo>
                  <a:cubicBezTo>
                    <a:pt x="653" y="73"/>
                    <a:pt x="528" y="1"/>
                    <a:pt x="3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8"/>
            <p:cNvSpPr/>
            <p:nvPr/>
          </p:nvSpPr>
          <p:spPr>
            <a:xfrm>
              <a:off x="5047225" y="2872350"/>
              <a:ext cx="56500" cy="53875"/>
            </a:xfrm>
            <a:custGeom>
              <a:rect b="b" l="l" r="r" t="t"/>
              <a:pathLst>
                <a:path extrusionOk="0" h="2155" w="2260">
                  <a:moveTo>
                    <a:pt x="391" y="1"/>
                  </a:moveTo>
                  <a:cubicBezTo>
                    <a:pt x="299" y="1"/>
                    <a:pt x="207" y="36"/>
                    <a:pt x="138" y="107"/>
                  </a:cubicBezTo>
                  <a:cubicBezTo>
                    <a:pt x="1" y="246"/>
                    <a:pt x="4" y="469"/>
                    <a:pt x="143" y="607"/>
                  </a:cubicBezTo>
                  <a:lnTo>
                    <a:pt x="1624" y="2055"/>
                  </a:lnTo>
                  <a:cubicBezTo>
                    <a:pt x="1693" y="2122"/>
                    <a:pt x="1782" y="2155"/>
                    <a:pt x="1871" y="2155"/>
                  </a:cubicBezTo>
                  <a:cubicBezTo>
                    <a:pt x="1963" y="2155"/>
                    <a:pt x="2054" y="2119"/>
                    <a:pt x="2123" y="2048"/>
                  </a:cubicBezTo>
                  <a:cubicBezTo>
                    <a:pt x="2259" y="1909"/>
                    <a:pt x="2258" y="1686"/>
                    <a:pt x="2117" y="1549"/>
                  </a:cubicBezTo>
                  <a:lnTo>
                    <a:pt x="636" y="101"/>
                  </a:lnTo>
                  <a:cubicBezTo>
                    <a:pt x="568" y="34"/>
                    <a:pt x="479" y="1"/>
                    <a:pt x="3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13" name="Google Shape;2413;p58"/>
          <p:cNvSpPr/>
          <p:nvPr/>
        </p:nvSpPr>
        <p:spPr>
          <a:xfrm>
            <a:off x="1367100" y="1968475"/>
            <a:ext cx="594425" cy="504150"/>
          </a:xfrm>
          <a:custGeom>
            <a:rect b="b" l="l" r="r" t="t"/>
            <a:pathLst>
              <a:path extrusionOk="0" h="20166" w="23777">
                <a:moveTo>
                  <a:pt x="15042" y="707"/>
                </a:moveTo>
                <a:cubicBezTo>
                  <a:pt x="15636" y="708"/>
                  <a:pt x="16117" y="1190"/>
                  <a:pt x="16117" y="1783"/>
                </a:cubicBezTo>
                <a:lnTo>
                  <a:pt x="16117" y="2625"/>
                </a:lnTo>
                <a:cubicBezTo>
                  <a:pt x="15760" y="2322"/>
                  <a:pt x="15307" y="2156"/>
                  <a:pt x="14840" y="2156"/>
                </a:cubicBezTo>
                <a:lnTo>
                  <a:pt x="709" y="2156"/>
                </a:lnTo>
                <a:lnTo>
                  <a:pt x="709" y="707"/>
                </a:lnTo>
                <a:close/>
                <a:moveTo>
                  <a:pt x="14840" y="2864"/>
                </a:moveTo>
                <a:cubicBezTo>
                  <a:pt x="15545" y="2864"/>
                  <a:pt x="16117" y="3436"/>
                  <a:pt x="16117" y="4140"/>
                </a:cubicBezTo>
                <a:lnTo>
                  <a:pt x="16117" y="4781"/>
                </a:lnTo>
                <a:cubicBezTo>
                  <a:pt x="15762" y="4479"/>
                  <a:pt x="15312" y="4314"/>
                  <a:pt x="14847" y="4314"/>
                </a:cubicBezTo>
                <a:cubicBezTo>
                  <a:pt x="14845" y="4314"/>
                  <a:pt x="14843" y="4314"/>
                  <a:pt x="14840" y="4314"/>
                </a:cubicBezTo>
                <a:lnTo>
                  <a:pt x="4781" y="4314"/>
                </a:lnTo>
                <a:cubicBezTo>
                  <a:pt x="4589" y="4318"/>
                  <a:pt x="4436" y="4474"/>
                  <a:pt x="4436" y="4667"/>
                </a:cubicBezTo>
                <a:cubicBezTo>
                  <a:pt x="4436" y="4859"/>
                  <a:pt x="4589" y="5015"/>
                  <a:pt x="4781" y="5020"/>
                </a:cubicBezTo>
                <a:lnTo>
                  <a:pt x="14840" y="5020"/>
                </a:lnTo>
                <a:cubicBezTo>
                  <a:pt x="15545" y="5020"/>
                  <a:pt x="16117" y="5591"/>
                  <a:pt x="16117" y="6297"/>
                </a:cubicBezTo>
                <a:lnTo>
                  <a:pt x="16117" y="6936"/>
                </a:lnTo>
                <a:cubicBezTo>
                  <a:pt x="15760" y="6635"/>
                  <a:pt x="15307" y="6469"/>
                  <a:pt x="14840" y="6469"/>
                </a:cubicBezTo>
                <a:lnTo>
                  <a:pt x="709" y="6469"/>
                </a:lnTo>
                <a:lnTo>
                  <a:pt x="709" y="5020"/>
                </a:lnTo>
                <a:lnTo>
                  <a:pt x="3603" y="5020"/>
                </a:lnTo>
                <a:cubicBezTo>
                  <a:pt x="3795" y="5015"/>
                  <a:pt x="3948" y="4859"/>
                  <a:pt x="3948" y="4667"/>
                </a:cubicBezTo>
                <a:cubicBezTo>
                  <a:pt x="3948" y="4474"/>
                  <a:pt x="3795" y="4318"/>
                  <a:pt x="3603" y="4314"/>
                </a:cubicBezTo>
                <a:lnTo>
                  <a:pt x="709" y="4314"/>
                </a:lnTo>
                <a:lnTo>
                  <a:pt x="709" y="2864"/>
                </a:lnTo>
                <a:close/>
                <a:moveTo>
                  <a:pt x="23069" y="7228"/>
                </a:moveTo>
                <a:lnTo>
                  <a:pt x="23069" y="8679"/>
                </a:lnTo>
                <a:lnTo>
                  <a:pt x="16823" y="8679"/>
                </a:lnTo>
                <a:lnTo>
                  <a:pt x="16823" y="7228"/>
                </a:lnTo>
                <a:close/>
                <a:moveTo>
                  <a:pt x="14840" y="7175"/>
                </a:moveTo>
                <a:cubicBezTo>
                  <a:pt x="15545" y="7175"/>
                  <a:pt x="16117" y="7747"/>
                  <a:pt x="16117" y="8453"/>
                </a:cubicBezTo>
                <a:lnTo>
                  <a:pt x="16117" y="9092"/>
                </a:lnTo>
                <a:cubicBezTo>
                  <a:pt x="15760" y="8790"/>
                  <a:pt x="15307" y="8625"/>
                  <a:pt x="14840" y="8625"/>
                </a:cubicBezTo>
                <a:lnTo>
                  <a:pt x="709" y="8625"/>
                </a:lnTo>
                <a:lnTo>
                  <a:pt x="709" y="7175"/>
                </a:lnTo>
                <a:close/>
                <a:moveTo>
                  <a:pt x="23069" y="9386"/>
                </a:moveTo>
                <a:lnTo>
                  <a:pt x="23069" y="10835"/>
                </a:lnTo>
                <a:lnTo>
                  <a:pt x="16823" y="10835"/>
                </a:lnTo>
                <a:lnTo>
                  <a:pt x="16823" y="9386"/>
                </a:lnTo>
                <a:close/>
                <a:moveTo>
                  <a:pt x="14840" y="9332"/>
                </a:moveTo>
                <a:cubicBezTo>
                  <a:pt x="15545" y="9332"/>
                  <a:pt x="16117" y="9904"/>
                  <a:pt x="16117" y="10609"/>
                </a:cubicBezTo>
                <a:lnTo>
                  <a:pt x="16117" y="11249"/>
                </a:lnTo>
                <a:cubicBezTo>
                  <a:pt x="15762" y="10947"/>
                  <a:pt x="15312" y="10782"/>
                  <a:pt x="14847" y="10782"/>
                </a:cubicBezTo>
                <a:cubicBezTo>
                  <a:pt x="14845" y="10782"/>
                  <a:pt x="14843" y="10782"/>
                  <a:pt x="14840" y="10782"/>
                </a:cubicBezTo>
                <a:lnTo>
                  <a:pt x="12030" y="10782"/>
                </a:lnTo>
                <a:cubicBezTo>
                  <a:pt x="11835" y="10782"/>
                  <a:pt x="11677" y="10940"/>
                  <a:pt x="11677" y="11135"/>
                </a:cubicBezTo>
                <a:cubicBezTo>
                  <a:pt x="11677" y="11329"/>
                  <a:pt x="11835" y="11488"/>
                  <a:pt x="12030" y="11488"/>
                </a:cubicBezTo>
                <a:lnTo>
                  <a:pt x="14840" y="11488"/>
                </a:lnTo>
                <a:cubicBezTo>
                  <a:pt x="15545" y="11488"/>
                  <a:pt x="16117" y="12060"/>
                  <a:pt x="16117" y="12764"/>
                </a:cubicBezTo>
                <a:lnTo>
                  <a:pt x="16117" y="13405"/>
                </a:lnTo>
                <a:cubicBezTo>
                  <a:pt x="15762" y="13103"/>
                  <a:pt x="15312" y="12938"/>
                  <a:pt x="14847" y="12938"/>
                </a:cubicBezTo>
                <a:cubicBezTo>
                  <a:pt x="14845" y="12938"/>
                  <a:pt x="14843" y="12938"/>
                  <a:pt x="14840" y="12938"/>
                </a:cubicBezTo>
                <a:lnTo>
                  <a:pt x="709" y="12936"/>
                </a:lnTo>
                <a:lnTo>
                  <a:pt x="709" y="11486"/>
                </a:lnTo>
                <a:lnTo>
                  <a:pt x="10854" y="11486"/>
                </a:lnTo>
                <a:cubicBezTo>
                  <a:pt x="11045" y="11482"/>
                  <a:pt x="11198" y="11326"/>
                  <a:pt x="11198" y="11133"/>
                </a:cubicBezTo>
                <a:cubicBezTo>
                  <a:pt x="11198" y="10941"/>
                  <a:pt x="11045" y="10785"/>
                  <a:pt x="10854" y="10780"/>
                </a:cubicBezTo>
                <a:lnTo>
                  <a:pt x="709" y="10780"/>
                </a:lnTo>
                <a:lnTo>
                  <a:pt x="709" y="9332"/>
                </a:lnTo>
                <a:close/>
                <a:moveTo>
                  <a:pt x="23069" y="11541"/>
                </a:moveTo>
                <a:lnTo>
                  <a:pt x="23069" y="12991"/>
                </a:lnTo>
                <a:lnTo>
                  <a:pt x="22812" y="12991"/>
                </a:lnTo>
                <a:cubicBezTo>
                  <a:pt x="22616" y="12991"/>
                  <a:pt x="22459" y="13148"/>
                  <a:pt x="22459" y="13344"/>
                </a:cubicBezTo>
                <a:cubicBezTo>
                  <a:pt x="22459" y="13539"/>
                  <a:pt x="22616" y="13697"/>
                  <a:pt x="22812" y="13697"/>
                </a:cubicBezTo>
                <a:lnTo>
                  <a:pt x="23069" y="13697"/>
                </a:lnTo>
                <a:lnTo>
                  <a:pt x="23069" y="15146"/>
                </a:lnTo>
                <a:lnTo>
                  <a:pt x="16812" y="15146"/>
                </a:lnTo>
                <a:cubicBezTo>
                  <a:pt x="16820" y="15071"/>
                  <a:pt x="16824" y="14996"/>
                  <a:pt x="16824" y="14920"/>
                </a:cubicBezTo>
                <a:lnTo>
                  <a:pt x="16824" y="13697"/>
                </a:lnTo>
                <a:lnTo>
                  <a:pt x="21634" y="13697"/>
                </a:lnTo>
                <a:cubicBezTo>
                  <a:pt x="21829" y="13697"/>
                  <a:pt x="21987" y="13539"/>
                  <a:pt x="21987" y="13344"/>
                </a:cubicBezTo>
                <a:cubicBezTo>
                  <a:pt x="21987" y="13148"/>
                  <a:pt x="21829" y="12991"/>
                  <a:pt x="21634" y="12991"/>
                </a:cubicBezTo>
                <a:lnTo>
                  <a:pt x="16823" y="12991"/>
                </a:lnTo>
                <a:lnTo>
                  <a:pt x="16823" y="11541"/>
                </a:lnTo>
                <a:close/>
                <a:moveTo>
                  <a:pt x="14840" y="13642"/>
                </a:moveTo>
                <a:cubicBezTo>
                  <a:pt x="15545" y="13642"/>
                  <a:pt x="16117" y="14214"/>
                  <a:pt x="16117" y="14920"/>
                </a:cubicBezTo>
                <a:cubicBezTo>
                  <a:pt x="16117" y="15626"/>
                  <a:pt x="15545" y="16198"/>
                  <a:pt x="14840" y="16198"/>
                </a:cubicBezTo>
                <a:lnTo>
                  <a:pt x="13844" y="16198"/>
                </a:lnTo>
                <a:cubicBezTo>
                  <a:pt x="13375" y="16198"/>
                  <a:pt x="12922" y="16363"/>
                  <a:pt x="12566" y="16665"/>
                </a:cubicBezTo>
                <a:lnTo>
                  <a:pt x="12565" y="13642"/>
                </a:lnTo>
                <a:close/>
                <a:moveTo>
                  <a:pt x="23071" y="15852"/>
                </a:moveTo>
                <a:lnTo>
                  <a:pt x="23069" y="17302"/>
                </a:lnTo>
                <a:lnTo>
                  <a:pt x="13844" y="17302"/>
                </a:lnTo>
                <a:cubicBezTo>
                  <a:pt x="13602" y="17302"/>
                  <a:pt x="13364" y="17233"/>
                  <a:pt x="13160" y="17104"/>
                </a:cubicBezTo>
                <a:cubicBezTo>
                  <a:pt x="13364" y="16972"/>
                  <a:pt x="13600" y="16904"/>
                  <a:pt x="13844" y="16904"/>
                </a:cubicBezTo>
                <a:lnTo>
                  <a:pt x="14840" y="16904"/>
                </a:lnTo>
                <a:cubicBezTo>
                  <a:pt x="15573" y="16904"/>
                  <a:pt x="16246" y="16499"/>
                  <a:pt x="16590" y="15852"/>
                </a:cubicBezTo>
                <a:close/>
                <a:moveTo>
                  <a:pt x="12688" y="17636"/>
                </a:moveTo>
                <a:lnTo>
                  <a:pt x="12688" y="17636"/>
                </a:lnTo>
                <a:cubicBezTo>
                  <a:pt x="13025" y="17878"/>
                  <a:pt x="13428" y="18008"/>
                  <a:pt x="13844" y="18008"/>
                </a:cubicBezTo>
                <a:lnTo>
                  <a:pt x="23071" y="18008"/>
                </a:lnTo>
                <a:lnTo>
                  <a:pt x="23071" y="19458"/>
                </a:lnTo>
                <a:lnTo>
                  <a:pt x="13844" y="19458"/>
                </a:lnTo>
                <a:cubicBezTo>
                  <a:pt x="13843" y="19458"/>
                  <a:pt x="13842" y="19458"/>
                  <a:pt x="13842" y="19458"/>
                </a:cubicBezTo>
                <a:cubicBezTo>
                  <a:pt x="12906" y="19458"/>
                  <a:pt x="12288" y="18482"/>
                  <a:pt x="12688" y="17636"/>
                </a:cubicBezTo>
                <a:close/>
                <a:moveTo>
                  <a:pt x="356" y="1"/>
                </a:moveTo>
                <a:cubicBezTo>
                  <a:pt x="160" y="1"/>
                  <a:pt x="1" y="160"/>
                  <a:pt x="3" y="354"/>
                </a:cubicBezTo>
                <a:lnTo>
                  <a:pt x="3" y="13289"/>
                </a:lnTo>
                <a:cubicBezTo>
                  <a:pt x="3" y="13484"/>
                  <a:pt x="160" y="13644"/>
                  <a:pt x="356" y="13644"/>
                </a:cubicBezTo>
                <a:lnTo>
                  <a:pt x="11858" y="13644"/>
                </a:lnTo>
                <a:lnTo>
                  <a:pt x="11858" y="18181"/>
                </a:lnTo>
                <a:cubicBezTo>
                  <a:pt x="11860" y="19276"/>
                  <a:pt x="12747" y="20164"/>
                  <a:pt x="13844" y="20165"/>
                </a:cubicBezTo>
                <a:lnTo>
                  <a:pt x="23424" y="20165"/>
                </a:lnTo>
                <a:cubicBezTo>
                  <a:pt x="23619" y="20165"/>
                  <a:pt x="23777" y="20006"/>
                  <a:pt x="23777" y="19811"/>
                </a:cubicBezTo>
                <a:lnTo>
                  <a:pt x="23777" y="6875"/>
                </a:lnTo>
                <a:cubicBezTo>
                  <a:pt x="23777" y="6680"/>
                  <a:pt x="23618" y="6522"/>
                  <a:pt x="23422" y="6522"/>
                </a:cubicBezTo>
                <a:lnTo>
                  <a:pt x="16823" y="6522"/>
                </a:lnTo>
                <a:lnTo>
                  <a:pt x="16823" y="1783"/>
                </a:lnTo>
                <a:cubicBezTo>
                  <a:pt x="16823" y="799"/>
                  <a:pt x="16026" y="2"/>
                  <a:pt x="150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17" name="Shape 2417"/>
        <p:cNvGrpSpPr/>
        <p:nvPr/>
      </p:nvGrpSpPr>
      <p:grpSpPr>
        <a:xfrm>
          <a:off x="0" y="0"/>
          <a:ext cx="0" cy="0"/>
          <a:chOff x="0" y="0"/>
          <a:chExt cx="0" cy="0"/>
        </a:xfrm>
      </p:grpSpPr>
      <p:cxnSp>
        <p:nvCxnSpPr>
          <p:cNvPr id="2418" name="Google Shape;2418;p59"/>
          <p:cNvCxnSpPr/>
          <p:nvPr/>
        </p:nvCxnSpPr>
        <p:spPr>
          <a:xfrm rot="10800000">
            <a:off x="2398725" y="4181800"/>
            <a:ext cx="614700" cy="0"/>
          </a:xfrm>
          <a:prstGeom prst="straightConnector1">
            <a:avLst/>
          </a:prstGeom>
          <a:noFill/>
          <a:ln cap="flat" cmpd="sng" w="19050">
            <a:solidFill>
              <a:schemeClr val="lt1"/>
            </a:solidFill>
            <a:prstDash val="solid"/>
            <a:round/>
            <a:headEnd len="med" w="med" type="none"/>
            <a:tailEnd len="med" w="med" type="oval"/>
          </a:ln>
        </p:spPr>
      </p:cxnSp>
      <p:sp>
        <p:nvSpPr>
          <p:cNvPr id="2419" name="Google Shape;2419;p59"/>
          <p:cNvSpPr/>
          <p:nvPr/>
        </p:nvSpPr>
        <p:spPr>
          <a:xfrm>
            <a:off x="2863475" y="3954476"/>
            <a:ext cx="3463428" cy="454645"/>
          </a:xfrm>
          <a:custGeom>
            <a:rect b="b" l="l" r="r" t="t"/>
            <a:pathLst>
              <a:path extrusionOk="0" h="38611" w="40165">
                <a:moveTo>
                  <a:pt x="16162" y="1"/>
                </a:moveTo>
                <a:cubicBezTo>
                  <a:pt x="15690" y="1"/>
                  <a:pt x="15218" y="9"/>
                  <a:pt x="14744" y="25"/>
                </a:cubicBezTo>
                <a:cubicBezTo>
                  <a:pt x="10195" y="203"/>
                  <a:pt x="5194" y="687"/>
                  <a:pt x="2759" y="5203"/>
                </a:cubicBezTo>
                <a:cubicBezTo>
                  <a:pt x="1194" y="8139"/>
                  <a:pt x="581" y="11333"/>
                  <a:pt x="388" y="14640"/>
                </a:cubicBezTo>
                <a:cubicBezTo>
                  <a:pt x="97" y="19479"/>
                  <a:pt x="1" y="24898"/>
                  <a:pt x="1630" y="29528"/>
                </a:cubicBezTo>
                <a:cubicBezTo>
                  <a:pt x="3856" y="35851"/>
                  <a:pt x="9340" y="37367"/>
                  <a:pt x="15405" y="38174"/>
                </a:cubicBezTo>
                <a:cubicBezTo>
                  <a:pt x="17379" y="38433"/>
                  <a:pt x="19420" y="38610"/>
                  <a:pt x="21459" y="38610"/>
                </a:cubicBezTo>
                <a:cubicBezTo>
                  <a:pt x="24887" y="38610"/>
                  <a:pt x="28312" y="38108"/>
                  <a:pt x="31406" y="36641"/>
                </a:cubicBezTo>
                <a:cubicBezTo>
                  <a:pt x="36342" y="34319"/>
                  <a:pt x="38810" y="29512"/>
                  <a:pt x="39246" y="24318"/>
                </a:cubicBezTo>
                <a:cubicBezTo>
                  <a:pt x="39681" y="18979"/>
                  <a:pt x="40165" y="13220"/>
                  <a:pt x="38391" y="8058"/>
                </a:cubicBezTo>
                <a:cubicBezTo>
                  <a:pt x="36600" y="2897"/>
                  <a:pt x="31745" y="1945"/>
                  <a:pt x="26954" y="1106"/>
                </a:cubicBezTo>
                <a:cubicBezTo>
                  <a:pt x="23383" y="478"/>
                  <a:pt x="19812" y="1"/>
                  <a:pt x="161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Fugaz One"/>
                <a:ea typeface="Fugaz One"/>
                <a:cs typeface="Fugaz One"/>
                <a:sym typeface="Fugaz One"/>
              </a:rPr>
              <a:t>42</a:t>
            </a:r>
            <a:r>
              <a:rPr lang="en">
                <a:solidFill>
                  <a:schemeClr val="dk1"/>
                </a:solidFill>
                <a:latin typeface="Fugaz One"/>
                <a:ea typeface="Fugaz One"/>
                <a:cs typeface="Fugaz One"/>
                <a:sym typeface="Fugaz One"/>
              </a:rPr>
              <a:t>%</a:t>
            </a:r>
            <a:endParaRPr/>
          </a:p>
        </p:txBody>
      </p:sp>
      <p:cxnSp>
        <p:nvCxnSpPr>
          <p:cNvPr id="2420" name="Google Shape;2420;p59"/>
          <p:cNvCxnSpPr/>
          <p:nvPr/>
        </p:nvCxnSpPr>
        <p:spPr>
          <a:xfrm>
            <a:off x="5064601" y="2192550"/>
            <a:ext cx="1676400" cy="0"/>
          </a:xfrm>
          <a:prstGeom prst="straightConnector1">
            <a:avLst/>
          </a:prstGeom>
          <a:noFill/>
          <a:ln cap="flat" cmpd="sng" w="19050">
            <a:solidFill>
              <a:schemeClr val="lt1"/>
            </a:solidFill>
            <a:prstDash val="solid"/>
            <a:round/>
            <a:headEnd len="med" w="med" type="none"/>
            <a:tailEnd len="med" w="med" type="oval"/>
          </a:ln>
        </p:spPr>
      </p:cxnSp>
      <p:cxnSp>
        <p:nvCxnSpPr>
          <p:cNvPr id="2421" name="Google Shape;2421;p59"/>
          <p:cNvCxnSpPr/>
          <p:nvPr/>
        </p:nvCxnSpPr>
        <p:spPr>
          <a:xfrm rot="10800000">
            <a:off x="2398875" y="2590400"/>
            <a:ext cx="1639200" cy="0"/>
          </a:xfrm>
          <a:prstGeom prst="straightConnector1">
            <a:avLst/>
          </a:prstGeom>
          <a:noFill/>
          <a:ln cap="flat" cmpd="sng" w="19050">
            <a:solidFill>
              <a:schemeClr val="lt1"/>
            </a:solidFill>
            <a:prstDash val="solid"/>
            <a:round/>
            <a:headEnd len="med" w="med" type="none"/>
            <a:tailEnd len="med" w="med" type="oval"/>
          </a:ln>
        </p:spPr>
      </p:cxnSp>
      <p:cxnSp>
        <p:nvCxnSpPr>
          <p:cNvPr id="2422" name="Google Shape;2422;p59"/>
          <p:cNvCxnSpPr/>
          <p:nvPr/>
        </p:nvCxnSpPr>
        <p:spPr>
          <a:xfrm>
            <a:off x="5315125" y="2988250"/>
            <a:ext cx="1425900" cy="0"/>
          </a:xfrm>
          <a:prstGeom prst="straightConnector1">
            <a:avLst/>
          </a:prstGeom>
          <a:noFill/>
          <a:ln cap="flat" cmpd="sng" w="19050">
            <a:solidFill>
              <a:schemeClr val="lt1"/>
            </a:solidFill>
            <a:prstDash val="solid"/>
            <a:round/>
            <a:headEnd len="med" w="med" type="none"/>
            <a:tailEnd len="med" w="med" type="oval"/>
          </a:ln>
        </p:spPr>
      </p:cxnSp>
      <p:cxnSp>
        <p:nvCxnSpPr>
          <p:cNvPr id="2423" name="Google Shape;2423;p59"/>
          <p:cNvCxnSpPr/>
          <p:nvPr/>
        </p:nvCxnSpPr>
        <p:spPr>
          <a:xfrm rot="10800000">
            <a:off x="2398750" y="3386100"/>
            <a:ext cx="1074000" cy="0"/>
          </a:xfrm>
          <a:prstGeom prst="straightConnector1">
            <a:avLst/>
          </a:prstGeom>
          <a:noFill/>
          <a:ln cap="flat" cmpd="sng" w="19050">
            <a:solidFill>
              <a:schemeClr val="lt1"/>
            </a:solidFill>
            <a:prstDash val="solid"/>
            <a:round/>
            <a:headEnd len="med" w="med" type="none"/>
            <a:tailEnd len="med" w="med" type="oval"/>
          </a:ln>
        </p:spPr>
      </p:cxnSp>
      <p:cxnSp>
        <p:nvCxnSpPr>
          <p:cNvPr id="2424" name="Google Shape;2424;p59"/>
          <p:cNvCxnSpPr/>
          <p:nvPr/>
        </p:nvCxnSpPr>
        <p:spPr>
          <a:xfrm>
            <a:off x="5950201" y="3783950"/>
            <a:ext cx="790800" cy="0"/>
          </a:xfrm>
          <a:prstGeom prst="straightConnector1">
            <a:avLst/>
          </a:prstGeom>
          <a:noFill/>
          <a:ln cap="flat" cmpd="sng" w="19050">
            <a:solidFill>
              <a:schemeClr val="lt1"/>
            </a:solidFill>
            <a:prstDash val="solid"/>
            <a:round/>
            <a:headEnd len="med" w="med" type="none"/>
            <a:tailEnd len="med" w="med" type="oval"/>
          </a:ln>
        </p:spPr>
      </p:cxnSp>
      <p:sp>
        <p:nvSpPr>
          <p:cNvPr id="2425" name="Google Shape;2425;p59"/>
          <p:cNvSpPr txBox="1"/>
          <p:nvPr>
            <p:ph type="title"/>
          </p:nvPr>
        </p:nvSpPr>
        <p:spPr>
          <a:xfrm>
            <a:off x="993600" y="521225"/>
            <a:ext cx="6089400" cy="95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INFOGRAPHICS MAKE YOUR IDEA UNDERSTANDABLE...</a:t>
            </a:r>
            <a:endParaRPr/>
          </a:p>
        </p:txBody>
      </p:sp>
      <p:sp>
        <p:nvSpPr>
          <p:cNvPr id="2426" name="Google Shape;2426;p59"/>
          <p:cNvSpPr/>
          <p:nvPr/>
        </p:nvSpPr>
        <p:spPr>
          <a:xfrm>
            <a:off x="751525" y="715175"/>
            <a:ext cx="184800" cy="1848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9"/>
          <p:cNvSpPr txBox="1"/>
          <p:nvPr/>
        </p:nvSpPr>
        <p:spPr>
          <a:xfrm>
            <a:off x="6741000" y="2008207"/>
            <a:ext cx="1099800" cy="368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lt1"/>
                </a:solidFill>
                <a:latin typeface="Open Sans"/>
                <a:ea typeface="Open Sans"/>
                <a:cs typeface="Open Sans"/>
                <a:sym typeface="Open Sans"/>
              </a:rPr>
              <a:t>Mercury</a:t>
            </a:r>
            <a:endParaRPr sz="1600">
              <a:solidFill>
                <a:schemeClr val="lt1"/>
              </a:solidFill>
              <a:latin typeface="Open Sans"/>
              <a:ea typeface="Open Sans"/>
              <a:cs typeface="Open Sans"/>
              <a:sym typeface="Open Sans"/>
            </a:endParaRPr>
          </a:p>
        </p:txBody>
      </p:sp>
      <p:sp>
        <p:nvSpPr>
          <p:cNvPr id="2428" name="Google Shape;2428;p59"/>
          <p:cNvSpPr txBox="1"/>
          <p:nvPr/>
        </p:nvSpPr>
        <p:spPr>
          <a:xfrm>
            <a:off x="6740988" y="2803907"/>
            <a:ext cx="1099800" cy="368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lt1"/>
                </a:solidFill>
                <a:latin typeface="Open Sans"/>
                <a:ea typeface="Open Sans"/>
                <a:cs typeface="Open Sans"/>
                <a:sym typeface="Open Sans"/>
              </a:rPr>
              <a:t>Jupiter</a:t>
            </a:r>
            <a:endParaRPr sz="1600">
              <a:solidFill>
                <a:schemeClr val="lt1"/>
              </a:solidFill>
              <a:latin typeface="Open Sans"/>
              <a:ea typeface="Open Sans"/>
              <a:cs typeface="Open Sans"/>
              <a:sym typeface="Open Sans"/>
            </a:endParaRPr>
          </a:p>
        </p:txBody>
      </p:sp>
      <p:sp>
        <p:nvSpPr>
          <p:cNvPr id="2429" name="Google Shape;2429;p59"/>
          <p:cNvSpPr txBox="1"/>
          <p:nvPr/>
        </p:nvSpPr>
        <p:spPr>
          <a:xfrm>
            <a:off x="6740988" y="3599607"/>
            <a:ext cx="1099800" cy="368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lt1"/>
                </a:solidFill>
                <a:latin typeface="Open Sans"/>
                <a:ea typeface="Open Sans"/>
                <a:cs typeface="Open Sans"/>
                <a:sym typeface="Open Sans"/>
              </a:rPr>
              <a:t>Saturn</a:t>
            </a:r>
            <a:endParaRPr sz="1600">
              <a:solidFill>
                <a:schemeClr val="lt1"/>
              </a:solidFill>
              <a:latin typeface="Open Sans"/>
              <a:ea typeface="Open Sans"/>
              <a:cs typeface="Open Sans"/>
              <a:sym typeface="Open Sans"/>
            </a:endParaRPr>
          </a:p>
        </p:txBody>
      </p:sp>
      <p:sp>
        <p:nvSpPr>
          <p:cNvPr id="2430" name="Google Shape;2430;p59"/>
          <p:cNvSpPr txBox="1"/>
          <p:nvPr/>
        </p:nvSpPr>
        <p:spPr>
          <a:xfrm>
            <a:off x="1298950" y="2406057"/>
            <a:ext cx="1099800" cy="368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600">
                <a:solidFill>
                  <a:schemeClr val="lt1"/>
                </a:solidFill>
                <a:latin typeface="Open Sans"/>
                <a:ea typeface="Open Sans"/>
                <a:cs typeface="Open Sans"/>
                <a:sym typeface="Open Sans"/>
              </a:rPr>
              <a:t>Venus</a:t>
            </a:r>
            <a:endParaRPr sz="1600">
              <a:solidFill>
                <a:schemeClr val="lt1"/>
              </a:solidFill>
              <a:latin typeface="Open Sans"/>
              <a:ea typeface="Open Sans"/>
              <a:cs typeface="Open Sans"/>
              <a:sym typeface="Open Sans"/>
            </a:endParaRPr>
          </a:p>
        </p:txBody>
      </p:sp>
      <p:sp>
        <p:nvSpPr>
          <p:cNvPr id="2431" name="Google Shape;2431;p59"/>
          <p:cNvSpPr txBox="1"/>
          <p:nvPr/>
        </p:nvSpPr>
        <p:spPr>
          <a:xfrm>
            <a:off x="1298938" y="3201757"/>
            <a:ext cx="1099800" cy="368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600">
                <a:solidFill>
                  <a:schemeClr val="lt1"/>
                </a:solidFill>
                <a:latin typeface="Open Sans"/>
                <a:ea typeface="Open Sans"/>
                <a:cs typeface="Open Sans"/>
                <a:sym typeface="Open Sans"/>
              </a:rPr>
              <a:t>Neptune</a:t>
            </a:r>
            <a:endParaRPr sz="1600">
              <a:solidFill>
                <a:schemeClr val="lt1"/>
              </a:solidFill>
              <a:latin typeface="Open Sans"/>
              <a:ea typeface="Open Sans"/>
              <a:cs typeface="Open Sans"/>
              <a:sym typeface="Open Sans"/>
            </a:endParaRPr>
          </a:p>
        </p:txBody>
      </p:sp>
      <p:sp>
        <p:nvSpPr>
          <p:cNvPr id="2432" name="Google Shape;2432;p59"/>
          <p:cNvSpPr txBox="1"/>
          <p:nvPr/>
        </p:nvSpPr>
        <p:spPr>
          <a:xfrm>
            <a:off x="1298938" y="3997457"/>
            <a:ext cx="1099800" cy="3687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600">
                <a:solidFill>
                  <a:schemeClr val="lt1"/>
                </a:solidFill>
                <a:latin typeface="Open Sans"/>
                <a:ea typeface="Open Sans"/>
                <a:cs typeface="Open Sans"/>
                <a:sym typeface="Open Sans"/>
              </a:rPr>
              <a:t>Mars</a:t>
            </a:r>
            <a:endParaRPr sz="1600">
              <a:solidFill>
                <a:schemeClr val="lt1"/>
              </a:solidFill>
              <a:latin typeface="Open Sans"/>
              <a:ea typeface="Open Sans"/>
              <a:cs typeface="Open Sans"/>
              <a:sym typeface="Open Sans"/>
            </a:endParaRPr>
          </a:p>
        </p:txBody>
      </p:sp>
      <p:sp>
        <p:nvSpPr>
          <p:cNvPr id="2433" name="Google Shape;2433;p59"/>
          <p:cNvSpPr/>
          <p:nvPr/>
        </p:nvSpPr>
        <p:spPr>
          <a:xfrm>
            <a:off x="3096850" y="3590376"/>
            <a:ext cx="2996711" cy="426072"/>
          </a:xfrm>
          <a:custGeom>
            <a:rect b="b" l="l" r="r" t="t"/>
            <a:pathLst>
              <a:path extrusionOk="0" h="38611" w="40165">
                <a:moveTo>
                  <a:pt x="16162" y="1"/>
                </a:moveTo>
                <a:cubicBezTo>
                  <a:pt x="15690" y="1"/>
                  <a:pt x="15218" y="9"/>
                  <a:pt x="14744" y="25"/>
                </a:cubicBezTo>
                <a:cubicBezTo>
                  <a:pt x="10195" y="203"/>
                  <a:pt x="5194" y="687"/>
                  <a:pt x="2759" y="5203"/>
                </a:cubicBezTo>
                <a:cubicBezTo>
                  <a:pt x="1194" y="8139"/>
                  <a:pt x="581" y="11333"/>
                  <a:pt x="388" y="14640"/>
                </a:cubicBezTo>
                <a:cubicBezTo>
                  <a:pt x="97" y="19479"/>
                  <a:pt x="1" y="24898"/>
                  <a:pt x="1630" y="29528"/>
                </a:cubicBezTo>
                <a:cubicBezTo>
                  <a:pt x="3856" y="35851"/>
                  <a:pt x="9340" y="37367"/>
                  <a:pt x="15405" y="38174"/>
                </a:cubicBezTo>
                <a:cubicBezTo>
                  <a:pt x="17379" y="38433"/>
                  <a:pt x="19420" y="38610"/>
                  <a:pt x="21459" y="38610"/>
                </a:cubicBezTo>
                <a:cubicBezTo>
                  <a:pt x="24887" y="38610"/>
                  <a:pt x="28312" y="38108"/>
                  <a:pt x="31406" y="36641"/>
                </a:cubicBezTo>
                <a:cubicBezTo>
                  <a:pt x="36342" y="34319"/>
                  <a:pt x="38810" y="29512"/>
                  <a:pt x="39246" y="24318"/>
                </a:cubicBezTo>
                <a:cubicBezTo>
                  <a:pt x="39681" y="18979"/>
                  <a:pt x="40165" y="13220"/>
                  <a:pt x="38391" y="8058"/>
                </a:cubicBezTo>
                <a:cubicBezTo>
                  <a:pt x="36600" y="2897"/>
                  <a:pt x="31745" y="1945"/>
                  <a:pt x="26954" y="1106"/>
                </a:cubicBezTo>
                <a:cubicBezTo>
                  <a:pt x="23383" y="478"/>
                  <a:pt x="19812" y="1"/>
                  <a:pt x="161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Fugaz One"/>
                <a:ea typeface="Fugaz One"/>
                <a:cs typeface="Fugaz One"/>
                <a:sym typeface="Fugaz One"/>
              </a:rPr>
              <a:t>38%</a:t>
            </a:r>
            <a:endParaRPr/>
          </a:p>
        </p:txBody>
      </p:sp>
      <p:sp>
        <p:nvSpPr>
          <p:cNvPr id="2434" name="Google Shape;2434;p59"/>
          <p:cNvSpPr/>
          <p:nvPr/>
        </p:nvSpPr>
        <p:spPr>
          <a:xfrm>
            <a:off x="3331750" y="3157645"/>
            <a:ext cx="2526881" cy="494703"/>
          </a:xfrm>
          <a:custGeom>
            <a:rect b="b" l="l" r="r" t="t"/>
            <a:pathLst>
              <a:path extrusionOk="0" h="38611" w="40165">
                <a:moveTo>
                  <a:pt x="16162" y="1"/>
                </a:moveTo>
                <a:cubicBezTo>
                  <a:pt x="15690" y="1"/>
                  <a:pt x="15218" y="9"/>
                  <a:pt x="14744" y="25"/>
                </a:cubicBezTo>
                <a:cubicBezTo>
                  <a:pt x="10195" y="203"/>
                  <a:pt x="5194" y="687"/>
                  <a:pt x="2759" y="5203"/>
                </a:cubicBezTo>
                <a:cubicBezTo>
                  <a:pt x="1194" y="8139"/>
                  <a:pt x="581" y="11333"/>
                  <a:pt x="388" y="14640"/>
                </a:cubicBezTo>
                <a:cubicBezTo>
                  <a:pt x="97" y="19479"/>
                  <a:pt x="1" y="24898"/>
                  <a:pt x="1630" y="29528"/>
                </a:cubicBezTo>
                <a:cubicBezTo>
                  <a:pt x="3856" y="35851"/>
                  <a:pt x="9340" y="37367"/>
                  <a:pt x="15405" y="38174"/>
                </a:cubicBezTo>
                <a:cubicBezTo>
                  <a:pt x="17379" y="38433"/>
                  <a:pt x="19420" y="38610"/>
                  <a:pt x="21459" y="38610"/>
                </a:cubicBezTo>
                <a:cubicBezTo>
                  <a:pt x="24887" y="38610"/>
                  <a:pt x="28312" y="38108"/>
                  <a:pt x="31406" y="36641"/>
                </a:cubicBezTo>
                <a:cubicBezTo>
                  <a:pt x="36342" y="34319"/>
                  <a:pt x="38810" y="29512"/>
                  <a:pt x="39246" y="24318"/>
                </a:cubicBezTo>
                <a:cubicBezTo>
                  <a:pt x="39681" y="18979"/>
                  <a:pt x="40165" y="13220"/>
                  <a:pt x="38391" y="8058"/>
                </a:cubicBezTo>
                <a:cubicBezTo>
                  <a:pt x="36600" y="2897"/>
                  <a:pt x="31745" y="1945"/>
                  <a:pt x="26954" y="1106"/>
                </a:cubicBezTo>
                <a:cubicBezTo>
                  <a:pt x="23383" y="478"/>
                  <a:pt x="19812" y="1"/>
                  <a:pt x="161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Fugaz One"/>
                <a:ea typeface="Fugaz One"/>
                <a:cs typeface="Fugaz One"/>
                <a:sym typeface="Fugaz One"/>
              </a:rPr>
              <a:t>33</a:t>
            </a:r>
            <a:r>
              <a:rPr lang="en">
                <a:solidFill>
                  <a:schemeClr val="dk1"/>
                </a:solidFill>
                <a:latin typeface="Fugaz One"/>
                <a:ea typeface="Fugaz One"/>
                <a:cs typeface="Fugaz One"/>
                <a:sym typeface="Fugaz One"/>
              </a:rPr>
              <a:t>%</a:t>
            </a:r>
            <a:endParaRPr/>
          </a:p>
        </p:txBody>
      </p:sp>
      <p:sp>
        <p:nvSpPr>
          <p:cNvPr id="2435" name="Google Shape;2435;p59"/>
          <p:cNvSpPr/>
          <p:nvPr/>
        </p:nvSpPr>
        <p:spPr>
          <a:xfrm>
            <a:off x="3646400" y="2764973"/>
            <a:ext cx="1897595" cy="454645"/>
          </a:xfrm>
          <a:custGeom>
            <a:rect b="b" l="l" r="r" t="t"/>
            <a:pathLst>
              <a:path extrusionOk="0" h="38611" w="40165">
                <a:moveTo>
                  <a:pt x="16162" y="1"/>
                </a:moveTo>
                <a:cubicBezTo>
                  <a:pt x="15690" y="1"/>
                  <a:pt x="15218" y="9"/>
                  <a:pt x="14744" y="25"/>
                </a:cubicBezTo>
                <a:cubicBezTo>
                  <a:pt x="10195" y="203"/>
                  <a:pt x="5194" y="687"/>
                  <a:pt x="2759" y="5203"/>
                </a:cubicBezTo>
                <a:cubicBezTo>
                  <a:pt x="1194" y="8139"/>
                  <a:pt x="581" y="11333"/>
                  <a:pt x="388" y="14640"/>
                </a:cubicBezTo>
                <a:cubicBezTo>
                  <a:pt x="97" y="19479"/>
                  <a:pt x="1" y="24898"/>
                  <a:pt x="1630" y="29528"/>
                </a:cubicBezTo>
                <a:cubicBezTo>
                  <a:pt x="3856" y="35851"/>
                  <a:pt x="9340" y="37367"/>
                  <a:pt x="15405" y="38174"/>
                </a:cubicBezTo>
                <a:cubicBezTo>
                  <a:pt x="17379" y="38433"/>
                  <a:pt x="19420" y="38610"/>
                  <a:pt x="21459" y="38610"/>
                </a:cubicBezTo>
                <a:cubicBezTo>
                  <a:pt x="24887" y="38610"/>
                  <a:pt x="28312" y="38108"/>
                  <a:pt x="31406" y="36641"/>
                </a:cubicBezTo>
                <a:cubicBezTo>
                  <a:pt x="36342" y="34319"/>
                  <a:pt x="38810" y="29512"/>
                  <a:pt x="39246" y="24318"/>
                </a:cubicBezTo>
                <a:cubicBezTo>
                  <a:pt x="39681" y="18979"/>
                  <a:pt x="40165" y="13220"/>
                  <a:pt x="38391" y="8058"/>
                </a:cubicBezTo>
                <a:cubicBezTo>
                  <a:pt x="36600" y="2897"/>
                  <a:pt x="31745" y="1945"/>
                  <a:pt x="26954" y="1106"/>
                </a:cubicBezTo>
                <a:cubicBezTo>
                  <a:pt x="23383" y="478"/>
                  <a:pt x="19812" y="1"/>
                  <a:pt x="1616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Fugaz One"/>
                <a:ea typeface="Fugaz One"/>
                <a:cs typeface="Fugaz One"/>
                <a:sym typeface="Fugaz One"/>
              </a:rPr>
              <a:t>20</a:t>
            </a:r>
            <a:r>
              <a:rPr lang="en">
                <a:solidFill>
                  <a:schemeClr val="dk1"/>
                </a:solidFill>
                <a:latin typeface="Fugaz One"/>
                <a:ea typeface="Fugaz One"/>
                <a:cs typeface="Fugaz One"/>
                <a:sym typeface="Fugaz One"/>
              </a:rPr>
              <a:t>%</a:t>
            </a:r>
            <a:endParaRPr/>
          </a:p>
        </p:txBody>
      </p:sp>
      <p:sp>
        <p:nvSpPr>
          <p:cNvPr id="2436" name="Google Shape;2436;p59"/>
          <p:cNvSpPr/>
          <p:nvPr/>
        </p:nvSpPr>
        <p:spPr>
          <a:xfrm>
            <a:off x="3895576" y="2372300"/>
            <a:ext cx="1399248" cy="454645"/>
          </a:xfrm>
          <a:custGeom>
            <a:rect b="b" l="l" r="r" t="t"/>
            <a:pathLst>
              <a:path extrusionOk="0" h="38611" w="40165">
                <a:moveTo>
                  <a:pt x="16162" y="1"/>
                </a:moveTo>
                <a:cubicBezTo>
                  <a:pt x="15690" y="1"/>
                  <a:pt x="15218" y="9"/>
                  <a:pt x="14744" y="25"/>
                </a:cubicBezTo>
                <a:cubicBezTo>
                  <a:pt x="10195" y="203"/>
                  <a:pt x="5194" y="687"/>
                  <a:pt x="2759" y="5203"/>
                </a:cubicBezTo>
                <a:cubicBezTo>
                  <a:pt x="1194" y="8139"/>
                  <a:pt x="581" y="11333"/>
                  <a:pt x="388" y="14640"/>
                </a:cubicBezTo>
                <a:cubicBezTo>
                  <a:pt x="97" y="19479"/>
                  <a:pt x="1" y="24898"/>
                  <a:pt x="1630" y="29528"/>
                </a:cubicBezTo>
                <a:cubicBezTo>
                  <a:pt x="3856" y="35851"/>
                  <a:pt x="9340" y="37367"/>
                  <a:pt x="15405" y="38174"/>
                </a:cubicBezTo>
                <a:cubicBezTo>
                  <a:pt x="17379" y="38433"/>
                  <a:pt x="19420" y="38610"/>
                  <a:pt x="21459" y="38610"/>
                </a:cubicBezTo>
                <a:cubicBezTo>
                  <a:pt x="24887" y="38610"/>
                  <a:pt x="28312" y="38108"/>
                  <a:pt x="31406" y="36641"/>
                </a:cubicBezTo>
                <a:cubicBezTo>
                  <a:pt x="36342" y="34319"/>
                  <a:pt x="38810" y="29512"/>
                  <a:pt x="39246" y="24318"/>
                </a:cubicBezTo>
                <a:cubicBezTo>
                  <a:pt x="39681" y="18979"/>
                  <a:pt x="40165" y="13220"/>
                  <a:pt x="38391" y="8058"/>
                </a:cubicBezTo>
                <a:cubicBezTo>
                  <a:pt x="36600" y="2897"/>
                  <a:pt x="31745" y="1945"/>
                  <a:pt x="26954" y="1106"/>
                </a:cubicBezTo>
                <a:cubicBezTo>
                  <a:pt x="23383" y="478"/>
                  <a:pt x="19812" y="1"/>
                  <a:pt x="1616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Fugaz One"/>
                <a:ea typeface="Fugaz One"/>
                <a:cs typeface="Fugaz One"/>
                <a:sym typeface="Fugaz One"/>
              </a:rPr>
              <a:t>12%</a:t>
            </a:r>
            <a:endParaRPr/>
          </a:p>
        </p:txBody>
      </p:sp>
      <p:sp>
        <p:nvSpPr>
          <p:cNvPr id="2437" name="Google Shape;2437;p59"/>
          <p:cNvSpPr/>
          <p:nvPr/>
        </p:nvSpPr>
        <p:spPr>
          <a:xfrm>
            <a:off x="4034100" y="2008200"/>
            <a:ext cx="1122210" cy="426072"/>
          </a:xfrm>
          <a:custGeom>
            <a:rect b="b" l="l" r="r" t="t"/>
            <a:pathLst>
              <a:path extrusionOk="0" h="38611" w="40165">
                <a:moveTo>
                  <a:pt x="16162" y="1"/>
                </a:moveTo>
                <a:cubicBezTo>
                  <a:pt x="15690" y="1"/>
                  <a:pt x="15218" y="9"/>
                  <a:pt x="14744" y="25"/>
                </a:cubicBezTo>
                <a:cubicBezTo>
                  <a:pt x="10195" y="203"/>
                  <a:pt x="5194" y="687"/>
                  <a:pt x="2759" y="5203"/>
                </a:cubicBezTo>
                <a:cubicBezTo>
                  <a:pt x="1194" y="8139"/>
                  <a:pt x="581" y="11333"/>
                  <a:pt x="388" y="14640"/>
                </a:cubicBezTo>
                <a:cubicBezTo>
                  <a:pt x="97" y="19479"/>
                  <a:pt x="1" y="24898"/>
                  <a:pt x="1630" y="29528"/>
                </a:cubicBezTo>
                <a:cubicBezTo>
                  <a:pt x="3856" y="35851"/>
                  <a:pt x="9340" y="37367"/>
                  <a:pt x="15405" y="38174"/>
                </a:cubicBezTo>
                <a:cubicBezTo>
                  <a:pt x="17379" y="38433"/>
                  <a:pt x="19420" y="38610"/>
                  <a:pt x="21459" y="38610"/>
                </a:cubicBezTo>
                <a:cubicBezTo>
                  <a:pt x="24887" y="38610"/>
                  <a:pt x="28312" y="38108"/>
                  <a:pt x="31406" y="36641"/>
                </a:cubicBezTo>
                <a:cubicBezTo>
                  <a:pt x="36342" y="34319"/>
                  <a:pt x="38810" y="29512"/>
                  <a:pt x="39246" y="24318"/>
                </a:cubicBezTo>
                <a:cubicBezTo>
                  <a:pt x="39681" y="18979"/>
                  <a:pt x="40165" y="13220"/>
                  <a:pt x="38391" y="8058"/>
                </a:cubicBezTo>
                <a:cubicBezTo>
                  <a:pt x="36600" y="2897"/>
                  <a:pt x="31745" y="1945"/>
                  <a:pt x="26954" y="1106"/>
                </a:cubicBezTo>
                <a:cubicBezTo>
                  <a:pt x="23383" y="478"/>
                  <a:pt x="19812" y="1"/>
                  <a:pt x="1616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Fugaz One"/>
                <a:ea typeface="Fugaz One"/>
                <a:cs typeface="Fugaz One"/>
                <a:sym typeface="Fugaz One"/>
              </a:rPr>
              <a:t>10%</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41" name="Shape 2441"/>
        <p:cNvGrpSpPr/>
        <p:nvPr/>
      </p:nvGrpSpPr>
      <p:grpSpPr>
        <a:xfrm>
          <a:off x="0" y="0"/>
          <a:ext cx="0" cy="0"/>
          <a:chOff x="0" y="0"/>
          <a:chExt cx="0" cy="0"/>
        </a:xfrm>
      </p:grpSpPr>
      <p:sp>
        <p:nvSpPr>
          <p:cNvPr id="2442" name="Google Shape;2442;p60"/>
          <p:cNvSpPr/>
          <p:nvPr/>
        </p:nvSpPr>
        <p:spPr>
          <a:xfrm>
            <a:off x="1670275" y="3275499"/>
            <a:ext cx="1432987" cy="654263"/>
          </a:xfrm>
          <a:custGeom>
            <a:rect b="b" l="l" r="r" t="t"/>
            <a:pathLst>
              <a:path extrusionOk="0" h="38611" w="40165">
                <a:moveTo>
                  <a:pt x="16162" y="1"/>
                </a:moveTo>
                <a:cubicBezTo>
                  <a:pt x="15690" y="1"/>
                  <a:pt x="15218" y="9"/>
                  <a:pt x="14744" y="25"/>
                </a:cubicBezTo>
                <a:cubicBezTo>
                  <a:pt x="10195" y="203"/>
                  <a:pt x="5194" y="687"/>
                  <a:pt x="2759" y="5203"/>
                </a:cubicBezTo>
                <a:cubicBezTo>
                  <a:pt x="1194" y="8139"/>
                  <a:pt x="581" y="11333"/>
                  <a:pt x="388" y="14640"/>
                </a:cubicBezTo>
                <a:cubicBezTo>
                  <a:pt x="97" y="19479"/>
                  <a:pt x="1" y="24898"/>
                  <a:pt x="1630" y="29528"/>
                </a:cubicBezTo>
                <a:cubicBezTo>
                  <a:pt x="3856" y="35851"/>
                  <a:pt x="9340" y="37367"/>
                  <a:pt x="15405" y="38174"/>
                </a:cubicBezTo>
                <a:cubicBezTo>
                  <a:pt x="17379" y="38433"/>
                  <a:pt x="19420" y="38610"/>
                  <a:pt x="21459" y="38610"/>
                </a:cubicBezTo>
                <a:cubicBezTo>
                  <a:pt x="24887" y="38610"/>
                  <a:pt x="28312" y="38108"/>
                  <a:pt x="31406" y="36641"/>
                </a:cubicBezTo>
                <a:cubicBezTo>
                  <a:pt x="36342" y="34319"/>
                  <a:pt x="38810" y="29512"/>
                  <a:pt x="39246" y="24318"/>
                </a:cubicBezTo>
                <a:cubicBezTo>
                  <a:pt x="39681" y="18979"/>
                  <a:pt x="40165" y="13220"/>
                  <a:pt x="38391" y="8058"/>
                </a:cubicBezTo>
                <a:cubicBezTo>
                  <a:pt x="36600" y="2897"/>
                  <a:pt x="31745" y="1945"/>
                  <a:pt x="26954" y="1106"/>
                </a:cubicBezTo>
                <a:cubicBezTo>
                  <a:pt x="23383" y="478"/>
                  <a:pt x="19812" y="1"/>
                  <a:pt x="161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0"/>
          <p:cNvSpPr/>
          <p:nvPr/>
        </p:nvSpPr>
        <p:spPr>
          <a:xfrm>
            <a:off x="3180300" y="1818378"/>
            <a:ext cx="1314701" cy="689496"/>
          </a:xfrm>
          <a:custGeom>
            <a:rect b="b" l="l" r="r" t="t"/>
            <a:pathLst>
              <a:path extrusionOk="0" h="38611" w="40165">
                <a:moveTo>
                  <a:pt x="16162" y="1"/>
                </a:moveTo>
                <a:cubicBezTo>
                  <a:pt x="15690" y="1"/>
                  <a:pt x="15218" y="9"/>
                  <a:pt x="14744" y="25"/>
                </a:cubicBezTo>
                <a:cubicBezTo>
                  <a:pt x="10195" y="203"/>
                  <a:pt x="5194" y="687"/>
                  <a:pt x="2759" y="5203"/>
                </a:cubicBezTo>
                <a:cubicBezTo>
                  <a:pt x="1194" y="8139"/>
                  <a:pt x="581" y="11333"/>
                  <a:pt x="388" y="14640"/>
                </a:cubicBezTo>
                <a:cubicBezTo>
                  <a:pt x="97" y="19479"/>
                  <a:pt x="1" y="24898"/>
                  <a:pt x="1630" y="29528"/>
                </a:cubicBezTo>
                <a:cubicBezTo>
                  <a:pt x="3856" y="35851"/>
                  <a:pt x="9340" y="37367"/>
                  <a:pt x="15405" y="38174"/>
                </a:cubicBezTo>
                <a:cubicBezTo>
                  <a:pt x="17379" y="38433"/>
                  <a:pt x="19420" y="38610"/>
                  <a:pt x="21459" y="38610"/>
                </a:cubicBezTo>
                <a:cubicBezTo>
                  <a:pt x="24887" y="38610"/>
                  <a:pt x="28312" y="38108"/>
                  <a:pt x="31406" y="36641"/>
                </a:cubicBezTo>
                <a:cubicBezTo>
                  <a:pt x="36342" y="34319"/>
                  <a:pt x="38810" y="29512"/>
                  <a:pt x="39246" y="24318"/>
                </a:cubicBezTo>
                <a:cubicBezTo>
                  <a:pt x="39681" y="18979"/>
                  <a:pt x="40165" y="13220"/>
                  <a:pt x="38391" y="8058"/>
                </a:cubicBezTo>
                <a:cubicBezTo>
                  <a:pt x="36600" y="2897"/>
                  <a:pt x="31745" y="1945"/>
                  <a:pt x="26954" y="1106"/>
                </a:cubicBezTo>
                <a:cubicBezTo>
                  <a:pt x="23383" y="478"/>
                  <a:pt x="19812" y="1"/>
                  <a:pt x="1616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0"/>
          <p:cNvSpPr/>
          <p:nvPr/>
        </p:nvSpPr>
        <p:spPr>
          <a:xfrm>
            <a:off x="4658975" y="1818378"/>
            <a:ext cx="1314701" cy="689496"/>
          </a:xfrm>
          <a:custGeom>
            <a:rect b="b" l="l" r="r" t="t"/>
            <a:pathLst>
              <a:path extrusionOk="0" h="38611" w="40165">
                <a:moveTo>
                  <a:pt x="16162" y="1"/>
                </a:moveTo>
                <a:cubicBezTo>
                  <a:pt x="15690" y="1"/>
                  <a:pt x="15218" y="9"/>
                  <a:pt x="14744" y="25"/>
                </a:cubicBezTo>
                <a:cubicBezTo>
                  <a:pt x="10195" y="203"/>
                  <a:pt x="5194" y="687"/>
                  <a:pt x="2759" y="5203"/>
                </a:cubicBezTo>
                <a:cubicBezTo>
                  <a:pt x="1194" y="8139"/>
                  <a:pt x="581" y="11333"/>
                  <a:pt x="388" y="14640"/>
                </a:cubicBezTo>
                <a:cubicBezTo>
                  <a:pt x="97" y="19479"/>
                  <a:pt x="1" y="24898"/>
                  <a:pt x="1630" y="29528"/>
                </a:cubicBezTo>
                <a:cubicBezTo>
                  <a:pt x="3856" y="35851"/>
                  <a:pt x="9340" y="37367"/>
                  <a:pt x="15405" y="38174"/>
                </a:cubicBezTo>
                <a:cubicBezTo>
                  <a:pt x="17379" y="38433"/>
                  <a:pt x="19420" y="38610"/>
                  <a:pt x="21459" y="38610"/>
                </a:cubicBezTo>
                <a:cubicBezTo>
                  <a:pt x="24887" y="38610"/>
                  <a:pt x="28312" y="38108"/>
                  <a:pt x="31406" y="36641"/>
                </a:cubicBezTo>
                <a:cubicBezTo>
                  <a:pt x="36342" y="34319"/>
                  <a:pt x="38810" y="29512"/>
                  <a:pt x="39246" y="24318"/>
                </a:cubicBezTo>
                <a:cubicBezTo>
                  <a:pt x="39681" y="18979"/>
                  <a:pt x="40165" y="13220"/>
                  <a:pt x="38391" y="8058"/>
                </a:cubicBezTo>
                <a:cubicBezTo>
                  <a:pt x="36600" y="2897"/>
                  <a:pt x="31745" y="1945"/>
                  <a:pt x="26954" y="1106"/>
                </a:cubicBezTo>
                <a:cubicBezTo>
                  <a:pt x="23383" y="478"/>
                  <a:pt x="19812" y="1"/>
                  <a:pt x="161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0"/>
          <p:cNvSpPr/>
          <p:nvPr/>
        </p:nvSpPr>
        <p:spPr>
          <a:xfrm>
            <a:off x="6137650" y="1818378"/>
            <a:ext cx="1314701" cy="689496"/>
          </a:xfrm>
          <a:custGeom>
            <a:rect b="b" l="l" r="r" t="t"/>
            <a:pathLst>
              <a:path extrusionOk="0" h="38611" w="40165">
                <a:moveTo>
                  <a:pt x="16162" y="1"/>
                </a:moveTo>
                <a:cubicBezTo>
                  <a:pt x="15690" y="1"/>
                  <a:pt x="15218" y="9"/>
                  <a:pt x="14744" y="25"/>
                </a:cubicBezTo>
                <a:cubicBezTo>
                  <a:pt x="10195" y="203"/>
                  <a:pt x="5194" y="687"/>
                  <a:pt x="2759" y="5203"/>
                </a:cubicBezTo>
                <a:cubicBezTo>
                  <a:pt x="1194" y="8139"/>
                  <a:pt x="581" y="11333"/>
                  <a:pt x="388" y="14640"/>
                </a:cubicBezTo>
                <a:cubicBezTo>
                  <a:pt x="97" y="19479"/>
                  <a:pt x="1" y="24898"/>
                  <a:pt x="1630" y="29528"/>
                </a:cubicBezTo>
                <a:cubicBezTo>
                  <a:pt x="3856" y="35851"/>
                  <a:pt x="9340" y="37367"/>
                  <a:pt x="15405" y="38174"/>
                </a:cubicBezTo>
                <a:cubicBezTo>
                  <a:pt x="17379" y="38433"/>
                  <a:pt x="19420" y="38610"/>
                  <a:pt x="21459" y="38610"/>
                </a:cubicBezTo>
                <a:cubicBezTo>
                  <a:pt x="24887" y="38610"/>
                  <a:pt x="28312" y="38108"/>
                  <a:pt x="31406" y="36641"/>
                </a:cubicBezTo>
                <a:cubicBezTo>
                  <a:pt x="36342" y="34319"/>
                  <a:pt x="38810" y="29512"/>
                  <a:pt x="39246" y="24318"/>
                </a:cubicBezTo>
                <a:cubicBezTo>
                  <a:pt x="39681" y="18979"/>
                  <a:pt x="40165" y="13220"/>
                  <a:pt x="38391" y="8058"/>
                </a:cubicBezTo>
                <a:cubicBezTo>
                  <a:pt x="36600" y="2897"/>
                  <a:pt x="31745" y="1945"/>
                  <a:pt x="26954" y="1106"/>
                </a:cubicBezTo>
                <a:cubicBezTo>
                  <a:pt x="23383" y="478"/>
                  <a:pt x="19812" y="1"/>
                  <a:pt x="1616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0"/>
          <p:cNvSpPr/>
          <p:nvPr/>
        </p:nvSpPr>
        <p:spPr>
          <a:xfrm>
            <a:off x="1670275" y="2571749"/>
            <a:ext cx="1432987" cy="654263"/>
          </a:xfrm>
          <a:custGeom>
            <a:rect b="b" l="l" r="r" t="t"/>
            <a:pathLst>
              <a:path extrusionOk="0" h="38611" w="40165">
                <a:moveTo>
                  <a:pt x="16162" y="1"/>
                </a:moveTo>
                <a:cubicBezTo>
                  <a:pt x="15690" y="1"/>
                  <a:pt x="15218" y="9"/>
                  <a:pt x="14744" y="25"/>
                </a:cubicBezTo>
                <a:cubicBezTo>
                  <a:pt x="10195" y="203"/>
                  <a:pt x="5194" y="687"/>
                  <a:pt x="2759" y="5203"/>
                </a:cubicBezTo>
                <a:cubicBezTo>
                  <a:pt x="1194" y="8139"/>
                  <a:pt x="581" y="11333"/>
                  <a:pt x="388" y="14640"/>
                </a:cubicBezTo>
                <a:cubicBezTo>
                  <a:pt x="97" y="19479"/>
                  <a:pt x="1" y="24898"/>
                  <a:pt x="1630" y="29528"/>
                </a:cubicBezTo>
                <a:cubicBezTo>
                  <a:pt x="3856" y="35851"/>
                  <a:pt x="9340" y="37367"/>
                  <a:pt x="15405" y="38174"/>
                </a:cubicBezTo>
                <a:cubicBezTo>
                  <a:pt x="17379" y="38433"/>
                  <a:pt x="19420" y="38610"/>
                  <a:pt x="21459" y="38610"/>
                </a:cubicBezTo>
                <a:cubicBezTo>
                  <a:pt x="24887" y="38610"/>
                  <a:pt x="28312" y="38108"/>
                  <a:pt x="31406" y="36641"/>
                </a:cubicBezTo>
                <a:cubicBezTo>
                  <a:pt x="36342" y="34319"/>
                  <a:pt x="38810" y="29512"/>
                  <a:pt x="39246" y="24318"/>
                </a:cubicBezTo>
                <a:cubicBezTo>
                  <a:pt x="39681" y="18979"/>
                  <a:pt x="40165" y="13220"/>
                  <a:pt x="38391" y="8058"/>
                </a:cubicBezTo>
                <a:cubicBezTo>
                  <a:pt x="36600" y="2897"/>
                  <a:pt x="31745" y="1945"/>
                  <a:pt x="26954" y="1106"/>
                </a:cubicBezTo>
                <a:cubicBezTo>
                  <a:pt x="23383" y="478"/>
                  <a:pt x="19812" y="1"/>
                  <a:pt x="161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0"/>
          <p:cNvSpPr txBox="1"/>
          <p:nvPr>
            <p:ph type="title"/>
          </p:nvPr>
        </p:nvSpPr>
        <p:spPr>
          <a:xfrm>
            <a:off x="993600" y="521225"/>
            <a:ext cx="7036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...AND THE SAME GOES FOR TABLES</a:t>
            </a:r>
            <a:endParaRPr/>
          </a:p>
        </p:txBody>
      </p:sp>
      <p:graphicFrame>
        <p:nvGraphicFramePr>
          <p:cNvPr id="2448" name="Google Shape;2448;p60"/>
          <p:cNvGraphicFramePr/>
          <p:nvPr/>
        </p:nvGraphicFramePr>
        <p:xfrm>
          <a:off x="1634500" y="1818375"/>
          <a:ext cx="3000000" cy="3000000"/>
        </p:xfrm>
        <a:graphic>
          <a:graphicData uri="http://schemas.openxmlformats.org/drawingml/2006/table">
            <a:tbl>
              <a:tblPr>
                <a:noFill/>
                <a:tableStyleId>{8FB67C6C-BE18-4EEE-B16B-D32161452BA9}</a:tableStyleId>
              </a:tblPr>
              <a:tblGrid>
                <a:gridCol w="1468750"/>
                <a:gridCol w="1468750"/>
                <a:gridCol w="1468750"/>
                <a:gridCol w="1468750"/>
              </a:tblGrid>
              <a:tr h="703800">
                <a:tc>
                  <a:txBody>
                    <a:bodyPr/>
                    <a:lstStyle/>
                    <a:p>
                      <a:pPr indent="0" lvl="0" marL="0" rtl="0" algn="ctr">
                        <a:spcBef>
                          <a:spcPts val="0"/>
                        </a:spcBef>
                        <a:spcAft>
                          <a:spcPts val="0"/>
                        </a:spcAft>
                        <a:buNone/>
                      </a:pPr>
                      <a:r>
                        <a:t/>
                      </a:r>
                      <a:endParaRPr sz="1600">
                        <a:solidFill>
                          <a:schemeClr val="lt1"/>
                        </a:solidFill>
                        <a:latin typeface="Fugaz One"/>
                        <a:ea typeface="Fugaz One"/>
                        <a:cs typeface="Fugaz One"/>
                        <a:sym typeface="Fugaz One"/>
                      </a:endParaRPr>
                    </a:p>
                  </a:txBody>
                  <a:tcPr marT="91425" marB="91425" marR="91425" marL="91425" anchor="ctr">
                    <a:lnL cap="flat" cmpd="sng" w="38100">
                      <a:solidFill>
                        <a:schemeClr val="dk1">
                          <a:alpha val="0"/>
                        </a:schemeClr>
                      </a:solidFill>
                      <a:prstDash val="solid"/>
                      <a:round/>
                      <a:headEnd len="sm" w="sm" type="none"/>
                      <a:tailEnd len="sm" w="sm" type="none"/>
                    </a:lnL>
                    <a:lnR cap="flat" cmpd="sng" w="38100">
                      <a:solidFill>
                        <a:schemeClr val="dk1">
                          <a:alpha val="0"/>
                        </a:schemeClr>
                      </a:solidFill>
                      <a:prstDash val="solid"/>
                      <a:round/>
                      <a:headEnd len="sm" w="sm" type="none"/>
                      <a:tailEnd len="sm" w="sm" type="none"/>
                    </a:lnR>
                    <a:lnT cap="flat" cmpd="sng" w="38100">
                      <a:solidFill>
                        <a:schemeClr val="dk1">
                          <a:alpha val="0"/>
                        </a:schemeClr>
                      </a:solidFill>
                      <a:prstDash val="solid"/>
                      <a:round/>
                      <a:headEnd len="sm" w="sm" type="none"/>
                      <a:tailEnd len="sm" w="sm" type="none"/>
                    </a:lnT>
                    <a:lnB cap="flat" cmpd="sng" w="38100">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lt1"/>
                          </a:solidFill>
                          <a:latin typeface="Fugaz One"/>
                          <a:ea typeface="Fugaz One"/>
                          <a:cs typeface="Fugaz One"/>
                          <a:sym typeface="Fugaz One"/>
                        </a:rPr>
                        <a:t>Mass</a:t>
                      </a:r>
                      <a:endParaRPr sz="1600">
                        <a:solidFill>
                          <a:schemeClr val="lt1"/>
                        </a:solidFill>
                        <a:latin typeface="Fugaz One"/>
                        <a:ea typeface="Fugaz One"/>
                        <a:cs typeface="Fugaz One"/>
                        <a:sym typeface="Fugaz One"/>
                      </a:endParaRPr>
                    </a:p>
                  </a:txBody>
                  <a:tcPr marT="91425" marB="91425" marR="91425" marL="91425" anchor="ctr">
                    <a:lnL cap="flat" cmpd="sng" w="38100">
                      <a:solidFill>
                        <a:schemeClr val="dk1">
                          <a:alpha val="0"/>
                        </a:schemeClr>
                      </a:solidFill>
                      <a:prstDash val="solid"/>
                      <a:round/>
                      <a:headEnd len="sm" w="sm" type="none"/>
                      <a:tailEnd len="sm" w="sm" type="none"/>
                    </a:lnL>
                    <a:lnR cap="flat" cmpd="sng" w="38100">
                      <a:solidFill>
                        <a:schemeClr val="dk1">
                          <a:alpha val="0"/>
                        </a:schemeClr>
                      </a:solidFill>
                      <a:prstDash val="solid"/>
                      <a:round/>
                      <a:headEnd len="sm" w="sm" type="none"/>
                      <a:tailEnd len="sm" w="sm" type="none"/>
                    </a:lnR>
                    <a:lnT cap="flat" cmpd="sng" w="38100">
                      <a:solidFill>
                        <a:schemeClr val="dk1">
                          <a:alpha val="0"/>
                        </a:schemeClr>
                      </a:solidFill>
                      <a:prstDash val="solid"/>
                      <a:round/>
                      <a:headEnd len="sm" w="sm" type="none"/>
                      <a:tailEnd len="sm" w="sm" type="none"/>
                    </a:lnT>
                    <a:lnB cap="flat" cmpd="sng" w="38100">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lt1"/>
                          </a:solidFill>
                          <a:latin typeface="Fugaz One"/>
                          <a:ea typeface="Fugaz One"/>
                          <a:cs typeface="Fugaz One"/>
                          <a:sym typeface="Fugaz One"/>
                        </a:rPr>
                        <a:t>Diameter</a:t>
                      </a:r>
                      <a:endParaRPr sz="1600">
                        <a:solidFill>
                          <a:schemeClr val="lt1"/>
                        </a:solidFill>
                        <a:latin typeface="Fugaz One"/>
                        <a:ea typeface="Fugaz One"/>
                        <a:cs typeface="Fugaz One"/>
                        <a:sym typeface="Fugaz One"/>
                      </a:endParaRPr>
                    </a:p>
                  </a:txBody>
                  <a:tcPr marT="91425" marB="91425" marR="91425" marL="91425" anchor="ctr">
                    <a:lnL cap="flat" cmpd="sng" w="38100">
                      <a:solidFill>
                        <a:schemeClr val="dk1">
                          <a:alpha val="0"/>
                        </a:schemeClr>
                      </a:solidFill>
                      <a:prstDash val="solid"/>
                      <a:round/>
                      <a:headEnd len="sm" w="sm" type="none"/>
                      <a:tailEnd len="sm" w="sm" type="none"/>
                    </a:lnL>
                    <a:lnR cap="flat" cmpd="sng" w="38100">
                      <a:solidFill>
                        <a:schemeClr val="dk1">
                          <a:alpha val="0"/>
                        </a:schemeClr>
                      </a:solidFill>
                      <a:prstDash val="solid"/>
                      <a:round/>
                      <a:headEnd len="sm" w="sm" type="none"/>
                      <a:tailEnd len="sm" w="sm" type="none"/>
                    </a:lnR>
                    <a:lnT cap="flat" cmpd="sng" w="38100">
                      <a:solidFill>
                        <a:schemeClr val="dk1">
                          <a:alpha val="0"/>
                        </a:schemeClr>
                      </a:solidFill>
                      <a:prstDash val="solid"/>
                      <a:round/>
                      <a:headEnd len="sm" w="sm" type="none"/>
                      <a:tailEnd len="sm" w="sm" type="none"/>
                    </a:lnT>
                    <a:lnB cap="flat" cmpd="sng" w="38100">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lt1"/>
                          </a:solidFill>
                          <a:latin typeface="Fugaz One"/>
                          <a:ea typeface="Fugaz One"/>
                          <a:cs typeface="Fugaz One"/>
                          <a:sym typeface="Fugaz One"/>
                        </a:rPr>
                        <a:t>Gravity</a:t>
                      </a:r>
                      <a:endParaRPr sz="1600">
                        <a:solidFill>
                          <a:schemeClr val="lt1"/>
                        </a:solidFill>
                        <a:latin typeface="Fugaz One"/>
                        <a:ea typeface="Fugaz One"/>
                        <a:cs typeface="Fugaz One"/>
                        <a:sym typeface="Fugaz One"/>
                      </a:endParaRPr>
                    </a:p>
                  </a:txBody>
                  <a:tcPr marT="91425" marB="91425" marR="91425" marL="91425" anchor="ctr">
                    <a:lnL cap="flat" cmpd="sng" w="38100">
                      <a:solidFill>
                        <a:schemeClr val="dk1">
                          <a:alpha val="0"/>
                        </a:schemeClr>
                      </a:solidFill>
                      <a:prstDash val="solid"/>
                      <a:round/>
                      <a:headEnd len="sm" w="sm" type="none"/>
                      <a:tailEnd len="sm" w="sm" type="none"/>
                    </a:lnL>
                    <a:lnR cap="flat" cmpd="sng" w="38100">
                      <a:solidFill>
                        <a:schemeClr val="dk1">
                          <a:alpha val="0"/>
                        </a:schemeClr>
                      </a:solidFill>
                      <a:prstDash val="solid"/>
                      <a:round/>
                      <a:headEnd len="sm" w="sm" type="none"/>
                      <a:tailEnd len="sm" w="sm" type="none"/>
                    </a:lnR>
                    <a:lnT cap="flat" cmpd="sng" w="38100">
                      <a:solidFill>
                        <a:schemeClr val="dk1">
                          <a:alpha val="0"/>
                        </a:schemeClr>
                      </a:solidFill>
                      <a:prstDash val="solid"/>
                      <a:round/>
                      <a:headEnd len="sm" w="sm" type="none"/>
                      <a:tailEnd len="sm" w="sm" type="none"/>
                    </a:lnT>
                    <a:lnB cap="flat" cmpd="sng" w="38100">
                      <a:solidFill>
                        <a:schemeClr val="dk1">
                          <a:alpha val="0"/>
                        </a:schemeClr>
                      </a:solidFill>
                      <a:prstDash val="solid"/>
                      <a:round/>
                      <a:headEnd len="sm" w="sm" type="none"/>
                      <a:tailEnd len="sm" w="sm" type="none"/>
                    </a:lnB>
                  </a:tcPr>
                </a:tc>
              </a:tr>
              <a:tr h="703800">
                <a:tc>
                  <a:txBody>
                    <a:bodyPr/>
                    <a:lstStyle/>
                    <a:p>
                      <a:pPr indent="0" lvl="0" marL="0" rtl="0" algn="ctr">
                        <a:spcBef>
                          <a:spcPts val="0"/>
                        </a:spcBef>
                        <a:spcAft>
                          <a:spcPts val="0"/>
                        </a:spcAft>
                        <a:buNone/>
                      </a:pPr>
                      <a:r>
                        <a:rPr lang="en" sz="1600">
                          <a:solidFill>
                            <a:schemeClr val="lt1"/>
                          </a:solidFill>
                          <a:latin typeface="Fugaz One"/>
                          <a:ea typeface="Fugaz One"/>
                          <a:cs typeface="Fugaz One"/>
                          <a:sym typeface="Fugaz One"/>
                        </a:rPr>
                        <a:t>Mercury</a:t>
                      </a:r>
                      <a:endParaRPr sz="1600">
                        <a:solidFill>
                          <a:schemeClr val="lt1"/>
                        </a:solidFill>
                        <a:latin typeface="Fugaz One"/>
                        <a:ea typeface="Fugaz One"/>
                        <a:cs typeface="Fugaz One"/>
                        <a:sym typeface="Fugaz One"/>
                      </a:endParaRPr>
                    </a:p>
                  </a:txBody>
                  <a:tcPr marT="91425" marB="91425" marR="91425" marL="91425" anchor="ctr">
                    <a:lnL cap="flat" cmpd="sng" w="38100">
                      <a:solidFill>
                        <a:schemeClr val="dk1">
                          <a:alpha val="0"/>
                        </a:schemeClr>
                      </a:solidFill>
                      <a:prstDash val="solid"/>
                      <a:round/>
                      <a:headEnd len="sm" w="sm" type="none"/>
                      <a:tailEnd len="sm" w="sm" type="none"/>
                    </a:lnL>
                    <a:lnR cap="flat" cmpd="sng" w="38100">
                      <a:solidFill>
                        <a:schemeClr val="dk1">
                          <a:alpha val="0"/>
                        </a:schemeClr>
                      </a:solidFill>
                      <a:prstDash val="solid"/>
                      <a:round/>
                      <a:headEnd len="sm" w="sm" type="none"/>
                      <a:tailEnd len="sm" w="sm" type="none"/>
                    </a:lnR>
                    <a:lnT cap="flat" cmpd="sng" w="38100">
                      <a:solidFill>
                        <a:schemeClr val="dk1">
                          <a:alpha val="0"/>
                        </a:schemeClr>
                      </a:solidFill>
                      <a:prstDash val="solid"/>
                      <a:round/>
                      <a:headEnd len="sm" w="sm" type="none"/>
                      <a:tailEnd len="sm" w="sm" type="none"/>
                    </a:lnT>
                    <a:lnB cap="flat" cmpd="sng" w="38100">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Open Sans"/>
                          <a:ea typeface="Open Sans"/>
                          <a:cs typeface="Open Sans"/>
                          <a:sym typeface="Open Sans"/>
                        </a:rPr>
                        <a:t>0.06</a:t>
                      </a:r>
                      <a:endParaRPr>
                        <a:solidFill>
                          <a:schemeClr val="lt1"/>
                        </a:solidFill>
                        <a:latin typeface="Open Sans"/>
                        <a:ea typeface="Open Sans"/>
                        <a:cs typeface="Open Sans"/>
                        <a:sym typeface="Open Sans"/>
                      </a:endParaRPr>
                    </a:p>
                  </a:txBody>
                  <a:tcPr marT="91425" marB="91425" marR="91425" marL="91425" anchor="ctr">
                    <a:lnL cap="flat" cmpd="sng" w="38100">
                      <a:solidFill>
                        <a:schemeClr val="dk1">
                          <a:alpha val="0"/>
                        </a:schemeClr>
                      </a:solidFill>
                      <a:prstDash val="solid"/>
                      <a:round/>
                      <a:headEnd len="sm" w="sm" type="none"/>
                      <a:tailEnd len="sm" w="sm" type="none"/>
                    </a:lnL>
                    <a:lnR cap="flat" cmpd="sng" w="38100">
                      <a:solidFill>
                        <a:schemeClr val="dk1">
                          <a:alpha val="0"/>
                        </a:schemeClr>
                      </a:solidFill>
                      <a:prstDash val="solid"/>
                      <a:round/>
                      <a:headEnd len="sm" w="sm" type="none"/>
                      <a:tailEnd len="sm" w="sm" type="none"/>
                    </a:lnR>
                    <a:lnT cap="flat" cmpd="sng" w="38100">
                      <a:solidFill>
                        <a:schemeClr val="dk1">
                          <a:alpha val="0"/>
                        </a:schemeClr>
                      </a:solidFill>
                      <a:prstDash val="solid"/>
                      <a:round/>
                      <a:headEnd len="sm" w="sm" type="none"/>
                      <a:tailEnd len="sm" w="sm" type="none"/>
                    </a:lnT>
                    <a:lnB cap="flat" cmpd="sng" w="1905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Open Sans"/>
                          <a:ea typeface="Open Sans"/>
                          <a:cs typeface="Open Sans"/>
                          <a:sym typeface="Open Sans"/>
                        </a:rPr>
                        <a:t>0.38</a:t>
                      </a:r>
                      <a:endParaRPr>
                        <a:solidFill>
                          <a:schemeClr val="lt1"/>
                        </a:solidFill>
                        <a:latin typeface="Open Sans"/>
                        <a:ea typeface="Open Sans"/>
                        <a:cs typeface="Open Sans"/>
                        <a:sym typeface="Open Sans"/>
                      </a:endParaRPr>
                    </a:p>
                  </a:txBody>
                  <a:tcPr marT="91425" marB="91425" marR="91425" marL="91425" anchor="ctr">
                    <a:lnL cap="flat" cmpd="sng" w="38100">
                      <a:solidFill>
                        <a:schemeClr val="dk1">
                          <a:alpha val="0"/>
                        </a:schemeClr>
                      </a:solidFill>
                      <a:prstDash val="solid"/>
                      <a:round/>
                      <a:headEnd len="sm" w="sm" type="none"/>
                      <a:tailEnd len="sm" w="sm" type="none"/>
                    </a:lnL>
                    <a:lnR cap="flat" cmpd="sng" w="38100">
                      <a:solidFill>
                        <a:schemeClr val="dk1">
                          <a:alpha val="0"/>
                        </a:schemeClr>
                      </a:solidFill>
                      <a:prstDash val="solid"/>
                      <a:round/>
                      <a:headEnd len="sm" w="sm" type="none"/>
                      <a:tailEnd len="sm" w="sm" type="none"/>
                    </a:lnR>
                    <a:lnT cap="flat" cmpd="sng" w="38100">
                      <a:solidFill>
                        <a:schemeClr val="dk1">
                          <a:alpha val="0"/>
                        </a:schemeClr>
                      </a:solidFill>
                      <a:prstDash val="solid"/>
                      <a:round/>
                      <a:headEnd len="sm" w="sm" type="none"/>
                      <a:tailEnd len="sm" w="sm" type="none"/>
                    </a:lnT>
                    <a:lnB cap="flat" cmpd="sng" w="1905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Open Sans"/>
                          <a:ea typeface="Open Sans"/>
                          <a:cs typeface="Open Sans"/>
                          <a:sym typeface="Open Sans"/>
                        </a:rPr>
                        <a:t>0.38</a:t>
                      </a:r>
                      <a:endParaRPr>
                        <a:solidFill>
                          <a:schemeClr val="lt1"/>
                        </a:solidFill>
                        <a:latin typeface="Open Sans"/>
                        <a:ea typeface="Open Sans"/>
                        <a:cs typeface="Open Sans"/>
                        <a:sym typeface="Open Sans"/>
                      </a:endParaRPr>
                    </a:p>
                  </a:txBody>
                  <a:tcPr marT="91425" marB="91425" marR="91425" marL="91425" anchor="ctr">
                    <a:lnL cap="flat" cmpd="sng" w="38100">
                      <a:solidFill>
                        <a:schemeClr val="dk1">
                          <a:alpha val="0"/>
                        </a:schemeClr>
                      </a:solidFill>
                      <a:prstDash val="solid"/>
                      <a:round/>
                      <a:headEnd len="sm" w="sm" type="none"/>
                      <a:tailEnd len="sm" w="sm" type="none"/>
                    </a:lnL>
                    <a:lnR cap="flat" cmpd="sng" w="38100">
                      <a:solidFill>
                        <a:schemeClr val="dk1">
                          <a:alpha val="0"/>
                        </a:schemeClr>
                      </a:solidFill>
                      <a:prstDash val="solid"/>
                      <a:round/>
                      <a:headEnd len="sm" w="sm" type="none"/>
                      <a:tailEnd len="sm" w="sm" type="none"/>
                    </a:lnR>
                    <a:lnT cap="flat" cmpd="sng" w="38100">
                      <a:solidFill>
                        <a:schemeClr val="dk1">
                          <a:alpha val="0"/>
                        </a:schemeClr>
                      </a:solidFill>
                      <a:prstDash val="solid"/>
                      <a:round/>
                      <a:headEnd len="sm" w="sm" type="none"/>
                      <a:tailEnd len="sm" w="sm" type="none"/>
                    </a:lnT>
                    <a:lnB cap="flat" cmpd="sng" w="19050">
                      <a:solidFill>
                        <a:schemeClr val="lt1"/>
                      </a:solidFill>
                      <a:prstDash val="solid"/>
                      <a:round/>
                      <a:headEnd len="sm" w="sm" type="none"/>
                      <a:tailEnd len="sm" w="sm" type="none"/>
                    </a:lnB>
                  </a:tcPr>
                </a:tc>
              </a:tr>
              <a:tr h="703800">
                <a:tc>
                  <a:txBody>
                    <a:bodyPr/>
                    <a:lstStyle/>
                    <a:p>
                      <a:pPr indent="0" lvl="0" marL="0" rtl="0" algn="ctr">
                        <a:spcBef>
                          <a:spcPts val="0"/>
                        </a:spcBef>
                        <a:spcAft>
                          <a:spcPts val="0"/>
                        </a:spcAft>
                        <a:buNone/>
                      </a:pPr>
                      <a:r>
                        <a:rPr lang="en" sz="1600">
                          <a:solidFill>
                            <a:schemeClr val="lt1"/>
                          </a:solidFill>
                          <a:latin typeface="Fugaz One"/>
                          <a:ea typeface="Fugaz One"/>
                          <a:cs typeface="Fugaz One"/>
                          <a:sym typeface="Fugaz One"/>
                        </a:rPr>
                        <a:t>Venus</a:t>
                      </a:r>
                      <a:endParaRPr sz="1600">
                        <a:solidFill>
                          <a:schemeClr val="lt1"/>
                        </a:solidFill>
                        <a:latin typeface="Fugaz One"/>
                        <a:ea typeface="Fugaz One"/>
                        <a:cs typeface="Fugaz One"/>
                        <a:sym typeface="Fugaz One"/>
                      </a:endParaRPr>
                    </a:p>
                  </a:txBody>
                  <a:tcPr marT="91425" marB="91425" marR="91425" marL="91425" anchor="ctr">
                    <a:lnL cap="flat" cmpd="sng" w="38100">
                      <a:solidFill>
                        <a:schemeClr val="dk1">
                          <a:alpha val="0"/>
                        </a:schemeClr>
                      </a:solidFill>
                      <a:prstDash val="solid"/>
                      <a:round/>
                      <a:headEnd len="sm" w="sm" type="none"/>
                      <a:tailEnd len="sm" w="sm" type="none"/>
                    </a:lnL>
                    <a:lnR cap="flat" cmpd="sng" w="38100">
                      <a:solidFill>
                        <a:schemeClr val="dk1">
                          <a:alpha val="0"/>
                        </a:schemeClr>
                      </a:solidFill>
                      <a:prstDash val="solid"/>
                      <a:round/>
                      <a:headEnd len="sm" w="sm" type="none"/>
                      <a:tailEnd len="sm" w="sm" type="none"/>
                    </a:lnR>
                    <a:lnT cap="flat" cmpd="sng" w="38100">
                      <a:solidFill>
                        <a:schemeClr val="dk1">
                          <a:alpha val="0"/>
                        </a:schemeClr>
                      </a:solidFill>
                      <a:prstDash val="solid"/>
                      <a:round/>
                      <a:headEnd len="sm" w="sm" type="none"/>
                      <a:tailEnd len="sm" w="sm" type="none"/>
                    </a:lnT>
                    <a:lnB cap="flat" cmpd="sng" w="38100">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Open Sans"/>
                          <a:ea typeface="Open Sans"/>
                          <a:cs typeface="Open Sans"/>
                          <a:sym typeface="Open Sans"/>
                        </a:rPr>
                        <a:t>0.11</a:t>
                      </a:r>
                      <a:endParaRPr>
                        <a:solidFill>
                          <a:schemeClr val="lt1"/>
                        </a:solidFill>
                        <a:latin typeface="Open Sans"/>
                        <a:ea typeface="Open Sans"/>
                        <a:cs typeface="Open Sans"/>
                        <a:sym typeface="Open Sans"/>
                      </a:endParaRPr>
                    </a:p>
                  </a:txBody>
                  <a:tcPr marT="91425" marB="91425" marR="91425" marL="91425" anchor="ctr">
                    <a:lnL cap="flat" cmpd="sng" w="38100">
                      <a:solidFill>
                        <a:schemeClr val="dk1">
                          <a:alpha val="0"/>
                        </a:schemeClr>
                      </a:solidFill>
                      <a:prstDash val="solid"/>
                      <a:round/>
                      <a:headEnd len="sm" w="sm" type="none"/>
                      <a:tailEnd len="sm" w="sm" type="none"/>
                    </a:lnL>
                    <a:lnR cap="flat" cmpd="sng" w="38100">
                      <a:solidFill>
                        <a:schemeClr val="dk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38100">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Open Sans"/>
                          <a:ea typeface="Open Sans"/>
                          <a:cs typeface="Open Sans"/>
                          <a:sym typeface="Open Sans"/>
                        </a:rPr>
                        <a:t>0.53</a:t>
                      </a:r>
                      <a:endParaRPr>
                        <a:solidFill>
                          <a:schemeClr val="lt1"/>
                        </a:solidFill>
                        <a:latin typeface="Open Sans"/>
                        <a:ea typeface="Open Sans"/>
                        <a:cs typeface="Open Sans"/>
                        <a:sym typeface="Open Sans"/>
                      </a:endParaRPr>
                    </a:p>
                  </a:txBody>
                  <a:tcPr marT="91425" marB="91425" marR="91425" marL="91425" anchor="ctr">
                    <a:lnL cap="flat" cmpd="sng" w="38100">
                      <a:solidFill>
                        <a:schemeClr val="dk1">
                          <a:alpha val="0"/>
                        </a:schemeClr>
                      </a:solidFill>
                      <a:prstDash val="solid"/>
                      <a:round/>
                      <a:headEnd len="sm" w="sm" type="none"/>
                      <a:tailEnd len="sm" w="sm" type="none"/>
                    </a:lnL>
                    <a:lnR cap="flat" cmpd="sng" w="38100">
                      <a:solidFill>
                        <a:schemeClr val="dk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38100">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Open Sans"/>
                          <a:ea typeface="Open Sans"/>
                          <a:cs typeface="Open Sans"/>
                          <a:sym typeface="Open Sans"/>
                        </a:rPr>
                        <a:t>0.38</a:t>
                      </a:r>
                      <a:endParaRPr>
                        <a:solidFill>
                          <a:schemeClr val="lt1"/>
                        </a:solidFill>
                        <a:latin typeface="Open Sans"/>
                        <a:ea typeface="Open Sans"/>
                        <a:cs typeface="Open Sans"/>
                        <a:sym typeface="Open Sans"/>
                      </a:endParaRPr>
                    </a:p>
                  </a:txBody>
                  <a:tcPr marT="91425" marB="91425" marR="91425" marL="91425" anchor="ctr">
                    <a:lnL cap="flat" cmpd="sng" w="38100">
                      <a:solidFill>
                        <a:schemeClr val="dk1">
                          <a:alpha val="0"/>
                        </a:schemeClr>
                      </a:solidFill>
                      <a:prstDash val="solid"/>
                      <a:round/>
                      <a:headEnd len="sm" w="sm" type="none"/>
                      <a:tailEnd len="sm" w="sm" type="none"/>
                    </a:lnL>
                    <a:lnR cap="flat" cmpd="sng" w="38100">
                      <a:solidFill>
                        <a:schemeClr val="dk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38100">
                      <a:solidFill>
                        <a:schemeClr val="dk1">
                          <a:alpha val="0"/>
                        </a:schemeClr>
                      </a:solidFill>
                      <a:prstDash val="solid"/>
                      <a:round/>
                      <a:headEnd len="sm" w="sm" type="none"/>
                      <a:tailEnd len="sm" w="sm" type="none"/>
                    </a:lnB>
                  </a:tcPr>
                </a:tc>
              </a:tr>
            </a:tbl>
          </a:graphicData>
        </a:graphic>
      </p:graphicFrame>
      <p:sp>
        <p:nvSpPr>
          <p:cNvPr id="2449" name="Google Shape;2449;p60"/>
          <p:cNvSpPr/>
          <p:nvPr/>
        </p:nvSpPr>
        <p:spPr>
          <a:xfrm>
            <a:off x="751525" y="715175"/>
            <a:ext cx="184800" cy="1848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0"/>
          <p:cNvSpPr/>
          <p:nvPr/>
        </p:nvSpPr>
        <p:spPr>
          <a:xfrm rot="5400000">
            <a:off x="111575" y="2496825"/>
            <a:ext cx="689525" cy="149850"/>
          </a:xfrm>
          <a:custGeom>
            <a:rect b="b" l="l" r="r" t="t"/>
            <a:pathLst>
              <a:path extrusionOk="0" h="5994" w="27581">
                <a:moveTo>
                  <a:pt x="3462" y="0"/>
                </a:moveTo>
                <a:lnTo>
                  <a:pt x="1" y="5993"/>
                </a:lnTo>
                <a:lnTo>
                  <a:pt x="27580" y="5993"/>
                </a:lnTo>
                <a:lnTo>
                  <a:pt x="24121" y="0"/>
                </a:lnTo>
                <a:lnTo>
                  <a:pt x="20676" y="5964"/>
                </a:lnTo>
                <a:lnTo>
                  <a:pt x="17233" y="0"/>
                </a:lnTo>
                <a:lnTo>
                  <a:pt x="13790" y="5964"/>
                </a:lnTo>
                <a:lnTo>
                  <a:pt x="10348" y="0"/>
                </a:lnTo>
                <a:lnTo>
                  <a:pt x="6905" y="5964"/>
                </a:lnTo>
                <a:lnTo>
                  <a:pt x="34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68" name="Shape 2068"/>
        <p:cNvGrpSpPr/>
        <p:nvPr/>
      </p:nvGrpSpPr>
      <p:grpSpPr>
        <a:xfrm>
          <a:off x="0" y="0"/>
          <a:ext cx="0" cy="0"/>
          <a:chOff x="0" y="0"/>
          <a:chExt cx="0" cy="0"/>
        </a:xfrm>
      </p:grpSpPr>
      <p:sp>
        <p:nvSpPr>
          <p:cNvPr id="2069" name="Google Shape;2069;p43"/>
          <p:cNvSpPr txBox="1"/>
          <p:nvPr>
            <p:ph type="title"/>
          </p:nvPr>
        </p:nvSpPr>
        <p:spPr>
          <a:xfrm>
            <a:off x="993600" y="521225"/>
            <a:ext cx="80673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sp>
        <p:nvSpPr>
          <p:cNvPr id="2070" name="Google Shape;2070;p43"/>
          <p:cNvSpPr txBox="1"/>
          <p:nvPr>
            <p:ph idx="1" type="body"/>
          </p:nvPr>
        </p:nvSpPr>
        <p:spPr>
          <a:xfrm>
            <a:off x="795300" y="1093925"/>
            <a:ext cx="7553400" cy="3255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rPr>
              <a:t>Here’s what you’ll find in this </a:t>
            </a:r>
            <a:r>
              <a:rPr b="1" lang="en">
                <a:solidFill>
                  <a:schemeClr val="lt1"/>
                </a:solidFill>
                <a:uFill>
                  <a:noFill/>
                </a:uFill>
                <a:hlinkClick r:id="rId3">
                  <a:extLst>
                    <a:ext uri="{A12FA001-AC4F-418D-AE19-62706E023703}">
                      <ahyp:hlinkClr val="tx"/>
                    </a:ext>
                  </a:extLst>
                </a:hlinkClick>
              </a:rPr>
              <a:t>Slidesgo</a:t>
            </a:r>
            <a:r>
              <a:rPr b="1" lang="en">
                <a:solidFill>
                  <a:schemeClr val="lt1"/>
                </a:solidFill>
              </a:rPr>
              <a:t> </a:t>
            </a:r>
            <a:r>
              <a:rPr lang="en">
                <a:solidFill>
                  <a:schemeClr val="lt1"/>
                </a:solidFill>
              </a:rPr>
              <a:t>template: </a:t>
            </a:r>
            <a:endParaRPr>
              <a:solidFill>
                <a:schemeClr val="lt1"/>
              </a:solidFill>
            </a:endParaRPr>
          </a:p>
          <a:p>
            <a:pPr indent="-304800" lvl="0" marL="457200" rtl="0" algn="l">
              <a:spcBef>
                <a:spcPts val="1600"/>
              </a:spcBef>
              <a:spcAft>
                <a:spcPts val="0"/>
              </a:spcAft>
              <a:buClr>
                <a:schemeClr val="accent3"/>
              </a:buClr>
              <a:buSzPts val="1200"/>
              <a:buFont typeface="Fugaz One"/>
              <a:buAutoNum type="arabicPeriod"/>
            </a:pPr>
            <a:r>
              <a:rPr lang="en">
                <a:solidFill>
                  <a:schemeClr val="lt1"/>
                </a:solidFill>
              </a:rPr>
              <a:t>A slide structure based on a multi-purpose presentation, which you can easily adapt to your needs. For more info on how to edit the template, please visit </a:t>
            </a:r>
            <a:r>
              <a:rPr b="1" lang="en">
                <a:solidFill>
                  <a:schemeClr val="lt1"/>
                </a:solidFill>
                <a:uFill>
                  <a:noFill/>
                </a:uFill>
                <a:hlinkClick r:id="rId4">
                  <a:extLst>
                    <a:ext uri="{A12FA001-AC4F-418D-AE19-62706E023703}">
                      <ahyp:hlinkClr val="tx"/>
                    </a:ext>
                  </a:extLst>
                </a:hlinkClick>
              </a:rPr>
              <a:t>Slidesgo School</a:t>
            </a:r>
            <a:r>
              <a:rPr lang="en">
                <a:solidFill>
                  <a:schemeClr val="lt1"/>
                </a:solidFill>
              </a:rPr>
              <a:t> or read our </a:t>
            </a:r>
            <a:r>
              <a:rPr b="1" lang="en">
                <a:solidFill>
                  <a:schemeClr val="lt1"/>
                </a:solidFill>
                <a:uFill>
                  <a:noFill/>
                </a:uFill>
                <a:hlinkClick r:id="rId5">
                  <a:extLst>
                    <a:ext uri="{A12FA001-AC4F-418D-AE19-62706E023703}">
                      <ahyp:hlinkClr val="tx"/>
                    </a:ext>
                  </a:extLst>
                </a:hlinkClick>
              </a:rPr>
              <a:t>FAQs</a:t>
            </a:r>
            <a:r>
              <a:rPr lang="en">
                <a:solidFill>
                  <a:schemeClr val="lt1"/>
                </a:solidFill>
              </a:rPr>
              <a:t>.</a:t>
            </a:r>
            <a:endParaRPr>
              <a:solidFill>
                <a:schemeClr val="lt1"/>
              </a:solidFill>
            </a:endParaRPr>
          </a:p>
          <a:p>
            <a:pPr indent="-304800" lvl="0" marL="457200" rtl="0" algn="l">
              <a:spcBef>
                <a:spcPts val="0"/>
              </a:spcBef>
              <a:spcAft>
                <a:spcPts val="0"/>
              </a:spcAft>
              <a:buClr>
                <a:schemeClr val="accent3"/>
              </a:buClr>
              <a:buSzPts val="1200"/>
              <a:buFont typeface="Fugaz One"/>
              <a:buAutoNum type="arabicPeriod"/>
            </a:pPr>
            <a:r>
              <a:rPr lang="en">
                <a:solidFill>
                  <a:schemeClr val="lt1"/>
                </a:solidFill>
              </a:rPr>
              <a:t>An assortment of illustrations that are suitable for use in the presentation can be found in the </a:t>
            </a:r>
            <a:r>
              <a:rPr b="1" lang="en">
                <a:solidFill>
                  <a:schemeClr val="lt1"/>
                </a:solidFill>
              </a:rPr>
              <a:t>a</a:t>
            </a:r>
            <a:r>
              <a:rPr b="1" lang="en">
                <a:solidFill>
                  <a:schemeClr val="lt1"/>
                </a:solidFill>
                <a:uFill>
                  <a:noFill/>
                </a:uFill>
                <a:hlinkClick action="ppaction://hlinksldjump" r:id="rId6">
                  <a:extLst>
                    <a:ext uri="{A12FA001-AC4F-418D-AE19-62706E023703}">
                      <ahyp:hlinkClr val="tx"/>
                    </a:ext>
                  </a:extLst>
                </a:hlinkClick>
              </a:rPr>
              <a:t>lternative resources</a:t>
            </a:r>
            <a:r>
              <a:rPr lang="en">
                <a:solidFill>
                  <a:schemeClr val="lt1"/>
                </a:solidFill>
              </a:rPr>
              <a:t> slide.</a:t>
            </a:r>
            <a:endParaRPr>
              <a:solidFill>
                <a:schemeClr val="lt1"/>
              </a:solidFill>
            </a:endParaRPr>
          </a:p>
          <a:p>
            <a:pPr indent="-304800" lvl="0" marL="457200" rtl="0" algn="l">
              <a:spcBef>
                <a:spcPts val="0"/>
              </a:spcBef>
              <a:spcAft>
                <a:spcPts val="0"/>
              </a:spcAft>
              <a:buClr>
                <a:schemeClr val="accent3"/>
              </a:buClr>
              <a:buSzPts val="1200"/>
              <a:buFont typeface="Fugaz One"/>
              <a:buAutoNum type="arabicPeriod"/>
            </a:pPr>
            <a:r>
              <a:rPr lang="en">
                <a:solidFill>
                  <a:schemeClr val="lt1"/>
                </a:solidFill>
              </a:rPr>
              <a:t>A </a:t>
            </a:r>
            <a:r>
              <a:rPr b="1" lang="en">
                <a:solidFill>
                  <a:schemeClr val="lt1"/>
                </a:solidFill>
                <a:uFill>
                  <a:noFill/>
                </a:uFill>
                <a:hlinkClick action="ppaction://hlinksldjump" r:id="rId7">
                  <a:extLst>
                    <a:ext uri="{A12FA001-AC4F-418D-AE19-62706E023703}">
                      <ahyp:hlinkClr val="tx"/>
                    </a:ext>
                  </a:extLst>
                </a:hlinkClick>
              </a:rPr>
              <a:t>thanks</a:t>
            </a:r>
            <a:r>
              <a:rPr lang="en">
                <a:solidFill>
                  <a:schemeClr val="lt1"/>
                </a:solidFill>
                <a:uFill>
                  <a:noFill/>
                </a:uFill>
                <a:hlinkClick action="ppaction://hlinksldjump" r:id="rId8">
                  <a:extLst>
                    <a:ext uri="{A12FA001-AC4F-418D-AE19-62706E023703}">
                      <ahyp:hlinkClr val="tx"/>
                    </a:ext>
                  </a:extLst>
                </a:hlinkClick>
              </a:rPr>
              <a:t> </a:t>
            </a:r>
            <a:r>
              <a:rPr lang="en">
                <a:solidFill>
                  <a:schemeClr val="lt1"/>
                </a:solidFill>
              </a:rPr>
              <a:t>slide, which you must keep so that proper credits for our design are given.</a:t>
            </a:r>
            <a:endParaRPr>
              <a:solidFill>
                <a:schemeClr val="lt1"/>
              </a:solidFill>
            </a:endParaRPr>
          </a:p>
          <a:p>
            <a:pPr indent="-304800" lvl="0" marL="457200" rtl="0" algn="l">
              <a:spcBef>
                <a:spcPts val="0"/>
              </a:spcBef>
              <a:spcAft>
                <a:spcPts val="0"/>
              </a:spcAft>
              <a:buClr>
                <a:schemeClr val="accent3"/>
              </a:buClr>
              <a:buSzPts val="1200"/>
              <a:buFont typeface="Fugaz One"/>
              <a:buAutoNum type="arabicPeriod"/>
            </a:pPr>
            <a:r>
              <a:rPr lang="en">
                <a:solidFill>
                  <a:schemeClr val="lt1"/>
                </a:solidFill>
              </a:rPr>
              <a:t>A </a:t>
            </a:r>
            <a:r>
              <a:rPr b="1" lang="en">
                <a:solidFill>
                  <a:schemeClr val="lt1"/>
                </a:solidFill>
                <a:uFill>
                  <a:noFill/>
                </a:uFill>
                <a:hlinkClick action="ppaction://hlinksldjump" r:id="rId9">
                  <a:extLst>
                    <a:ext uri="{A12FA001-AC4F-418D-AE19-62706E023703}">
                      <ahyp:hlinkClr val="tx"/>
                    </a:ext>
                  </a:extLst>
                </a:hlinkClick>
              </a:rPr>
              <a:t>resources</a:t>
            </a:r>
            <a:r>
              <a:rPr lang="en">
                <a:solidFill>
                  <a:schemeClr val="lt1"/>
                </a:solidFill>
                <a:uFill>
                  <a:noFill/>
                </a:uFill>
                <a:hlinkClick action="ppaction://hlinksldjump" r:id="rId10">
                  <a:extLst>
                    <a:ext uri="{A12FA001-AC4F-418D-AE19-62706E023703}">
                      <ahyp:hlinkClr val="tx"/>
                    </a:ext>
                  </a:extLst>
                </a:hlinkClick>
              </a:rPr>
              <a:t> </a:t>
            </a:r>
            <a:r>
              <a:rPr lang="en">
                <a:solidFill>
                  <a:schemeClr val="lt1"/>
                </a:solidFill>
              </a:rPr>
              <a:t>slide, where you’ll find links to all the elements used in the template.</a:t>
            </a:r>
            <a:endParaRPr>
              <a:solidFill>
                <a:schemeClr val="lt1"/>
              </a:solidFill>
            </a:endParaRPr>
          </a:p>
          <a:p>
            <a:pPr indent="-304800" lvl="0" marL="457200" rtl="0" algn="l">
              <a:spcBef>
                <a:spcPts val="0"/>
              </a:spcBef>
              <a:spcAft>
                <a:spcPts val="0"/>
              </a:spcAft>
              <a:buClr>
                <a:schemeClr val="accent3"/>
              </a:buClr>
              <a:buSzPts val="1200"/>
              <a:buFont typeface="Fugaz One"/>
              <a:buAutoNum type="arabicPeriod"/>
            </a:pPr>
            <a:r>
              <a:rPr b="1" lang="en">
                <a:solidFill>
                  <a:schemeClr val="lt1"/>
                </a:solidFill>
                <a:uFill>
                  <a:noFill/>
                </a:uFill>
                <a:hlinkClick action="ppaction://hlinksldjump" r:id="rId11">
                  <a:extLst>
                    <a:ext uri="{A12FA001-AC4F-418D-AE19-62706E023703}">
                      <ahyp:hlinkClr val="tx"/>
                    </a:ext>
                  </a:extLst>
                </a:hlinkClick>
              </a:rPr>
              <a:t>Instructions for use</a:t>
            </a:r>
            <a:r>
              <a:rPr lang="en">
                <a:solidFill>
                  <a:schemeClr val="lt1"/>
                </a:solidFill>
              </a:rPr>
              <a:t>.</a:t>
            </a:r>
            <a:endParaRPr>
              <a:solidFill>
                <a:schemeClr val="lt1"/>
              </a:solidFill>
            </a:endParaRPr>
          </a:p>
          <a:p>
            <a:pPr indent="-304800" lvl="0" marL="457200" rtl="0" algn="l">
              <a:spcBef>
                <a:spcPts val="0"/>
              </a:spcBef>
              <a:spcAft>
                <a:spcPts val="0"/>
              </a:spcAft>
              <a:buClr>
                <a:schemeClr val="accent3"/>
              </a:buClr>
              <a:buSzPts val="1200"/>
              <a:buFont typeface="Fugaz One"/>
              <a:buAutoNum type="arabicPeriod"/>
            </a:pPr>
            <a:r>
              <a:rPr lang="en">
                <a:solidFill>
                  <a:schemeClr val="lt1"/>
                </a:solidFill>
              </a:rPr>
              <a:t>Final slides with:</a:t>
            </a:r>
            <a:endParaRPr>
              <a:solidFill>
                <a:schemeClr val="lt1"/>
              </a:solidFill>
            </a:endParaRPr>
          </a:p>
          <a:p>
            <a:pPr indent="-304800" lvl="0" marL="914400" rtl="0" algn="l">
              <a:spcBef>
                <a:spcPts val="0"/>
              </a:spcBef>
              <a:spcAft>
                <a:spcPts val="0"/>
              </a:spcAft>
              <a:buClr>
                <a:schemeClr val="accent2"/>
              </a:buClr>
              <a:buSzPts val="1200"/>
              <a:buFont typeface="Fugaz One"/>
              <a:buChar char="●"/>
            </a:pPr>
            <a:r>
              <a:rPr lang="en">
                <a:solidFill>
                  <a:schemeClr val="lt1"/>
                </a:solidFill>
              </a:rPr>
              <a:t>The</a:t>
            </a:r>
            <a:r>
              <a:rPr lang="en">
                <a:solidFill>
                  <a:schemeClr val="lt1"/>
                </a:solidFill>
                <a:uFill>
                  <a:noFill/>
                </a:uFill>
                <a:hlinkClick action="ppaction://hlinksldjump" r:id="rId12">
                  <a:extLst>
                    <a:ext uri="{A12FA001-AC4F-418D-AE19-62706E023703}">
                      <ahyp:hlinkClr val="tx"/>
                    </a:ext>
                  </a:extLst>
                </a:hlinkClick>
              </a:rPr>
              <a:t> </a:t>
            </a:r>
            <a:r>
              <a:rPr b="1" lang="en">
                <a:solidFill>
                  <a:schemeClr val="lt1"/>
                </a:solidFill>
                <a:uFill>
                  <a:noFill/>
                </a:uFill>
                <a:hlinkClick action="ppaction://hlinksldjump" r:id="rId13">
                  <a:extLst>
                    <a:ext uri="{A12FA001-AC4F-418D-AE19-62706E023703}">
                      <ahyp:hlinkClr val="tx"/>
                    </a:ext>
                  </a:extLst>
                </a:hlinkClick>
              </a:rPr>
              <a:t>fonts and colors</a:t>
            </a:r>
            <a:r>
              <a:rPr lang="en">
                <a:solidFill>
                  <a:schemeClr val="lt1"/>
                </a:solidFill>
              </a:rPr>
              <a:t> used in the template.</a:t>
            </a:r>
            <a:endParaRPr>
              <a:solidFill>
                <a:schemeClr val="lt1"/>
              </a:solidFill>
            </a:endParaRPr>
          </a:p>
          <a:p>
            <a:pPr indent="-304800" lvl="0" marL="914400" rtl="0" algn="l">
              <a:spcBef>
                <a:spcPts val="0"/>
              </a:spcBef>
              <a:spcAft>
                <a:spcPts val="0"/>
              </a:spcAft>
              <a:buClr>
                <a:schemeClr val="accent2"/>
              </a:buClr>
              <a:buSzPts val="1200"/>
              <a:buFont typeface="Fugaz One"/>
              <a:buChar char="●"/>
            </a:pPr>
            <a:r>
              <a:rPr lang="en">
                <a:solidFill>
                  <a:schemeClr val="lt1"/>
                </a:solidFill>
              </a:rPr>
              <a:t>A selection of </a:t>
            </a:r>
            <a:r>
              <a:rPr b="1" lang="en">
                <a:solidFill>
                  <a:schemeClr val="lt1"/>
                </a:solidFill>
                <a:uFill>
                  <a:noFill/>
                </a:uFill>
                <a:hlinkClick action="ppaction://hlinksldjump" r:id="rId14">
                  <a:extLst>
                    <a:ext uri="{A12FA001-AC4F-418D-AE19-62706E023703}">
                      <ahyp:hlinkClr val="tx"/>
                    </a:ext>
                  </a:extLst>
                </a:hlinkClick>
              </a:rPr>
              <a:t>illustrations</a:t>
            </a:r>
            <a:r>
              <a:rPr lang="en">
                <a:solidFill>
                  <a:schemeClr val="lt1"/>
                </a:solidFill>
              </a:rPr>
              <a:t>. You can also customize and animate them as you wish with the online editor. Visit </a:t>
            </a:r>
            <a:r>
              <a:rPr b="1" lang="en">
                <a:solidFill>
                  <a:schemeClr val="lt1"/>
                </a:solidFill>
                <a:uFill>
                  <a:noFill/>
                </a:uFill>
                <a:hlinkClick r:id="rId15">
                  <a:extLst>
                    <a:ext uri="{A12FA001-AC4F-418D-AE19-62706E023703}">
                      <ahyp:hlinkClr val="tx"/>
                    </a:ext>
                  </a:extLst>
                </a:hlinkClick>
              </a:rPr>
              <a:t>Stories by Freepik</a:t>
            </a:r>
            <a:r>
              <a:rPr lang="en">
                <a:solidFill>
                  <a:schemeClr val="lt1"/>
                </a:solidFill>
              </a:rPr>
              <a:t> to find more. </a:t>
            </a:r>
            <a:endParaRPr>
              <a:solidFill>
                <a:schemeClr val="lt1"/>
              </a:solidFill>
            </a:endParaRPr>
          </a:p>
          <a:p>
            <a:pPr indent="-304800" lvl="0" marL="914400" rtl="0" algn="l">
              <a:spcBef>
                <a:spcPts val="0"/>
              </a:spcBef>
              <a:spcAft>
                <a:spcPts val="0"/>
              </a:spcAft>
              <a:buClr>
                <a:schemeClr val="accent2"/>
              </a:buClr>
              <a:buSzPts val="1200"/>
              <a:buFont typeface="Fugaz One"/>
              <a:buChar char="●"/>
            </a:pPr>
            <a:r>
              <a:rPr lang="en">
                <a:solidFill>
                  <a:schemeClr val="lt1"/>
                </a:solidFill>
              </a:rPr>
              <a:t>More</a:t>
            </a:r>
            <a:r>
              <a:rPr lang="en">
                <a:solidFill>
                  <a:schemeClr val="lt1"/>
                </a:solidFill>
                <a:uFill>
                  <a:noFill/>
                </a:uFill>
                <a:hlinkClick action="ppaction://hlinksldjump" r:id="rId16">
                  <a:extLst>
                    <a:ext uri="{A12FA001-AC4F-418D-AE19-62706E023703}">
                      <ahyp:hlinkClr val="tx"/>
                    </a:ext>
                  </a:extLst>
                </a:hlinkClick>
              </a:rPr>
              <a:t> </a:t>
            </a:r>
            <a:r>
              <a:rPr b="1" lang="en">
                <a:solidFill>
                  <a:schemeClr val="lt1"/>
                </a:solidFill>
                <a:uFill>
                  <a:noFill/>
                </a:uFill>
                <a:hlinkClick action="ppaction://hlinksldjump" r:id="rId17">
                  <a:extLst>
                    <a:ext uri="{A12FA001-AC4F-418D-AE19-62706E023703}">
                      <ahyp:hlinkClr val="tx"/>
                    </a:ext>
                  </a:extLst>
                </a:hlinkClick>
              </a:rPr>
              <a:t>infographic resources</a:t>
            </a:r>
            <a:r>
              <a:rPr lang="en">
                <a:solidFill>
                  <a:schemeClr val="lt1"/>
                </a:solidFill>
              </a:rPr>
              <a:t>, whose size and color can be edited. </a:t>
            </a:r>
            <a:endParaRPr>
              <a:solidFill>
                <a:schemeClr val="lt1"/>
              </a:solidFill>
            </a:endParaRPr>
          </a:p>
          <a:p>
            <a:pPr indent="-304800" lvl="0" marL="914400" rtl="0" algn="l">
              <a:spcBef>
                <a:spcPts val="0"/>
              </a:spcBef>
              <a:spcAft>
                <a:spcPts val="0"/>
              </a:spcAft>
              <a:buClr>
                <a:schemeClr val="accent2"/>
              </a:buClr>
              <a:buSzPts val="1200"/>
              <a:buFont typeface="Fugaz One"/>
              <a:buChar char="●"/>
            </a:pPr>
            <a:r>
              <a:rPr lang="en">
                <a:solidFill>
                  <a:schemeClr val="lt1"/>
                </a:solidFill>
              </a:rPr>
              <a:t>Sets of </a:t>
            </a:r>
            <a:r>
              <a:rPr b="1" lang="en">
                <a:solidFill>
                  <a:schemeClr val="lt1"/>
                </a:solidFill>
                <a:uFill>
                  <a:noFill/>
                </a:uFill>
                <a:hlinkClick action="ppaction://hlinksldjump" r:id="rId18">
                  <a:extLst>
                    <a:ext uri="{A12FA001-AC4F-418D-AE19-62706E023703}">
                      <ahyp:hlinkClr val="tx"/>
                    </a:ext>
                  </a:extLst>
                </a:hlinkClick>
              </a:rPr>
              <a:t>customizable icons</a:t>
            </a:r>
            <a:r>
              <a:rPr lang="en">
                <a:solidFill>
                  <a:schemeClr val="lt1"/>
                </a:solidFill>
              </a:rPr>
              <a:t> of the following themes: general, business, avatar, creative process, education, help &amp; support, medical, nature, performing arts, SEO &amp; marketing, and teamwork.</a:t>
            </a:r>
            <a:endParaRPr>
              <a:solidFill>
                <a:schemeClr val="lt1"/>
              </a:solidFill>
            </a:endParaRPr>
          </a:p>
          <a:p>
            <a:pPr indent="0" lvl="0" marL="0" rtl="0" algn="l">
              <a:spcBef>
                <a:spcPts val="1600"/>
              </a:spcBef>
              <a:spcAft>
                <a:spcPts val="1600"/>
              </a:spcAft>
              <a:buNone/>
            </a:pPr>
            <a:r>
              <a:t/>
            </a:r>
            <a:endParaRPr>
              <a:solidFill>
                <a:schemeClr val="lt1"/>
              </a:solidFill>
            </a:endParaRPr>
          </a:p>
        </p:txBody>
      </p:sp>
      <p:sp>
        <p:nvSpPr>
          <p:cNvPr id="2071" name="Google Shape;2071;p43"/>
          <p:cNvSpPr/>
          <p:nvPr/>
        </p:nvSpPr>
        <p:spPr>
          <a:xfrm>
            <a:off x="751525" y="715175"/>
            <a:ext cx="184800" cy="1848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43"/>
          <p:cNvSpPr txBox="1"/>
          <p:nvPr/>
        </p:nvSpPr>
        <p:spPr>
          <a:xfrm>
            <a:off x="936325" y="4362199"/>
            <a:ext cx="5865600" cy="423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accent5"/>
                </a:solidFill>
                <a:latin typeface="Fugaz One"/>
                <a:ea typeface="Fugaz One"/>
                <a:cs typeface="Fugaz One"/>
                <a:sym typeface="Fugaz One"/>
              </a:rPr>
              <a:t>You can delete this slide when you’re done editing the presentation.</a:t>
            </a:r>
            <a:endParaRPr sz="1200">
              <a:solidFill>
                <a:schemeClr val="accent5"/>
              </a:solidFill>
              <a:latin typeface="Fugaz One"/>
              <a:ea typeface="Fugaz One"/>
              <a:cs typeface="Fugaz One"/>
              <a:sym typeface="Fugaz One"/>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54" name="Shape 2454"/>
        <p:cNvGrpSpPr/>
        <p:nvPr/>
      </p:nvGrpSpPr>
      <p:grpSpPr>
        <a:xfrm>
          <a:off x="0" y="0"/>
          <a:ext cx="0" cy="0"/>
          <a:chOff x="0" y="0"/>
          <a:chExt cx="0" cy="0"/>
        </a:xfrm>
      </p:grpSpPr>
      <p:grpSp>
        <p:nvGrpSpPr>
          <p:cNvPr id="2455" name="Google Shape;2455;p61"/>
          <p:cNvGrpSpPr/>
          <p:nvPr/>
        </p:nvGrpSpPr>
        <p:grpSpPr>
          <a:xfrm>
            <a:off x="1891926" y="1161203"/>
            <a:ext cx="5360147" cy="3524691"/>
            <a:chOff x="235800" y="830650"/>
            <a:chExt cx="6978450" cy="4588844"/>
          </a:xfrm>
        </p:grpSpPr>
        <p:sp>
          <p:nvSpPr>
            <p:cNvPr id="2456" name="Google Shape;2456;p61"/>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1"/>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61"/>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1"/>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1"/>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1"/>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62" name="Google Shape;2462;p61"/>
          <p:cNvSpPr txBox="1"/>
          <p:nvPr>
            <p:ph type="title"/>
          </p:nvPr>
        </p:nvSpPr>
        <p:spPr>
          <a:xfrm>
            <a:off x="993600" y="521225"/>
            <a:ext cx="693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MAP!</a:t>
            </a:r>
            <a:endParaRPr/>
          </a:p>
        </p:txBody>
      </p:sp>
      <p:sp>
        <p:nvSpPr>
          <p:cNvPr id="2463" name="Google Shape;2463;p61"/>
          <p:cNvSpPr txBox="1"/>
          <p:nvPr>
            <p:ph idx="4294967295" type="title"/>
          </p:nvPr>
        </p:nvSpPr>
        <p:spPr>
          <a:xfrm>
            <a:off x="829450" y="2298438"/>
            <a:ext cx="889800" cy="483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800"/>
              <a:t>33%</a:t>
            </a:r>
            <a:endParaRPr sz="1800"/>
          </a:p>
        </p:txBody>
      </p:sp>
      <p:sp>
        <p:nvSpPr>
          <p:cNvPr id="2464" name="Google Shape;2464;p61"/>
          <p:cNvSpPr txBox="1"/>
          <p:nvPr>
            <p:ph idx="4294967295" type="title"/>
          </p:nvPr>
        </p:nvSpPr>
        <p:spPr>
          <a:xfrm>
            <a:off x="829450" y="3098738"/>
            <a:ext cx="889800" cy="483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800"/>
              <a:t>2</a:t>
            </a:r>
            <a:r>
              <a:rPr lang="en" sz="1800"/>
              <a:t>3%</a:t>
            </a:r>
            <a:endParaRPr sz="1800"/>
          </a:p>
        </p:txBody>
      </p:sp>
      <p:sp>
        <p:nvSpPr>
          <p:cNvPr id="2465" name="Google Shape;2465;p61"/>
          <p:cNvSpPr txBox="1"/>
          <p:nvPr>
            <p:ph idx="4294967295" type="title"/>
          </p:nvPr>
        </p:nvSpPr>
        <p:spPr>
          <a:xfrm>
            <a:off x="7424750" y="2298438"/>
            <a:ext cx="889800" cy="483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t>10%</a:t>
            </a:r>
            <a:endParaRPr sz="1800"/>
          </a:p>
        </p:txBody>
      </p:sp>
      <p:sp>
        <p:nvSpPr>
          <p:cNvPr id="2466" name="Google Shape;2466;p61"/>
          <p:cNvSpPr txBox="1"/>
          <p:nvPr>
            <p:ph idx="4294967295" type="title"/>
          </p:nvPr>
        </p:nvSpPr>
        <p:spPr>
          <a:xfrm>
            <a:off x="7424750" y="3098738"/>
            <a:ext cx="889800" cy="483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t>34%</a:t>
            </a:r>
            <a:endParaRPr sz="1800"/>
          </a:p>
        </p:txBody>
      </p:sp>
      <p:sp>
        <p:nvSpPr>
          <p:cNvPr id="2467" name="Google Shape;2467;p61"/>
          <p:cNvSpPr/>
          <p:nvPr/>
        </p:nvSpPr>
        <p:spPr>
          <a:xfrm>
            <a:off x="2887350" y="3135800"/>
            <a:ext cx="409200" cy="409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468" name="Google Shape;2468;p61"/>
          <p:cNvCxnSpPr>
            <a:stCxn id="2467" idx="2"/>
            <a:endCxn id="2464" idx="3"/>
          </p:cNvCxnSpPr>
          <p:nvPr/>
        </p:nvCxnSpPr>
        <p:spPr>
          <a:xfrm rot="10800000">
            <a:off x="1719150" y="3340400"/>
            <a:ext cx="1168200" cy="0"/>
          </a:xfrm>
          <a:prstGeom prst="straightConnector1">
            <a:avLst/>
          </a:prstGeom>
          <a:noFill/>
          <a:ln cap="flat" cmpd="sng" w="19050">
            <a:solidFill>
              <a:schemeClr val="lt1"/>
            </a:solidFill>
            <a:prstDash val="solid"/>
            <a:round/>
            <a:headEnd len="med" w="med" type="none"/>
            <a:tailEnd len="med" w="med" type="oval"/>
          </a:ln>
        </p:spPr>
      </p:cxnSp>
      <p:sp>
        <p:nvSpPr>
          <p:cNvPr id="2469" name="Google Shape;2469;p61"/>
          <p:cNvSpPr/>
          <p:nvPr/>
        </p:nvSpPr>
        <p:spPr>
          <a:xfrm>
            <a:off x="4040000" y="2335500"/>
            <a:ext cx="409200" cy="4092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470" name="Google Shape;2470;p61"/>
          <p:cNvCxnSpPr>
            <a:stCxn id="2469" idx="2"/>
            <a:endCxn id="2463" idx="3"/>
          </p:cNvCxnSpPr>
          <p:nvPr/>
        </p:nvCxnSpPr>
        <p:spPr>
          <a:xfrm rot="10800000">
            <a:off x="1719200" y="2540100"/>
            <a:ext cx="2320800" cy="0"/>
          </a:xfrm>
          <a:prstGeom prst="straightConnector1">
            <a:avLst/>
          </a:prstGeom>
          <a:noFill/>
          <a:ln cap="flat" cmpd="sng" w="19050">
            <a:solidFill>
              <a:schemeClr val="lt1"/>
            </a:solidFill>
            <a:prstDash val="solid"/>
            <a:round/>
            <a:headEnd len="med" w="med" type="none"/>
            <a:tailEnd len="med" w="med" type="oval"/>
          </a:ln>
        </p:spPr>
      </p:cxnSp>
      <p:sp>
        <p:nvSpPr>
          <p:cNvPr id="2471" name="Google Shape;2471;p61"/>
          <p:cNvSpPr/>
          <p:nvPr/>
        </p:nvSpPr>
        <p:spPr>
          <a:xfrm>
            <a:off x="5999775" y="3135800"/>
            <a:ext cx="409200" cy="4092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1"/>
          <p:cNvSpPr/>
          <p:nvPr/>
        </p:nvSpPr>
        <p:spPr>
          <a:xfrm>
            <a:off x="5476900" y="2335500"/>
            <a:ext cx="409200" cy="409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473" name="Google Shape;2473;p61"/>
          <p:cNvCxnSpPr>
            <a:stCxn id="2471" idx="6"/>
            <a:endCxn id="2466" idx="1"/>
          </p:cNvCxnSpPr>
          <p:nvPr/>
        </p:nvCxnSpPr>
        <p:spPr>
          <a:xfrm>
            <a:off x="6408975" y="3340400"/>
            <a:ext cx="1015800" cy="0"/>
          </a:xfrm>
          <a:prstGeom prst="straightConnector1">
            <a:avLst/>
          </a:prstGeom>
          <a:noFill/>
          <a:ln cap="flat" cmpd="sng" w="19050">
            <a:solidFill>
              <a:schemeClr val="lt1"/>
            </a:solidFill>
            <a:prstDash val="solid"/>
            <a:round/>
            <a:headEnd len="med" w="med" type="none"/>
            <a:tailEnd len="med" w="med" type="oval"/>
          </a:ln>
        </p:spPr>
      </p:cxnSp>
      <p:cxnSp>
        <p:nvCxnSpPr>
          <p:cNvPr id="2474" name="Google Shape;2474;p61"/>
          <p:cNvCxnSpPr>
            <a:endCxn id="2465" idx="1"/>
          </p:cNvCxnSpPr>
          <p:nvPr/>
        </p:nvCxnSpPr>
        <p:spPr>
          <a:xfrm>
            <a:off x="5886050" y="2540088"/>
            <a:ext cx="1538700" cy="0"/>
          </a:xfrm>
          <a:prstGeom prst="straightConnector1">
            <a:avLst/>
          </a:prstGeom>
          <a:noFill/>
          <a:ln cap="flat" cmpd="sng" w="19050">
            <a:solidFill>
              <a:schemeClr val="lt1"/>
            </a:solidFill>
            <a:prstDash val="solid"/>
            <a:round/>
            <a:headEnd len="med" w="med" type="none"/>
            <a:tailEnd len="med" w="med" type="oval"/>
          </a:ln>
        </p:spPr>
      </p:cxnSp>
      <p:sp>
        <p:nvSpPr>
          <p:cNvPr id="2475" name="Google Shape;2475;p61"/>
          <p:cNvSpPr/>
          <p:nvPr/>
        </p:nvSpPr>
        <p:spPr>
          <a:xfrm>
            <a:off x="751525" y="715175"/>
            <a:ext cx="184800" cy="1848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79" name="Shape 2479"/>
        <p:cNvGrpSpPr/>
        <p:nvPr/>
      </p:nvGrpSpPr>
      <p:grpSpPr>
        <a:xfrm>
          <a:off x="0" y="0"/>
          <a:ext cx="0" cy="0"/>
          <a:chOff x="0" y="0"/>
          <a:chExt cx="0" cy="0"/>
        </a:xfrm>
      </p:grpSpPr>
      <p:sp>
        <p:nvSpPr>
          <p:cNvPr id="2480" name="Google Shape;2480;p62"/>
          <p:cNvSpPr/>
          <p:nvPr/>
        </p:nvSpPr>
        <p:spPr>
          <a:xfrm>
            <a:off x="6715425" y="1914863"/>
            <a:ext cx="748676" cy="778494"/>
          </a:xfrm>
          <a:custGeom>
            <a:rect b="b" l="l" r="r" t="t"/>
            <a:pathLst>
              <a:path extrusionOk="0" h="38611" w="40165">
                <a:moveTo>
                  <a:pt x="16162" y="1"/>
                </a:moveTo>
                <a:cubicBezTo>
                  <a:pt x="15690" y="1"/>
                  <a:pt x="15218" y="9"/>
                  <a:pt x="14744" y="25"/>
                </a:cubicBezTo>
                <a:cubicBezTo>
                  <a:pt x="10195" y="203"/>
                  <a:pt x="5194" y="687"/>
                  <a:pt x="2759" y="5203"/>
                </a:cubicBezTo>
                <a:cubicBezTo>
                  <a:pt x="1194" y="8139"/>
                  <a:pt x="581" y="11333"/>
                  <a:pt x="388" y="14640"/>
                </a:cubicBezTo>
                <a:cubicBezTo>
                  <a:pt x="97" y="19479"/>
                  <a:pt x="1" y="24898"/>
                  <a:pt x="1630" y="29528"/>
                </a:cubicBezTo>
                <a:cubicBezTo>
                  <a:pt x="3856" y="35851"/>
                  <a:pt x="9340" y="37367"/>
                  <a:pt x="15405" y="38174"/>
                </a:cubicBezTo>
                <a:cubicBezTo>
                  <a:pt x="17379" y="38433"/>
                  <a:pt x="19420" y="38610"/>
                  <a:pt x="21459" y="38610"/>
                </a:cubicBezTo>
                <a:cubicBezTo>
                  <a:pt x="24887" y="38610"/>
                  <a:pt x="28312" y="38108"/>
                  <a:pt x="31406" y="36641"/>
                </a:cubicBezTo>
                <a:cubicBezTo>
                  <a:pt x="36342" y="34319"/>
                  <a:pt x="38810" y="29512"/>
                  <a:pt x="39246" y="24318"/>
                </a:cubicBezTo>
                <a:cubicBezTo>
                  <a:pt x="39681" y="18979"/>
                  <a:pt x="40165" y="13220"/>
                  <a:pt x="38391" y="8058"/>
                </a:cubicBezTo>
                <a:cubicBezTo>
                  <a:pt x="36600" y="2897"/>
                  <a:pt x="31745" y="1945"/>
                  <a:pt x="26954" y="1106"/>
                </a:cubicBezTo>
                <a:cubicBezTo>
                  <a:pt x="23383" y="478"/>
                  <a:pt x="19812" y="1"/>
                  <a:pt x="161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Fugaz One"/>
                <a:ea typeface="Fugaz One"/>
                <a:cs typeface="Fugaz One"/>
                <a:sym typeface="Fugaz One"/>
              </a:rPr>
              <a:t>04</a:t>
            </a:r>
            <a:endParaRPr/>
          </a:p>
        </p:txBody>
      </p:sp>
      <p:sp>
        <p:nvSpPr>
          <p:cNvPr id="2481" name="Google Shape;2481;p62"/>
          <p:cNvSpPr/>
          <p:nvPr/>
        </p:nvSpPr>
        <p:spPr>
          <a:xfrm>
            <a:off x="5036900" y="3582212"/>
            <a:ext cx="748676" cy="778494"/>
          </a:xfrm>
          <a:custGeom>
            <a:rect b="b" l="l" r="r" t="t"/>
            <a:pathLst>
              <a:path extrusionOk="0" h="38611" w="40165">
                <a:moveTo>
                  <a:pt x="16162" y="1"/>
                </a:moveTo>
                <a:cubicBezTo>
                  <a:pt x="15690" y="1"/>
                  <a:pt x="15218" y="9"/>
                  <a:pt x="14744" y="25"/>
                </a:cubicBezTo>
                <a:cubicBezTo>
                  <a:pt x="10195" y="203"/>
                  <a:pt x="5194" y="687"/>
                  <a:pt x="2759" y="5203"/>
                </a:cubicBezTo>
                <a:cubicBezTo>
                  <a:pt x="1194" y="8139"/>
                  <a:pt x="581" y="11333"/>
                  <a:pt x="388" y="14640"/>
                </a:cubicBezTo>
                <a:cubicBezTo>
                  <a:pt x="97" y="19479"/>
                  <a:pt x="1" y="24898"/>
                  <a:pt x="1630" y="29528"/>
                </a:cubicBezTo>
                <a:cubicBezTo>
                  <a:pt x="3856" y="35851"/>
                  <a:pt x="9340" y="37367"/>
                  <a:pt x="15405" y="38174"/>
                </a:cubicBezTo>
                <a:cubicBezTo>
                  <a:pt x="17379" y="38433"/>
                  <a:pt x="19420" y="38610"/>
                  <a:pt x="21459" y="38610"/>
                </a:cubicBezTo>
                <a:cubicBezTo>
                  <a:pt x="24887" y="38610"/>
                  <a:pt x="28312" y="38108"/>
                  <a:pt x="31406" y="36641"/>
                </a:cubicBezTo>
                <a:cubicBezTo>
                  <a:pt x="36342" y="34319"/>
                  <a:pt x="38810" y="29512"/>
                  <a:pt x="39246" y="24318"/>
                </a:cubicBezTo>
                <a:cubicBezTo>
                  <a:pt x="39681" y="18979"/>
                  <a:pt x="40165" y="13220"/>
                  <a:pt x="38391" y="8058"/>
                </a:cubicBezTo>
                <a:cubicBezTo>
                  <a:pt x="36600" y="2897"/>
                  <a:pt x="31745" y="1945"/>
                  <a:pt x="26954" y="1106"/>
                </a:cubicBezTo>
                <a:cubicBezTo>
                  <a:pt x="23383" y="478"/>
                  <a:pt x="19812" y="1"/>
                  <a:pt x="1616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Fugaz One"/>
                <a:ea typeface="Fugaz One"/>
                <a:cs typeface="Fugaz One"/>
                <a:sym typeface="Fugaz One"/>
              </a:rPr>
              <a:t>03</a:t>
            </a:r>
            <a:endParaRPr/>
          </a:p>
        </p:txBody>
      </p:sp>
      <p:sp>
        <p:nvSpPr>
          <p:cNvPr id="2482" name="Google Shape;2482;p62"/>
          <p:cNvSpPr/>
          <p:nvPr/>
        </p:nvSpPr>
        <p:spPr>
          <a:xfrm>
            <a:off x="3358400" y="1914863"/>
            <a:ext cx="748676" cy="778494"/>
          </a:xfrm>
          <a:custGeom>
            <a:rect b="b" l="l" r="r" t="t"/>
            <a:pathLst>
              <a:path extrusionOk="0" h="38611" w="40165">
                <a:moveTo>
                  <a:pt x="16162" y="1"/>
                </a:moveTo>
                <a:cubicBezTo>
                  <a:pt x="15690" y="1"/>
                  <a:pt x="15218" y="9"/>
                  <a:pt x="14744" y="25"/>
                </a:cubicBezTo>
                <a:cubicBezTo>
                  <a:pt x="10195" y="203"/>
                  <a:pt x="5194" y="687"/>
                  <a:pt x="2759" y="5203"/>
                </a:cubicBezTo>
                <a:cubicBezTo>
                  <a:pt x="1194" y="8139"/>
                  <a:pt x="581" y="11333"/>
                  <a:pt x="388" y="14640"/>
                </a:cubicBezTo>
                <a:cubicBezTo>
                  <a:pt x="97" y="19479"/>
                  <a:pt x="1" y="24898"/>
                  <a:pt x="1630" y="29528"/>
                </a:cubicBezTo>
                <a:cubicBezTo>
                  <a:pt x="3856" y="35851"/>
                  <a:pt x="9340" y="37367"/>
                  <a:pt x="15405" y="38174"/>
                </a:cubicBezTo>
                <a:cubicBezTo>
                  <a:pt x="17379" y="38433"/>
                  <a:pt x="19420" y="38610"/>
                  <a:pt x="21459" y="38610"/>
                </a:cubicBezTo>
                <a:cubicBezTo>
                  <a:pt x="24887" y="38610"/>
                  <a:pt x="28312" y="38108"/>
                  <a:pt x="31406" y="36641"/>
                </a:cubicBezTo>
                <a:cubicBezTo>
                  <a:pt x="36342" y="34319"/>
                  <a:pt x="38810" y="29512"/>
                  <a:pt x="39246" y="24318"/>
                </a:cubicBezTo>
                <a:cubicBezTo>
                  <a:pt x="39681" y="18979"/>
                  <a:pt x="40165" y="13220"/>
                  <a:pt x="38391" y="8058"/>
                </a:cubicBezTo>
                <a:cubicBezTo>
                  <a:pt x="36600" y="2897"/>
                  <a:pt x="31745" y="1945"/>
                  <a:pt x="26954" y="1106"/>
                </a:cubicBezTo>
                <a:cubicBezTo>
                  <a:pt x="23383" y="478"/>
                  <a:pt x="19812" y="1"/>
                  <a:pt x="1616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Fugaz One"/>
                <a:ea typeface="Fugaz One"/>
                <a:cs typeface="Fugaz One"/>
                <a:sym typeface="Fugaz One"/>
              </a:rPr>
              <a:t>02</a:t>
            </a:r>
            <a:endParaRPr/>
          </a:p>
        </p:txBody>
      </p:sp>
      <p:sp>
        <p:nvSpPr>
          <p:cNvPr id="2483" name="Google Shape;2483;p62"/>
          <p:cNvSpPr/>
          <p:nvPr/>
        </p:nvSpPr>
        <p:spPr>
          <a:xfrm>
            <a:off x="1679913" y="3582212"/>
            <a:ext cx="748676" cy="778494"/>
          </a:xfrm>
          <a:custGeom>
            <a:rect b="b" l="l" r="r" t="t"/>
            <a:pathLst>
              <a:path extrusionOk="0" h="38611" w="40165">
                <a:moveTo>
                  <a:pt x="16162" y="1"/>
                </a:moveTo>
                <a:cubicBezTo>
                  <a:pt x="15690" y="1"/>
                  <a:pt x="15218" y="9"/>
                  <a:pt x="14744" y="25"/>
                </a:cubicBezTo>
                <a:cubicBezTo>
                  <a:pt x="10195" y="203"/>
                  <a:pt x="5194" y="687"/>
                  <a:pt x="2759" y="5203"/>
                </a:cubicBezTo>
                <a:cubicBezTo>
                  <a:pt x="1194" y="8139"/>
                  <a:pt x="581" y="11333"/>
                  <a:pt x="388" y="14640"/>
                </a:cubicBezTo>
                <a:cubicBezTo>
                  <a:pt x="97" y="19479"/>
                  <a:pt x="1" y="24898"/>
                  <a:pt x="1630" y="29528"/>
                </a:cubicBezTo>
                <a:cubicBezTo>
                  <a:pt x="3856" y="35851"/>
                  <a:pt x="9340" y="37367"/>
                  <a:pt x="15405" y="38174"/>
                </a:cubicBezTo>
                <a:cubicBezTo>
                  <a:pt x="17379" y="38433"/>
                  <a:pt x="19420" y="38610"/>
                  <a:pt x="21459" y="38610"/>
                </a:cubicBezTo>
                <a:cubicBezTo>
                  <a:pt x="24887" y="38610"/>
                  <a:pt x="28312" y="38108"/>
                  <a:pt x="31406" y="36641"/>
                </a:cubicBezTo>
                <a:cubicBezTo>
                  <a:pt x="36342" y="34319"/>
                  <a:pt x="38810" y="29512"/>
                  <a:pt x="39246" y="24318"/>
                </a:cubicBezTo>
                <a:cubicBezTo>
                  <a:pt x="39681" y="18979"/>
                  <a:pt x="40165" y="13220"/>
                  <a:pt x="38391" y="8058"/>
                </a:cubicBezTo>
                <a:cubicBezTo>
                  <a:pt x="36600" y="2897"/>
                  <a:pt x="31745" y="1945"/>
                  <a:pt x="26954" y="1106"/>
                </a:cubicBezTo>
                <a:cubicBezTo>
                  <a:pt x="23383" y="478"/>
                  <a:pt x="19812" y="1"/>
                  <a:pt x="161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Fugaz One"/>
                <a:ea typeface="Fugaz One"/>
                <a:cs typeface="Fugaz One"/>
                <a:sym typeface="Fugaz One"/>
              </a:rPr>
              <a:t>01</a:t>
            </a:r>
            <a:endParaRPr/>
          </a:p>
        </p:txBody>
      </p:sp>
      <p:sp>
        <p:nvSpPr>
          <p:cNvPr id="2484" name="Google Shape;2484;p62"/>
          <p:cNvSpPr txBox="1"/>
          <p:nvPr>
            <p:ph type="title"/>
          </p:nvPr>
        </p:nvSpPr>
        <p:spPr>
          <a:xfrm>
            <a:off x="993600" y="521225"/>
            <a:ext cx="6089400" cy="95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TIMELINE ALWAYS WORKS WELL</a:t>
            </a:r>
            <a:endParaRPr/>
          </a:p>
        </p:txBody>
      </p:sp>
      <p:sp>
        <p:nvSpPr>
          <p:cNvPr id="2485" name="Google Shape;2485;p62"/>
          <p:cNvSpPr/>
          <p:nvPr/>
        </p:nvSpPr>
        <p:spPr>
          <a:xfrm>
            <a:off x="751525" y="715175"/>
            <a:ext cx="184800" cy="1848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2"/>
          <p:cNvSpPr/>
          <p:nvPr/>
        </p:nvSpPr>
        <p:spPr>
          <a:xfrm>
            <a:off x="1622250" y="3121050"/>
            <a:ext cx="5899500" cy="342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2"/>
          <p:cNvSpPr txBox="1"/>
          <p:nvPr>
            <p:ph idx="4294967295" type="subTitle"/>
          </p:nvPr>
        </p:nvSpPr>
        <p:spPr>
          <a:xfrm>
            <a:off x="1141950" y="1995822"/>
            <a:ext cx="1824600" cy="689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600"/>
              <a:t>Despite being red, Mars is cold</a:t>
            </a:r>
            <a:endParaRPr sz="1600"/>
          </a:p>
        </p:txBody>
      </p:sp>
      <p:sp>
        <p:nvSpPr>
          <p:cNvPr id="2488" name="Google Shape;2488;p62"/>
          <p:cNvSpPr txBox="1"/>
          <p:nvPr>
            <p:ph idx="4294967295" type="subTitle"/>
          </p:nvPr>
        </p:nvSpPr>
        <p:spPr>
          <a:xfrm>
            <a:off x="2820450" y="3587097"/>
            <a:ext cx="1824600" cy="689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600"/>
              <a:t>Venus has a beautiful name</a:t>
            </a:r>
            <a:endParaRPr sz="1600"/>
          </a:p>
        </p:txBody>
      </p:sp>
      <p:sp>
        <p:nvSpPr>
          <p:cNvPr id="2489" name="Google Shape;2489;p62"/>
          <p:cNvSpPr txBox="1"/>
          <p:nvPr>
            <p:ph idx="4294967295" type="subTitle"/>
          </p:nvPr>
        </p:nvSpPr>
        <p:spPr>
          <a:xfrm>
            <a:off x="4498950" y="1995822"/>
            <a:ext cx="1824600" cy="689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600"/>
              <a:t>Mercury is the smallest planet</a:t>
            </a:r>
            <a:endParaRPr sz="1600"/>
          </a:p>
        </p:txBody>
      </p:sp>
      <p:sp>
        <p:nvSpPr>
          <p:cNvPr id="2490" name="Google Shape;2490;p62"/>
          <p:cNvSpPr txBox="1"/>
          <p:nvPr>
            <p:ph idx="4294967295" type="subTitle"/>
          </p:nvPr>
        </p:nvSpPr>
        <p:spPr>
          <a:xfrm>
            <a:off x="6177450" y="3587097"/>
            <a:ext cx="1824600" cy="689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600"/>
              <a:t>Saturn is the ringed planet</a:t>
            </a:r>
            <a:endParaRPr sz="1600"/>
          </a:p>
        </p:txBody>
      </p:sp>
      <p:cxnSp>
        <p:nvCxnSpPr>
          <p:cNvPr id="2491" name="Google Shape;2491;p62"/>
          <p:cNvCxnSpPr/>
          <p:nvPr/>
        </p:nvCxnSpPr>
        <p:spPr>
          <a:xfrm rot="10800000">
            <a:off x="2054250" y="2685300"/>
            <a:ext cx="0" cy="934200"/>
          </a:xfrm>
          <a:prstGeom prst="straightConnector1">
            <a:avLst/>
          </a:prstGeom>
          <a:noFill/>
          <a:ln cap="flat" cmpd="sng" w="19050">
            <a:solidFill>
              <a:schemeClr val="accent2"/>
            </a:solidFill>
            <a:prstDash val="solid"/>
            <a:round/>
            <a:headEnd len="med" w="med" type="none"/>
            <a:tailEnd len="med" w="med" type="oval"/>
          </a:ln>
        </p:spPr>
      </p:cxnSp>
      <p:cxnSp>
        <p:nvCxnSpPr>
          <p:cNvPr id="2492" name="Google Shape;2492;p62"/>
          <p:cNvCxnSpPr/>
          <p:nvPr/>
        </p:nvCxnSpPr>
        <p:spPr>
          <a:xfrm>
            <a:off x="3732750" y="2652800"/>
            <a:ext cx="0" cy="934200"/>
          </a:xfrm>
          <a:prstGeom prst="straightConnector1">
            <a:avLst/>
          </a:prstGeom>
          <a:noFill/>
          <a:ln cap="flat" cmpd="sng" w="19050">
            <a:solidFill>
              <a:schemeClr val="accent5"/>
            </a:solidFill>
            <a:prstDash val="solid"/>
            <a:round/>
            <a:headEnd len="med" w="med" type="none"/>
            <a:tailEnd len="med" w="med" type="oval"/>
          </a:ln>
        </p:spPr>
      </p:cxnSp>
      <p:cxnSp>
        <p:nvCxnSpPr>
          <p:cNvPr id="2493" name="Google Shape;2493;p62"/>
          <p:cNvCxnSpPr/>
          <p:nvPr/>
        </p:nvCxnSpPr>
        <p:spPr>
          <a:xfrm rot="10800000">
            <a:off x="5411250" y="2685300"/>
            <a:ext cx="0" cy="934200"/>
          </a:xfrm>
          <a:prstGeom prst="straightConnector1">
            <a:avLst/>
          </a:prstGeom>
          <a:noFill/>
          <a:ln cap="flat" cmpd="sng" w="19050">
            <a:solidFill>
              <a:schemeClr val="accent3"/>
            </a:solidFill>
            <a:prstDash val="solid"/>
            <a:round/>
            <a:headEnd len="med" w="med" type="none"/>
            <a:tailEnd len="med" w="med" type="oval"/>
          </a:ln>
        </p:spPr>
      </p:cxnSp>
      <p:cxnSp>
        <p:nvCxnSpPr>
          <p:cNvPr id="2494" name="Google Shape;2494;p62"/>
          <p:cNvCxnSpPr/>
          <p:nvPr/>
        </p:nvCxnSpPr>
        <p:spPr>
          <a:xfrm>
            <a:off x="7089750" y="2652800"/>
            <a:ext cx="0" cy="934200"/>
          </a:xfrm>
          <a:prstGeom prst="straightConnector1">
            <a:avLst/>
          </a:prstGeom>
          <a:noFill/>
          <a:ln cap="flat" cmpd="sng" w="19050">
            <a:solidFill>
              <a:schemeClr val="accent1"/>
            </a:solidFill>
            <a:prstDash val="solid"/>
            <a:round/>
            <a:headEnd len="med" w="med" type="none"/>
            <a:tailEnd len="med" w="med" type="oval"/>
          </a:ln>
        </p:spPr>
      </p:cxnSp>
      <p:sp>
        <p:nvSpPr>
          <p:cNvPr id="2495" name="Google Shape;2495;p62"/>
          <p:cNvSpPr/>
          <p:nvPr/>
        </p:nvSpPr>
        <p:spPr>
          <a:xfrm>
            <a:off x="1961850" y="3043763"/>
            <a:ext cx="184800" cy="184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2"/>
          <p:cNvSpPr/>
          <p:nvPr/>
        </p:nvSpPr>
        <p:spPr>
          <a:xfrm>
            <a:off x="3640350" y="3045738"/>
            <a:ext cx="184800" cy="184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2"/>
          <p:cNvSpPr/>
          <p:nvPr/>
        </p:nvSpPr>
        <p:spPr>
          <a:xfrm>
            <a:off x="5318850" y="3043750"/>
            <a:ext cx="184800" cy="184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2"/>
          <p:cNvSpPr/>
          <p:nvPr/>
        </p:nvSpPr>
        <p:spPr>
          <a:xfrm>
            <a:off x="6997350" y="3045750"/>
            <a:ext cx="184800" cy="184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02" name="Shape 2502"/>
        <p:cNvGrpSpPr/>
        <p:nvPr/>
      </p:nvGrpSpPr>
      <p:grpSpPr>
        <a:xfrm>
          <a:off x="0" y="0"/>
          <a:ext cx="0" cy="0"/>
          <a:chOff x="0" y="0"/>
          <a:chExt cx="0" cy="0"/>
        </a:xfrm>
      </p:grpSpPr>
      <p:sp>
        <p:nvSpPr>
          <p:cNvPr id="2503" name="Google Shape;2503;p63"/>
          <p:cNvSpPr txBox="1"/>
          <p:nvPr>
            <p:ph type="title"/>
          </p:nvPr>
        </p:nvSpPr>
        <p:spPr>
          <a:xfrm>
            <a:off x="993600" y="521225"/>
            <a:ext cx="5200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MORE </a:t>
            </a:r>
            <a:r>
              <a:rPr lang="en"/>
              <a:t>INFOGRAPHICS</a:t>
            </a:r>
            <a:endParaRPr/>
          </a:p>
        </p:txBody>
      </p:sp>
      <p:sp>
        <p:nvSpPr>
          <p:cNvPr id="2504" name="Google Shape;2504;p63"/>
          <p:cNvSpPr/>
          <p:nvPr/>
        </p:nvSpPr>
        <p:spPr>
          <a:xfrm>
            <a:off x="751525" y="715175"/>
            <a:ext cx="184800" cy="1848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05" name="Google Shape;2505;p63"/>
          <p:cNvGrpSpPr/>
          <p:nvPr/>
        </p:nvGrpSpPr>
        <p:grpSpPr>
          <a:xfrm>
            <a:off x="1214572" y="1544070"/>
            <a:ext cx="1556155" cy="1556155"/>
            <a:chOff x="4049800" y="640400"/>
            <a:chExt cx="858900" cy="858900"/>
          </a:xfrm>
        </p:grpSpPr>
        <p:sp>
          <p:nvSpPr>
            <p:cNvPr id="2506" name="Google Shape;2506;p63"/>
            <p:cNvSpPr/>
            <p:nvPr/>
          </p:nvSpPr>
          <p:spPr>
            <a:xfrm>
              <a:off x="4049800" y="640400"/>
              <a:ext cx="858900" cy="858900"/>
            </a:xfrm>
            <a:prstGeom prst="donut">
              <a:avLst>
                <a:gd fmla="val 11355" name="adj"/>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3"/>
            <p:cNvSpPr/>
            <p:nvPr/>
          </p:nvSpPr>
          <p:spPr>
            <a:xfrm>
              <a:off x="4049800" y="640400"/>
              <a:ext cx="858900" cy="858900"/>
            </a:xfrm>
            <a:prstGeom prst="blockArc">
              <a:avLst>
                <a:gd fmla="val 14599313" name="adj1"/>
                <a:gd fmla="val 1615979" name="adj2"/>
                <a:gd fmla="val 11287" name="adj3"/>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8" name="Google Shape;2508;p63"/>
          <p:cNvGrpSpPr/>
          <p:nvPr/>
        </p:nvGrpSpPr>
        <p:grpSpPr>
          <a:xfrm>
            <a:off x="3265580" y="1544081"/>
            <a:ext cx="1556155" cy="1556155"/>
            <a:chOff x="4049800" y="640400"/>
            <a:chExt cx="858900" cy="858900"/>
          </a:xfrm>
        </p:grpSpPr>
        <p:sp>
          <p:nvSpPr>
            <p:cNvPr id="2509" name="Google Shape;2509;p63"/>
            <p:cNvSpPr/>
            <p:nvPr/>
          </p:nvSpPr>
          <p:spPr>
            <a:xfrm>
              <a:off x="4049800" y="640400"/>
              <a:ext cx="858900" cy="858900"/>
            </a:xfrm>
            <a:prstGeom prst="donut">
              <a:avLst>
                <a:gd fmla="val 11355" name="adj"/>
              </a:avLst>
            </a:pr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3"/>
            <p:cNvSpPr/>
            <p:nvPr/>
          </p:nvSpPr>
          <p:spPr>
            <a:xfrm>
              <a:off x="4049800" y="640400"/>
              <a:ext cx="858900" cy="858900"/>
            </a:xfrm>
            <a:prstGeom prst="blockArc">
              <a:avLst>
                <a:gd fmla="val 11315739" name="adj1"/>
                <a:gd fmla="val 1615979" name="adj2"/>
                <a:gd fmla="val 11287" name="adj3"/>
              </a:avLst>
            </a:prstGeom>
            <a:solidFill>
              <a:schemeClr val="accent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1" name="Google Shape;2511;p63"/>
          <p:cNvGrpSpPr/>
          <p:nvPr/>
        </p:nvGrpSpPr>
        <p:grpSpPr>
          <a:xfrm>
            <a:off x="3794271" y="2066022"/>
            <a:ext cx="498990" cy="512351"/>
            <a:chOff x="6801175" y="1579900"/>
            <a:chExt cx="578875" cy="594375"/>
          </a:xfrm>
        </p:grpSpPr>
        <p:sp>
          <p:nvSpPr>
            <p:cNvPr id="2512" name="Google Shape;2512;p63"/>
            <p:cNvSpPr/>
            <p:nvPr/>
          </p:nvSpPr>
          <p:spPr>
            <a:xfrm>
              <a:off x="7187850" y="1833875"/>
              <a:ext cx="17725" cy="29275"/>
            </a:xfrm>
            <a:custGeom>
              <a:rect b="b" l="l" r="r" t="t"/>
              <a:pathLst>
                <a:path extrusionOk="0" h="1171" w="709">
                  <a:moveTo>
                    <a:pt x="357" y="0"/>
                  </a:moveTo>
                  <a:cubicBezTo>
                    <a:pt x="356" y="0"/>
                    <a:pt x="355" y="0"/>
                    <a:pt x="354" y="0"/>
                  </a:cubicBezTo>
                  <a:cubicBezTo>
                    <a:pt x="159" y="0"/>
                    <a:pt x="1" y="158"/>
                    <a:pt x="1" y="353"/>
                  </a:cubicBezTo>
                  <a:lnTo>
                    <a:pt x="1" y="825"/>
                  </a:lnTo>
                  <a:cubicBezTo>
                    <a:pt x="5" y="1017"/>
                    <a:pt x="162" y="1170"/>
                    <a:pt x="354" y="1170"/>
                  </a:cubicBezTo>
                  <a:cubicBezTo>
                    <a:pt x="546" y="1170"/>
                    <a:pt x="704" y="1017"/>
                    <a:pt x="708" y="825"/>
                  </a:cubicBezTo>
                  <a:lnTo>
                    <a:pt x="708" y="353"/>
                  </a:lnTo>
                  <a:cubicBezTo>
                    <a:pt x="708" y="159"/>
                    <a:pt x="551" y="0"/>
                    <a:pt x="3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3"/>
            <p:cNvSpPr/>
            <p:nvPr/>
          </p:nvSpPr>
          <p:spPr>
            <a:xfrm>
              <a:off x="7277450" y="1833875"/>
              <a:ext cx="17700" cy="29275"/>
            </a:xfrm>
            <a:custGeom>
              <a:rect b="b" l="l" r="r" t="t"/>
              <a:pathLst>
                <a:path extrusionOk="0" h="1171" w="708">
                  <a:moveTo>
                    <a:pt x="352" y="0"/>
                  </a:moveTo>
                  <a:cubicBezTo>
                    <a:pt x="158" y="0"/>
                    <a:pt x="0" y="159"/>
                    <a:pt x="0" y="353"/>
                  </a:cubicBezTo>
                  <a:lnTo>
                    <a:pt x="0" y="825"/>
                  </a:lnTo>
                  <a:cubicBezTo>
                    <a:pt x="5" y="1017"/>
                    <a:pt x="163" y="1170"/>
                    <a:pt x="355" y="1170"/>
                  </a:cubicBezTo>
                  <a:cubicBezTo>
                    <a:pt x="547" y="1170"/>
                    <a:pt x="703" y="1017"/>
                    <a:pt x="708" y="825"/>
                  </a:cubicBezTo>
                  <a:lnTo>
                    <a:pt x="708" y="353"/>
                  </a:lnTo>
                  <a:cubicBezTo>
                    <a:pt x="708" y="158"/>
                    <a:pt x="550" y="0"/>
                    <a:pt x="355" y="0"/>
                  </a:cubicBezTo>
                  <a:cubicBezTo>
                    <a:pt x="354" y="0"/>
                    <a:pt x="353" y="0"/>
                    <a:pt x="3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3"/>
            <p:cNvSpPr/>
            <p:nvPr/>
          </p:nvSpPr>
          <p:spPr>
            <a:xfrm>
              <a:off x="7102950" y="1670400"/>
              <a:ext cx="277100" cy="503825"/>
            </a:xfrm>
            <a:custGeom>
              <a:rect b="b" l="l" r="r" t="t"/>
              <a:pathLst>
                <a:path extrusionOk="0" h="20153" w="11084">
                  <a:moveTo>
                    <a:pt x="5543" y="708"/>
                  </a:moveTo>
                  <a:cubicBezTo>
                    <a:pt x="8130" y="708"/>
                    <a:pt x="10235" y="2812"/>
                    <a:pt x="10235" y="5401"/>
                  </a:cubicBezTo>
                  <a:cubicBezTo>
                    <a:pt x="10234" y="5571"/>
                    <a:pt x="10224" y="5743"/>
                    <a:pt x="10207" y="5913"/>
                  </a:cubicBezTo>
                  <a:cubicBezTo>
                    <a:pt x="10068" y="5849"/>
                    <a:pt x="9917" y="5816"/>
                    <a:pt x="9764" y="5816"/>
                  </a:cubicBezTo>
                  <a:cubicBezTo>
                    <a:pt x="9740" y="5816"/>
                    <a:pt x="9715" y="5816"/>
                    <a:pt x="9690" y="5819"/>
                  </a:cubicBezTo>
                  <a:cubicBezTo>
                    <a:pt x="8228" y="5438"/>
                    <a:pt x="7239" y="4267"/>
                    <a:pt x="7230" y="4254"/>
                  </a:cubicBezTo>
                  <a:cubicBezTo>
                    <a:pt x="7156" y="4165"/>
                    <a:pt x="7058" y="4126"/>
                    <a:pt x="6961" y="4126"/>
                  </a:cubicBezTo>
                  <a:cubicBezTo>
                    <a:pt x="6780" y="4126"/>
                    <a:pt x="6604" y="4264"/>
                    <a:pt x="6605" y="4479"/>
                  </a:cubicBezTo>
                  <a:lnTo>
                    <a:pt x="6605" y="5391"/>
                  </a:lnTo>
                  <a:cubicBezTo>
                    <a:pt x="6431" y="5407"/>
                    <a:pt x="6256" y="5414"/>
                    <a:pt x="6083" y="5414"/>
                  </a:cubicBezTo>
                  <a:cubicBezTo>
                    <a:pt x="3808" y="5414"/>
                    <a:pt x="1666" y="4195"/>
                    <a:pt x="1641" y="4181"/>
                  </a:cubicBezTo>
                  <a:cubicBezTo>
                    <a:pt x="1587" y="4149"/>
                    <a:pt x="1525" y="4133"/>
                    <a:pt x="1464" y="4133"/>
                  </a:cubicBezTo>
                  <a:cubicBezTo>
                    <a:pt x="1408" y="4133"/>
                    <a:pt x="1351" y="4147"/>
                    <a:pt x="1299" y="4175"/>
                  </a:cubicBezTo>
                  <a:cubicBezTo>
                    <a:pt x="1193" y="4231"/>
                    <a:pt x="1121" y="4337"/>
                    <a:pt x="1111" y="4459"/>
                  </a:cubicBezTo>
                  <a:cubicBezTo>
                    <a:pt x="1074" y="4909"/>
                    <a:pt x="1058" y="5371"/>
                    <a:pt x="1063" y="5849"/>
                  </a:cubicBezTo>
                  <a:cubicBezTo>
                    <a:pt x="999" y="5865"/>
                    <a:pt x="938" y="5887"/>
                    <a:pt x="879" y="5913"/>
                  </a:cubicBezTo>
                  <a:cubicBezTo>
                    <a:pt x="860" y="5743"/>
                    <a:pt x="851" y="5571"/>
                    <a:pt x="851" y="5401"/>
                  </a:cubicBezTo>
                  <a:cubicBezTo>
                    <a:pt x="851" y="2812"/>
                    <a:pt x="2956" y="708"/>
                    <a:pt x="5543" y="708"/>
                  </a:cubicBezTo>
                  <a:close/>
                  <a:moveTo>
                    <a:pt x="1783" y="5051"/>
                  </a:moveTo>
                  <a:cubicBezTo>
                    <a:pt x="2588" y="5438"/>
                    <a:pt x="4265" y="6122"/>
                    <a:pt x="6069" y="6122"/>
                  </a:cubicBezTo>
                  <a:cubicBezTo>
                    <a:pt x="6383" y="6122"/>
                    <a:pt x="6697" y="6101"/>
                    <a:pt x="7008" y="6055"/>
                  </a:cubicBezTo>
                  <a:cubicBezTo>
                    <a:pt x="7182" y="6030"/>
                    <a:pt x="7311" y="5882"/>
                    <a:pt x="7311" y="5705"/>
                  </a:cubicBezTo>
                  <a:lnTo>
                    <a:pt x="7311" y="5321"/>
                  </a:lnTo>
                  <a:cubicBezTo>
                    <a:pt x="7766" y="5707"/>
                    <a:pt x="8450" y="6180"/>
                    <a:pt x="9300" y="6444"/>
                  </a:cubicBezTo>
                  <a:cubicBezTo>
                    <a:pt x="9290" y="6630"/>
                    <a:pt x="9279" y="6819"/>
                    <a:pt x="9265" y="7010"/>
                  </a:cubicBezTo>
                  <a:cubicBezTo>
                    <a:pt x="9251" y="7009"/>
                    <a:pt x="9237" y="7009"/>
                    <a:pt x="9223" y="7009"/>
                  </a:cubicBezTo>
                  <a:cubicBezTo>
                    <a:pt x="8658" y="7009"/>
                    <a:pt x="8146" y="7340"/>
                    <a:pt x="7914" y="7855"/>
                  </a:cubicBezTo>
                  <a:lnTo>
                    <a:pt x="7822" y="8061"/>
                  </a:lnTo>
                  <a:cubicBezTo>
                    <a:pt x="7701" y="8333"/>
                    <a:pt x="7435" y="8490"/>
                    <a:pt x="7161" y="8490"/>
                  </a:cubicBezTo>
                  <a:cubicBezTo>
                    <a:pt x="7032" y="8490"/>
                    <a:pt x="6902" y="8455"/>
                    <a:pt x="6783" y="8383"/>
                  </a:cubicBezTo>
                  <a:cubicBezTo>
                    <a:pt x="6403" y="8148"/>
                    <a:pt x="5973" y="8031"/>
                    <a:pt x="5543" y="8031"/>
                  </a:cubicBezTo>
                  <a:cubicBezTo>
                    <a:pt x="5113" y="8031"/>
                    <a:pt x="4683" y="8148"/>
                    <a:pt x="4303" y="8383"/>
                  </a:cubicBezTo>
                  <a:cubicBezTo>
                    <a:pt x="4184" y="8455"/>
                    <a:pt x="4054" y="8490"/>
                    <a:pt x="3925" y="8490"/>
                  </a:cubicBezTo>
                  <a:cubicBezTo>
                    <a:pt x="3651" y="8490"/>
                    <a:pt x="3385" y="8333"/>
                    <a:pt x="3264" y="8061"/>
                  </a:cubicBezTo>
                  <a:lnTo>
                    <a:pt x="3172" y="7855"/>
                  </a:lnTo>
                  <a:cubicBezTo>
                    <a:pt x="2939" y="7340"/>
                    <a:pt x="2426" y="7009"/>
                    <a:pt x="1863" y="7009"/>
                  </a:cubicBezTo>
                  <a:cubicBezTo>
                    <a:pt x="1849" y="7009"/>
                    <a:pt x="1835" y="7009"/>
                    <a:pt x="1821" y="7010"/>
                  </a:cubicBezTo>
                  <a:cubicBezTo>
                    <a:pt x="1769" y="6358"/>
                    <a:pt x="1755" y="5704"/>
                    <a:pt x="1782" y="5051"/>
                  </a:cubicBezTo>
                  <a:close/>
                  <a:moveTo>
                    <a:pt x="1086" y="6605"/>
                  </a:moveTo>
                  <a:cubicBezTo>
                    <a:pt x="1130" y="7413"/>
                    <a:pt x="1221" y="8216"/>
                    <a:pt x="1355" y="9014"/>
                  </a:cubicBezTo>
                  <a:cubicBezTo>
                    <a:pt x="1344" y="9018"/>
                    <a:pt x="1333" y="9022"/>
                    <a:pt x="1321" y="9023"/>
                  </a:cubicBezTo>
                  <a:cubicBezTo>
                    <a:pt x="1129" y="9023"/>
                    <a:pt x="708" y="8278"/>
                    <a:pt x="708" y="7538"/>
                  </a:cubicBezTo>
                  <a:cubicBezTo>
                    <a:pt x="708" y="7171"/>
                    <a:pt x="855" y="6772"/>
                    <a:pt x="1086" y="6605"/>
                  </a:cubicBezTo>
                  <a:close/>
                  <a:moveTo>
                    <a:pt x="10000" y="6605"/>
                  </a:moveTo>
                  <a:cubicBezTo>
                    <a:pt x="10231" y="6774"/>
                    <a:pt x="10378" y="7172"/>
                    <a:pt x="10378" y="7538"/>
                  </a:cubicBezTo>
                  <a:cubicBezTo>
                    <a:pt x="10378" y="8278"/>
                    <a:pt x="9956" y="9023"/>
                    <a:pt x="9764" y="9023"/>
                  </a:cubicBezTo>
                  <a:cubicBezTo>
                    <a:pt x="9753" y="9022"/>
                    <a:pt x="9740" y="9018"/>
                    <a:pt x="9731" y="9014"/>
                  </a:cubicBezTo>
                  <a:cubicBezTo>
                    <a:pt x="9865" y="8217"/>
                    <a:pt x="9954" y="7413"/>
                    <a:pt x="10000" y="6605"/>
                  </a:cubicBezTo>
                  <a:close/>
                  <a:moveTo>
                    <a:pt x="1888" y="7716"/>
                  </a:moveTo>
                  <a:lnTo>
                    <a:pt x="1888" y="7716"/>
                  </a:lnTo>
                  <a:cubicBezTo>
                    <a:pt x="2164" y="7725"/>
                    <a:pt x="2413" y="7891"/>
                    <a:pt x="2525" y="8144"/>
                  </a:cubicBezTo>
                  <a:lnTo>
                    <a:pt x="2617" y="8350"/>
                  </a:lnTo>
                  <a:cubicBezTo>
                    <a:pt x="2858" y="8887"/>
                    <a:pt x="3383" y="9197"/>
                    <a:pt x="3926" y="9197"/>
                  </a:cubicBezTo>
                  <a:cubicBezTo>
                    <a:pt x="4180" y="9197"/>
                    <a:pt x="4438" y="9129"/>
                    <a:pt x="4673" y="8986"/>
                  </a:cubicBezTo>
                  <a:cubicBezTo>
                    <a:pt x="4939" y="8821"/>
                    <a:pt x="5241" y="8738"/>
                    <a:pt x="5542" y="8738"/>
                  </a:cubicBezTo>
                  <a:cubicBezTo>
                    <a:pt x="5844" y="8738"/>
                    <a:pt x="6146" y="8821"/>
                    <a:pt x="6413" y="8986"/>
                  </a:cubicBezTo>
                  <a:cubicBezTo>
                    <a:pt x="6647" y="9129"/>
                    <a:pt x="6905" y="9197"/>
                    <a:pt x="7159" y="9197"/>
                  </a:cubicBezTo>
                  <a:cubicBezTo>
                    <a:pt x="7702" y="9197"/>
                    <a:pt x="8227" y="8887"/>
                    <a:pt x="8467" y="8350"/>
                  </a:cubicBezTo>
                  <a:lnTo>
                    <a:pt x="8559" y="8144"/>
                  </a:lnTo>
                  <a:cubicBezTo>
                    <a:pt x="8673" y="7891"/>
                    <a:pt x="8920" y="7725"/>
                    <a:pt x="9198" y="7716"/>
                  </a:cubicBezTo>
                  <a:lnTo>
                    <a:pt x="9198" y="7716"/>
                  </a:lnTo>
                  <a:cubicBezTo>
                    <a:pt x="9122" y="8390"/>
                    <a:pt x="9008" y="9098"/>
                    <a:pt x="8856" y="9851"/>
                  </a:cubicBezTo>
                  <a:cubicBezTo>
                    <a:pt x="8577" y="11235"/>
                    <a:pt x="7392" y="12221"/>
                    <a:pt x="5977" y="12250"/>
                  </a:cubicBezTo>
                  <a:cubicBezTo>
                    <a:pt x="5833" y="12253"/>
                    <a:pt x="5688" y="12254"/>
                    <a:pt x="5542" y="12254"/>
                  </a:cubicBezTo>
                  <a:cubicBezTo>
                    <a:pt x="5397" y="12254"/>
                    <a:pt x="5252" y="12253"/>
                    <a:pt x="5109" y="12250"/>
                  </a:cubicBezTo>
                  <a:cubicBezTo>
                    <a:pt x="3692" y="12221"/>
                    <a:pt x="2510" y="11235"/>
                    <a:pt x="2228" y="9853"/>
                  </a:cubicBezTo>
                  <a:cubicBezTo>
                    <a:pt x="2078" y="9104"/>
                    <a:pt x="1964" y="8395"/>
                    <a:pt x="1888" y="7716"/>
                  </a:cubicBezTo>
                  <a:close/>
                  <a:moveTo>
                    <a:pt x="6132" y="12952"/>
                  </a:moveTo>
                  <a:lnTo>
                    <a:pt x="6132" y="13566"/>
                  </a:lnTo>
                  <a:cubicBezTo>
                    <a:pt x="6132" y="13851"/>
                    <a:pt x="5899" y="14084"/>
                    <a:pt x="5613" y="14084"/>
                  </a:cubicBezTo>
                  <a:cubicBezTo>
                    <a:pt x="5327" y="14084"/>
                    <a:pt x="5095" y="13851"/>
                    <a:pt x="5095" y="13566"/>
                  </a:cubicBezTo>
                  <a:lnTo>
                    <a:pt x="5095" y="12958"/>
                  </a:lnTo>
                  <a:cubicBezTo>
                    <a:pt x="5243" y="12959"/>
                    <a:pt x="5393" y="12961"/>
                    <a:pt x="5543" y="12961"/>
                  </a:cubicBezTo>
                  <a:cubicBezTo>
                    <a:pt x="5693" y="12961"/>
                    <a:pt x="5843" y="12959"/>
                    <a:pt x="5991" y="12958"/>
                  </a:cubicBezTo>
                  <a:cubicBezTo>
                    <a:pt x="6038" y="12958"/>
                    <a:pt x="6085" y="12955"/>
                    <a:pt x="6132" y="12952"/>
                  </a:cubicBezTo>
                  <a:close/>
                  <a:moveTo>
                    <a:pt x="2127" y="14910"/>
                  </a:moveTo>
                  <a:cubicBezTo>
                    <a:pt x="2431" y="15326"/>
                    <a:pt x="2597" y="15827"/>
                    <a:pt x="2595" y="16343"/>
                  </a:cubicBezTo>
                  <a:lnTo>
                    <a:pt x="2595" y="19447"/>
                  </a:lnTo>
                  <a:lnTo>
                    <a:pt x="1660" y="19447"/>
                  </a:lnTo>
                  <a:lnTo>
                    <a:pt x="1660" y="16343"/>
                  </a:lnTo>
                  <a:cubicBezTo>
                    <a:pt x="1658" y="15829"/>
                    <a:pt x="1822" y="15326"/>
                    <a:pt x="2127" y="14910"/>
                  </a:cubicBezTo>
                  <a:close/>
                  <a:moveTo>
                    <a:pt x="9098" y="14914"/>
                  </a:moveTo>
                  <a:cubicBezTo>
                    <a:pt x="9403" y="15327"/>
                    <a:pt x="9567" y="15829"/>
                    <a:pt x="9567" y="16343"/>
                  </a:cubicBezTo>
                  <a:lnTo>
                    <a:pt x="9567" y="19447"/>
                  </a:lnTo>
                  <a:lnTo>
                    <a:pt x="8633" y="19447"/>
                  </a:lnTo>
                  <a:lnTo>
                    <a:pt x="8631" y="16343"/>
                  </a:lnTo>
                  <a:cubicBezTo>
                    <a:pt x="8630" y="15829"/>
                    <a:pt x="8794" y="15327"/>
                    <a:pt x="9098" y="14914"/>
                  </a:cubicBezTo>
                  <a:close/>
                  <a:moveTo>
                    <a:pt x="5543" y="1"/>
                  </a:moveTo>
                  <a:cubicBezTo>
                    <a:pt x="2564" y="1"/>
                    <a:pt x="143" y="2424"/>
                    <a:pt x="143" y="5401"/>
                  </a:cubicBezTo>
                  <a:cubicBezTo>
                    <a:pt x="143" y="5773"/>
                    <a:pt x="181" y="6143"/>
                    <a:pt x="257" y="6507"/>
                  </a:cubicBezTo>
                  <a:cubicBezTo>
                    <a:pt x="95" y="6793"/>
                    <a:pt x="1" y="7149"/>
                    <a:pt x="1" y="7538"/>
                  </a:cubicBezTo>
                  <a:cubicBezTo>
                    <a:pt x="1" y="8433"/>
                    <a:pt x="515" y="9731"/>
                    <a:pt x="1321" y="9731"/>
                  </a:cubicBezTo>
                  <a:cubicBezTo>
                    <a:pt x="1374" y="9731"/>
                    <a:pt x="1429" y="9724"/>
                    <a:pt x="1480" y="9714"/>
                  </a:cubicBezTo>
                  <a:cubicBezTo>
                    <a:pt x="1499" y="9806"/>
                    <a:pt x="1516" y="9899"/>
                    <a:pt x="1535" y="9993"/>
                  </a:cubicBezTo>
                  <a:cubicBezTo>
                    <a:pt x="1827" y="11435"/>
                    <a:pt x="2947" y="12566"/>
                    <a:pt x="4386" y="12874"/>
                  </a:cubicBezTo>
                  <a:lnTo>
                    <a:pt x="4386" y="13211"/>
                  </a:lnTo>
                  <a:lnTo>
                    <a:pt x="4084" y="13211"/>
                  </a:lnTo>
                  <a:cubicBezTo>
                    <a:pt x="3872" y="13211"/>
                    <a:pt x="3661" y="13233"/>
                    <a:pt x="3453" y="13275"/>
                  </a:cubicBezTo>
                  <a:cubicBezTo>
                    <a:pt x="3275" y="13311"/>
                    <a:pt x="3153" y="13476"/>
                    <a:pt x="3172" y="13656"/>
                  </a:cubicBezTo>
                  <a:cubicBezTo>
                    <a:pt x="3189" y="13837"/>
                    <a:pt x="3342" y="13975"/>
                    <a:pt x="3523" y="13975"/>
                  </a:cubicBezTo>
                  <a:cubicBezTo>
                    <a:pt x="3547" y="13975"/>
                    <a:pt x="3572" y="13972"/>
                    <a:pt x="3595" y="13967"/>
                  </a:cubicBezTo>
                  <a:cubicBezTo>
                    <a:pt x="3756" y="13934"/>
                    <a:pt x="3918" y="13919"/>
                    <a:pt x="4083" y="13919"/>
                  </a:cubicBezTo>
                  <a:lnTo>
                    <a:pt x="4437" y="13919"/>
                  </a:lnTo>
                  <a:cubicBezTo>
                    <a:pt x="4593" y="14436"/>
                    <a:pt x="5071" y="14790"/>
                    <a:pt x="5612" y="14790"/>
                  </a:cubicBezTo>
                  <a:cubicBezTo>
                    <a:pt x="6152" y="14790"/>
                    <a:pt x="6629" y="14436"/>
                    <a:pt x="6785" y="13919"/>
                  </a:cubicBezTo>
                  <a:lnTo>
                    <a:pt x="7143" y="13919"/>
                  </a:lnTo>
                  <a:cubicBezTo>
                    <a:pt x="7667" y="13919"/>
                    <a:pt x="8178" y="14089"/>
                    <a:pt x="8597" y="14404"/>
                  </a:cubicBezTo>
                  <a:cubicBezTo>
                    <a:pt x="8159" y="14956"/>
                    <a:pt x="7922" y="15640"/>
                    <a:pt x="7925" y="16343"/>
                  </a:cubicBezTo>
                  <a:lnTo>
                    <a:pt x="7925" y="19447"/>
                  </a:lnTo>
                  <a:lnTo>
                    <a:pt x="3303" y="19447"/>
                  </a:lnTo>
                  <a:lnTo>
                    <a:pt x="3303" y="16343"/>
                  </a:lnTo>
                  <a:cubicBezTo>
                    <a:pt x="3305" y="15640"/>
                    <a:pt x="3067" y="14956"/>
                    <a:pt x="2630" y="14406"/>
                  </a:cubicBezTo>
                  <a:cubicBezTo>
                    <a:pt x="2694" y="14357"/>
                    <a:pt x="2759" y="14312"/>
                    <a:pt x="2828" y="14270"/>
                  </a:cubicBezTo>
                  <a:cubicBezTo>
                    <a:pt x="2995" y="14168"/>
                    <a:pt x="3048" y="13950"/>
                    <a:pt x="2947" y="13783"/>
                  </a:cubicBezTo>
                  <a:cubicBezTo>
                    <a:pt x="2880" y="13673"/>
                    <a:pt x="2764" y="13612"/>
                    <a:pt x="2644" y="13612"/>
                  </a:cubicBezTo>
                  <a:cubicBezTo>
                    <a:pt x="2582" y="13612"/>
                    <a:pt x="2519" y="13629"/>
                    <a:pt x="2461" y="13664"/>
                  </a:cubicBezTo>
                  <a:cubicBezTo>
                    <a:pt x="1522" y="14229"/>
                    <a:pt x="949" y="15246"/>
                    <a:pt x="954" y="16343"/>
                  </a:cubicBezTo>
                  <a:lnTo>
                    <a:pt x="954" y="19800"/>
                  </a:lnTo>
                  <a:cubicBezTo>
                    <a:pt x="954" y="19995"/>
                    <a:pt x="1111" y="20153"/>
                    <a:pt x="1307" y="20153"/>
                  </a:cubicBezTo>
                  <a:lnTo>
                    <a:pt x="9920" y="20153"/>
                  </a:lnTo>
                  <a:cubicBezTo>
                    <a:pt x="9921" y="20153"/>
                    <a:pt x="9922" y="20153"/>
                    <a:pt x="9923" y="20153"/>
                  </a:cubicBezTo>
                  <a:cubicBezTo>
                    <a:pt x="10117" y="20153"/>
                    <a:pt x="10273" y="19994"/>
                    <a:pt x="10273" y="19800"/>
                  </a:cubicBezTo>
                  <a:lnTo>
                    <a:pt x="10273" y="16343"/>
                  </a:lnTo>
                  <a:cubicBezTo>
                    <a:pt x="10273" y="14617"/>
                    <a:pt x="8867" y="13211"/>
                    <a:pt x="7143" y="13211"/>
                  </a:cubicBezTo>
                  <a:lnTo>
                    <a:pt x="6840" y="13211"/>
                  </a:lnTo>
                  <a:lnTo>
                    <a:pt x="6840" y="12841"/>
                  </a:lnTo>
                  <a:cubicBezTo>
                    <a:pt x="7372" y="12703"/>
                    <a:pt x="7867" y="12450"/>
                    <a:pt x="8291" y="12099"/>
                  </a:cubicBezTo>
                  <a:cubicBezTo>
                    <a:pt x="8937" y="11560"/>
                    <a:pt x="9381" y="10816"/>
                    <a:pt x="9550" y="9992"/>
                  </a:cubicBezTo>
                  <a:cubicBezTo>
                    <a:pt x="9568" y="9898"/>
                    <a:pt x="9587" y="9806"/>
                    <a:pt x="9604" y="9714"/>
                  </a:cubicBezTo>
                  <a:cubicBezTo>
                    <a:pt x="9657" y="9724"/>
                    <a:pt x="9711" y="9731"/>
                    <a:pt x="9764" y="9731"/>
                  </a:cubicBezTo>
                  <a:cubicBezTo>
                    <a:pt x="10570" y="9731"/>
                    <a:pt x="11084" y="8433"/>
                    <a:pt x="11084" y="7538"/>
                  </a:cubicBezTo>
                  <a:cubicBezTo>
                    <a:pt x="11084" y="7147"/>
                    <a:pt x="10990" y="6793"/>
                    <a:pt x="10827" y="6507"/>
                  </a:cubicBezTo>
                  <a:cubicBezTo>
                    <a:pt x="10904" y="6143"/>
                    <a:pt x="10941" y="5773"/>
                    <a:pt x="10941" y="5401"/>
                  </a:cubicBezTo>
                  <a:cubicBezTo>
                    <a:pt x="10941" y="2424"/>
                    <a:pt x="8520" y="1"/>
                    <a:pt x="55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3"/>
            <p:cNvSpPr/>
            <p:nvPr/>
          </p:nvSpPr>
          <p:spPr>
            <a:xfrm>
              <a:off x="7016925" y="1579900"/>
              <a:ext cx="164500" cy="141875"/>
            </a:xfrm>
            <a:custGeom>
              <a:rect b="b" l="l" r="r" t="t"/>
              <a:pathLst>
                <a:path extrusionOk="0" h="5675" w="6580">
                  <a:moveTo>
                    <a:pt x="1845" y="0"/>
                  </a:moveTo>
                  <a:cubicBezTo>
                    <a:pt x="1610" y="0"/>
                    <a:pt x="1373" y="45"/>
                    <a:pt x="1147" y="137"/>
                  </a:cubicBezTo>
                  <a:cubicBezTo>
                    <a:pt x="458" y="419"/>
                    <a:pt x="7" y="1086"/>
                    <a:pt x="1" y="1829"/>
                  </a:cubicBezTo>
                  <a:lnTo>
                    <a:pt x="1" y="1845"/>
                  </a:lnTo>
                  <a:cubicBezTo>
                    <a:pt x="1" y="2120"/>
                    <a:pt x="62" y="2391"/>
                    <a:pt x="180" y="2640"/>
                  </a:cubicBezTo>
                  <a:cubicBezTo>
                    <a:pt x="269" y="2829"/>
                    <a:pt x="393" y="3002"/>
                    <a:pt x="541" y="3151"/>
                  </a:cubicBezTo>
                  <a:lnTo>
                    <a:pt x="2962" y="5572"/>
                  </a:lnTo>
                  <a:cubicBezTo>
                    <a:pt x="3031" y="5641"/>
                    <a:pt x="3122" y="5675"/>
                    <a:pt x="3212" y="5675"/>
                  </a:cubicBezTo>
                  <a:cubicBezTo>
                    <a:pt x="3303" y="5675"/>
                    <a:pt x="3393" y="5641"/>
                    <a:pt x="3462" y="5572"/>
                  </a:cubicBezTo>
                  <a:lnTo>
                    <a:pt x="4584" y="4450"/>
                  </a:lnTo>
                  <a:cubicBezTo>
                    <a:pt x="4724" y="4313"/>
                    <a:pt x="4724" y="4086"/>
                    <a:pt x="4585" y="3947"/>
                  </a:cubicBezTo>
                  <a:cubicBezTo>
                    <a:pt x="4516" y="3878"/>
                    <a:pt x="4426" y="3844"/>
                    <a:pt x="4336" y="3844"/>
                  </a:cubicBezTo>
                  <a:cubicBezTo>
                    <a:pt x="4245" y="3844"/>
                    <a:pt x="4153" y="3880"/>
                    <a:pt x="4084" y="3950"/>
                  </a:cubicBezTo>
                  <a:lnTo>
                    <a:pt x="3212" y="4822"/>
                  </a:lnTo>
                  <a:lnTo>
                    <a:pt x="1041" y="2651"/>
                  </a:lnTo>
                  <a:cubicBezTo>
                    <a:pt x="829" y="2438"/>
                    <a:pt x="708" y="2149"/>
                    <a:pt x="708" y="1848"/>
                  </a:cubicBezTo>
                  <a:lnTo>
                    <a:pt x="708" y="1839"/>
                  </a:lnTo>
                  <a:cubicBezTo>
                    <a:pt x="711" y="1379"/>
                    <a:pt x="989" y="967"/>
                    <a:pt x="1414" y="792"/>
                  </a:cubicBezTo>
                  <a:cubicBezTo>
                    <a:pt x="1554" y="735"/>
                    <a:pt x="1700" y="707"/>
                    <a:pt x="1845" y="707"/>
                  </a:cubicBezTo>
                  <a:cubicBezTo>
                    <a:pt x="2142" y="707"/>
                    <a:pt x="2433" y="823"/>
                    <a:pt x="2651" y="1040"/>
                  </a:cubicBezTo>
                  <a:lnTo>
                    <a:pt x="2962" y="1351"/>
                  </a:lnTo>
                  <a:cubicBezTo>
                    <a:pt x="3031" y="1420"/>
                    <a:pt x="3122" y="1454"/>
                    <a:pt x="3212" y="1454"/>
                  </a:cubicBezTo>
                  <a:cubicBezTo>
                    <a:pt x="3303" y="1454"/>
                    <a:pt x="3393" y="1420"/>
                    <a:pt x="3462" y="1351"/>
                  </a:cubicBezTo>
                  <a:lnTo>
                    <a:pt x="3773" y="1040"/>
                  </a:lnTo>
                  <a:cubicBezTo>
                    <a:pt x="3990" y="823"/>
                    <a:pt x="4282" y="707"/>
                    <a:pt x="4579" y="707"/>
                  </a:cubicBezTo>
                  <a:cubicBezTo>
                    <a:pt x="4724" y="707"/>
                    <a:pt x="4871" y="735"/>
                    <a:pt x="5010" y="792"/>
                  </a:cubicBezTo>
                  <a:cubicBezTo>
                    <a:pt x="5433" y="967"/>
                    <a:pt x="5713" y="1379"/>
                    <a:pt x="5716" y="1839"/>
                  </a:cubicBezTo>
                  <a:cubicBezTo>
                    <a:pt x="5716" y="2010"/>
                    <a:pt x="5679" y="2181"/>
                    <a:pt x="5605" y="2337"/>
                  </a:cubicBezTo>
                  <a:cubicBezTo>
                    <a:pt x="5549" y="2452"/>
                    <a:pt x="5474" y="2560"/>
                    <a:pt x="5382" y="2651"/>
                  </a:cubicBezTo>
                  <a:lnTo>
                    <a:pt x="4909" y="3124"/>
                  </a:lnTo>
                  <a:cubicBezTo>
                    <a:pt x="4773" y="3263"/>
                    <a:pt x="4774" y="3485"/>
                    <a:pt x="4912" y="3621"/>
                  </a:cubicBezTo>
                  <a:cubicBezTo>
                    <a:pt x="4981" y="3690"/>
                    <a:pt x="5072" y="3725"/>
                    <a:pt x="5162" y="3725"/>
                  </a:cubicBezTo>
                  <a:cubicBezTo>
                    <a:pt x="5251" y="3725"/>
                    <a:pt x="5340" y="3691"/>
                    <a:pt x="5408" y="3624"/>
                  </a:cubicBezTo>
                  <a:lnTo>
                    <a:pt x="5882" y="3151"/>
                  </a:lnTo>
                  <a:cubicBezTo>
                    <a:pt x="6032" y="3002"/>
                    <a:pt x="6154" y="2830"/>
                    <a:pt x="6244" y="2640"/>
                  </a:cubicBezTo>
                  <a:cubicBezTo>
                    <a:pt x="6580" y="1934"/>
                    <a:pt x="6435" y="1093"/>
                    <a:pt x="5882" y="540"/>
                  </a:cubicBezTo>
                  <a:cubicBezTo>
                    <a:pt x="5522" y="180"/>
                    <a:pt x="5050" y="0"/>
                    <a:pt x="4577" y="0"/>
                  </a:cubicBezTo>
                  <a:cubicBezTo>
                    <a:pt x="4105" y="0"/>
                    <a:pt x="3632" y="180"/>
                    <a:pt x="3272" y="540"/>
                  </a:cubicBezTo>
                  <a:lnTo>
                    <a:pt x="3212" y="601"/>
                  </a:lnTo>
                  <a:lnTo>
                    <a:pt x="3151" y="540"/>
                  </a:lnTo>
                  <a:cubicBezTo>
                    <a:pt x="2798" y="188"/>
                    <a:pt x="2326" y="0"/>
                    <a:pt x="18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3"/>
            <p:cNvSpPr/>
            <p:nvPr/>
          </p:nvSpPr>
          <p:spPr>
            <a:xfrm>
              <a:off x="6886075" y="1833875"/>
              <a:ext cx="17700" cy="29275"/>
            </a:xfrm>
            <a:custGeom>
              <a:rect b="b" l="l" r="r" t="t"/>
              <a:pathLst>
                <a:path extrusionOk="0" h="1171" w="708">
                  <a:moveTo>
                    <a:pt x="356" y="0"/>
                  </a:moveTo>
                  <a:cubicBezTo>
                    <a:pt x="355" y="0"/>
                    <a:pt x="354" y="0"/>
                    <a:pt x="353" y="0"/>
                  </a:cubicBezTo>
                  <a:cubicBezTo>
                    <a:pt x="158" y="0"/>
                    <a:pt x="0" y="158"/>
                    <a:pt x="0" y="353"/>
                  </a:cubicBezTo>
                  <a:lnTo>
                    <a:pt x="0" y="825"/>
                  </a:lnTo>
                  <a:cubicBezTo>
                    <a:pt x="5" y="1017"/>
                    <a:pt x="161" y="1170"/>
                    <a:pt x="353" y="1170"/>
                  </a:cubicBezTo>
                  <a:cubicBezTo>
                    <a:pt x="545" y="1170"/>
                    <a:pt x="703" y="1017"/>
                    <a:pt x="706" y="825"/>
                  </a:cubicBezTo>
                  <a:lnTo>
                    <a:pt x="706" y="353"/>
                  </a:lnTo>
                  <a:cubicBezTo>
                    <a:pt x="708" y="159"/>
                    <a:pt x="550" y="0"/>
                    <a:pt x="3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3"/>
            <p:cNvSpPr/>
            <p:nvPr/>
          </p:nvSpPr>
          <p:spPr>
            <a:xfrm>
              <a:off x="6975650" y="1833875"/>
              <a:ext cx="17725" cy="29475"/>
            </a:xfrm>
            <a:custGeom>
              <a:rect b="b" l="l" r="r" t="t"/>
              <a:pathLst>
                <a:path extrusionOk="0" h="1179" w="709">
                  <a:moveTo>
                    <a:pt x="351" y="0"/>
                  </a:moveTo>
                  <a:cubicBezTo>
                    <a:pt x="157" y="0"/>
                    <a:pt x="1" y="159"/>
                    <a:pt x="1" y="353"/>
                  </a:cubicBezTo>
                  <a:lnTo>
                    <a:pt x="1" y="825"/>
                  </a:lnTo>
                  <a:cubicBezTo>
                    <a:pt x="1" y="1020"/>
                    <a:pt x="158" y="1178"/>
                    <a:pt x="354" y="1178"/>
                  </a:cubicBezTo>
                  <a:cubicBezTo>
                    <a:pt x="549" y="1178"/>
                    <a:pt x="708" y="1020"/>
                    <a:pt x="708" y="825"/>
                  </a:cubicBezTo>
                  <a:lnTo>
                    <a:pt x="708" y="353"/>
                  </a:lnTo>
                  <a:cubicBezTo>
                    <a:pt x="708" y="159"/>
                    <a:pt x="550" y="0"/>
                    <a:pt x="356" y="0"/>
                  </a:cubicBezTo>
                  <a:cubicBezTo>
                    <a:pt x="356" y="0"/>
                    <a:pt x="355" y="0"/>
                    <a:pt x="354" y="0"/>
                  </a:cubicBezTo>
                  <a:cubicBezTo>
                    <a:pt x="353" y="0"/>
                    <a:pt x="352" y="0"/>
                    <a:pt x="35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3"/>
            <p:cNvSpPr/>
            <p:nvPr/>
          </p:nvSpPr>
          <p:spPr>
            <a:xfrm>
              <a:off x="7207175" y="1910450"/>
              <a:ext cx="68650" cy="27875"/>
            </a:xfrm>
            <a:custGeom>
              <a:rect b="b" l="l" r="r" t="t"/>
              <a:pathLst>
                <a:path extrusionOk="0" h="1115" w="2746">
                  <a:moveTo>
                    <a:pt x="389" y="1"/>
                  </a:moveTo>
                  <a:cubicBezTo>
                    <a:pt x="299" y="1"/>
                    <a:pt x="208" y="35"/>
                    <a:pt x="138" y="104"/>
                  </a:cubicBezTo>
                  <a:cubicBezTo>
                    <a:pt x="1" y="241"/>
                    <a:pt x="1" y="466"/>
                    <a:pt x="138" y="604"/>
                  </a:cubicBezTo>
                  <a:cubicBezTo>
                    <a:pt x="480" y="944"/>
                    <a:pt x="926" y="1114"/>
                    <a:pt x="1373" y="1114"/>
                  </a:cubicBezTo>
                  <a:cubicBezTo>
                    <a:pt x="1820" y="1114"/>
                    <a:pt x="2267" y="944"/>
                    <a:pt x="2608" y="604"/>
                  </a:cubicBezTo>
                  <a:cubicBezTo>
                    <a:pt x="2745" y="466"/>
                    <a:pt x="2745" y="243"/>
                    <a:pt x="2608" y="104"/>
                  </a:cubicBezTo>
                  <a:cubicBezTo>
                    <a:pt x="2539" y="35"/>
                    <a:pt x="2448" y="1"/>
                    <a:pt x="2358" y="1"/>
                  </a:cubicBezTo>
                  <a:cubicBezTo>
                    <a:pt x="2267" y="1"/>
                    <a:pt x="2177" y="35"/>
                    <a:pt x="2108" y="104"/>
                  </a:cubicBezTo>
                  <a:cubicBezTo>
                    <a:pt x="1905" y="306"/>
                    <a:pt x="1639" y="407"/>
                    <a:pt x="1373" y="407"/>
                  </a:cubicBezTo>
                  <a:cubicBezTo>
                    <a:pt x="1108" y="407"/>
                    <a:pt x="842" y="306"/>
                    <a:pt x="640" y="104"/>
                  </a:cubicBezTo>
                  <a:cubicBezTo>
                    <a:pt x="570" y="35"/>
                    <a:pt x="480" y="1"/>
                    <a:pt x="3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3"/>
            <p:cNvSpPr/>
            <p:nvPr/>
          </p:nvSpPr>
          <p:spPr>
            <a:xfrm>
              <a:off x="6801175" y="1694025"/>
              <a:ext cx="277100" cy="480250"/>
            </a:xfrm>
            <a:custGeom>
              <a:rect b="b" l="l" r="r" t="t"/>
              <a:pathLst>
                <a:path extrusionOk="0" h="19210" w="11084">
                  <a:moveTo>
                    <a:pt x="1084" y="5660"/>
                  </a:moveTo>
                  <a:cubicBezTo>
                    <a:pt x="1128" y="6468"/>
                    <a:pt x="1219" y="7272"/>
                    <a:pt x="1355" y="8069"/>
                  </a:cubicBezTo>
                  <a:cubicBezTo>
                    <a:pt x="1344" y="8073"/>
                    <a:pt x="1331" y="8077"/>
                    <a:pt x="1320" y="8078"/>
                  </a:cubicBezTo>
                  <a:cubicBezTo>
                    <a:pt x="1127" y="8078"/>
                    <a:pt x="706" y="7333"/>
                    <a:pt x="706" y="6593"/>
                  </a:cubicBezTo>
                  <a:cubicBezTo>
                    <a:pt x="706" y="6227"/>
                    <a:pt x="853" y="5829"/>
                    <a:pt x="1084" y="5660"/>
                  </a:cubicBezTo>
                  <a:close/>
                  <a:moveTo>
                    <a:pt x="9999" y="5662"/>
                  </a:moveTo>
                  <a:cubicBezTo>
                    <a:pt x="10229" y="5829"/>
                    <a:pt x="10375" y="6227"/>
                    <a:pt x="10375" y="6593"/>
                  </a:cubicBezTo>
                  <a:cubicBezTo>
                    <a:pt x="10375" y="7333"/>
                    <a:pt x="9955" y="8078"/>
                    <a:pt x="9763" y="8078"/>
                  </a:cubicBezTo>
                  <a:cubicBezTo>
                    <a:pt x="9751" y="8077"/>
                    <a:pt x="9740" y="8073"/>
                    <a:pt x="9729" y="8069"/>
                  </a:cubicBezTo>
                  <a:cubicBezTo>
                    <a:pt x="9863" y="7272"/>
                    <a:pt x="9954" y="6468"/>
                    <a:pt x="9999" y="5662"/>
                  </a:cubicBezTo>
                  <a:close/>
                  <a:moveTo>
                    <a:pt x="5542" y="712"/>
                  </a:moveTo>
                  <a:cubicBezTo>
                    <a:pt x="6281" y="712"/>
                    <a:pt x="7019" y="925"/>
                    <a:pt x="7650" y="1350"/>
                  </a:cubicBezTo>
                  <a:cubicBezTo>
                    <a:pt x="9296" y="2463"/>
                    <a:pt x="9312" y="4293"/>
                    <a:pt x="9312" y="4370"/>
                  </a:cubicBezTo>
                  <a:lnTo>
                    <a:pt x="9312" y="4382"/>
                  </a:lnTo>
                  <a:cubicBezTo>
                    <a:pt x="9346" y="5743"/>
                    <a:pt x="9196" y="7224"/>
                    <a:pt x="8856" y="8908"/>
                  </a:cubicBezTo>
                  <a:cubicBezTo>
                    <a:pt x="8574" y="10290"/>
                    <a:pt x="7390" y="11276"/>
                    <a:pt x="5975" y="11305"/>
                  </a:cubicBezTo>
                  <a:cubicBezTo>
                    <a:pt x="5831" y="11308"/>
                    <a:pt x="5687" y="11309"/>
                    <a:pt x="5542" y="11309"/>
                  </a:cubicBezTo>
                  <a:cubicBezTo>
                    <a:pt x="5397" y="11309"/>
                    <a:pt x="5252" y="11308"/>
                    <a:pt x="5108" y="11305"/>
                  </a:cubicBezTo>
                  <a:cubicBezTo>
                    <a:pt x="3693" y="11276"/>
                    <a:pt x="2507" y="10290"/>
                    <a:pt x="2228" y="8908"/>
                  </a:cubicBezTo>
                  <a:cubicBezTo>
                    <a:pt x="1887" y="7224"/>
                    <a:pt x="1739" y="5744"/>
                    <a:pt x="1772" y="4382"/>
                  </a:cubicBezTo>
                  <a:lnTo>
                    <a:pt x="1772" y="4371"/>
                  </a:lnTo>
                  <a:cubicBezTo>
                    <a:pt x="1772" y="4293"/>
                    <a:pt x="1787" y="2463"/>
                    <a:pt x="3432" y="1350"/>
                  </a:cubicBezTo>
                  <a:cubicBezTo>
                    <a:pt x="4063" y="925"/>
                    <a:pt x="4802" y="712"/>
                    <a:pt x="5542" y="712"/>
                  </a:cubicBezTo>
                  <a:close/>
                  <a:moveTo>
                    <a:pt x="6130" y="12007"/>
                  </a:moveTo>
                  <a:lnTo>
                    <a:pt x="6130" y="12621"/>
                  </a:lnTo>
                  <a:lnTo>
                    <a:pt x="6131" y="12621"/>
                  </a:lnTo>
                  <a:cubicBezTo>
                    <a:pt x="6130" y="12906"/>
                    <a:pt x="5899" y="13139"/>
                    <a:pt x="5611" y="13139"/>
                  </a:cubicBezTo>
                  <a:cubicBezTo>
                    <a:pt x="5325" y="13139"/>
                    <a:pt x="5093" y="12906"/>
                    <a:pt x="5093" y="12621"/>
                  </a:cubicBezTo>
                  <a:lnTo>
                    <a:pt x="5093" y="12013"/>
                  </a:lnTo>
                  <a:cubicBezTo>
                    <a:pt x="5241" y="12016"/>
                    <a:pt x="5391" y="12018"/>
                    <a:pt x="5541" y="12018"/>
                  </a:cubicBezTo>
                  <a:cubicBezTo>
                    <a:pt x="5691" y="12018"/>
                    <a:pt x="5839" y="12016"/>
                    <a:pt x="5988" y="12013"/>
                  </a:cubicBezTo>
                  <a:cubicBezTo>
                    <a:pt x="6036" y="12011"/>
                    <a:pt x="6083" y="12010"/>
                    <a:pt x="6130" y="12007"/>
                  </a:cubicBezTo>
                  <a:close/>
                  <a:moveTo>
                    <a:pt x="2128" y="13969"/>
                  </a:moveTo>
                  <a:cubicBezTo>
                    <a:pt x="2432" y="14382"/>
                    <a:pt x="2596" y="14884"/>
                    <a:pt x="2595" y="15398"/>
                  </a:cubicBezTo>
                  <a:lnTo>
                    <a:pt x="2595" y="16865"/>
                  </a:lnTo>
                  <a:lnTo>
                    <a:pt x="1659" y="16865"/>
                  </a:lnTo>
                  <a:lnTo>
                    <a:pt x="1659" y="15398"/>
                  </a:lnTo>
                  <a:cubicBezTo>
                    <a:pt x="1659" y="14884"/>
                    <a:pt x="1823" y="14382"/>
                    <a:pt x="2128" y="13969"/>
                  </a:cubicBezTo>
                  <a:close/>
                  <a:moveTo>
                    <a:pt x="9096" y="13969"/>
                  </a:moveTo>
                  <a:cubicBezTo>
                    <a:pt x="9401" y="14382"/>
                    <a:pt x="9565" y="14884"/>
                    <a:pt x="9565" y="15398"/>
                  </a:cubicBezTo>
                  <a:lnTo>
                    <a:pt x="9565" y="16865"/>
                  </a:lnTo>
                  <a:lnTo>
                    <a:pt x="8631" y="16865"/>
                  </a:lnTo>
                  <a:lnTo>
                    <a:pt x="8631" y="15398"/>
                  </a:lnTo>
                  <a:cubicBezTo>
                    <a:pt x="8629" y="14884"/>
                    <a:pt x="8792" y="14382"/>
                    <a:pt x="9096" y="13969"/>
                  </a:cubicBezTo>
                  <a:close/>
                  <a:moveTo>
                    <a:pt x="2593" y="17571"/>
                  </a:moveTo>
                  <a:lnTo>
                    <a:pt x="2593" y="18502"/>
                  </a:lnTo>
                  <a:lnTo>
                    <a:pt x="1659" y="18502"/>
                  </a:lnTo>
                  <a:lnTo>
                    <a:pt x="1659" y="17571"/>
                  </a:lnTo>
                  <a:close/>
                  <a:moveTo>
                    <a:pt x="9565" y="17571"/>
                  </a:moveTo>
                  <a:lnTo>
                    <a:pt x="9565" y="18502"/>
                  </a:lnTo>
                  <a:lnTo>
                    <a:pt x="8631" y="18502"/>
                  </a:lnTo>
                  <a:lnTo>
                    <a:pt x="8631" y="17571"/>
                  </a:lnTo>
                  <a:close/>
                  <a:moveTo>
                    <a:pt x="5541" y="1"/>
                  </a:moveTo>
                  <a:cubicBezTo>
                    <a:pt x="4667" y="1"/>
                    <a:pt x="3794" y="255"/>
                    <a:pt x="3037" y="765"/>
                  </a:cubicBezTo>
                  <a:cubicBezTo>
                    <a:pt x="1105" y="2071"/>
                    <a:pt x="1066" y="4207"/>
                    <a:pt x="1066" y="4368"/>
                  </a:cubicBezTo>
                  <a:cubicBezTo>
                    <a:pt x="1061" y="4545"/>
                    <a:pt x="1059" y="4723"/>
                    <a:pt x="1061" y="4904"/>
                  </a:cubicBezTo>
                  <a:cubicBezTo>
                    <a:pt x="449" y="5057"/>
                    <a:pt x="0" y="5743"/>
                    <a:pt x="0" y="6593"/>
                  </a:cubicBezTo>
                  <a:cubicBezTo>
                    <a:pt x="0" y="7486"/>
                    <a:pt x="514" y="8786"/>
                    <a:pt x="1320" y="8786"/>
                  </a:cubicBezTo>
                  <a:cubicBezTo>
                    <a:pt x="1373" y="8786"/>
                    <a:pt x="1428" y="8779"/>
                    <a:pt x="1480" y="8769"/>
                  </a:cubicBezTo>
                  <a:cubicBezTo>
                    <a:pt x="1498" y="8861"/>
                    <a:pt x="1516" y="8953"/>
                    <a:pt x="1534" y="9047"/>
                  </a:cubicBezTo>
                  <a:cubicBezTo>
                    <a:pt x="1828" y="10488"/>
                    <a:pt x="2946" y="11621"/>
                    <a:pt x="4385" y="11929"/>
                  </a:cubicBezTo>
                  <a:lnTo>
                    <a:pt x="4385" y="12266"/>
                  </a:lnTo>
                  <a:lnTo>
                    <a:pt x="4084" y="12266"/>
                  </a:lnTo>
                  <a:cubicBezTo>
                    <a:pt x="2356" y="12266"/>
                    <a:pt x="952" y="13672"/>
                    <a:pt x="952" y="15398"/>
                  </a:cubicBezTo>
                  <a:lnTo>
                    <a:pt x="952" y="18855"/>
                  </a:lnTo>
                  <a:cubicBezTo>
                    <a:pt x="952" y="19050"/>
                    <a:pt x="1109" y="19209"/>
                    <a:pt x="1306" y="19209"/>
                  </a:cubicBezTo>
                  <a:lnTo>
                    <a:pt x="3560" y="19209"/>
                  </a:lnTo>
                  <a:cubicBezTo>
                    <a:pt x="3752" y="19204"/>
                    <a:pt x="3905" y="19047"/>
                    <a:pt x="3905" y="18855"/>
                  </a:cubicBezTo>
                  <a:cubicBezTo>
                    <a:pt x="3905" y="18662"/>
                    <a:pt x="3752" y="18506"/>
                    <a:pt x="3560" y="18502"/>
                  </a:cubicBezTo>
                  <a:lnTo>
                    <a:pt x="3301" y="18502"/>
                  </a:lnTo>
                  <a:lnTo>
                    <a:pt x="3301" y="15398"/>
                  </a:lnTo>
                  <a:cubicBezTo>
                    <a:pt x="3303" y="14695"/>
                    <a:pt x="3065" y="14012"/>
                    <a:pt x="2628" y="13461"/>
                  </a:cubicBezTo>
                  <a:cubicBezTo>
                    <a:pt x="3048" y="13144"/>
                    <a:pt x="3559" y="12974"/>
                    <a:pt x="4084" y="12974"/>
                  </a:cubicBezTo>
                  <a:lnTo>
                    <a:pt x="4437" y="12974"/>
                  </a:lnTo>
                  <a:cubicBezTo>
                    <a:pt x="4594" y="13491"/>
                    <a:pt x="5071" y="13845"/>
                    <a:pt x="5611" y="13847"/>
                  </a:cubicBezTo>
                  <a:cubicBezTo>
                    <a:pt x="6152" y="13845"/>
                    <a:pt x="6630" y="13491"/>
                    <a:pt x="6786" y="12974"/>
                  </a:cubicBezTo>
                  <a:lnTo>
                    <a:pt x="7140" y="12974"/>
                  </a:lnTo>
                  <a:cubicBezTo>
                    <a:pt x="7665" y="12974"/>
                    <a:pt x="8176" y="13144"/>
                    <a:pt x="8595" y="13461"/>
                  </a:cubicBezTo>
                  <a:cubicBezTo>
                    <a:pt x="8157" y="14012"/>
                    <a:pt x="7922" y="14695"/>
                    <a:pt x="7923" y="15398"/>
                  </a:cubicBezTo>
                  <a:lnTo>
                    <a:pt x="7923" y="18502"/>
                  </a:lnTo>
                  <a:lnTo>
                    <a:pt x="4740" y="18502"/>
                  </a:lnTo>
                  <a:cubicBezTo>
                    <a:pt x="4547" y="18506"/>
                    <a:pt x="4394" y="18662"/>
                    <a:pt x="4394" y="18855"/>
                  </a:cubicBezTo>
                  <a:cubicBezTo>
                    <a:pt x="4394" y="19047"/>
                    <a:pt x="4547" y="19204"/>
                    <a:pt x="4740" y="19209"/>
                  </a:cubicBezTo>
                  <a:lnTo>
                    <a:pt x="9919" y="19209"/>
                  </a:lnTo>
                  <a:cubicBezTo>
                    <a:pt x="10115" y="19209"/>
                    <a:pt x="10272" y="19051"/>
                    <a:pt x="10272" y="18856"/>
                  </a:cubicBezTo>
                  <a:lnTo>
                    <a:pt x="10272" y="15398"/>
                  </a:lnTo>
                  <a:cubicBezTo>
                    <a:pt x="10272" y="13672"/>
                    <a:pt x="8867" y="12266"/>
                    <a:pt x="7140" y="12266"/>
                  </a:cubicBezTo>
                  <a:lnTo>
                    <a:pt x="6839" y="12266"/>
                  </a:lnTo>
                  <a:lnTo>
                    <a:pt x="6839" y="11896"/>
                  </a:lnTo>
                  <a:cubicBezTo>
                    <a:pt x="7370" y="11758"/>
                    <a:pt x="7867" y="11505"/>
                    <a:pt x="8290" y="11154"/>
                  </a:cubicBezTo>
                  <a:cubicBezTo>
                    <a:pt x="8935" y="10615"/>
                    <a:pt x="9379" y="9871"/>
                    <a:pt x="9548" y="9047"/>
                  </a:cubicBezTo>
                  <a:cubicBezTo>
                    <a:pt x="9568" y="8953"/>
                    <a:pt x="9585" y="8861"/>
                    <a:pt x="9602" y="8769"/>
                  </a:cubicBezTo>
                  <a:cubicBezTo>
                    <a:pt x="9655" y="8779"/>
                    <a:pt x="9708" y="8786"/>
                    <a:pt x="9762" y="8786"/>
                  </a:cubicBezTo>
                  <a:cubicBezTo>
                    <a:pt x="10568" y="8786"/>
                    <a:pt x="11083" y="7486"/>
                    <a:pt x="11083" y="6593"/>
                  </a:cubicBezTo>
                  <a:cubicBezTo>
                    <a:pt x="11083" y="5744"/>
                    <a:pt x="10633" y="5057"/>
                    <a:pt x="10022" y="4904"/>
                  </a:cubicBezTo>
                  <a:cubicBezTo>
                    <a:pt x="10024" y="4723"/>
                    <a:pt x="10022" y="4545"/>
                    <a:pt x="10018" y="4368"/>
                  </a:cubicBezTo>
                  <a:cubicBezTo>
                    <a:pt x="10018" y="4207"/>
                    <a:pt x="9979" y="2071"/>
                    <a:pt x="8045" y="765"/>
                  </a:cubicBezTo>
                  <a:cubicBezTo>
                    <a:pt x="7288" y="255"/>
                    <a:pt x="6415" y="1"/>
                    <a:pt x="55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63"/>
            <p:cNvSpPr/>
            <p:nvPr/>
          </p:nvSpPr>
          <p:spPr>
            <a:xfrm>
              <a:off x="6862800" y="1871450"/>
              <a:ext cx="153800" cy="67425"/>
            </a:xfrm>
            <a:custGeom>
              <a:rect b="b" l="l" r="r" t="t"/>
              <a:pathLst>
                <a:path extrusionOk="0" h="2697" w="6152">
                  <a:moveTo>
                    <a:pt x="3878" y="709"/>
                  </a:moveTo>
                  <a:cubicBezTo>
                    <a:pt x="3973" y="709"/>
                    <a:pt x="4068" y="731"/>
                    <a:pt x="4154" y="787"/>
                  </a:cubicBezTo>
                  <a:cubicBezTo>
                    <a:pt x="4285" y="876"/>
                    <a:pt x="4407" y="994"/>
                    <a:pt x="4526" y="1108"/>
                  </a:cubicBezTo>
                  <a:cubicBezTo>
                    <a:pt x="4560" y="1140"/>
                    <a:pt x="4596" y="1176"/>
                    <a:pt x="4635" y="1211"/>
                  </a:cubicBezTo>
                  <a:cubicBezTo>
                    <a:pt x="4418" y="1291"/>
                    <a:pt x="4195" y="1346"/>
                    <a:pt x="3995" y="1346"/>
                  </a:cubicBezTo>
                  <a:cubicBezTo>
                    <a:pt x="3925" y="1346"/>
                    <a:pt x="3859" y="1340"/>
                    <a:pt x="3796" y="1325"/>
                  </a:cubicBezTo>
                  <a:cubicBezTo>
                    <a:pt x="3615" y="1283"/>
                    <a:pt x="3487" y="1176"/>
                    <a:pt x="3390" y="990"/>
                  </a:cubicBezTo>
                  <a:cubicBezTo>
                    <a:pt x="3371" y="956"/>
                    <a:pt x="3348" y="923"/>
                    <a:pt x="3320" y="897"/>
                  </a:cubicBezTo>
                  <a:cubicBezTo>
                    <a:pt x="3407" y="842"/>
                    <a:pt x="3642" y="709"/>
                    <a:pt x="3878" y="709"/>
                  </a:cubicBezTo>
                  <a:close/>
                  <a:moveTo>
                    <a:pt x="2274" y="709"/>
                  </a:moveTo>
                  <a:cubicBezTo>
                    <a:pt x="2510" y="709"/>
                    <a:pt x="2745" y="842"/>
                    <a:pt x="2832" y="897"/>
                  </a:cubicBezTo>
                  <a:cubicBezTo>
                    <a:pt x="2804" y="925"/>
                    <a:pt x="2781" y="956"/>
                    <a:pt x="2762" y="990"/>
                  </a:cubicBezTo>
                  <a:cubicBezTo>
                    <a:pt x="2667" y="1176"/>
                    <a:pt x="2537" y="1283"/>
                    <a:pt x="2357" y="1325"/>
                  </a:cubicBezTo>
                  <a:cubicBezTo>
                    <a:pt x="2293" y="1340"/>
                    <a:pt x="2224" y="1347"/>
                    <a:pt x="2153" y="1347"/>
                  </a:cubicBezTo>
                  <a:cubicBezTo>
                    <a:pt x="1953" y="1347"/>
                    <a:pt x="1731" y="1292"/>
                    <a:pt x="1515" y="1212"/>
                  </a:cubicBezTo>
                  <a:cubicBezTo>
                    <a:pt x="1555" y="1176"/>
                    <a:pt x="1592" y="1140"/>
                    <a:pt x="1626" y="1108"/>
                  </a:cubicBezTo>
                  <a:cubicBezTo>
                    <a:pt x="1745" y="994"/>
                    <a:pt x="1867" y="876"/>
                    <a:pt x="2000" y="787"/>
                  </a:cubicBezTo>
                  <a:cubicBezTo>
                    <a:pt x="2085" y="731"/>
                    <a:pt x="2180" y="709"/>
                    <a:pt x="2274" y="709"/>
                  </a:cubicBezTo>
                  <a:close/>
                  <a:moveTo>
                    <a:pt x="3075" y="1726"/>
                  </a:moveTo>
                  <a:cubicBezTo>
                    <a:pt x="3207" y="1726"/>
                    <a:pt x="3338" y="1796"/>
                    <a:pt x="3402" y="1936"/>
                  </a:cubicBezTo>
                  <a:cubicBezTo>
                    <a:pt x="3296" y="1971"/>
                    <a:pt x="3186" y="1988"/>
                    <a:pt x="3076" y="1988"/>
                  </a:cubicBezTo>
                  <a:cubicBezTo>
                    <a:pt x="2966" y="1988"/>
                    <a:pt x="2856" y="1971"/>
                    <a:pt x="2749" y="1936"/>
                  </a:cubicBezTo>
                  <a:cubicBezTo>
                    <a:pt x="2813" y="1796"/>
                    <a:pt x="2944" y="1726"/>
                    <a:pt x="3075" y="1726"/>
                  </a:cubicBezTo>
                  <a:close/>
                  <a:moveTo>
                    <a:pt x="3887" y="0"/>
                  </a:moveTo>
                  <a:cubicBezTo>
                    <a:pt x="3561" y="0"/>
                    <a:pt x="3264" y="122"/>
                    <a:pt x="3076" y="222"/>
                  </a:cubicBezTo>
                  <a:cubicBezTo>
                    <a:pt x="2888" y="122"/>
                    <a:pt x="2592" y="1"/>
                    <a:pt x="2266" y="1"/>
                  </a:cubicBezTo>
                  <a:cubicBezTo>
                    <a:pt x="2052" y="1"/>
                    <a:pt x="1825" y="53"/>
                    <a:pt x="1608" y="199"/>
                  </a:cubicBezTo>
                  <a:cubicBezTo>
                    <a:pt x="1422" y="322"/>
                    <a:pt x="1270" y="469"/>
                    <a:pt x="1136" y="598"/>
                  </a:cubicBezTo>
                  <a:cubicBezTo>
                    <a:pt x="956" y="772"/>
                    <a:pt x="873" y="851"/>
                    <a:pt x="808" y="864"/>
                  </a:cubicBezTo>
                  <a:cubicBezTo>
                    <a:pt x="722" y="811"/>
                    <a:pt x="649" y="762"/>
                    <a:pt x="595" y="725"/>
                  </a:cubicBezTo>
                  <a:cubicBezTo>
                    <a:pt x="533" y="680"/>
                    <a:pt x="461" y="658"/>
                    <a:pt x="389" y="658"/>
                  </a:cubicBezTo>
                  <a:cubicBezTo>
                    <a:pt x="289" y="658"/>
                    <a:pt x="190" y="701"/>
                    <a:pt x="121" y="783"/>
                  </a:cubicBezTo>
                  <a:cubicBezTo>
                    <a:pt x="0" y="922"/>
                    <a:pt x="8" y="1131"/>
                    <a:pt x="138" y="1261"/>
                  </a:cubicBezTo>
                  <a:cubicBezTo>
                    <a:pt x="292" y="1415"/>
                    <a:pt x="441" y="1506"/>
                    <a:pt x="578" y="1548"/>
                  </a:cubicBezTo>
                  <a:cubicBezTo>
                    <a:pt x="684" y="1609"/>
                    <a:pt x="808" y="1673"/>
                    <a:pt x="942" y="1736"/>
                  </a:cubicBezTo>
                  <a:cubicBezTo>
                    <a:pt x="1228" y="1870"/>
                    <a:pt x="1497" y="1962"/>
                    <a:pt x="1747" y="2010"/>
                  </a:cubicBezTo>
                  <a:cubicBezTo>
                    <a:pt x="1761" y="2076"/>
                    <a:pt x="1794" y="2137"/>
                    <a:pt x="1842" y="2185"/>
                  </a:cubicBezTo>
                  <a:cubicBezTo>
                    <a:pt x="2183" y="2526"/>
                    <a:pt x="2630" y="2696"/>
                    <a:pt x="3077" y="2696"/>
                  </a:cubicBezTo>
                  <a:cubicBezTo>
                    <a:pt x="3523" y="2696"/>
                    <a:pt x="3969" y="2526"/>
                    <a:pt x="4310" y="2185"/>
                  </a:cubicBezTo>
                  <a:cubicBezTo>
                    <a:pt x="4358" y="2137"/>
                    <a:pt x="4391" y="2078"/>
                    <a:pt x="4405" y="2010"/>
                  </a:cubicBezTo>
                  <a:cubicBezTo>
                    <a:pt x="4857" y="1923"/>
                    <a:pt x="5286" y="1715"/>
                    <a:pt x="5583" y="1545"/>
                  </a:cubicBezTo>
                  <a:cubicBezTo>
                    <a:pt x="5721" y="1501"/>
                    <a:pt x="5863" y="1412"/>
                    <a:pt x="6014" y="1261"/>
                  </a:cubicBezTo>
                  <a:cubicBezTo>
                    <a:pt x="6144" y="1131"/>
                    <a:pt x="6152" y="923"/>
                    <a:pt x="6033" y="783"/>
                  </a:cubicBezTo>
                  <a:cubicBezTo>
                    <a:pt x="5964" y="701"/>
                    <a:pt x="5864" y="658"/>
                    <a:pt x="5764" y="658"/>
                  </a:cubicBezTo>
                  <a:cubicBezTo>
                    <a:pt x="5692" y="658"/>
                    <a:pt x="5619" y="680"/>
                    <a:pt x="5556" y="725"/>
                  </a:cubicBezTo>
                  <a:cubicBezTo>
                    <a:pt x="5506" y="761"/>
                    <a:pt x="5433" y="809"/>
                    <a:pt x="5344" y="864"/>
                  </a:cubicBezTo>
                  <a:cubicBezTo>
                    <a:pt x="5280" y="850"/>
                    <a:pt x="5196" y="770"/>
                    <a:pt x="5018" y="598"/>
                  </a:cubicBezTo>
                  <a:cubicBezTo>
                    <a:pt x="4883" y="469"/>
                    <a:pt x="4732" y="322"/>
                    <a:pt x="4546" y="199"/>
                  </a:cubicBezTo>
                  <a:cubicBezTo>
                    <a:pt x="4328" y="53"/>
                    <a:pt x="4101" y="0"/>
                    <a:pt x="38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1" name="Google Shape;2521;p63"/>
          <p:cNvGrpSpPr/>
          <p:nvPr/>
        </p:nvGrpSpPr>
        <p:grpSpPr>
          <a:xfrm>
            <a:off x="1737156" y="2066021"/>
            <a:ext cx="511188" cy="512373"/>
            <a:chOff x="6504850" y="2739000"/>
            <a:chExt cx="593025" cy="594400"/>
          </a:xfrm>
        </p:grpSpPr>
        <p:sp>
          <p:nvSpPr>
            <p:cNvPr id="2522" name="Google Shape;2522;p63"/>
            <p:cNvSpPr/>
            <p:nvPr/>
          </p:nvSpPr>
          <p:spPr>
            <a:xfrm>
              <a:off x="6603875" y="2992975"/>
              <a:ext cx="17725" cy="29525"/>
            </a:xfrm>
            <a:custGeom>
              <a:rect b="b" l="l" r="r" t="t"/>
              <a:pathLst>
                <a:path extrusionOk="0" h="1181" w="709">
                  <a:moveTo>
                    <a:pt x="355" y="1"/>
                  </a:moveTo>
                  <a:cubicBezTo>
                    <a:pt x="159" y="1"/>
                    <a:pt x="1" y="159"/>
                    <a:pt x="1" y="355"/>
                  </a:cubicBezTo>
                  <a:lnTo>
                    <a:pt x="1" y="826"/>
                  </a:lnTo>
                  <a:cubicBezTo>
                    <a:pt x="1" y="1021"/>
                    <a:pt x="159" y="1180"/>
                    <a:pt x="355" y="1180"/>
                  </a:cubicBezTo>
                  <a:cubicBezTo>
                    <a:pt x="551" y="1180"/>
                    <a:pt x="709" y="1021"/>
                    <a:pt x="709" y="826"/>
                  </a:cubicBezTo>
                  <a:lnTo>
                    <a:pt x="709" y="355"/>
                  </a:lnTo>
                  <a:cubicBezTo>
                    <a:pt x="709" y="159"/>
                    <a:pt x="551" y="1"/>
                    <a:pt x="3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3"/>
            <p:cNvSpPr/>
            <p:nvPr/>
          </p:nvSpPr>
          <p:spPr>
            <a:xfrm>
              <a:off x="6693350" y="2992975"/>
              <a:ext cx="17950" cy="29700"/>
            </a:xfrm>
            <a:custGeom>
              <a:rect b="b" l="l" r="r" t="t"/>
              <a:pathLst>
                <a:path extrusionOk="0" h="1188" w="718">
                  <a:moveTo>
                    <a:pt x="360" y="1"/>
                  </a:moveTo>
                  <a:cubicBezTo>
                    <a:pt x="165" y="1"/>
                    <a:pt x="5" y="159"/>
                    <a:pt x="5" y="355"/>
                  </a:cubicBezTo>
                  <a:lnTo>
                    <a:pt x="5" y="826"/>
                  </a:lnTo>
                  <a:cubicBezTo>
                    <a:pt x="1" y="1025"/>
                    <a:pt x="160" y="1188"/>
                    <a:pt x="360" y="1188"/>
                  </a:cubicBezTo>
                  <a:cubicBezTo>
                    <a:pt x="558" y="1188"/>
                    <a:pt x="718" y="1025"/>
                    <a:pt x="713" y="826"/>
                  </a:cubicBezTo>
                  <a:lnTo>
                    <a:pt x="713" y="355"/>
                  </a:lnTo>
                  <a:cubicBezTo>
                    <a:pt x="713" y="159"/>
                    <a:pt x="555" y="1"/>
                    <a:pt x="3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3"/>
            <p:cNvSpPr/>
            <p:nvPr/>
          </p:nvSpPr>
          <p:spPr>
            <a:xfrm>
              <a:off x="6891525" y="2992975"/>
              <a:ext cx="17725" cy="29525"/>
            </a:xfrm>
            <a:custGeom>
              <a:rect b="b" l="l" r="r" t="t"/>
              <a:pathLst>
                <a:path extrusionOk="0" h="1181" w="709">
                  <a:moveTo>
                    <a:pt x="354" y="1"/>
                  </a:moveTo>
                  <a:cubicBezTo>
                    <a:pt x="159" y="1"/>
                    <a:pt x="1" y="159"/>
                    <a:pt x="1" y="355"/>
                  </a:cubicBezTo>
                  <a:lnTo>
                    <a:pt x="1" y="826"/>
                  </a:lnTo>
                  <a:cubicBezTo>
                    <a:pt x="1" y="1021"/>
                    <a:pt x="159" y="1180"/>
                    <a:pt x="354" y="1180"/>
                  </a:cubicBezTo>
                  <a:cubicBezTo>
                    <a:pt x="549" y="1180"/>
                    <a:pt x="709" y="1021"/>
                    <a:pt x="709" y="826"/>
                  </a:cubicBezTo>
                  <a:lnTo>
                    <a:pt x="709" y="355"/>
                  </a:lnTo>
                  <a:cubicBezTo>
                    <a:pt x="709" y="159"/>
                    <a:pt x="549" y="1"/>
                    <a:pt x="3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3"/>
            <p:cNvSpPr/>
            <p:nvPr/>
          </p:nvSpPr>
          <p:spPr>
            <a:xfrm>
              <a:off x="6981000" y="2992975"/>
              <a:ext cx="17950" cy="29700"/>
            </a:xfrm>
            <a:custGeom>
              <a:rect b="b" l="l" r="r" t="t"/>
              <a:pathLst>
                <a:path extrusionOk="0" h="1188" w="718">
                  <a:moveTo>
                    <a:pt x="360" y="1"/>
                  </a:moveTo>
                  <a:cubicBezTo>
                    <a:pt x="165" y="1"/>
                    <a:pt x="5" y="159"/>
                    <a:pt x="5" y="355"/>
                  </a:cubicBezTo>
                  <a:lnTo>
                    <a:pt x="5" y="826"/>
                  </a:lnTo>
                  <a:cubicBezTo>
                    <a:pt x="1" y="1025"/>
                    <a:pt x="160" y="1188"/>
                    <a:pt x="360" y="1188"/>
                  </a:cubicBezTo>
                  <a:cubicBezTo>
                    <a:pt x="558" y="1188"/>
                    <a:pt x="718" y="1025"/>
                    <a:pt x="713" y="826"/>
                  </a:cubicBezTo>
                  <a:lnTo>
                    <a:pt x="713" y="355"/>
                  </a:lnTo>
                  <a:cubicBezTo>
                    <a:pt x="713" y="159"/>
                    <a:pt x="555" y="1"/>
                    <a:pt x="3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3"/>
            <p:cNvSpPr/>
            <p:nvPr/>
          </p:nvSpPr>
          <p:spPr>
            <a:xfrm>
              <a:off x="6600375" y="3041325"/>
              <a:ext cx="114350" cy="66025"/>
            </a:xfrm>
            <a:custGeom>
              <a:rect b="b" l="l" r="r" t="t"/>
              <a:pathLst>
                <a:path extrusionOk="0" h="2641" w="4574">
                  <a:moveTo>
                    <a:pt x="3827" y="708"/>
                  </a:moveTo>
                  <a:cubicBezTo>
                    <a:pt x="3745" y="1064"/>
                    <a:pt x="3541" y="1380"/>
                    <a:pt x="3253" y="1603"/>
                  </a:cubicBezTo>
                  <a:cubicBezTo>
                    <a:pt x="2972" y="1820"/>
                    <a:pt x="2631" y="1933"/>
                    <a:pt x="2286" y="1933"/>
                  </a:cubicBezTo>
                  <a:cubicBezTo>
                    <a:pt x="2107" y="1933"/>
                    <a:pt x="1927" y="1903"/>
                    <a:pt x="1755" y="1841"/>
                  </a:cubicBezTo>
                  <a:cubicBezTo>
                    <a:pt x="1247" y="1659"/>
                    <a:pt x="867" y="1233"/>
                    <a:pt x="745" y="708"/>
                  </a:cubicBezTo>
                  <a:close/>
                  <a:moveTo>
                    <a:pt x="353" y="1"/>
                  </a:moveTo>
                  <a:cubicBezTo>
                    <a:pt x="158" y="1"/>
                    <a:pt x="0" y="158"/>
                    <a:pt x="0" y="354"/>
                  </a:cubicBezTo>
                  <a:cubicBezTo>
                    <a:pt x="0" y="1617"/>
                    <a:pt x="1023" y="2640"/>
                    <a:pt x="2287" y="2640"/>
                  </a:cubicBezTo>
                  <a:cubicBezTo>
                    <a:pt x="3549" y="2640"/>
                    <a:pt x="4574" y="1617"/>
                    <a:pt x="4574" y="354"/>
                  </a:cubicBezTo>
                  <a:cubicBezTo>
                    <a:pt x="4574" y="158"/>
                    <a:pt x="4415" y="1"/>
                    <a:pt x="42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3"/>
            <p:cNvSpPr/>
            <p:nvPr/>
          </p:nvSpPr>
          <p:spPr>
            <a:xfrm>
              <a:off x="6888025" y="3041325"/>
              <a:ext cx="114375" cy="65525"/>
            </a:xfrm>
            <a:custGeom>
              <a:rect b="b" l="l" r="r" t="t"/>
              <a:pathLst>
                <a:path extrusionOk="0" h="2621" w="4575">
                  <a:moveTo>
                    <a:pt x="3826" y="707"/>
                  </a:moveTo>
                  <a:cubicBezTo>
                    <a:pt x="3660" y="1425"/>
                    <a:pt x="3021" y="1933"/>
                    <a:pt x="2286" y="1934"/>
                  </a:cubicBezTo>
                  <a:lnTo>
                    <a:pt x="2287" y="1933"/>
                  </a:lnTo>
                  <a:cubicBezTo>
                    <a:pt x="1551" y="1933"/>
                    <a:pt x="913" y="1424"/>
                    <a:pt x="747" y="707"/>
                  </a:cubicBezTo>
                  <a:close/>
                  <a:moveTo>
                    <a:pt x="353" y="1"/>
                  </a:moveTo>
                  <a:cubicBezTo>
                    <a:pt x="158" y="1"/>
                    <a:pt x="0" y="158"/>
                    <a:pt x="0" y="354"/>
                  </a:cubicBezTo>
                  <a:cubicBezTo>
                    <a:pt x="11" y="1609"/>
                    <a:pt x="1031" y="2620"/>
                    <a:pt x="2287" y="2620"/>
                  </a:cubicBezTo>
                  <a:cubicBezTo>
                    <a:pt x="3542" y="2620"/>
                    <a:pt x="4563" y="1609"/>
                    <a:pt x="4574" y="354"/>
                  </a:cubicBezTo>
                  <a:cubicBezTo>
                    <a:pt x="4574" y="158"/>
                    <a:pt x="4415" y="1"/>
                    <a:pt x="42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3"/>
            <p:cNvSpPr/>
            <p:nvPr/>
          </p:nvSpPr>
          <p:spPr>
            <a:xfrm>
              <a:off x="6504850" y="2814950"/>
              <a:ext cx="593025" cy="518450"/>
            </a:xfrm>
            <a:custGeom>
              <a:rect b="b" l="l" r="r" t="t"/>
              <a:pathLst>
                <a:path extrusionOk="0" h="20738" w="23721">
                  <a:moveTo>
                    <a:pt x="17633" y="719"/>
                  </a:moveTo>
                  <a:cubicBezTo>
                    <a:pt x="20599" y="728"/>
                    <a:pt x="23013" y="3179"/>
                    <a:pt x="23013" y="6180"/>
                  </a:cubicBezTo>
                  <a:lnTo>
                    <a:pt x="23013" y="8768"/>
                  </a:lnTo>
                  <a:cubicBezTo>
                    <a:pt x="23013" y="10436"/>
                    <a:pt x="22004" y="11872"/>
                    <a:pt x="20565" y="12500"/>
                  </a:cubicBezTo>
                  <a:cubicBezTo>
                    <a:pt x="21102" y="11980"/>
                    <a:pt x="21469" y="11308"/>
                    <a:pt x="21619" y="10575"/>
                  </a:cubicBezTo>
                  <a:cubicBezTo>
                    <a:pt x="21896" y="9209"/>
                    <a:pt x="22049" y="7984"/>
                    <a:pt x="22085" y="6828"/>
                  </a:cubicBezTo>
                  <a:cubicBezTo>
                    <a:pt x="22124" y="5635"/>
                    <a:pt x="21227" y="4598"/>
                    <a:pt x="20046" y="4466"/>
                  </a:cubicBezTo>
                  <a:cubicBezTo>
                    <a:pt x="19237" y="4376"/>
                    <a:pt x="18425" y="4332"/>
                    <a:pt x="17612" y="4332"/>
                  </a:cubicBezTo>
                  <a:cubicBezTo>
                    <a:pt x="16800" y="4332"/>
                    <a:pt x="15987" y="4376"/>
                    <a:pt x="15179" y="4466"/>
                  </a:cubicBezTo>
                  <a:cubicBezTo>
                    <a:pt x="13997" y="4598"/>
                    <a:pt x="13101" y="5635"/>
                    <a:pt x="13139" y="6828"/>
                  </a:cubicBezTo>
                  <a:cubicBezTo>
                    <a:pt x="13176" y="7984"/>
                    <a:pt x="13330" y="9209"/>
                    <a:pt x="13606" y="10575"/>
                  </a:cubicBezTo>
                  <a:cubicBezTo>
                    <a:pt x="13754" y="11308"/>
                    <a:pt x="14121" y="11980"/>
                    <a:pt x="14660" y="12500"/>
                  </a:cubicBezTo>
                  <a:cubicBezTo>
                    <a:pt x="13223" y="11872"/>
                    <a:pt x="12214" y="10436"/>
                    <a:pt x="12214" y="8768"/>
                  </a:cubicBezTo>
                  <a:lnTo>
                    <a:pt x="12214" y="6117"/>
                  </a:lnTo>
                  <a:cubicBezTo>
                    <a:pt x="12214" y="3135"/>
                    <a:pt x="14631" y="719"/>
                    <a:pt x="17613" y="719"/>
                  </a:cubicBezTo>
                  <a:close/>
                  <a:moveTo>
                    <a:pt x="6107" y="5038"/>
                  </a:moveTo>
                  <a:cubicBezTo>
                    <a:pt x="6893" y="5038"/>
                    <a:pt x="7680" y="5082"/>
                    <a:pt x="8462" y="5169"/>
                  </a:cubicBezTo>
                  <a:cubicBezTo>
                    <a:pt x="9281" y="5260"/>
                    <a:pt x="9899" y="5978"/>
                    <a:pt x="9873" y="6806"/>
                  </a:cubicBezTo>
                  <a:cubicBezTo>
                    <a:pt x="9837" y="7922"/>
                    <a:pt x="9690" y="9109"/>
                    <a:pt x="9421" y="10435"/>
                  </a:cubicBezTo>
                  <a:cubicBezTo>
                    <a:pt x="9142" y="11817"/>
                    <a:pt x="7956" y="12803"/>
                    <a:pt x="6541" y="12833"/>
                  </a:cubicBezTo>
                  <a:cubicBezTo>
                    <a:pt x="6397" y="12836"/>
                    <a:pt x="6252" y="12837"/>
                    <a:pt x="6107" y="12837"/>
                  </a:cubicBezTo>
                  <a:cubicBezTo>
                    <a:pt x="5962" y="12837"/>
                    <a:pt x="5817" y="12836"/>
                    <a:pt x="5672" y="12833"/>
                  </a:cubicBezTo>
                  <a:cubicBezTo>
                    <a:pt x="4257" y="12804"/>
                    <a:pt x="3073" y="11817"/>
                    <a:pt x="2793" y="10435"/>
                  </a:cubicBezTo>
                  <a:cubicBezTo>
                    <a:pt x="2525" y="9107"/>
                    <a:pt x="2378" y="7922"/>
                    <a:pt x="2342" y="6806"/>
                  </a:cubicBezTo>
                  <a:cubicBezTo>
                    <a:pt x="2316" y="5978"/>
                    <a:pt x="2934" y="5260"/>
                    <a:pt x="3753" y="5169"/>
                  </a:cubicBezTo>
                  <a:cubicBezTo>
                    <a:pt x="4535" y="5082"/>
                    <a:pt x="5321" y="5038"/>
                    <a:pt x="6107" y="5038"/>
                  </a:cubicBezTo>
                  <a:close/>
                  <a:moveTo>
                    <a:pt x="17614" y="5038"/>
                  </a:moveTo>
                  <a:cubicBezTo>
                    <a:pt x="18401" y="5038"/>
                    <a:pt x="19187" y="5082"/>
                    <a:pt x="19970" y="5169"/>
                  </a:cubicBezTo>
                  <a:cubicBezTo>
                    <a:pt x="20787" y="5260"/>
                    <a:pt x="21407" y="5978"/>
                    <a:pt x="21380" y="6806"/>
                  </a:cubicBezTo>
                  <a:cubicBezTo>
                    <a:pt x="21344" y="7922"/>
                    <a:pt x="21196" y="9107"/>
                    <a:pt x="20927" y="10435"/>
                  </a:cubicBezTo>
                  <a:cubicBezTo>
                    <a:pt x="20648" y="11817"/>
                    <a:pt x="19464" y="12804"/>
                    <a:pt x="18047" y="12833"/>
                  </a:cubicBezTo>
                  <a:cubicBezTo>
                    <a:pt x="17903" y="12836"/>
                    <a:pt x="17758" y="12837"/>
                    <a:pt x="17614" y="12837"/>
                  </a:cubicBezTo>
                  <a:cubicBezTo>
                    <a:pt x="17469" y="12837"/>
                    <a:pt x="17324" y="12836"/>
                    <a:pt x="17180" y="12833"/>
                  </a:cubicBezTo>
                  <a:cubicBezTo>
                    <a:pt x="15765" y="12804"/>
                    <a:pt x="14581" y="11817"/>
                    <a:pt x="14301" y="10435"/>
                  </a:cubicBezTo>
                  <a:cubicBezTo>
                    <a:pt x="14032" y="9107"/>
                    <a:pt x="13884" y="7922"/>
                    <a:pt x="13848" y="6806"/>
                  </a:cubicBezTo>
                  <a:cubicBezTo>
                    <a:pt x="13822" y="5978"/>
                    <a:pt x="14442" y="5260"/>
                    <a:pt x="15259" y="5169"/>
                  </a:cubicBezTo>
                  <a:cubicBezTo>
                    <a:pt x="16041" y="5082"/>
                    <a:pt x="16828" y="5038"/>
                    <a:pt x="17614" y="5038"/>
                  </a:cubicBezTo>
                  <a:close/>
                  <a:moveTo>
                    <a:pt x="6627" y="13537"/>
                  </a:moveTo>
                  <a:lnTo>
                    <a:pt x="6627" y="14148"/>
                  </a:lnTo>
                  <a:cubicBezTo>
                    <a:pt x="6621" y="14431"/>
                    <a:pt x="6391" y="14657"/>
                    <a:pt x="6108" y="14657"/>
                  </a:cubicBezTo>
                  <a:cubicBezTo>
                    <a:pt x="5825" y="14657"/>
                    <a:pt x="5594" y="14431"/>
                    <a:pt x="5590" y="14148"/>
                  </a:cubicBezTo>
                  <a:lnTo>
                    <a:pt x="5588" y="14148"/>
                  </a:lnTo>
                  <a:lnTo>
                    <a:pt x="5588" y="13537"/>
                  </a:lnTo>
                  <a:cubicBezTo>
                    <a:pt x="5611" y="13537"/>
                    <a:pt x="5635" y="13539"/>
                    <a:pt x="5658" y="13540"/>
                  </a:cubicBezTo>
                  <a:cubicBezTo>
                    <a:pt x="5807" y="13543"/>
                    <a:pt x="5957" y="13545"/>
                    <a:pt x="6108" y="13545"/>
                  </a:cubicBezTo>
                  <a:cubicBezTo>
                    <a:pt x="6258" y="13545"/>
                    <a:pt x="6408" y="13543"/>
                    <a:pt x="6556" y="13540"/>
                  </a:cubicBezTo>
                  <a:cubicBezTo>
                    <a:pt x="6580" y="13540"/>
                    <a:pt x="6603" y="13537"/>
                    <a:pt x="6627" y="13537"/>
                  </a:cubicBezTo>
                  <a:close/>
                  <a:moveTo>
                    <a:pt x="18203" y="13545"/>
                  </a:moveTo>
                  <a:lnTo>
                    <a:pt x="18203" y="14148"/>
                  </a:lnTo>
                  <a:cubicBezTo>
                    <a:pt x="18203" y="14359"/>
                    <a:pt x="18077" y="14548"/>
                    <a:pt x="17883" y="14627"/>
                  </a:cubicBezTo>
                  <a:cubicBezTo>
                    <a:pt x="17818" y="14654"/>
                    <a:pt x="17751" y="14667"/>
                    <a:pt x="17684" y="14667"/>
                  </a:cubicBezTo>
                  <a:cubicBezTo>
                    <a:pt x="17549" y="14667"/>
                    <a:pt x="17417" y="14614"/>
                    <a:pt x="17317" y="14515"/>
                  </a:cubicBezTo>
                  <a:cubicBezTo>
                    <a:pt x="17219" y="14418"/>
                    <a:pt x="17164" y="14285"/>
                    <a:pt x="17166" y="14148"/>
                  </a:cubicBezTo>
                  <a:lnTo>
                    <a:pt x="17166" y="13545"/>
                  </a:lnTo>
                  <a:close/>
                  <a:moveTo>
                    <a:pt x="14198" y="15493"/>
                  </a:moveTo>
                  <a:cubicBezTo>
                    <a:pt x="14503" y="15908"/>
                    <a:pt x="14668" y="16411"/>
                    <a:pt x="14667" y="16927"/>
                  </a:cubicBezTo>
                  <a:lnTo>
                    <a:pt x="14667" y="18392"/>
                  </a:lnTo>
                  <a:lnTo>
                    <a:pt x="13731" y="18392"/>
                  </a:lnTo>
                  <a:lnTo>
                    <a:pt x="13731" y="16927"/>
                  </a:lnTo>
                  <a:cubicBezTo>
                    <a:pt x="13729" y="16411"/>
                    <a:pt x="13893" y="15908"/>
                    <a:pt x="14198" y="15493"/>
                  </a:cubicBezTo>
                  <a:close/>
                  <a:moveTo>
                    <a:pt x="21169" y="15497"/>
                  </a:moveTo>
                  <a:cubicBezTo>
                    <a:pt x="21474" y="15911"/>
                    <a:pt x="21638" y="16413"/>
                    <a:pt x="21638" y="16927"/>
                  </a:cubicBezTo>
                  <a:lnTo>
                    <a:pt x="21638" y="18392"/>
                  </a:lnTo>
                  <a:lnTo>
                    <a:pt x="20704" y="18392"/>
                  </a:lnTo>
                  <a:lnTo>
                    <a:pt x="20702" y="16927"/>
                  </a:lnTo>
                  <a:cubicBezTo>
                    <a:pt x="20701" y="16413"/>
                    <a:pt x="20865" y="15911"/>
                    <a:pt x="21169" y="15497"/>
                  </a:cubicBezTo>
                  <a:close/>
                  <a:moveTo>
                    <a:pt x="2623" y="15496"/>
                  </a:moveTo>
                  <a:cubicBezTo>
                    <a:pt x="2928" y="15911"/>
                    <a:pt x="3090" y="16411"/>
                    <a:pt x="3089" y="16927"/>
                  </a:cubicBezTo>
                  <a:lnTo>
                    <a:pt x="3089" y="20030"/>
                  </a:lnTo>
                  <a:lnTo>
                    <a:pt x="2155" y="20030"/>
                  </a:lnTo>
                  <a:lnTo>
                    <a:pt x="2155" y="16927"/>
                  </a:lnTo>
                  <a:cubicBezTo>
                    <a:pt x="2155" y="16411"/>
                    <a:pt x="2319" y="15910"/>
                    <a:pt x="2623" y="15496"/>
                  </a:cubicBezTo>
                  <a:close/>
                  <a:moveTo>
                    <a:pt x="4934" y="14501"/>
                  </a:moveTo>
                  <a:cubicBezTo>
                    <a:pt x="5052" y="14894"/>
                    <a:pt x="5360" y="15202"/>
                    <a:pt x="5754" y="15321"/>
                  </a:cubicBezTo>
                  <a:lnTo>
                    <a:pt x="5754" y="20030"/>
                  </a:lnTo>
                  <a:lnTo>
                    <a:pt x="3796" y="20030"/>
                  </a:lnTo>
                  <a:lnTo>
                    <a:pt x="3796" y="16927"/>
                  </a:lnTo>
                  <a:cubicBezTo>
                    <a:pt x="3798" y="16222"/>
                    <a:pt x="3560" y="15540"/>
                    <a:pt x="3125" y="14988"/>
                  </a:cubicBezTo>
                  <a:cubicBezTo>
                    <a:pt x="3543" y="14671"/>
                    <a:pt x="4054" y="14501"/>
                    <a:pt x="4579" y="14501"/>
                  </a:cubicBezTo>
                  <a:close/>
                  <a:moveTo>
                    <a:pt x="7643" y="14502"/>
                  </a:moveTo>
                  <a:cubicBezTo>
                    <a:pt x="8165" y="14502"/>
                    <a:pt x="8673" y="14674"/>
                    <a:pt x="9090" y="14988"/>
                  </a:cubicBezTo>
                  <a:cubicBezTo>
                    <a:pt x="8653" y="15540"/>
                    <a:pt x="8415" y="16222"/>
                    <a:pt x="8418" y="16927"/>
                  </a:cubicBezTo>
                  <a:lnTo>
                    <a:pt x="8418" y="17661"/>
                  </a:lnTo>
                  <a:cubicBezTo>
                    <a:pt x="8418" y="17856"/>
                    <a:pt x="8576" y="18015"/>
                    <a:pt x="8771" y="18015"/>
                  </a:cubicBezTo>
                  <a:cubicBezTo>
                    <a:pt x="8967" y="18015"/>
                    <a:pt x="9124" y="17856"/>
                    <a:pt x="9124" y="17661"/>
                  </a:cubicBezTo>
                  <a:lnTo>
                    <a:pt x="9124" y="16927"/>
                  </a:lnTo>
                  <a:cubicBezTo>
                    <a:pt x="9123" y="16411"/>
                    <a:pt x="9287" y="15911"/>
                    <a:pt x="9592" y="15496"/>
                  </a:cubicBezTo>
                  <a:cubicBezTo>
                    <a:pt x="9896" y="15911"/>
                    <a:pt x="10060" y="16411"/>
                    <a:pt x="10060" y="16927"/>
                  </a:cubicBezTo>
                  <a:lnTo>
                    <a:pt x="10060" y="20030"/>
                  </a:lnTo>
                  <a:lnTo>
                    <a:pt x="9126" y="20030"/>
                  </a:lnTo>
                  <a:lnTo>
                    <a:pt x="9126" y="18840"/>
                  </a:lnTo>
                  <a:cubicBezTo>
                    <a:pt x="9121" y="18648"/>
                    <a:pt x="8964" y="18493"/>
                    <a:pt x="8771" y="18493"/>
                  </a:cubicBezTo>
                  <a:cubicBezTo>
                    <a:pt x="8579" y="18493"/>
                    <a:pt x="8423" y="18648"/>
                    <a:pt x="8418" y="18840"/>
                  </a:cubicBezTo>
                  <a:lnTo>
                    <a:pt x="8418" y="20030"/>
                  </a:lnTo>
                  <a:lnTo>
                    <a:pt x="6461" y="20030"/>
                  </a:lnTo>
                  <a:lnTo>
                    <a:pt x="6461" y="15322"/>
                  </a:lnTo>
                  <a:cubicBezTo>
                    <a:pt x="6855" y="15202"/>
                    <a:pt x="7163" y="14894"/>
                    <a:pt x="7281" y="14502"/>
                  </a:cubicBezTo>
                  <a:lnTo>
                    <a:pt x="7636" y="14502"/>
                  </a:lnTo>
                  <a:cubicBezTo>
                    <a:pt x="7638" y="14502"/>
                    <a:pt x="7641" y="14502"/>
                    <a:pt x="7643" y="14502"/>
                  </a:cubicBezTo>
                  <a:close/>
                  <a:moveTo>
                    <a:pt x="14665" y="19099"/>
                  </a:moveTo>
                  <a:lnTo>
                    <a:pt x="14665" y="20030"/>
                  </a:lnTo>
                  <a:lnTo>
                    <a:pt x="13731" y="20030"/>
                  </a:lnTo>
                  <a:lnTo>
                    <a:pt x="13731" y="19099"/>
                  </a:lnTo>
                  <a:close/>
                  <a:moveTo>
                    <a:pt x="21636" y="19099"/>
                  </a:moveTo>
                  <a:lnTo>
                    <a:pt x="21636" y="20030"/>
                  </a:lnTo>
                  <a:lnTo>
                    <a:pt x="20702" y="20030"/>
                  </a:lnTo>
                  <a:lnTo>
                    <a:pt x="20702" y="19099"/>
                  </a:lnTo>
                  <a:close/>
                  <a:moveTo>
                    <a:pt x="6086" y="0"/>
                  </a:moveTo>
                  <a:cubicBezTo>
                    <a:pt x="4745" y="0"/>
                    <a:pt x="3442" y="447"/>
                    <a:pt x="2381" y="1269"/>
                  </a:cubicBezTo>
                  <a:cubicBezTo>
                    <a:pt x="2226" y="1388"/>
                    <a:pt x="2198" y="1609"/>
                    <a:pt x="2317" y="1764"/>
                  </a:cubicBezTo>
                  <a:cubicBezTo>
                    <a:pt x="2387" y="1854"/>
                    <a:pt x="2492" y="1901"/>
                    <a:pt x="2598" y="1901"/>
                  </a:cubicBezTo>
                  <a:cubicBezTo>
                    <a:pt x="2673" y="1901"/>
                    <a:pt x="2749" y="1877"/>
                    <a:pt x="2814" y="1828"/>
                  </a:cubicBezTo>
                  <a:cubicBezTo>
                    <a:pt x="3750" y="1103"/>
                    <a:pt x="4901" y="708"/>
                    <a:pt x="6086" y="708"/>
                  </a:cubicBezTo>
                  <a:cubicBezTo>
                    <a:pt x="6093" y="708"/>
                    <a:pt x="6100" y="708"/>
                    <a:pt x="6107" y="708"/>
                  </a:cubicBezTo>
                  <a:lnTo>
                    <a:pt x="6127" y="708"/>
                  </a:lnTo>
                  <a:cubicBezTo>
                    <a:pt x="9093" y="717"/>
                    <a:pt x="11507" y="3168"/>
                    <a:pt x="11507" y="6169"/>
                  </a:cubicBezTo>
                  <a:lnTo>
                    <a:pt x="11507" y="16499"/>
                  </a:lnTo>
                  <a:lnTo>
                    <a:pt x="10738" y="16499"/>
                  </a:lnTo>
                  <a:cubicBezTo>
                    <a:pt x="10529" y="14973"/>
                    <a:pt x="9218" y="13793"/>
                    <a:pt x="7636" y="13793"/>
                  </a:cubicBezTo>
                  <a:lnTo>
                    <a:pt x="7333" y="13793"/>
                  </a:lnTo>
                  <a:lnTo>
                    <a:pt x="7333" y="13440"/>
                  </a:lnTo>
                  <a:cubicBezTo>
                    <a:pt x="8740" y="13111"/>
                    <a:pt x="9827" y="11992"/>
                    <a:pt x="10115" y="10575"/>
                  </a:cubicBezTo>
                  <a:cubicBezTo>
                    <a:pt x="10391" y="9209"/>
                    <a:pt x="10544" y="7984"/>
                    <a:pt x="10580" y="6828"/>
                  </a:cubicBezTo>
                  <a:cubicBezTo>
                    <a:pt x="10619" y="5635"/>
                    <a:pt x="9723" y="4598"/>
                    <a:pt x="8542" y="4466"/>
                  </a:cubicBezTo>
                  <a:cubicBezTo>
                    <a:pt x="7733" y="4376"/>
                    <a:pt x="6920" y="4332"/>
                    <a:pt x="6108" y="4332"/>
                  </a:cubicBezTo>
                  <a:cubicBezTo>
                    <a:pt x="5295" y="4332"/>
                    <a:pt x="4483" y="4376"/>
                    <a:pt x="3674" y="4466"/>
                  </a:cubicBezTo>
                  <a:cubicBezTo>
                    <a:pt x="2492" y="4598"/>
                    <a:pt x="1597" y="5635"/>
                    <a:pt x="1636" y="6828"/>
                  </a:cubicBezTo>
                  <a:cubicBezTo>
                    <a:pt x="1672" y="7984"/>
                    <a:pt x="1825" y="9209"/>
                    <a:pt x="2102" y="10575"/>
                  </a:cubicBezTo>
                  <a:cubicBezTo>
                    <a:pt x="2389" y="11992"/>
                    <a:pt x="3475" y="13111"/>
                    <a:pt x="4882" y="13440"/>
                  </a:cubicBezTo>
                  <a:lnTo>
                    <a:pt x="4882" y="13795"/>
                  </a:lnTo>
                  <a:lnTo>
                    <a:pt x="4580" y="13795"/>
                  </a:lnTo>
                  <a:cubicBezTo>
                    <a:pt x="2998" y="13795"/>
                    <a:pt x="1688" y="14974"/>
                    <a:pt x="1478" y="16499"/>
                  </a:cubicBezTo>
                  <a:lnTo>
                    <a:pt x="708" y="16499"/>
                  </a:lnTo>
                  <a:lnTo>
                    <a:pt x="708" y="6110"/>
                  </a:lnTo>
                  <a:cubicBezTo>
                    <a:pt x="710" y="4835"/>
                    <a:pt x="1160" y="3601"/>
                    <a:pt x="1981" y="2628"/>
                  </a:cubicBezTo>
                  <a:cubicBezTo>
                    <a:pt x="2109" y="2478"/>
                    <a:pt x="2091" y="2253"/>
                    <a:pt x="1941" y="2126"/>
                  </a:cubicBezTo>
                  <a:cubicBezTo>
                    <a:pt x="1874" y="2071"/>
                    <a:pt x="1794" y="2043"/>
                    <a:pt x="1713" y="2043"/>
                  </a:cubicBezTo>
                  <a:cubicBezTo>
                    <a:pt x="1612" y="2043"/>
                    <a:pt x="1511" y="2087"/>
                    <a:pt x="1441" y="2172"/>
                  </a:cubicBezTo>
                  <a:cubicBezTo>
                    <a:pt x="511" y="3273"/>
                    <a:pt x="1" y="4668"/>
                    <a:pt x="1" y="6110"/>
                  </a:cubicBezTo>
                  <a:lnTo>
                    <a:pt x="1" y="16853"/>
                  </a:lnTo>
                  <a:cubicBezTo>
                    <a:pt x="1" y="17048"/>
                    <a:pt x="158" y="17206"/>
                    <a:pt x="354" y="17206"/>
                  </a:cubicBezTo>
                  <a:lnTo>
                    <a:pt x="1447" y="17206"/>
                  </a:lnTo>
                  <a:lnTo>
                    <a:pt x="1447" y="20385"/>
                  </a:lnTo>
                  <a:cubicBezTo>
                    <a:pt x="1447" y="20580"/>
                    <a:pt x="1606" y="20738"/>
                    <a:pt x="1802" y="20738"/>
                  </a:cubicBezTo>
                  <a:lnTo>
                    <a:pt x="10415" y="20738"/>
                  </a:lnTo>
                  <a:cubicBezTo>
                    <a:pt x="10610" y="20738"/>
                    <a:pt x="10768" y="20580"/>
                    <a:pt x="10768" y="20385"/>
                  </a:cubicBezTo>
                  <a:lnTo>
                    <a:pt x="10768" y="17206"/>
                  </a:lnTo>
                  <a:lnTo>
                    <a:pt x="11861" y="17206"/>
                  </a:lnTo>
                  <a:cubicBezTo>
                    <a:pt x="12056" y="17206"/>
                    <a:pt x="12214" y="17048"/>
                    <a:pt x="12214" y="16853"/>
                  </a:cubicBezTo>
                  <a:lnTo>
                    <a:pt x="12214" y="11267"/>
                  </a:lnTo>
                  <a:cubicBezTo>
                    <a:pt x="13056" y="12633"/>
                    <a:pt x="14565" y="13545"/>
                    <a:pt x="16283" y="13545"/>
                  </a:cubicBezTo>
                  <a:lnTo>
                    <a:pt x="16460" y="13545"/>
                  </a:lnTo>
                  <a:lnTo>
                    <a:pt x="16460" y="13795"/>
                  </a:lnTo>
                  <a:lnTo>
                    <a:pt x="16157" y="13795"/>
                  </a:lnTo>
                  <a:cubicBezTo>
                    <a:pt x="15946" y="13795"/>
                    <a:pt x="15733" y="13815"/>
                    <a:pt x="15526" y="13859"/>
                  </a:cubicBezTo>
                  <a:cubicBezTo>
                    <a:pt x="15332" y="13895"/>
                    <a:pt x="15206" y="14082"/>
                    <a:pt x="15245" y="14277"/>
                  </a:cubicBezTo>
                  <a:cubicBezTo>
                    <a:pt x="15278" y="14445"/>
                    <a:pt x="15426" y="14560"/>
                    <a:pt x="15590" y="14560"/>
                  </a:cubicBezTo>
                  <a:cubicBezTo>
                    <a:pt x="15616" y="14560"/>
                    <a:pt x="15642" y="14557"/>
                    <a:pt x="15668" y="14551"/>
                  </a:cubicBezTo>
                  <a:cubicBezTo>
                    <a:pt x="15829" y="14518"/>
                    <a:pt x="15993" y="14502"/>
                    <a:pt x="16157" y="14502"/>
                  </a:cubicBezTo>
                  <a:lnTo>
                    <a:pt x="16510" y="14502"/>
                  </a:lnTo>
                  <a:cubicBezTo>
                    <a:pt x="16666" y="15019"/>
                    <a:pt x="17144" y="15374"/>
                    <a:pt x="17684" y="15374"/>
                  </a:cubicBezTo>
                  <a:cubicBezTo>
                    <a:pt x="18225" y="15374"/>
                    <a:pt x="18701" y="15019"/>
                    <a:pt x="18859" y="14502"/>
                  </a:cubicBezTo>
                  <a:lnTo>
                    <a:pt x="19212" y="14502"/>
                  </a:lnTo>
                  <a:cubicBezTo>
                    <a:pt x="19215" y="14502"/>
                    <a:pt x="19217" y="14502"/>
                    <a:pt x="19219" y="14502"/>
                  </a:cubicBezTo>
                  <a:cubicBezTo>
                    <a:pt x="19743" y="14502"/>
                    <a:pt x="20251" y="14674"/>
                    <a:pt x="20668" y="14988"/>
                  </a:cubicBezTo>
                  <a:cubicBezTo>
                    <a:pt x="20231" y="15540"/>
                    <a:pt x="19993" y="16222"/>
                    <a:pt x="19995" y="16927"/>
                  </a:cubicBezTo>
                  <a:lnTo>
                    <a:pt x="19995" y="20030"/>
                  </a:lnTo>
                  <a:lnTo>
                    <a:pt x="15373" y="20030"/>
                  </a:lnTo>
                  <a:lnTo>
                    <a:pt x="15373" y="16927"/>
                  </a:lnTo>
                  <a:cubicBezTo>
                    <a:pt x="15376" y="16222"/>
                    <a:pt x="15138" y="15538"/>
                    <a:pt x="14701" y="14988"/>
                  </a:cubicBezTo>
                  <a:cubicBezTo>
                    <a:pt x="14765" y="14940"/>
                    <a:pt x="14829" y="14894"/>
                    <a:pt x="14899" y="14852"/>
                  </a:cubicBezTo>
                  <a:cubicBezTo>
                    <a:pt x="15067" y="14751"/>
                    <a:pt x="15120" y="14532"/>
                    <a:pt x="15018" y="14365"/>
                  </a:cubicBezTo>
                  <a:cubicBezTo>
                    <a:pt x="14951" y="14255"/>
                    <a:pt x="14835" y="14195"/>
                    <a:pt x="14716" y="14195"/>
                  </a:cubicBezTo>
                  <a:cubicBezTo>
                    <a:pt x="14653" y="14195"/>
                    <a:pt x="14590" y="14211"/>
                    <a:pt x="14532" y="14246"/>
                  </a:cubicBezTo>
                  <a:cubicBezTo>
                    <a:pt x="13592" y="14812"/>
                    <a:pt x="13020" y="15830"/>
                    <a:pt x="13025" y="16927"/>
                  </a:cubicBezTo>
                  <a:lnTo>
                    <a:pt x="13025" y="20383"/>
                  </a:lnTo>
                  <a:cubicBezTo>
                    <a:pt x="13025" y="20579"/>
                    <a:pt x="13183" y="20736"/>
                    <a:pt x="13378" y="20736"/>
                  </a:cubicBezTo>
                  <a:lnTo>
                    <a:pt x="21991" y="20736"/>
                  </a:lnTo>
                  <a:cubicBezTo>
                    <a:pt x="22186" y="20736"/>
                    <a:pt x="22344" y="20579"/>
                    <a:pt x="22344" y="20383"/>
                  </a:cubicBezTo>
                  <a:lnTo>
                    <a:pt x="22344" y="16927"/>
                  </a:lnTo>
                  <a:cubicBezTo>
                    <a:pt x="22344" y="15199"/>
                    <a:pt x="20940" y="13793"/>
                    <a:pt x="19212" y="13793"/>
                  </a:cubicBezTo>
                  <a:lnTo>
                    <a:pt x="18911" y="13793"/>
                  </a:lnTo>
                  <a:lnTo>
                    <a:pt x="18911" y="13543"/>
                  </a:lnTo>
                  <a:lnTo>
                    <a:pt x="18944" y="13545"/>
                  </a:lnTo>
                  <a:cubicBezTo>
                    <a:pt x="21577" y="13545"/>
                    <a:pt x="23720" y="11402"/>
                    <a:pt x="23720" y="8768"/>
                  </a:cubicBezTo>
                  <a:lnTo>
                    <a:pt x="23720" y="6180"/>
                  </a:lnTo>
                  <a:cubicBezTo>
                    <a:pt x="23720" y="2790"/>
                    <a:pt x="20990" y="22"/>
                    <a:pt x="17635" y="10"/>
                  </a:cubicBezTo>
                  <a:lnTo>
                    <a:pt x="17613" y="10"/>
                  </a:lnTo>
                  <a:cubicBezTo>
                    <a:pt x="15024" y="11"/>
                    <a:pt x="12719" y="1642"/>
                    <a:pt x="11853" y="4082"/>
                  </a:cubicBezTo>
                  <a:cubicBezTo>
                    <a:pt x="11005" y="1712"/>
                    <a:pt x="8759" y="10"/>
                    <a:pt x="6128" y="0"/>
                  </a:cubicBezTo>
                  <a:lnTo>
                    <a:pt x="6107" y="0"/>
                  </a:lnTo>
                  <a:cubicBezTo>
                    <a:pt x="6100" y="0"/>
                    <a:pt x="6093" y="0"/>
                    <a:pt x="60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3"/>
            <p:cNvSpPr/>
            <p:nvPr/>
          </p:nvSpPr>
          <p:spPr>
            <a:xfrm>
              <a:off x="6720600" y="2739000"/>
              <a:ext cx="165100" cy="141925"/>
            </a:xfrm>
            <a:custGeom>
              <a:rect b="b" l="l" r="r" t="t"/>
              <a:pathLst>
                <a:path extrusionOk="0" h="5677" w="6604">
                  <a:moveTo>
                    <a:pt x="1845" y="1"/>
                  </a:moveTo>
                  <a:cubicBezTo>
                    <a:pt x="1610" y="1"/>
                    <a:pt x="1373" y="45"/>
                    <a:pt x="1147" y="138"/>
                  </a:cubicBezTo>
                  <a:cubicBezTo>
                    <a:pt x="459" y="420"/>
                    <a:pt x="7" y="1087"/>
                    <a:pt x="1" y="1831"/>
                  </a:cubicBezTo>
                  <a:lnTo>
                    <a:pt x="1" y="1847"/>
                  </a:lnTo>
                  <a:cubicBezTo>
                    <a:pt x="1" y="2122"/>
                    <a:pt x="62" y="2392"/>
                    <a:pt x="179" y="2640"/>
                  </a:cubicBezTo>
                  <a:cubicBezTo>
                    <a:pt x="270" y="2831"/>
                    <a:pt x="393" y="3003"/>
                    <a:pt x="541" y="3152"/>
                  </a:cubicBezTo>
                  <a:lnTo>
                    <a:pt x="2963" y="5574"/>
                  </a:lnTo>
                  <a:cubicBezTo>
                    <a:pt x="3031" y="5642"/>
                    <a:pt x="3122" y="5677"/>
                    <a:pt x="3212" y="5677"/>
                  </a:cubicBezTo>
                  <a:cubicBezTo>
                    <a:pt x="3303" y="5677"/>
                    <a:pt x="3394" y="5642"/>
                    <a:pt x="3462" y="5574"/>
                  </a:cubicBezTo>
                  <a:lnTo>
                    <a:pt x="4584" y="4452"/>
                  </a:lnTo>
                  <a:cubicBezTo>
                    <a:pt x="4721" y="4313"/>
                    <a:pt x="4721" y="4090"/>
                    <a:pt x="4584" y="3952"/>
                  </a:cubicBezTo>
                  <a:cubicBezTo>
                    <a:pt x="4514" y="3883"/>
                    <a:pt x="4424" y="3848"/>
                    <a:pt x="4333" y="3848"/>
                  </a:cubicBezTo>
                  <a:cubicBezTo>
                    <a:pt x="4243" y="3848"/>
                    <a:pt x="4152" y="3883"/>
                    <a:pt x="4082" y="3952"/>
                  </a:cubicBezTo>
                  <a:lnTo>
                    <a:pt x="3212" y="4822"/>
                  </a:lnTo>
                  <a:lnTo>
                    <a:pt x="1041" y="2653"/>
                  </a:lnTo>
                  <a:cubicBezTo>
                    <a:pt x="829" y="2439"/>
                    <a:pt x="708" y="2150"/>
                    <a:pt x="708" y="1848"/>
                  </a:cubicBezTo>
                  <a:lnTo>
                    <a:pt x="708" y="1839"/>
                  </a:lnTo>
                  <a:cubicBezTo>
                    <a:pt x="712" y="1380"/>
                    <a:pt x="990" y="967"/>
                    <a:pt x="1415" y="794"/>
                  </a:cubicBezTo>
                  <a:cubicBezTo>
                    <a:pt x="1554" y="736"/>
                    <a:pt x="1701" y="708"/>
                    <a:pt x="1847" y="708"/>
                  </a:cubicBezTo>
                  <a:cubicBezTo>
                    <a:pt x="2143" y="708"/>
                    <a:pt x="2434" y="824"/>
                    <a:pt x="2652" y="1042"/>
                  </a:cubicBezTo>
                  <a:lnTo>
                    <a:pt x="2963" y="1353"/>
                  </a:lnTo>
                  <a:cubicBezTo>
                    <a:pt x="3031" y="1422"/>
                    <a:pt x="3121" y="1456"/>
                    <a:pt x="3212" y="1456"/>
                  </a:cubicBezTo>
                  <a:cubicBezTo>
                    <a:pt x="3302" y="1456"/>
                    <a:pt x="3393" y="1422"/>
                    <a:pt x="3462" y="1353"/>
                  </a:cubicBezTo>
                  <a:lnTo>
                    <a:pt x="3773" y="1042"/>
                  </a:lnTo>
                  <a:cubicBezTo>
                    <a:pt x="3990" y="824"/>
                    <a:pt x="4281" y="708"/>
                    <a:pt x="4578" y="708"/>
                  </a:cubicBezTo>
                  <a:cubicBezTo>
                    <a:pt x="4724" y="708"/>
                    <a:pt x="4870" y="736"/>
                    <a:pt x="5010" y="794"/>
                  </a:cubicBezTo>
                  <a:cubicBezTo>
                    <a:pt x="5435" y="967"/>
                    <a:pt x="5713" y="1380"/>
                    <a:pt x="5716" y="1839"/>
                  </a:cubicBezTo>
                  <a:cubicBezTo>
                    <a:pt x="5718" y="2143"/>
                    <a:pt x="5599" y="2437"/>
                    <a:pt x="5382" y="2653"/>
                  </a:cubicBezTo>
                  <a:lnTo>
                    <a:pt x="4910" y="3126"/>
                  </a:lnTo>
                  <a:cubicBezTo>
                    <a:pt x="4771" y="3263"/>
                    <a:pt x="4771" y="3487"/>
                    <a:pt x="4910" y="3626"/>
                  </a:cubicBezTo>
                  <a:cubicBezTo>
                    <a:pt x="4979" y="3695"/>
                    <a:pt x="5069" y="3729"/>
                    <a:pt x="5160" y="3729"/>
                  </a:cubicBezTo>
                  <a:cubicBezTo>
                    <a:pt x="5250" y="3729"/>
                    <a:pt x="5341" y="3695"/>
                    <a:pt x="5410" y="3626"/>
                  </a:cubicBezTo>
                  <a:lnTo>
                    <a:pt x="5884" y="3152"/>
                  </a:lnTo>
                  <a:cubicBezTo>
                    <a:pt x="6604" y="2431"/>
                    <a:pt x="6604" y="1262"/>
                    <a:pt x="5884" y="542"/>
                  </a:cubicBezTo>
                  <a:lnTo>
                    <a:pt x="5882" y="542"/>
                  </a:lnTo>
                  <a:cubicBezTo>
                    <a:pt x="5522" y="181"/>
                    <a:pt x="5050" y="1"/>
                    <a:pt x="4577" y="1"/>
                  </a:cubicBezTo>
                  <a:cubicBezTo>
                    <a:pt x="4105" y="1"/>
                    <a:pt x="3633" y="181"/>
                    <a:pt x="3272" y="542"/>
                  </a:cubicBezTo>
                  <a:lnTo>
                    <a:pt x="3211" y="602"/>
                  </a:lnTo>
                  <a:lnTo>
                    <a:pt x="3152" y="542"/>
                  </a:lnTo>
                  <a:cubicBezTo>
                    <a:pt x="2798" y="189"/>
                    <a:pt x="2326" y="1"/>
                    <a:pt x="18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30" name="Google Shape;2530;p63"/>
          <p:cNvSpPr txBox="1"/>
          <p:nvPr>
            <p:ph idx="4294967295" type="subTitle"/>
          </p:nvPr>
        </p:nvSpPr>
        <p:spPr>
          <a:xfrm>
            <a:off x="1112758" y="3694748"/>
            <a:ext cx="1759800" cy="688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600"/>
              <a:t>Mars is actually a cold place</a:t>
            </a:r>
            <a:endParaRPr sz="1600"/>
          </a:p>
        </p:txBody>
      </p:sp>
      <p:sp>
        <p:nvSpPr>
          <p:cNvPr id="2531" name="Google Shape;2531;p63"/>
          <p:cNvSpPr txBox="1"/>
          <p:nvPr>
            <p:ph idx="4294967295" type="title"/>
          </p:nvPr>
        </p:nvSpPr>
        <p:spPr>
          <a:xfrm>
            <a:off x="1269358" y="3310283"/>
            <a:ext cx="1446600" cy="44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800"/>
              <a:t>4</a:t>
            </a:r>
            <a:r>
              <a:rPr lang="en" sz="1800"/>
              <a:t>0%</a:t>
            </a:r>
            <a:endParaRPr sz="1800"/>
          </a:p>
        </p:txBody>
      </p:sp>
      <p:sp>
        <p:nvSpPr>
          <p:cNvPr id="2532" name="Google Shape;2532;p63"/>
          <p:cNvSpPr txBox="1"/>
          <p:nvPr>
            <p:ph idx="4294967295" type="subTitle"/>
          </p:nvPr>
        </p:nvSpPr>
        <p:spPr>
          <a:xfrm>
            <a:off x="3163758" y="3694748"/>
            <a:ext cx="1759800" cy="688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600"/>
              <a:t>Saturn</a:t>
            </a:r>
            <a:r>
              <a:rPr lang="en" sz="1600"/>
              <a:t> is the ringed one</a:t>
            </a:r>
            <a:endParaRPr sz="1600"/>
          </a:p>
        </p:txBody>
      </p:sp>
      <p:sp>
        <p:nvSpPr>
          <p:cNvPr id="2533" name="Google Shape;2533;p63"/>
          <p:cNvSpPr txBox="1"/>
          <p:nvPr>
            <p:ph idx="4294967295" type="title"/>
          </p:nvPr>
        </p:nvSpPr>
        <p:spPr>
          <a:xfrm>
            <a:off x="3320358" y="3310283"/>
            <a:ext cx="1446600" cy="44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800"/>
              <a:t>6</a:t>
            </a:r>
            <a:r>
              <a:rPr lang="en" sz="1800"/>
              <a:t>0%</a:t>
            </a:r>
            <a:endParaRPr sz="1800"/>
          </a:p>
        </p:txBody>
      </p:sp>
      <p:grpSp>
        <p:nvGrpSpPr>
          <p:cNvPr id="2534" name="Google Shape;2534;p63"/>
          <p:cNvGrpSpPr/>
          <p:nvPr/>
        </p:nvGrpSpPr>
        <p:grpSpPr>
          <a:xfrm>
            <a:off x="6689475" y="3774362"/>
            <a:ext cx="433798" cy="501534"/>
            <a:chOff x="5416525" y="1615575"/>
            <a:chExt cx="514100" cy="594375"/>
          </a:xfrm>
        </p:grpSpPr>
        <p:sp>
          <p:nvSpPr>
            <p:cNvPr id="2535" name="Google Shape;2535;p63"/>
            <p:cNvSpPr/>
            <p:nvPr/>
          </p:nvSpPr>
          <p:spPr>
            <a:xfrm>
              <a:off x="5486625" y="1739800"/>
              <a:ext cx="100200" cy="98200"/>
            </a:xfrm>
            <a:custGeom>
              <a:rect b="b" l="l" r="r" t="t"/>
              <a:pathLst>
                <a:path extrusionOk="0" h="3928" w="4008">
                  <a:moveTo>
                    <a:pt x="354" y="1"/>
                  </a:moveTo>
                  <a:cubicBezTo>
                    <a:pt x="162" y="1"/>
                    <a:pt x="5" y="154"/>
                    <a:pt x="1" y="346"/>
                  </a:cubicBezTo>
                  <a:lnTo>
                    <a:pt x="1" y="2586"/>
                  </a:lnTo>
                  <a:cubicBezTo>
                    <a:pt x="335" y="3398"/>
                    <a:pt x="1127" y="3927"/>
                    <a:pt x="2005" y="3927"/>
                  </a:cubicBezTo>
                  <a:cubicBezTo>
                    <a:pt x="2883" y="3927"/>
                    <a:pt x="3673" y="3398"/>
                    <a:pt x="4007" y="2586"/>
                  </a:cubicBezTo>
                  <a:lnTo>
                    <a:pt x="4007" y="2319"/>
                  </a:lnTo>
                  <a:cubicBezTo>
                    <a:pt x="4007" y="2123"/>
                    <a:pt x="3850" y="1966"/>
                    <a:pt x="3654" y="1966"/>
                  </a:cubicBezTo>
                  <a:cubicBezTo>
                    <a:pt x="3459" y="1966"/>
                    <a:pt x="3301" y="2123"/>
                    <a:pt x="3301" y="2319"/>
                  </a:cubicBezTo>
                  <a:lnTo>
                    <a:pt x="3301" y="2586"/>
                  </a:lnTo>
                  <a:cubicBezTo>
                    <a:pt x="3301" y="2847"/>
                    <a:pt x="3090" y="3057"/>
                    <a:pt x="2830" y="3057"/>
                  </a:cubicBezTo>
                  <a:cubicBezTo>
                    <a:pt x="2569" y="3057"/>
                    <a:pt x="2358" y="2847"/>
                    <a:pt x="2358" y="2586"/>
                  </a:cubicBezTo>
                  <a:lnTo>
                    <a:pt x="2358" y="1761"/>
                  </a:lnTo>
                  <a:cubicBezTo>
                    <a:pt x="2353" y="1569"/>
                    <a:pt x="2195" y="1416"/>
                    <a:pt x="2005" y="1416"/>
                  </a:cubicBezTo>
                  <a:cubicBezTo>
                    <a:pt x="1813" y="1416"/>
                    <a:pt x="1655" y="1569"/>
                    <a:pt x="1652" y="1761"/>
                  </a:cubicBezTo>
                  <a:lnTo>
                    <a:pt x="1652" y="2586"/>
                  </a:lnTo>
                  <a:cubicBezTo>
                    <a:pt x="1656" y="2850"/>
                    <a:pt x="1444" y="3067"/>
                    <a:pt x="1179" y="3067"/>
                  </a:cubicBezTo>
                  <a:cubicBezTo>
                    <a:pt x="915" y="3067"/>
                    <a:pt x="702" y="2850"/>
                    <a:pt x="707" y="2586"/>
                  </a:cubicBezTo>
                  <a:lnTo>
                    <a:pt x="707" y="346"/>
                  </a:lnTo>
                  <a:cubicBezTo>
                    <a:pt x="702" y="154"/>
                    <a:pt x="546" y="1"/>
                    <a:pt x="3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3"/>
            <p:cNvSpPr/>
            <p:nvPr/>
          </p:nvSpPr>
          <p:spPr>
            <a:xfrm>
              <a:off x="5569025" y="1739600"/>
              <a:ext cx="17925" cy="42175"/>
            </a:xfrm>
            <a:custGeom>
              <a:rect b="b" l="l" r="r" t="t"/>
              <a:pathLst>
                <a:path extrusionOk="0" h="1687" w="717">
                  <a:moveTo>
                    <a:pt x="358" y="1"/>
                  </a:moveTo>
                  <a:cubicBezTo>
                    <a:pt x="163" y="1"/>
                    <a:pt x="5" y="158"/>
                    <a:pt x="5" y="354"/>
                  </a:cubicBezTo>
                  <a:lnTo>
                    <a:pt x="5" y="1325"/>
                  </a:lnTo>
                  <a:cubicBezTo>
                    <a:pt x="1" y="1522"/>
                    <a:pt x="160" y="1686"/>
                    <a:pt x="358" y="1686"/>
                  </a:cubicBezTo>
                  <a:cubicBezTo>
                    <a:pt x="557" y="1686"/>
                    <a:pt x="716" y="1522"/>
                    <a:pt x="711" y="1325"/>
                  </a:cubicBezTo>
                  <a:lnTo>
                    <a:pt x="711" y="354"/>
                  </a:lnTo>
                  <a:cubicBezTo>
                    <a:pt x="711" y="158"/>
                    <a:pt x="554" y="1"/>
                    <a:pt x="3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3"/>
            <p:cNvSpPr/>
            <p:nvPr/>
          </p:nvSpPr>
          <p:spPr>
            <a:xfrm>
              <a:off x="5597000" y="1739600"/>
              <a:ext cx="58900" cy="94300"/>
            </a:xfrm>
            <a:custGeom>
              <a:rect b="b" l="l" r="r" t="t"/>
              <a:pathLst>
                <a:path extrusionOk="0" h="3772" w="2356">
                  <a:moveTo>
                    <a:pt x="1331" y="707"/>
                  </a:moveTo>
                  <a:cubicBezTo>
                    <a:pt x="1506" y="707"/>
                    <a:pt x="1650" y="849"/>
                    <a:pt x="1650" y="1025"/>
                  </a:cubicBezTo>
                  <a:lnTo>
                    <a:pt x="1650" y="2747"/>
                  </a:lnTo>
                  <a:cubicBezTo>
                    <a:pt x="1650" y="2923"/>
                    <a:pt x="1506" y="3065"/>
                    <a:pt x="1331" y="3065"/>
                  </a:cubicBezTo>
                  <a:lnTo>
                    <a:pt x="1025" y="3065"/>
                  </a:lnTo>
                  <a:cubicBezTo>
                    <a:pt x="848" y="3065"/>
                    <a:pt x="706" y="2923"/>
                    <a:pt x="706" y="2747"/>
                  </a:cubicBezTo>
                  <a:lnTo>
                    <a:pt x="706" y="1025"/>
                  </a:lnTo>
                  <a:cubicBezTo>
                    <a:pt x="706" y="849"/>
                    <a:pt x="848" y="707"/>
                    <a:pt x="1025" y="707"/>
                  </a:cubicBezTo>
                  <a:close/>
                  <a:moveTo>
                    <a:pt x="1025" y="1"/>
                  </a:moveTo>
                  <a:cubicBezTo>
                    <a:pt x="459" y="1"/>
                    <a:pt x="0" y="460"/>
                    <a:pt x="0" y="1025"/>
                  </a:cubicBezTo>
                  <a:lnTo>
                    <a:pt x="0" y="2747"/>
                  </a:lnTo>
                  <a:cubicBezTo>
                    <a:pt x="0" y="3312"/>
                    <a:pt x="459" y="3771"/>
                    <a:pt x="1025" y="3771"/>
                  </a:cubicBezTo>
                  <a:lnTo>
                    <a:pt x="1331" y="3771"/>
                  </a:lnTo>
                  <a:cubicBezTo>
                    <a:pt x="1896" y="3771"/>
                    <a:pt x="2356" y="3312"/>
                    <a:pt x="2356" y="2747"/>
                  </a:cubicBezTo>
                  <a:lnTo>
                    <a:pt x="2356" y="1025"/>
                  </a:lnTo>
                  <a:cubicBezTo>
                    <a:pt x="2356" y="460"/>
                    <a:pt x="1896" y="1"/>
                    <a:pt x="13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3"/>
            <p:cNvSpPr/>
            <p:nvPr/>
          </p:nvSpPr>
          <p:spPr>
            <a:xfrm>
              <a:off x="5801575" y="1739600"/>
              <a:ext cx="58950" cy="94300"/>
            </a:xfrm>
            <a:custGeom>
              <a:rect b="b" l="l" r="r" t="t"/>
              <a:pathLst>
                <a:path extrusionOk="0" h="3772" w="2358">
                  <a:moveTo>
                    <a:pt x="1219" y="707"/>
                  </a:moveTo>
                  <a:cubicBezTo>
                    <a:pt x="1458" y="707"/>
                    <a:pt x="1650" y="899"/>
                    <a:pt x="1652" y="1138"/>
                  </a:cubicBezTo>
                  <a:lnTo>
                    <a:pt x="1652" y="2634"/>
                  </a:lnTo>
                  <a:cubicBezTo>
                    <a:pt x="1650" y="2873"/>
                    <a:pt x="1458" y="3065"/>
                    <a:pt x="1219" y="3065"/>
                  </a:cubicBezTo>
                  <a:lnTo>
                    <a:pt x="707" y="3065"/>
                  </a:lnTo>
                  <a:lnTo>
                    <a:pt x="707" y="707"/>
                  </a:lnTo>
                  <a:close/>
                  <a:moveTo>
                    <a:pt x="354" y="1"/>
                  </a:moveTo>
                  <a:cubicBezTo>
                    <a:pt x="158" y="1"/>
                    <a:pt x="1" y="158"/>
                    <a:pt x="1" y="354"/>
                  </a:cubicBezTo>
                  <a:lnTo>
                    <a:pt x="1" y="3418"/>
                  </a:lnTo>
                  <a:cubicBezTo>
                    <a:pt x="1" y="3614"/>
                    <a:pt x="158" y="3771"/>
                    <a:pt x="354" y="3771"/>
                  </a:cubicBezTo>
                  <a:lnTo>
                    <a:pt x="1219" y="3771"/>
                  </a:lnTo>
                  <a:cubicBezTo>
                    <a:pt x="1847" y="3771"/>
                    <a:pt x="2356" y="3262"/>
                    <a:pt x="2358" y="2634"/>
                  </a:cubicBezTo>
                  <a:lnTo>
                    <a:pt x="2358" y="1138"/>
                  </a:lnTo>
                  <a:cubicBezTo>
                    <a:pt x="2356" y="510"/>
                    <a:pt x="1847" y="1"/>
                    <a:pt x="12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3"/>
            <p:cNvSpPr/>
            <p:nvPr/>
          </p:nvSpPr>
          <p:spPr>
            <a:xfrm>
              <a:off x="5722850" y="1846850"/>
              <a:ext cx="58925" cy="94325"/>
            </a:xfrm>
            <a:custGeom>
              <a:rect b="b" l="l" r="r" t="t"/>
              <a:pathLst>
                <a:path extrusionOk="0" h="3773" w="2357">
                  <a:moveTo>
                    <a:pt x="1219" y="706"/>
                  </a:moveTo>
                  <a:cubicBezTo>
                    <a:pt x="1458" y="706"/>
                    <a:pt x="1650" y="900"/>
                    <a:pt x="1650" y="1137"/>
                  </a:cubicBezTo>
                  <a:lnTo>
                    <a:pt x="1650" y="2635"/>
                  </a:lnTo>
                  <a:cubicBezTo>
                    <a:pt x="1650" y="2873"/>
                    <a:pt x="1456" y="3066"/>
                    <a:pt x="1219" y="3066"/>
                  </a:cubicBezTo>
                  <a:lnTo>
                    <a:pt x="707" y="3066"/>
                  </a:lnTo>
                  <a:lnTo>
                    <a:pt x="707" y="706"/>
                  </a:lnTo>
                  <a:close/>
                  <a:moveTo>
                    <a:pt x="354" y="0"/>
                  </a:moveTo>
                  <a:cubicBezTo>
                    <a:pt x="158" y="0"/>
                    <a:pt x="1" y="158"/>
                    <a:pt x="1" y="355"/>
                  </a:cubicBezTo>
                  <a:lnTo>
                    <a:pt x="1" y="3419"/>
                  </a:lnTo>
                  <a:cubicBezTo>
                    <a:pt x="1" y="3615"/>
                    <a:pt x="158" y="3772"/>
                    <a:pt x="354" y="3772"/>
                  </a:cubicBezTo>
                  <a:lnTo>
                    <a:pt x="1219" y="3772"/>
                  </a:lnTo>
                  <a:cubicBezTo>
                    <a:pt x="1847" y="3772"/>
                    <a:pt x="2356" y="3263"/>
                    <a:pt x="2356" y="2635"/>
                  </a:cubicBezTo>
                  <a:lnTo>
                    <a:pt x="2356" y="1137"/>
                  </a:lnTo>
                  <a:cubicBezTo>
                    <a:pt x="2356" y="509"/>
                    <a:pt x="1847" y="0"/>
                    <a:pt x="12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3"/>
            <p:cNvSpPr/>
            <p:nvPr/>
          </p:nvSpPr>
          <p:spPr>
            <a:xfrm>
              <a:off x="5732850" y="1739800"/>
              <a:ext cx="58950" cy="94100"/>
            </a:xfrm>
            <a:custGeom>
              <a:rect b="b" l="l" r="r" t="t"/>
              <a:pathLst>
                <a:path extrusionOk="0" h="3764" w="2358">
                  <a:moveTo>
                    <a:pt x="353" y="1"/>
                  </a:moveTo>
                  <a:cubicBezTo>
                    <a:pt x="163" y="1"/>
                    <a:pt x="5" y="154"/>
                    <a:pt x="0" y="346"/>
                  </a:cubicBezTo>
                  <a:lnTo>
                    <a:pt x="0" y="3410"/>
                  </a:lnTo>
                  <a:cubicBezTo>
                    <a:pt x="0" y="3606"/>
                    <a:pt x="160" y="3763"/>
                    <a:pt x="353" y="3763"/>
                  </a:cubicBezTo>
                  <a:lnTo>
                    <a:pt x="2005" y="3763"/>
                  </a:lnTo>
                  <a:cubicBezTo>
                    <a:pt x="2200" y="3763"/>
                    <a:pt x="2358" y="3606"/>
                    <a:pt x="2358" y="3410"/>
                  </a:cubicBezTo>
                  <a:lnTo>
                    <a:pt x="2358" y="2553"/>
                  </a:lnTo>
                  <a:cubicBezTo>
                    <a:pt x="2358" y="2358"/>
                    <a:pt x="2200" y="2200"/>
                    <a:pt x="2005" y="2200"/>
                  </a:cubicBezTo>
                  <a:cubicBezTo>
                    <a:pt x="1809" y="2200"/>
                    <a:pt x="1652" y="2358"/>
                    <a:pt x="1652" y="2553"/>
                  </a:cubicBezTo>
                  <a:lnTo>
                    <a:pt x="1652" y="3057"/>
                  </a:lnTo>
                  <a:lnTo>
                    <a:pt x="708" y="3057"/>
                  </a:lnTo>
                  <a:lnTo>
                    <a:pt x="708" y="346"/>
                  </a:lnTo>
                  <a:cubicBezTo>
                    <a:pt x="703" y="154"/>
                    <a:pt x="546" y="1"/>
                    <a:pt x="3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3"/>
            <p:cNvSpPr/>
            <p:nvPr/>
          </p:nvSpPr>
          <p:spPr>
            <a:xfrm>
              <a:off x="5665200" y="1739600"/>
              <a:ext cx="58925" cy="94350"/>
            </a:xfrm>
            <a:custGeom>
              <a:rect b="b" l="l" r="r" t="t"/>
              <a:pathLst>
                <a:path extrusionOk="0" h="3774" w="2357">
                  <a:moveTo>
                    <a:pt x="1179" y="707"/>
                  </a:moveTo>
                  <a:cubicBezTo>
                    <a:pt x="1440" y="707"/>
                    <a:pt x="1650" y="918"/>
                    <a:pt x="1650" y="1178"/>
                  </a:cubicBezTo>
                  <a:lnTo>
                    <a:pt x="1650" y="1492"/>
                  </a:lnTo>
                  <a:cubicBezTo>
                    <a:pt x="1650" y="1795"/>
                    <a:pt x="1404" y="2042"/>
                    <a:pt x="1099" y="2042"/>
                  </a:cubicBezTo>
                  <a:lnTo>
                    <a:pt x="707" y="2042"/>
                  </a:lnTo>
                  <a:lnTo>
                    <a:pt x="707" y="707"/>
                  </a:lnTo>
                  <a:close/>
                  <a:moveTo>
                    <a:pt x="354" y="1"/>
                  </a:moveTo>
                  <a:cubicBezTo>
                    <a:pt x="159" y="1"/>
                    <a:pt x="1" y="158"/>
                    <a:pt x="1" y="354"/>
                  </a:cubicBezTo>
                  <a:lnTo>
                    <a:pt x="1" y="3418"/>
                  </a:lnTo>
                  <a:cubicBezTo>
                    <a:pt x="6" y="3611"/>
                    <a:pt x="162" y="3764"/>
                    <a:pt x="354" y="3764"/>
                  </a:cubicBezTo>
                  <a:cubicBezTo>
                    <a:pt x="546" y="3764"/>
                    <a:pt x="702" y="3611"/>
                    <a:pt x="707" y="3418"/>
                  </a:cubicBezTo>
                  <a:lnTo>
                    <a:pt x="707" y="2750"/>
                  </a:lnTo>
                  <a:lnTo>
                    <a:pt x="1101" y="2750"/>
                  </a:lnTo>
                  <a:cubicBezTo>
                    <a:pt x="1404" y="2750"/>
                    <a:pt x="1650" y="2997"/>
                    <a:pt x="1650" y="3301"/>
                  </a:cubicBezTo>
                  <a:lnTo>
                    <a:pt x="1650" y="3420"/>
                  </a:lnTo>
                  <a:cubicBezTo>
                    <a:pt x="1650" y="3615"/>
                    <a:pt x="1808" y="3773"/>
                    <a:pt x="2004" y="3773"/>
                  </a:cubicBezTo>
                  <a:cubicBezTo>
                    <a:pt x="2199" y="3773"/>
                    <a:pt x="2357" y="3615"/>
                    <a:pt x="2357" y="3420"/>
                  </a:cubicBezTo>
                  <a:lnTo>
                    <a:pt x="2357" y="3301"/>
                  </a:lnTo>
                  <a:cubicBezTo>
                    <a:pt x="2357" y="2959"/>
                    <a:pt x="2218" y="2633"/>
                    <a:pt x="1972" y="2397"/>
                  </a:cubicBezTo>
                  <a:cubicBezTo>
                    <a:pt x="2218" y="2161"/>
                    <a:pt x="2357" y="1835"/>
                    <a:pt x="2357" y="1492"/>
                  </a:cubicBezTo>
                  <a:lnTo>
                    <a:pt x="2357" y="1178"/>
                  </a:lnTo>
                  <a:cubicBezTo>
                    <a:pt x="2357" y="529"/>
                    <a:pt x="1829" y="1"/>
                    <a:pt x="1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3"/>
            <p:cNvSpPr/>
            <p:nvPr/>
          </p:nvSpPr>
          <p:spPr>
            <a:xfrm>
              <a:off x="5486625" y="1846850"/>
              <a:ext cx="58950" cy="94125"/>
            </a:xfrm>
            <a:custGeom>
              <a:rect b="b" l="l" r="r" t="t"/>
              <a:pathLst>
                <a:path extrusionOk="0" h="3765" w="2358">
                  <a:moveTo>
                    <a:pt x="1180" y="706"/>
                  </a:moveTo>
                  <a:cubicBezTo>
                    <a:pt x="1439" y="706"/>
                    <a:pt x="1650" y="917"/>
                    <a:pt x="1652" y="1178"/>
                  </a:cubicBezTo>
                  <a:lnTo>
                    <a:pt x="1652" y="1492"/>
                  </a:lnTo>
                  <a:cubicBezTo>
                    <a:pt x="1650" y="1796"/>
                    <a:pt x="1405" y="2043"/>
                    <a:pt x="1100" y="2043"/>
                  </a:cubicBezTo>
                  <a:lnTo>
                    <a:pt x="707" y="2043"/>
                  </a:lnTo>
                  <a:lnTo>
                    <a:pt x="707" y="706"/>
                  </a:lnTo>
                  <a:close/>
                  <a:moveTo>
                    <a:pt x="354" y="0"/>
                  </a:moveTo>
                  <a:cubicBezTo>
                    <a:pt x="160" y="0"/>
                    <a:pt x="1" y="158"/>
                    <a:pt x="1" y="353"/>
                  </a:cubicBezTo>
                  <a:lnTo>
                    <a:pt x="1" y="3419"/>
                  </a:lnTo>
                  <a:cubicBezTo>
                    <a:pt x="5" y="3611"/>
                    <a:pt x="163" y="3765"/>
                    <a:pt x="354" y="3765"/>
                  </a:cubicBezTo>
                  <a:cubicBezTo>
                    <a:pt x="546" y="3765"/>
                    <a:pt x="704" y="3611"/>
                    <a:pt x="708" y="3419"/>
                  </a:cubicBezTo>
                  <a:lnTo>
                    <a:pt x="708" y="2749"/>
                  </a:lnTo>
                  <a:lnTo>
                    <a:pt x="1100" y="2749"/>
                  </a:lnTo>
                  <a:cubicBezTo>
                    <a:pt x="1794" y="2748"/>
                    <a:pt x="2356" y="2185"/>
                    <a:pt x="2358" y="1492"/>
                  </a:cubicBezTo>
                  <a:lnTo>
                    <a:pt x="2358" y="1178"/>
                  </a:lnTo>
                  <a:cubicBezTo>
                    <a:pt x="2356" y="528"/>
                    <a:pt x="1830" y="0"/>
                    <a:pt x="1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3"/>
            <p:cNvSpPr/>
            <p:nvPr/>
          </p:nvSpPr>
          <p:spPr>
            <a:xfrm>
              <a:off x="5565350" y="1846850"/>
              <a:ext cx="58950" cy="94325"/>
            </a:xfrm>
            <a:custGeom>
              <a:rect b="b" l="l" r="r" t="t"/>
              <a:pathLst>
                <a:path extrusionOk="0" h="3773" w="2358">
                  <a:moveTo>
                    <a:pt x="1180" y="706"/>
                  </a:moveTo>
                  <a:cubicBezTo>
                    <a:pt x="1439" y="706"/>
                    <a:pt x="1652" y="917"/>
                    <a:pt x="1652" y="1178"/>
                  </a:cubicBezTo>
                  <a:lnTo>
                    <a:pt x="1652" y="1492"/>
                  </a:lnTo>
                  <a:cubicBezTo>
                    <a:pt x="1652" y="1796"/>
                    <a:pt x="1405" y="2043"/>
                    <a:pt x="1100" y="2043"/>
                  </a:cubicBezTo>
                  <a:lnTo>
                    <a:pt x="708" y="2043"/>
                  </a:lnTo>
                  <a:lnTo>
                    <a:pt x="708" y="706"/>
                  </a:lnTo>
                  <a:close/>
                  <a:moveTo>
                    <a:pt x="355" y="0"/>
                  </a:moveTo>
                  <a:cubicBezTo>
                    <a:pt x="160" y="0"/>
                    <a:pt x="1" y="159"/>
                    <a:pt x="2" y="355"/>
                  </a:cubicBezTo>
                  <a:lnTo>
                    <a:pt x="2" y="3419"/>
                  </a:lnTo>
                  <a:cubicBezTo>
                    <a:pt x="6" y="3611"/>
                    <a:pt x="163" y="3765"/>
                    <a:pt x="355" y="3765"/>
                  </a:cubicBezTo>
                  <a:cubicBezTo>
                    <a:pt x="546" y="3765"/>
                    <a:pt x="704" y="3611"/>
                    <a:pt x="708" y="3419"/>
                  </a:cubicBezTo>
                  <a:lnTo>
                    <a:pt x="708" y="2749"/>
                  </a:lnTo>
                  <a:lnTo>
                    <a:pt x="1100" y="2749"/>
                  </a:lnTo>
                  <a:cubicBezTo>
                    <a:pt x="1405" y="2749"/>
                    <a:pt x="1652" y="2996"/>
                    <a:pt x="1652" y="3301"/>
                  </a:cubicBezTo>
                  <a:lnTo>
                    <a:pt x="1652" y="3419"/>
                  </a:lnTo>
                  <a:cubicBezTo>
                    <a:pt x="1652" y="3615"/>
                    <a:pt x="1810" y="3772"/>
                    <a:pt x="2005" y="3772"/>
                  </a:cubicBezTo>
                  <a:cubicBezTo>
                    <a:pt x="2200" y="3772"/>
                    <a:pt x="2358" y="3615"/>
                    <a:pt x="2358" y="3419"/>
                  </a:cubicBezTo>
                  <a:lnTo>
                    <a:pt x="2358" y="3301"/>
                  </a:lnTo>
                  <a:cubicBezTo>
                    <a:pt x="2358" y="2959"/>
                    <a:pt x="2219" y="2632"/>
                    <a:pt x="1974" y="2396"/>
                  </a:cubicBezTo>
                  <a:cubicBezTo>
                    <a:pt x="2219" y="2160"/>
                    <a:pt x="2358" y="1834"/>
                    <a:pt x="2358" y="1493"/>
                  </a:cubicBezTo>
                  <a:lnTo>
                    <a:pt x="2358" y="1178"/>
                  </a:lnTo>
                  <a:cubicBezTo>
                    <a:pt x="2356" y="528"/>
                    <a:pt x="1830" y="0"/>
                    <a:pt x="1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3"/>
            <p:cNvSpPr/>
            <p:nvPr/>
          </p:nvSpPr>
          <p:spPr>
            <a:xfrm>
              <a:off x="5654200" y="1846825"/>
              <a:ext cx="38525" cy="94350"/>
            </a:xfrm>
            <a:custGeom>
              <a:rect b="b" l="l" r="r" t="t"/>
              <a:pathLst>
                <a:path extrusionOk="0" h="3774" w="1541">
                  <a:moveTo>
                    <a:pt x="354" y="1"/>
                  </a:moveTo>
                  <a:cubicBezTo>
                    <a:pt x="160" y="1"/>
                    <a:pt x="0" y="159"/>
                    <a:pt x="0" y="354"/>
                  </a:cubicBezTo>
                  <a:cubicBezTo>
                    <a:pt x="0" y="550"/>
                    <a:pt x="160" y="707"/>
                    <a:pt x="354" y="707"/>
                  </a:cubicBezTo>
                  <a:cubicBezTo>
                    <a:pt x="357" y="707"/>
                    <a:pt x="360" y="707"/>
                    <a:pt x="363" y="707"/>
                  </a:cubicBezTo>
                  <a:lnTo>
                    <a:pt x="421" y="707"/>
                  </a:lnTo>
                  <a:lnTo>
                    <a:pt x="421" y="3067"/>
                  </a:lnTo>
                  <a:lnTo>
                    <a:pt x="363" y="3067"/>
                  </a:lnTo>
                  <a:cubicBezTo>
                    <a:pt x="168" y="3067"/>
                    <a:pt x="10" y="3225"/>
                    <a:pt x="10" y="3420"/>
                  </a:cubicBezTo>
                  <a:cubicBezTo>
                    <a:pt x="10" y="3616"/>
                    <a:pt x="168" y="3773"/>
                    <a:pt x="363" y="3773"/>
                  </a:cubicBezTo>
                  <a:lnTo>
                    <a:pt x="1188" y="3773"/>
                  </a:lnTo>
                  <a:cubicBezTo>
                    <a:pt x="1383" y="3773"/>
                    <a:pt x="1541" y="3616"/>
                    <a:pt x="1541" y="3420"/>
                  </a:cubicBezTo>
                  <a:cubicBezTo>
                    <a:pt x="1541" y="3225"/>
                    <a:pt x="1383" y="3067"/>
                    <a:pt x="1188" y="3067"/>
                  </a:cubicBezTo>
                  <a:lnTo>
                    <a:pt x="1130" y="3067"/>
                  </a:lnTo>
                  <a:lnTo>
                    <a:pt x="1130" y="707"/>
                  </a:lnTo>
                  <a:lnTo>
                    <a:pt x="1188" y="707"/>
                  </a:lnTo>
                  <a:cubicBezTo>
                    <a:pt x="1380" y="702"/>
                    <a:pt x="1533" y="546"/>
                    <a:pt x="1533" y="354"/>
                  </a:cubicBezTo>
                  <a:cubicBezTo>
                    <a:pt x="1533" y="162"/>
                    <a:pt x="1380" y="6"/>
                    <a:pt x="1188" y="1"/>
                  </a:cubicBezTo>
                  <a:lnTo>
                    <a:pt x="363" y="1"/>
                  </a:lnTo>
                  <a:cubicBezTo>
                    <a:pt x="360" y="1"/>
                    <a:pt x="357" y="1"/>
                    <a:pt x="3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3"/>
            <p:cNvSpPr/>
            <p:nvPr/>
          </p:nvSpPr>
          <p:spPr>
            <a:xfrm>
              <a:off x="5801575" y="1846850"/>
              <a:ext cx="58925" cy="94325"/>
            </a:xfrm>
            <a:custGeom>
              <a:rect b="b" l="l" r="r" t="t"/>
              <a:pathLst>
                <a:path extrusionOk="0" h="3773" w="2357">
                  <a:moveTo>
                    <a:pt x="354" y="0"/>
                  </a:moveTo>
                  <a:cubicBezTo>
                    <a:pt x="158" y="0"/>
                    <a:pt x="1" y="158"/>
                    <a:pt x="1" y="353"/>
                  </a:cubicBezTo>
                  <a:lnTo>
                    <a:pt x="1" y="3419"/>
                  </a:lnTo>
                  <a:cubicBezTo>
                    <a:pt x="1" y="3615"/>
                    <a:pt x="158" y="3772"/>
                    <a:pt x="354" y="3772"/>
                  </a:cubicBezTo>
                  <a:lnTo>
                    <a:pt x="2005" y="3772"/>
                  </a:lnTo>
                  <a:cubicBezTo>
                    <a:pt x="2198" y="3772"/>
                    <a:pt x="2356" y="3615"/>
                    <a:pt x="2356" y="3419"/>
                  </a:cubicBezTo>
                  <a:cubicBezTo>
                    <a:pt x="2356" y="3224"/>
                    <a:pt x="2198" y="3066"/>
                    <a:pt x="2005" y="3066"/>
                  </a:cubicBezTo>
                  <a:lnTo>
                    <a:pt x="707" y="3066"/>
                  </a:lnTo>
                  <a:lnTo>
                    <a:pt x="707" y="2221"/>
                  </a:lnTo>
                  <a:lnTo>
                    <a:pt x="1178" y="2221"/>
                  </a:lnTo>
                  <a:cubicBezTo>
                    <a:pt x="1371" y="2217"/>
                    <a:pt x="1524" y="2060"/>
                    <a:pt x="1524" y="1868"/>
                  </a:cubicBezTo>
                  <a:cubicBezTo>
                    <a:pt x="1524" y="1676"/>
                    <a:pt x="1371" y="1520"/>
                    <a:pt x="1178" y="1515"/>
                  </a:cubicBezTo>
                  <a:lnTo>
                    <a:pt x="707" y="1515"/>
                  </a:lnTo>
                  <a:lnTo>
                    <a:pt x="707" y="706"/>
                  </a:lnTo>
                  <a:lnTo>
                    <a:pt x="2005" y="706"/>
                  </a:lnTo>
                  <a:cubicBezTo>
                    <a:pt x="2198" y="705"/>
                    <a:pt x="2356" y="547"/>
                    <a:pt x="2356" y="353"/>
                  </a:cubicBezTo>
                  <a:cubicBezTo>
                    <a:pt x="2356" y="158"/>
                    <a:pt x="2198" y="0"/>
                    <a:pt x="2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3"/>
            <p:cNvSpPr/>
            <p:nvPr/>
          </p:nvSpPr>
          <p:spPr>
            <a:xfrm>
              <a:off x="5416525" y="1743000"/>
              <a:ext cx="416550" cy="466950"/>
            </a:xfrm>
            <a:custGeom>
              <a:rect b="b" l="l" r="r" t="t"/>
              <a:pathLst>
                <a:path extrusionOk="0" h="18678" w="16662">
                  <a:moveTo>
                    <a:pt x="11021" y="11419"/>
                  </a:moveTo>
                  <a:lnTo>
                    <a:pt x="11021" y="17972"/>
                  </a:lnTo>
                  <a:lnTo>
                    <a:pt x="9543" y="17972"/>
                  </a:lnTo>
                  <a:lnTo>
                    <a:pt x="9543" y="11419"/>
                  </a:lnTo>
                  <a:close/>
                  <a:moveTo>
                    <a:pt x="354" y="1"/>
                  </a:moveTo>
                  <a:cubicBezTo>
                    <a:pt x="159" y="1"/>
                    <a:pt x="1" y="160"/>
                    <a:pt x="1" y="354"/>
                  </a:cubicBezTo>
                  <a:lnTo>
                    <a:pt x="1" y="11066"/>
                  </a:lnTo>
                  <a:cubicBezTo>
                    <a:pt x="1" y="11260"/>
                    <a:pt x="159" y="11419"/>
                    <a:pt x="354" y="11419"/>
                  </a:cubicBezTo>
                  <a:lnTo>
                    <a:pt x="8837" y="11419"/>
                  </a:lnTo>
                  <a:lnTo>
                    <a:pt x="8837" y="18325"/>
                  </a:lnTo>
                  <a:cubicBezTo>
                    <a:pt x="8836" y="18520"/>
                    <a:pt x="8995" y="18678"/>
                    <a:pt x="9190" y="18678"/>
                  </a:cubicBezTo>
                  <a:lnTo>
                    <a:pt x="11376" y="18678"/>
                  </a:lnTo>
                  <a:cubicBezTo>
                    <a:pt x="11569" y="18678"/>
                    <a:pt x="11729" y="18520"/>
                    <a:pt x="11729" y="18325"/>
                  </a:cubicBezTo>
                  <a:lnTo>
                    <a:pt x="11729" y="11419"/>
                  </a:lnTo>
                  <a:lnTo>
                    <a:pt x="16309" y="11419"/>
                  </a:lnTo>
                  <a:cubicBezTo>
                    <a:pt x="16504" y="11419"/>
                    <a:pt x="16662" y="11260"/>
                    <a:pt x="16662" y="11066"/>
                  </a:cubicBezTo>
                  <a:cubicBezTo>
                    <a:pt x="16662" y="10871"/>
                    <a:pt x="16504" y="10713"/>
                    <a:pt x="16309" y="10713"/>
                  </a:cubicBezTo>
                  <a:lnTo>
                    <a:pt x="707" y="10713"/>
                  </a:lnTo>
                  <a:lnTo>
                    <a:pt x="707" y="354"/>
                  </a:lnTo>
                  <a:cubicBezTo>
                    <a:pt x="707" y="160"/>
                    <a:pt x="549" y="1"/>
                    <a:pt x="3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3"/>
            <p:cNvSpPr/>
            <p:nvPr/>
          </p:nvSpPr>
          <p:spPr>
            <a:xfrm>
              <a:off x="5416525" y="1615575"/>
              <a:ext cx="514100" cy="412925"/>
            </a:xfrm>
            <a:custGeom>
              <a:rect b="b" l="l" r="r" t="t"/>
              <a:pathLst>
                <a:path extrusionOk="0" h="16517" w="20564">
                  <a:moveTo>
                    <a:pt x="11021" y="707"/>
                  </a:moveTo>
                  <a:lnTo>
                    <a:pt x="11021" y="1469"/>
                  </a:lnTo>
                  <a:lnTo>
                    <a:pt x="9543" y="1469"/>
                  </a:lnTo>
                  <a:lnTo>
                    <a:pt x="9543" y="707"/>
                  </a:lnTo>
                  <a:close/>
                  <a:moveTo>
                    <a:pt x="9190" y="1"/>
                  </a:moveTo>
                  <a:cubicBezTo>
                    <a:pt x="8995" y="1"/>
                    <a:pt x="8836" y="160"/>
                    <a:pt x="8837" y="354"/>
                  </a:cubicBezTo>
                  <a:lnTo>
                    <a:pt x="8837" y="1469"/>
                  </a:lnTo>
                  <a:lnTo>
                    <a:pt x="354" y="1469"/>
                  </a:lnTo>
                  <a:cubicBezTo>
                    <a:pt x="159" y="1469"/>
                    <a:pt x="1" y="1627"/>
                    <a:pt x="1" y="1822"/>
                  </a:cubicBezTo>
                  <a:lnTo>
                    <a:pt x="1" y="4274"/>
                  </a:lnTo>
                  <a:cubicBezTo>
                    <a:pt x="1" y="4470"/>
                    <a:pt x="159" y="4627"/>
                    <a:pt x="354" y="4627"/>
                  </a:cubicBezTo>
                  <a:cubicBezTo>
                    <a:pt x="549" y="4627"/>
                    <a:pt x="707" y="4470"/>
                    <a:pt x="707" y="4274"/>
                  </a:cubicBezTo>
                  <a:lnTo>
                    <a:pt x="707" y="2175"/>
                  </a:lnTo>
                  <a:lnTo>
                    <a:pt x="19858" y="2175"/>
                  </a:lnTo>
                  <a:lnTo>
                    <a:pt x="19858" y="15810"/>
                  </a:lnTo>
                  <a:lnTo>
                    <a:pt x="17485" y="15810"/>
                  </a:lnTo>
                  <a:cubicBezTo>
                    <a:pt x="17290" y="15810"/>
                    <a:pt x="17132" y="15968"/>
                    <a:pt x="17132" y="16163"/>
                  </a:cubicBezTo>
                  <a:cubicBezTo>
                    <a:pt x="17132" y="16357"/>
                    <a:pt x="17290" y="16516"/>
                    <a:pt x="17485" y="16516"/>
                  </a:cubicBezTo>
                  <a:lnTo>
                    <a:pt x="20211" y="16516"/>
                  </a:lnTo>
                  <a:cubicBezTo>
                    <a:pt x="20406" y="16516"/>
                    <a:pt x="20564" y="16357"/>
                    <a:pt x="20564" y="16163"/>
                  </a:cubicBezTo>
                  <a:lnTo>
                    <a:pt x="20564" y="1822"/>
                  </a:lnTo>
                  <a:cubicBezTo>
                    <a:pt x="20564" y="1627"/>
                    <a:pt x="20406" y="1469"/>
                    <a:pt x="20211" y="1469"/>
                  </a:cubicBezTo>
                  <a:lnTo>
                    <a:pt x="11729" y="1469"/>
                  </a:lnTo>
                  <a:lnTo>
                    <a:pt x="11729" y="354"/>
                  </a:lnTo>
                  <a:cubicBezTo>
                    <a:pt x="11729" y="160"/>
                    <a:pt x="11569" y="1"/>
                    <a:pt x="11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8" name="Google Shape;2548;p63"/>
          <p:cNvGrpSpPr/>
          <p:nvPr/>
        </p:nvGrpSpPr>
        <p:grpSpPr>
          <a:xfrm>
            <a:off x="5786513" y="3839397"/>
            <a:ext cx="502736" cy="436498"/>
            <a:chOff x="3891225" y="1720475"/>
            <a:chExt cx="595800" cy="517300"/>
          </a:xfrm>
        </p:grpSpPr>
        <p:sp>
          <p:nvSpPr>
            <p:cNvPr id="2549" name="Google Shape;2549;p63"/>
            <p:cNvSpPr/>
            <p:nvPr/>
          </p:nvSpPr>
          <p:spPr>
            <a:xfrm>
              <a:off x="3891225" y="1720475"/>
              <a:ext cx="595800" cy="151425"/>
            </a:xfrm>
            <a:custGeom>
              <a:rect b="b" l="l" r="r" t="t"/>
              <a:pathLst>
                <a:path extrusionOk="0" h="6057" w="23832">
                  <a:moveTo>
                    <a:pt x="2094" y="775"/>
                  </a:moveTo>
                  <a:lnTo>
                    <a:pt x="5973" y="1222"/>
                  </a:lnTo>
                  <a:lnTo>
                    <a:pt x="3645" y="4365"/>
                  </a:lnTo>
                  <a:lnTo>
                    <a:pt x="2094" y="775"/>
                  </a:lnTo>
                  <a:close/>
                  <a:moveTo>
                    <a:pt x="21740" y="775"/>
                  </a:moveTo>
                  <a:lnTo>
                    <a:pt x="20189" y="4365"/>
                  </a:lnTo>
                  <a:lnTo>
                    <a:pt x="17861" y="1222"/>
                  </a:lnTo>
                  <a:lnTo>
                    <a:pt x="21740" y="775"/>
                  </a:lnTo>
                  <a:close/>
                  <a:moveTo>
                    <a:pt x="1525" y="1"/>
                  </a:moveTo>
                  <a:cubicBezTo>
                    <a:pt x="1306" y="1"/>
                    <a:pt x="1135" y="203"/>
                    <a:pt x="1182" y="425"/>
                  </a:cubicBezTo>
                  <a:cubicBezTo>
                    <a:pt x="938" y="386"/>
                    <a:pt x="691" y="344"/>
                    <a:pt x="443" y="300"/>
                  </a:cubicBezTo>
                  <a:cubicBezTo>
                    <a:pt x="423" y="297"/>
                    <a:pt x="403" y="295"/>
                    <a:pt x="383" y="295"/>
                  </a:cubicBezTo>
                  <a:cubicBezTo>
                    <a:pt x="214" y="295"/>
                    <a:pt x="65" y="416"/>
                    <a:pt x="35" y="588"/>
                  </a:cubicBezTo>
                  <a:cubicBezTo>
                    <a:pt x="1" y="780"/>
                    <a:pt x="130" y="963"/>
                    <a:pt x="323" y="997"/>
                  </a:cubicBezTo>
                  <a:cubicBezTo>
                    <a:pt x="719" y="1066"/>
                    <a:pt x="1116" y="1131"/>
                    <a:pt x="1505" y="1192"/>
                  </a:cubicBezTo>
                  <a:lnTo>
                    <a:pt x="3241" y="5207"/>
                  </a:lnTo>
                  <a:cubicBezTo>
                    <a:pt x="3291" y="5324"/>
                    <a:pt x="3398" y="5403"/>
                    <a:pt x="3523" y="5417"/>
                  </a:cubicBezTo>
                  <a:cubicBezTo>
                    <a:pt x="3537" y="5419"/>
                    <a:pt x="3551" y="5421"/>
                    <a:pt x="3564" y="5421"/>
                  </a:cubicBezTo>
                  <a:cubicBezTo>
                    <a:pt x="3676" y="5421"/>
                    <a:pt x="3781" y="5367"/>
                    <a:pt x="3848" y="5277"/>
                  </a:cubicBezTo>
                  <a:lnTo>
                    <a:pt x="6440" y="1778"/>
                  </a:lnTo>
                  <a:cubicBezTo>
                    <a:pt x="7407" y="1856"/>
                    <a:pt x="8383" y="1914"/>
                    <a:pt x="9347" y="1951"/>
                  </a:cubicBezTo>
                  <a:lnTo>
                    <a:pt x="11612" y="5880"/>
                  </a:lnTo>
                  <a:cubicBezTo>
                    <a:pt x="11679" y="5998"/>
                    <a:pt x="11797" y="6057"/>
                    <a:pt x="11916" y="6057"/>
                  </a:cubicBezTo>
                  <a:cubicBezTo>
                    <a:pt x="12035" y="6057"/>
                    <a:pt x="12154" y="5998"/>
                    <a:pt x="12222" y="5880"/>
                  </a:cubicBezTo>
                  <a:lnTo>
                    <a:pt x="12902" y="4700"/>
                  </a:lnTo>
                  <a:cubicBezTo>
                    <a:pt x="13000" y="4532"/>
                    <a:pt x="12941" y="4316"/>
                    <a:pt x="12772" y="4218"/>
                  </a:cubicBezTo>
                  <a:cubicBezTo>
                    <a:pt x="12717" y="4186"/>
                    <a:pt x="12657" y="4171"/>
                    <a:pt x="12597" y="4171"/>
                  </a:cubicBezTo>
                  <a:cubicBezTo>
                    <a:pt x="12475" y="4171"/>
                    <a:pt x="12356" y="4235"/>
                    <a:pt x="12291" y="4349"/>
                  </a:cubicBezTo>
                  <a:lnTo>
                    <a:pt x="11916" y="4997"/>
                  </a:lnTo>
                  <a:lnTo>
                    <a:pt x="9964" y="1608"/>
                  </a:lnTo>
                  <a:lnTo>
                    <a:pt x="13869" y="1608"/>
                  </a:lnTo>
                  <a:lnTo>
                    <a:pt x="12827" y="3418"/>
                  </a:lnTo>
                  <a:cubicBezTo>
                    <a:pt x="12730" y="3587"/>
                    <a:pt x="12788" y="3802"/>
                    <a:pt x="12956" y="3899"/>
                  </a:cubicBezTo>
                  <a:cubicBezTo>
                    <a:pt x="13012" y="3932"/>
                    <a:pt x="13073" y="3947"/>
                    <a:pt x="13133" y="3947"/>
                  </a:cubicBezTo>
                  <a:cubicBezTo>
                    <a:pt x="13255" y="3947"/>
                    <a:pt x="13374" y="3884"/>
                    <a:pt x="13439" y="3770"/>
                  </a:cubicBezTo>
                  <a:lnTo>
                    <a:pt x="14487" y="1951"/>
                  </a:lnTo>
                  <a:cubicBezTo>
                    <a:pt x="15451" y="1914"/>
                    <a:pt x="16427" y="1856"/>
                    <a:pt x="17394" y="1778"/>
                  </a:cubicBezTo>
                  <a:lnTo>
                    <a:pt x="19986" y="5277"/>
                  </a:lnTo>
                  <a:cubicBezTo>
                    <a:pt x="20057" y="5374"/>
                    <a:pt x="20163" y="5420"/>
                    <a:pt x="20269" y="5420"/>
                  </a:cubicBezTo>
                  <a:cubicBezTo>
                    <a:pt x="20402" y="5420"/>
                    <a:pt x="20533" y="5346"/>
                    <a:pt x="20593" y="5207"/>
                  </a:cubicBezTo>
                  <a:lnTo>
                    <a:pt x="22329" y="1192"/>
                  </a:lnTo>
                  <a:cubicBezTo>
                    <a:pt x="22716" y="1131"/>
                    <a:pt x="23113" y="1066"/>
                    <a:pt x="23511" y="997"/>
                  </a:cubicBezTo>
                  <a:cubicBezTo>
                    <a:pt x="23703" y="963"/>
                    <a:pt x="23831" y="780"/>
                    <a:pt x="23799" y="588"/>
                  </a:cubicBezTo>
                  <a:cubicBezTo>
                    <a:pt x="23768" y="417"/>
                    <a:pt x="23620" y="296"/>
                    <a:pt x="23452" y="296"/>
                  </a:cubicBezTo>
                  <a:cubicBezTo>
                    <a:pt x="23431" y="296"/>
                    <a:pt x="23410" y="298"/>
                    <a:pt x="23389" y="302"/>
                  </a:cubicBezTo>
                  <a:cubicBezTo>
                    <a:pt x="23143" y="344"/>
                    <a:pt x="22896" y="386"/>
                    <a:pt x="22651" y="425"/>
                  </a:cubicBezTo>
                  <a:cubicBezTo>
                    <a:pt x="22699" y="203"/>
                    <a:pt x="22528" y="1"/>
                    <a:pt x="22309" y="1"/>
                  </a:cubicBezTo>
                  <a:cubicBezTo>
                    <a:pt x="22295" y="1"/>
                    <a:pt x="22281" y="2"/>
                    <a:pt x="22266" y="3"/>
                  </a:cubicBezTo>
                  <a:lnTo>
                    <a:pt x="17172" y="591"/>
                  </a:lnTo>
                  <a:cubicBezTo>
                    <a:pt x="16926" y="619"/>
                    <a:pt x="16785" y="888"/>
                    <a:pt x="16902" y="1108"/>
                  </a:cubicBezTo>
                  <a:cubicBezTo>
                    <a:pt x="16212" y="1159"/>
                    <a:pt x="15520" y="1200"/>
                    <a:pt x="14831" y="1230"/>
                  </a:cubicBezTo>
                  <a:cubicBezTo>
                    <a:pt x="14818" y="1045"/>
                    <a:pt x="14665" y="902"/>
                    <a:pt x="14479" y="902"/>
                  </a:cubicBezTo>
                  <a:lnTo>
                    <a:pt x="9353" y="902"/>
                  </a:lnTo>
                  <a:cubicBezTo>
                    <a:pt x="9169" y="902"/>
                    <a:pt x="9014" y="1045"/>
                    <a:pt x="9001" y="1230"/>
                  </a:cubicBezTo>
                  <a:cubicBezTo>
                    <a:pt x="8314" y="1200"/>
                    <a:pt x="7622" y="1159"/>
                    <a:pt x="6932" y="1108"/>
                  </a:cubicBezTo>
                  <a:cubicBezTo>
                    <a:pt x="7049" y="888"/>
                    <a:pt x="6908" y="619"/>
                    <a:pt x="6660" y="591"/>
                  </a:cubicBezTo>
                  <a:lnTo>
                    <a:pt x="1568" y="3"/>
                  </a:lnTo>
                  <a:cubicBezTo>
                    <a:pt x="1553" y="2"/>
                    <a:pt x="1539" y="1"/>
                    <a:pt x="15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3"/>
            <p:cNvSpPr/>
            <p:nvPr/>
          </p:nvSpPr>
          <p:spPr>
            <a:xfrm>
              <a:off x="3891225" y="1903950"/>
              <a:ext cx="595800" cy="151450"/>
            </a:xfrm>
            <a:custGeom>
              <a:rect b="b" l="l" r="r" t="t"/>
              <a:pathLst>
                <a:path extrusionOk="0" h="6058" w="23832">
                  <a:moveTo>
                    <a:pt x="2094" y="773"/>
                  </a:moveTo>
                  <a:lnTo>
                    <a:pt x="5973" y="1221"/>
                  </a:lnTo>
                  <a:lnTo>
                    <a:pt x="3645" y="4364"/>
                  </a:lnTo>
                  <a:lnTo>
                    <a:pt x="2094" y="773"/>
                  </a:lnTo>
                  <a:close/>
                  <a:moveTo>
                    <a:pt x="21740" y="773"/>
                  </a:moveTo>
                  <a:lnTo>
                    <a:pt x="20187" y="4364"/>
                  </a:lnTo>
                  <a:lnTo>
                    <a:pt x="17860" y="1220"/>
                  </a:lnTo>
                  <a:lnTo>
                    <a:pt x="21740" y="773"/>
                  </a:lnTo>
                  <a:close/>
                  <a:moveTo>
                    <a:pt x="13869" y="1607"/>
                  </a:moveTo>
                  <a:lnTo>
                    <a:pt x="11916" y="4995"/>
                  </a:lnTo>
                  <a:lnTo>
                    <a:pt x="9964" y="1607"/>
                  </a:lnTo>
                  <a:close/>
                  <a:moveTo>
                    <a:pt x="1525" y="0"/>
                  </a:moveTo>
                  <a:cubicBezTo>
                    <a:pt x="1306" y="0"/>
                    <a:pt x="1135" y="203"/>
                    <a:pt x="1182" y="425"/>
                  </a:cubicBezTo>
                  <a:cubicBezTo>
                    <a:pt x="938" y="386"/>
                    <a:pt x="691" y="343"/>
                    <a:pt x="443" y="301"/>
                  </a:cubicBezTo>
                  <a:cubicBezTo>
                    <a:pt x="422" y="297"/>
                    <a:pt x="401" y="296"/>
                    <a:pt x="380" y="296"/>
                  </a:cubicBezTo>
                  <a:cubicBezTo>
                    <a:pt x="213" y="296"/>
                    <a:pt x="64" y="416"/>
                    <a:pt x="35" y="587"/>
                  </a:cubicBezTo>
                  <a:cubicBezTo>
                    <a:pt x="1" y="779"/>
                    <a:pt x="130" y="964"/>
                    <a:pt x="323" y="996"/>
                  </a:cubicBezTo>
                  <a:cubicBezTo>
                    <a:pt x="719" y="1065"/>
                    <a:pt x="1116" y="1131"/>
                    <a:pt x="1505" y="1192"/>
                  </a:cubicBezTo>
                  <a:lnTo>
                    <a:pt x="3241" y="5208"/>
                  </a:lnTo>
                  <a:cubicBezTo>
                    <a:pt x="3301" y="5347"/>
                    <a:pt x="3432" y="5421"/>
                    <a:pt x="3565" y="5421"/>
                  </a:cubicBezTo>
                  <a:cubicBezTo>
                    <a:pt x="3670" y="5421"/>
                    <a:pt x="3776" y="5375"/>
                    <a:pt x="3848" y="5278"/>
                  </a:cubicBezTo>
                  <a:lnTo>
                    <a:pt x="6440" y="1777"/>
                  </a:lnTo>
                  <a:cubicBezTo>
                    <a:pt x="7407" y="1855"/>
                    <a:pt x="8383" y="1913"/>
                    <a:pt x="9347" y="1951"/>
                  </a:cubicBezTo>
                  <a:lnTo>
                    <a:pt x="11612" y="5881"/>
                  </a:lnTo>
                  <a:cubicBezTo>
                    <a:pt x="11679" y="5999"/>
                    <a:pt x="11798" y="6058"/>
                    <a:pt x="11917" y="6058"/>
                  </a:cubicBezTo>
                  <a:cubicBezTo>
                    <a:pt x="12036" y="6058"/>
                    <a:pt x="12154" y="5999"/>
                    <a:pt x="12222" y="5881"/>
                  </a:cubicBezTo>
                  <a:lnTo>
                    <a:pt x="14487" y="1949"/>
                  </a:lnTo>
                  <a:cubicBezTo>
                    <a:pt x="15451" y="1913"/>
                    <a:pt x="16427" y="1855"/>
                    <a:pt x="17394" y="1776"/>
                  </a:cubicBezTo>
                  <a:lnTo>
                    <a:pt x="19986" y="5276"/>
                  </a:lnTo>
                  <a:cubicBezTo>
                    <a:pt x="20053" y="5367"/>
                    <a:pt x="20158" y="5420"/>
                    <a:pt x="20270" y="5420"/>
                  </a:cubicBezTo>
                  <a:cubicBezTo>
                    <a:pt x="20282" y="5418"/>
                    <a:pt x="20297" y="5418"/>
                    <a:pt x="20311" y="5417"/>
                  </a:cubicBezTo>
                  <a:cubicBezTo>
                    <a:pt x="20436" y="5403"/>
                    <a:pt x="20543" y="5322"/>
                    <a:pt x="20593" y="5206"/>
                  </a:cubicBezTo>
                  <a:lnTo>
                    <a:pt x="22329" y="1192"/>
                  </a:lnTo>
                  <a:cubicBezTo>
                    <a:pt x="22716" y="1131"/>
                    <a:pt x="23113" y="1065"/>
                    <a:pt x="23511" y="996"/>
                  </a:cubicBezTo>
                  <a:cubicBezTo>
                    <a:pt x="23703" y="962"/>
                    <a:pt x="23831" y="779"/>
                    <a:pt x="23799" y="587"/>
                  </a:cubicBezTo>
                  <a:cubicBezTo>
                    <a:pt x="23768" y="415"/>
                    <a:pt x="23618" y="295"/>
                    <a:pt x="23450" y="295"/>
                  </a:cubicBezTo>
                  <a:cubicBezTo>
                    <a:pt x="23430" y="295"/>
                    <a:pt x="23410" y="296"/>
                    <a:pt x="23389" y="300"/>
                  </a:cubicBezTo>
                  <a:cubicBezTo>
                    <a:pt x="23143" y="343"/>
                    <a:pt x="22896" y="384"/>
                    <a:pt x="22651" y="425"/>
                  </a:cubicBezTo>
                  <a:cubicBezTo>
                    <a:pt x="22698" y="203"/>
                    <a:pt x="22528" y="0"/>
                    <a:pt x="22309" y="0"/>
                  </a:cubicBezTo>
                  <a:cubicBezTo>
                    <a:pt x="22295" y="0"/>
                    <a:pt x="22281" y="1"/>
                    <a:pt x="22266" y="3"/>
                  </a:cubicBezTo>
                  <a:lnTo>
                    <a:pt x="17172" y="589"/>
                  </a:lnTo>
                  <a:cubicBezTo>
                    <a:pt x="16926" y="617"/>
                    <a:pt x="16785" y="885"/>
                    <a:pt x="16902" y="1106"/>
                  </a:cubicBezTo>
                  <a:cubicBezTo>
                    <a:pt x="16212" y="1157"/>
                    <a:pt x="15520" y="1198"/>
                    <a:pt x="14831" y="1228"/>
                  </a:cubicBezTo>
                  <a:cubicBezTo>
                    <a:pt x="14818" y="1043"/>
                    <a:pt x="14665" y="899"/>
                    <a:pt x="14479" y="899"/>
                  </a:cubicBezTo>
                  <a:lnTo>
                    <a:pt x="9353" y="899"/>
                  </a:lnTo>
                  <a:cubicBezTo>
                    <a:pt x="9169" y="899"/>
                    <a:pt x="9014" y="1043"/>
                    <a:pt x="9001" y="1228"/>
                  </a:cubicBezTo>
                  <a:cubicBezTo>
                    <a:pt x="8314" y="1198"/>
                    <a:pt x="7621" y="1157"/>
                    <a:pt x="6932" y="1106"/>
                  </a:cubicBezTo>
                  <a:cubicBezTo>
                    <a:pt x="7049" y="885"/>
                    <a:pt x="6908" y="617"/>
                    <a:pt x="6660" y="589"/>
                  </a:cubicBezTo>
                  <a:lnTo>
                    <a:pt x="1568" y="3"/>
                  </a:lnTo>
                  <a:cubicBezTo>
                    <a:pt x="1553" y="1"/>
                    <a:pt x="1539" y="0"/>
                    <a:pt x="15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3"/>
            <p:cNvSpPr/>
            <p:nvPr/>
          </p:nvSpPr>
          <p:spPr>
            <a:xfrm>
              <a:off x="3891225" y="2086350"/>
              <a:ext cx="595800" cy="151425"/>
            </a:xfrm>
            <a:custGeom>
              <a:rect b="b" l="l" r="r" t="t"/>
              <a:pathLst>
                <a:path extrusionOk="0" h="6057" w="23832">
                  <a:moveTo>
                    <a:pt x="2094" y="775"/>
                  </a:moveTo>
                  <a:lnTo>
                    <a:pt x="5973" y="1222"/>
                  </a:lnTo>
                  <a:lnTo>
                    <a:pt x="3645" y="4364"/>
                  </a:lnTo>
                  <a:lnTo>
                    <a:pt x="2094" y="775"/>
                  </a:lnTo>
                  <a:close/>
                  <a:moveTo>
                    <a:pt x="13869" y="1609"/>
                  </a:moveTo>
                  <a:lnTo>
                    <a:pt x="11916" y="4997"/>
                  </a:lnTo>
                  <a:lnTo>
                    <a:pt x="9964" y="1609"/>
                  </a:lnTo>
                  <a:close/>
                  <a:moveTo>
                    <a:pt x="1526" y="1"/>
                  </a:moveTo>
                  <a:cubicBezTo>
                    <a:pt x="1306" y="1"/>
                    <a:pt x="1135" y="205"/>
                    <a:pt x="1182" y="426"/>
                  </a:cubicBezTo>
                  <a:cubicBezTo>
                    <a:pt x="938" y="387"/>
                    <a:pt x="691" y="344"/>
                    <a:pt x="443" y="301"/>
                  </a:cubicBezTo>
                  <a:cubicBezTo>
                    <a:pt x="422" y="298"/>
                    <a:pt x="401" y="296"/>
                    <a:pt x="381" y="296"/>
                  </a:cubicBezTo>
                  <a:cubicBezTo>
                    <a:pt x="213" y="296"/>
                    <a:pt x="64" y="418"/>
                    <a:pt x="35" y="589"/>
                  </a:cubicBezTo>
                  <a:cubicBezTo>
                    <a:pt x="1" y="781"/>
                    <a:pt x="130" y="964"/>
                    <a:pt x="323" y="997"/>
                  </a:cubicBezTo>
                  <a:cubicBezTo>
                    <a:pt x="719" y="1067"/>
                    <a:pt x="1116" y="1131"/>
                    <a:pt x="1505" y="1192"/>
                  </a:cubicBezTo>
                  <a:lnTo>
                    <a:pt x="3241" y="5208"/>
                  </a:lnTo>
                  <a:cubicBezTo>
                    <a:pt x="3301" y="5347"/>
                    <a:pt x="3432" y="5421"/>
                    <a:pt x="3565" y="5421"/>
                  </a:cubicBezTo>
                  <a:cubicBezTo>
                    <a:pt x="3670" y="5421"/>
                    <a:pt x="3776" y="5375"/>
                    <a:pt x="3848" y="5278"/>
                  </a:cubicBezTo>
                  <a:lnTo>
                    <a:pt x="6441" y="1778"/>
                  </a:lnTo>
                  <a:cubicBezTo>
                    <a:pt x="7407" y="1856"/>
                    <a:pt x="8381" y="1914"/>
                    <a:pt x="9347" y="1951"/>
                  </a:cubicBezTo>
                  <a:lnTo>
                    <a:pt x="11612" y="5881"/>
                  </a:lnTo>
                  <a:cubicBezTo>
                    <a:pt x="11679" y="5998"/>
                    <a:pt x="11798" y="6057"/>
                    <a:pt x="11917" y="6057"/>
                  </a:cubicBezTo>
                  <a:cubicBezTo>
                    <a:pt x="12036" y="6057"/>
                    <a:pt x="12154" y="5998"/>
                    <a:pt x="12222" y="5881"/>
                  </a:cubicBezTo>
                  <a:lnTo>
                    <a:pt x="14487" y="1951"/>
                  </a:lnTo>
                  <a:cubicBezTo>
                    <a:pt x="15451" y="1915"/>
                    <a:pt x="16427" y="1856"/>
                    <a:pt x="17394" y="1778"/>
                  </a:cubicBezTo>
                  <a:lnTo>
                    <a:pt x="17622" y="2085"/>
                  </a:lnTo>
                  <a:cubicBezTo>
                    <a:pt x="17691" y="2179"/>
                    <a:pt x="17798" y="2229"/>
                    <a:pt x="17906" y="2229"/>
                  </a:cubicBezTo>
                  <a:cubicBezTo>
                    <a:pt x="17979" y="2229"/>
                    <a:pt x="18052" y="2206"/>
                    <a:pt x="18116" y="2159"/>
                  </a:cubicBezTo>
                  <a:cubicBezTo>
                    <a:pt x="18272" y="2043"/>
                    <a:pt x="18305" y="1821"/>
                    <a:pt x="18189" y="1665"/>
                  </a:cubicBezTo>
                  <a:lnTo>
                    <a:pt x="17861" y="1222"/>
                  </a:lnTo>
                  <a:lnTo>
                    <a:pt x="21740" y="775"/>
                  </a:lnTo>
                  <a:lnTo>
                    <a:pt x="20189" y="4364"/>
                  </a:lnTo>
                  <a:lnTo>
                    <a:pt x="18889" y="2610"/>
                  </a:lnTo>
                  <a:cubicBezTo>
                    <a:pt x="18820" y="2520"/>
                    <a:pt x="18714" y="2473"/>
                    <a:pt x="18608" y="2473"/>
                  </a:cubicBezTo>
                  <a:cubicBezTo>
                    <a:pt x="18535" y="2473"/>
                    <a:pt x="18462" y="2495"/>
                    <a:pt x="18399" y="2541"/>
                  </a:cubicBezTo>
                  <a:cubicBezTo>
                    <a:pt x="18244" y="2657"/>
                    <a:pt x="18210" y="2874"/>
                    <a:pt x="18322" y="3032"/>
                  </a:cubicBezTo>
                  <a:lnTo>
                    <a:pt x="19986" y="5277"/>
                  </a:lnTo>
                  <a:cubicBezTo>
                    <a:pt x="20057" y="5373"/>
                    <a:pt x="20163" y="5420"/>
                    <a:pt x="20269" y="5420"/>
                  </a:cubicBezTo>
                  <a:cubicBezTo>
                    <a:pt x="20402" y="5420"/>
                    <a:pt x="20533" y="5346"/>
                    <a:pt x="20593" y="5206"/>
                  </a:cubicBezTo>
                  <a:lnTo>
                    <a:pt x="22329" y="1192"/>
                  </a:lnTo>
                  <a:cubicBezTo>
                    <a:pt x="22715" y="1131"/>
                    <a:pt x="23111" y="1065"/>
                    <a:pt x="23511" y="997"/>
                  </a:cubicBezTo>
                  <a:cubicBezTo>
                    <a:pt x="23703" y="962"/>
                    <a:pt x="23831" y="779"/>
                    <a:pt x="23799" y="589"/>
                  </a:cubicBezTo>
                  <a:cubicBezTo>
                    <a:pt x="23768" y="418"/>
                    <a:pt x="23619" y="296"/>
                    <a:pt x="23451" y="296"/>
                  </a:cubicBezTo>
                  <a:cubicBezTo>
                    <a:pt x="23431" y="296"/>
                    <a:pt x="23410" y="298"/>
                    <a:pt x="23389" y="301"/>
                  </a:cubicBezTo>
                  <a:cubicBezTo>
                    <a:pt x="23143" y="345"/>
                    <a:pt x="22896" y="386"/>
                    <a:pt x="22652" y="426"/>
                  </a:cubicBezTo>
                  <a:cubicBezTo>
                    <a:pt x="22699" y="205"/>
                    <a:pt x="22528" y="1"/>
                    <a:pt x="22308" y="1"/>
                  </a:cubicBezTo>
                  <a:cubicBezTo>
                    <a:pt x="22294" y="1"/>
                    <a:pt x="22280" y="1"/>
                    <a:pt x="22266" y="3"/>
                  </a:cubicBezTo>
                  <a:lnTo>
                    <a:pt x="17172" y="590"/>
                  </a:lnTo>
                  <a:cubicBezTo>
                    <a:pt x="16926" y="619"/>
                    <a:pt x="16785" y="887"/>
                    <a:pt x="16902" y="1108"/>
                  </a:cubicBezTo>
                  <a:cubicBezTo>
                    <a:pt x="16213" y="1159"/>
                    <a:pt x="15520" y="1200"/>
                    <a:pt x="14831" y="1229"/>
                  </a:cubicBezTo>
                  <a:cubicBezTo>
                    <a:pt x="14818" y="1046"/>
                    <a:pt x="14667" y="903"/>
                    <a:pt x="14482" y="903"/>
                  </a:cubicBezTo>
                  <a:cubicBezTo>
                    <a:pt x="14481" y="903"/>
                    <a:pt x="14480" y="903"/>
                    <a:pt x="14479" y="903"/>
                  </a:cubicBezTo>
                  <a:lnTo>
                    <a:pt x="9353" y="903"/>
                  </a:lnTo>
                  <a:cubicBezTo>
                    <a:pt x="9352" y="903"/>
                    <a:pt x="9351" y="903"/>
                    <a:pt x="9350" y="903"/>
                  </a:cubicBezTo>
                  <a:cubicBezTo>
                    <a:pt x="9167" y="903"/>
                    <a:pt x="9014" y="1046"/>
                    <a:pt x="9001" y="1229"/>
                  </a:cubicBezTo>
                  <a:cubicBezTo>
                    <a:pt x="8314" y="1200"/>
                    <a:pt x="7621" y="1159"/>
                    <a:pt x="6932" y="1108"/>
                  </a:cubicBezTo>
                  <a:cubicBezTo>
                    <a:pt x="7049" y="887"/>
                    <a:pt x="6908" y="619"/>
                    <a:pt x="6660" y="590"/>
                  </a:cubicBezTo>
                  <a:lnTo>
                    <a:pt x="1568" y="3"/>
                  </a:lnTo>
                  <a:cubicBezTo>
                    <a:pt x="1553" y="1"/>
                    <a:pt x="1539" y="1"/>
                    <a:pt x="15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52" name="Google Shape;2552;p63"/>
          <p:cNvSpPr/>
          <p:nvPr/>
        </p:nvSpPr>
        <p:spPr>
          <a:xfrm>
            <a:off x="7506962" y="3774362"/>
            <a:ext cx="501555" cy="501534"/>
          </a:xfrm>
          <a:custGeom>
            <a:rect b="b" l="l" r="r" t="t"/>
            <a:pathLst>
              <a:path extrusionOk="0" h="23775" w="23776">
                <a:moveTo>
                  <a:pt x="11887" y="706"/>
                </a:moveTo>
                <a:lnTo>
                  <a:pt x="11887" y="708"/>
                </a:lnTo>
                <a:cubicBezTo>
                  <a:pt x="14808" y="708"/>
                  <a:pt x="17557" y="1820"/>
                  <a:pt x="19654" y="3846"/>
                </a:cubicBezTo>
                <a:lnTo>
                  <a:pt x="17001" y="3846"/>
                </a:lnTo>
                <a:cubicBezTo>
                  <a:pt x="15824" y="3093"/>
                  <a:pt x="14494" y="2610"/>
                  <a:pt x="13109" y="2432"/>
                </a:cubicBezTo>
                <a:cubicBezTo>
                  <a:pt x="13094" y="2430"/>
                  <a:pt x="13079" y="2429"/>
                  <a:pt x="13064" y="2429"/>
                </a:cubicBezTo>
                <a:cubicBezTo>
                  <a:pt x="12872" y="2429"/>
                  <a:pt x="12710" y="2585"/>
                  <a:pt x="12710" y="2784"/>
                </a:cubicBezTo>
                <a:lnTo>
                  <a:pt x="12710" y="3846"/>
                </a:lnTo>
                <a:lnTo>
                  <a:pt x="11063" y="3846"/>
                </a:lnTo>
                <a:lnTo>
                  <a:pt x="11063" y="2784"/>
                </a:lnTo>
                <a:cubicBezTo>
                  <a:pt x="11063" y="2585"/>
                  <a:pt x="10902" y="2429"/>
                  <a:pt x="10709" y="2429"/>
                </a:cubicBezTo>
                <a:cubicBezTo>
                  <a:pt x="10694" y="2429"/>
                  <a:pt x="10679" y="2430"/>
                  <a:pt x="10664" y="2432"/>
                </a:cubicBezTo>
                <a:cubicBezTo>
                  <a:pt x="9279" y="2610"/>
                  <a:pt x="7949" y="3093"/>
                  <a:pt x="6772" y="3846"/>
                </a:cubicBezTo>
                <a:lnTo>
                  <a:pt x="4121" y="3846"/>
                </a:lnTo>
                <a:cubicBezTo>
                  <a:pt x="6215" y="1820"/>
                  <a:pt x="8965" y="706"/>
                  <a:pt x="11887" y="706"/>
                </a:cubicBezTo>
                <a:close/>
                <a:moveTo>
                  <a:pt x="5806" y="4552"/>
                </a:moveTo>
                <a:cubicBezTo>
                  <a:pt x="4771" y="5413"/>
                  <a:pt x="3927" y="6483"/>
                  <a:pt x="3332" y="7690"/>
                </a:cubicBezTo>
                <a:lnTo>
                  <a:pt x="1518" y="7690"/>
                </a:lnTo>
                <a:cubicBezTo>
                  <a:pt x="1982" y="6543"/>
                  <a:pt x="2635" y="5483"/>
                  <a:pt x="3449" y="4552"/>
                </a:cubicBezTo>
                <a:close/>
                <a:moveTo>
                  <a:pt x="20324" y="4552"/>
                </a:moveTo>
                <a:cubicBezTo>
                  <a:pt x="21138" y="5483"/>
                  <a:pt x="21791" y="6543"/>
                  <a:pt x="22255" y="7690"/>
                </a:cubicBezTo>
                <a:lnTo>
                  <a:pt x="20441" y="7690"/>
                </a:lnTo>
                <a:cubicBezTo>
                  <a:pt x="19846" y="6483"/>
                  <a:pt x="19004" y="5413"/>
                  <a:pt x="17968" y="4552"/>
                </a:cubicBezTo>
                <a:close/>
                <a:moveTo>
                  <a:pt x="3020" y="8396"/>
                </a:moveTo>
                <a:cubicBezTo>
                  <a:pt x="2623" y="9397"/>
                  <a:pt x="2399" y="10458"/>
                  <a:pt x="2360" y="11534"/>
                </a:cubicBezTo>
                <a:lnTo>
                  <a:pt x="712" y="11534"/>
                </a:lnTo>
                <a:cubicBezTo>
                  <a:pt x="744" y="10467"/>
                  <a:pt x="928" y="9410"/>
                  <a:pt x="1259" y="8396"/>
                </a:cubicBezTo>
                <a:close/>
                <a:moveTo>
                  <a:pt x="12710" y="8396"/>
                </a:moveTo>
                <a:lnTo>
                  <a:pt x="12710" y="11400"/>
                </a:lnTo>
                <a:cubicBezTo>
                  <a:pt x="12710" y="11447"/>
                  <a:pt x="12720" y="11492"/>
                  <a:pt x="12737" y="11534"/>
                </a:cubicBezTo>
                <a:lnTo>
                  <a:pt x="11036" y="11534"/>
                </a:lnTo>
                <a:cubicBezTo>
                  <a:pt x="11053" y="11492"/>
                  <a:pt x="11063" y="11447"/>
                  <a:pt x="11063" y="11400"/>
                </a:cubicBezTo>
                <a:lnTo>
                  <a:pt x="11063" y="8396"/>
                </a:lnTo>
                <a:close/>
                <a:moveTo>
                  <a:pt x="22515" y="8396"/>
                </a:moveTo>
                <a:cubicBezTo>
                  <a:pt x="22847" y="9410"/>
                  <a:pt x="23029" y="10467"/>
                  <a:pt x="23062" y="11534"/>
                </a:cubicBezTo>
                <a:lnTo>
                  <a:pt x="21413" y="11534"/>
                </a:lnTo>
                <a:cubicBezTo>
                  <a:pt x="21374" y="10458"/>
                  <a:pt x="21150" y="9397"/>
                  <a:pt x="20755" y="8396"/>
                </a:cubicBezTo>
                <a:close/>
                <a:moveTo>
                  <a:pt x="2360" y="12240"/>
                </a:moveTo>
                <a:cubicBezTo>
                  <a:pt x="2398" y="13316"/>
                  <a:pt x="2620" y="14377"/>
                  <a:pt x="3015" y="15378"/>
                </a:cubicBezTo>
                <a:lnTo>
                  <a:pt x="1261" y="15378"/>
                </a:lnTo>
                <a:cubicBezTo>
                  <a:pt x="928" y="14365"/>
                  <a:pt x="744" y="13307"/>
                  <a:pt x="712" y="12240"/>
                </a:cubicBezTo>
                <a:close/>
                <a:moveTo>
                  <a:pt x="23062" y="12240"/>
                </a:moveTo>
                <a:cubicBezTo>
                  <a:pt x="23028" y="13307"/>
                  <a:pt x="22842" y="14365"/>
                  <a:pt x="22509" y="15378"/>
                </a:cubicBezTo>
                <a:lnTo>
                  <a:pt x="20761" y="15378"/>
                </a:lnTo>
                <a:cubicBezTo>
                  <a:pt x="21156" y="14377"/>
                  <a:pt x="21377" y="13316"/>
                  <a:pt x="21414" y="12240"/>
                </a:cubicBezTo>
                <a:close/>
                <a:moveTo>
                  <a:pt x="13406" y="12240"/>
                </a:moveTo>
                <a:lnTo>
                  <a:pt x="16544" y="15380"/>
                </a:lnTo>
                <a:lnTo>
                  <a:pt x="14213" y="15380"/>
                </a:lnTo>
                <a:lnTo>
                  <a:pt x="13313" y="14479"/>
                </a:lnTo>
                <a:cubicBezTo>
                  <a:pt x="13245" y="14412"/>
                  <a:pt x="13155" y="14375"/>
                  <a:pt x="13063" y="14375"/>
                </a:cubicBezTo>
                <a:cubicBezTo>
                  <a:pt x="13018" y="14375"/>
                  <a:pt x="12972" y="14384"/>
                  <a:pt x="12929" y="14402"/>
                </a:cubicBezTo>
                <a:cubicBezTo>
                  <a:pt x="12798" y="14457"/>
                  <a:pt x="12710" y="14586"/>
                  <a:pt x="12710" y="14729"/>
                </a:cubicBezTo>
                <a:lnTo>
                  <a:pt x="12710" y="15378"/>
                </a:lnTo>
                <a:lnTo>
                  <a:pt x="11063" y="15378"/>
                </a:lnTo>
                <a:lnTo>
                  <a:pt x="11063" y="14729"/>
                </a:lnTo>
                <a:cubicBezTo>
                  <a:pt x="11063" y="14516"/>
                  <a:pt x="10888" y="14375"/>
                  <a:pt x="10707" y="14375"/>
                </a:cubicBezTo>
                <a:cubicBezTo>
                  <a:pt x="10620" y="14375"/>
                  <a:pt x="10532" y="14407"/>
                  <a:pt x="10460" y="14479"/>
                </a:cubicBezTo>
                <a:lnTo>
                  <a:pt x="9560" y="15380"/>
                </a:lnTo>
                <a:lnTo>
                  <a:pt x="7229" y="15380"/>
                </a:lnTo>
                <a:lnTo>
                  <a:pt x="10369" y="12240"/>
                </a:lnTo>
                <a:close/>
                <a:moveTo>
                  <a:pt x="10356" y="3193"/>
                </a:moveTo>
                <a:lnTo>
                  <a:pt x="10356" y="6025"/>
                </a:lnTo>
                <a:cubicBezTo>
                  <a:pt x="10355" y="6220"/>
                  <a:pt x="10514" y="6379"/>
                  <a:pt x="10709" y="6379"/>
                </a:cubicBezTo>
                <a:cubicBezTo>
                  <a:pt x="10905" y="6379"/>
                  <a:pt x="11063" y="6222"/>
                  <a:pt x="11063" y="6026"/>
                </a:cubicBezTo>
                <a:lnTo>
                  <a:pt x="11063" y="4552"/>
                </a:lnTo>
                <a:lnTo>
                  <a:pt x="12710" y="4552"/>
                </a:lnTo>
                <a:lnTo>
                  <a:pt x="12710" y="7690"/>
                </a:lnTo>
                <a:lnTo>
                  <a:pt x="11063" y="7690"/>
                </a:lnTo>
                <a:lnTo>
                  <a:pt x="11063" y="7203"/>
                </a:lnTo>
                <a:cubicBezTo>
                  <a:pt x="11063" y="7007"/>
                  <a:pt x="10905" y="6850"/>
                  <a:pt x="10709" y="6850"/>
                </a:cubicBezTo>
                <a:cubicBezTo>
                  <a:pt x="10514" y="6850"/>
                  <a:pt x="10356" y="7007"/>
                  <a:pt x="10356" y="7203"/>
                </a:cubicBezTo>
                <a:lnTo>
                  <a:pt x="10356" y="11253"/>
                </a:lnTo>
                <a:lnTo>
                  <a:pt x="4660" y="16950"/>
                </a:lnTo>
                <a:cubicBezTo>
                  <a:pt x="3612" y="15461"/>
                  <a:pt x="3059" y="13719"/>
                  <a:pt x="3059" y="11887"/>
                </a:cubicBezTo>
                <a:cubicBezTo>
                  <a:pt x="3059" y="7595"/>
                  <a:pt x="6169" y="3926"/>
                  <a:pt x="10356" y="3193"/>
                </a:cubicBezTo>
                <a:close/>
                <a:moveTo>
                  <a:pt x="13417" y="3193"/>
                </a:moveTo>
                <a:cubicBezTo>
                  <a:pt x="17604" y="3927"/>
                  <a:pt x="20714" y="7595"/>
                  <a:pt x="20714" y="11889"/>
                </a:cubicBezTo>
                <a:cubicBezTo>
                  <a:pt x="20714" y="13719"/>
                  <a:pt x="20161" y="15461"/>
                  <a:pt x="19113" y="16951"/>
                </a:cubicBezTo>
                <a:lnTo>
                  <a:pt x="13417" y="11255"/>
                </a:lnTo>
                <a:lnTo>
                  <a:pt x="13417" y="3193"/>
                </a:lnTo>
                <a:close/>
                <a:moveTo>
                  <a:pt x="8854" y="16086"/>
                </a:moveTo>
                <a:lnTo>
                  <a:pt x="6036" y="18905"/>
                </a:lnTo>
                <a:cubicBezTo>
                  <a:pt x="5964" y="18976"/>
                  <a:pt x="5926" y="19076"/>
                  <a:pt x="5933" y="19177"/>
                </a:cubicBezTo>
                <a:cubicBezTo>
                  <a:pt x="5933" y="19193"/>
                  <a:pt x="5936" y="19208"/>
                  <a:pt x="5939" y="19224"/>
                </a:cubicBezTo>
                <a:lnTo>
                  <a:pt x="3449" y="19224"/>
                </a:lnTo>
                <a:cubicBezTo>
                  <a:pt x="2635" y="18292"/>
                  <a:pt x="1982" y="17232"/>
                  <a:pt x="1518" y="16086"/>
                </a:cubicBezTo>
                <a:lnTo>
                  <a:pt x="3327" y="16086"/>
                </a:lnTo>
                <a:cubicBezTo>
                  <a:pt x="3610" y="16658"/>
                  <a:pt x="3949" y="17201"/>
                  <a:pt x="4339" y="17707"/>
                </a:cubicBezTo>
                <a:cubicBezTo>
                  <a:pt x="4402" y="17787"/>
                  <a:pt x="4496" y="17837"/>
                  <a:pt x="4597" y="17843"/>
                </a:cubicBezTo>
                <a:lnTo>
                  <a:pt x="4619" y="17843"/>
                </a:lnTo>
                <a:cubicBezTo>
                  <a:pt x="4713" y="17843"/>
                  <a:pt x="4803" y="17806"/>
                  <a:pt x="4869" y="17740"/>
                </a:cubicBezTo>
                <a:lnTo>
                  <a:pt x="6523" y="16086"/>
                </a:lnTo>
                <a:close/>
                <a:moveTo>
                  <a:pt x="12710" y="16086"/>
                </a:moveTo>
                <a:lnTo>
                  <a:pt x="12710" y="19224"/>
                </a:lnTo>
                <a:lnTo>
                  <a:pt x="11063" y="19224"/>
                </a:lnTo>
                <a:lnTo>
                  <a:pt x="11063" y="16086"/>
                </a:lnTo>
                <a:close/>
                <a:moveTo>
                  <a:pt x="22251" y="16086"/>
                </a:moveTo>
                <a:cubicBezTo>
                  <a:pt x="22053" y="16576"/>
                  <a:pt x="21820" y="17051"/>
                  <a:pt x="21553" y="17509"/>
                </a:cubicBezTo>
                <a:lnTo>
                  <a:pt x="21555" y="17509"/>
                </a:lnTo>
                <a:cubicBezTo>
                  <a:pt x="21200" y="18118"/>
                  <a:pt x="20788" y="18691"/>
                  <a:pt x="20324" y="19224"/>
                </a:cubicBezTo>
                <a:lnTo>
                  <a:pt x="17836" y="19224"/>
                </a:lnTo>
                <a:cubicBezTo>
                  <a:pt x="17839" y="19208"/>
                  <a:pt x="17840" y="19193"/>
                  <a:pt x="17842" y="19177"/>
                </a:cubicBezTo>
                <a:cubicBezTo>
                  <a:pt x="17848" y="19076"/>
                  <a:pt x="17811" y="18976"/>
                  <a:pt x="17739" y="18905"/>
                </a:cubicBezTo>
                <a:lnTo>
                  <a:pt x="14919" y="16086"/>
                </a:lnTo>
                <a:lnTo>
                  <a:pt x="17250" y="16086"/>
                </a:lnTo>
                <a:lnTo>
                  <a:pt x="18904" y="17740"/>
                </a:lnTo>
                <a:cubicBezTo>
                  <a:pt x="18970" y="17807"/>
                  <a:pt x="19060" y="17843"/>
                  <a:pt x="19154" y="17843"/>
                </a:cubicBezTo>
                <a:lnTo>
                  <a:pt x="19176" y="17843"/>
                </a:lnTo>
                <a:cubicBezTo>
                  <a:pt x="19277" y="17837"/>
                  <a:pt x="19371" y="17787"/>
                  <a:pt x="19434" y="17707"/>
                </a:cubicBezTo>
                <a:cubicBezTo>
                  <a:pt x="19824" y="17201"/>
                  <a:pt x="20163" y="16659"/>
                  <a:pt x="20447" y="16086"/>
                </a:cubicBezTo>
                <a:close/>
                <a:moveTo>
                  <a:pt x="13418" y="15581"/>
                </a:moveTo>
                <a:lnTo>
                  <a:pt x="16950" y="19113"/>
                </a:lnTo>
                <a:cubicBezTo>
                  <a:pt x="15894" y="19856"/>
                  <a:pt x="14689" y="20356"/>
                  <a:pt x="13418" y="20581"/>
                </a:cubicBezTo>
                <a:lnTo>
                  <a:pt x="13418" y="20581"/>
                </a:lnTo>
                <a:lnTo>
                  <a:pt x="13418" y="15581"/>
                </a:lnTo>
                <a:close/>
                <a:moveTo>
                  <a:pt x="10358" y="15581"/>
                </a:moveTo>
                <a:lnTo>
                  <a:pt x="10358" y="20581"/>
                </a:lnTo>
                <a:cubicBezTo>
                  <a:pt x="9087" y="20357"/>
                  <a:pt x="7881" y="19855"/>
                  <a:pt x="6825" y="19113"/>
                </a:cubicBezTo>
                <a:lnTo>
                  <a:pt x="10358" y="15581"/>
                </a:lnTo>
                <a:close/>
                <a:moveTo>
                  <a:pt x="11887" y="0"/>
                </a:moveTo>
                <a:cubicBezTo>
                  <a:pt x="8712" y="0"/>
                  <a:pt x="5727" y="1237"/>
                  <a:pt x="3482" y="3482"/>
                </a:cubicBezTo>
                <a:cubicBezTo>
                  <a:pt x="1236" y="5728"/>
                  <a:pt x="0" y="8712"/>
                  <a:pt x="0" y="11889"/>
                </a:cubicBezTo>
                <a:cubicBezTo>
                  <a:pt x="0" y="15064"/>
                  <a:pt x="1236" y="18048"/>
                  <a:pt x="3482" y="20294"/>
                </a:cubicBezTo>
                <a:cubicBezTo>
                  <a:pt x="5727" y="22539"/>
                  <a:pt x="8712" y="23774"/>
                  <a:pt x="11887" y="23774"/>
                </a:cubicBezTo>
                <a:cubicBezTo>
                  <a:pt x="11895" y="23774"/>
                  <a:pt x="11903" y="23774"/>
                  <a:pt x="11910" y="23774"/>
                </a:cubicBezTo>
                <a:cubicBezTo>
                  <a:pt x="13505" y="23774"/>
                  <a:pt x="15084" y="23451"/>
                  <a:pt x="16552" y="22825"/>
                </a:cubicBezTo>
                <a:cubicBezTo>
                  <a:pt x="16730" y="22748"/>
                  <a:pt x="16814" y="22540"/>
                  <a:pt x="16737" y="22362"/>
                </a:cubicBezTo>
                <a:cubicBezTo>
                  <a:pt x="16680" y="22228"/>
                  <a:pt x="16549" y="22146"/>
                  <a:pt x="16411" y="22146"/>
                </a:cubicBezTo>
                <a:cubicBezTo>
                  <a:pt x="16365" y="22146"/>
                  <a:pt x="16319" y="22156"/>
                  <a:pt x="16273" y="22175"/>
                </a:cubicBezTo>
                <a:cubicBezTo>
                  <a:pt x="14893" y="22765"/>
                  <a:pt x="13410" y="23068"/>
                  <a:pt x="11910" y="23068"/>
                </a:cubicBezTo>
                <a:cubicBezTo>
                  <a:pt x="11903" y="23068"/>
                  <a:pt x="11895" y="23068"/>
                  <a:pt x="11887" y="23068"/>
                </a:cubicBezTo>
                <a:cubicBezTo>
                  <a:pt x="8965" y="23068"/>
                  <a:pt x="6215" y="21956"/>
                  <a:pt x="4119" y="19930"/>
                </a:cubicBezTo>
                <a:lnTo>
                  <a:pt x="6775" y="19930"/>
                </a:lnTo>
                <a:cubicBezTo>
                  <a:pt x="7952" y="20681"/>
                  <a:pt x="9280" y="21164"/>
                  <a:pt x="10664" y="21344"/>
                </a:cubicBezTo>
                <a:cubicBezTo>
                  <a:pt x="10680" y="21345"/>
                  <a:pt x="10695" y="21345"/>
                  <a:pt x="10709" y="21345"/>
                </a:cubicBezTo>
                <a:cubicBezTo>
                  <a:pt x="10905" y="21345"/>
                  <a:pt x="11063" y="21188"/>
                  <a:pt x="11063" y="20992"/>
                </a:cubicBezTo>
                <a:lnTo>
                  <a:pt x="11063" y="19930"/>
                </a:lnTo>
                <a:lnTo>
                  <a:pt x="12710" y="19930"/>
                </a:lnTo>
                <a:lnTo>
                  <a:pt x="12710" y="20992"/>
                </a:lnTo>
                <a:cubicBezTo>
                  <a:pt x="12710" y="21191"/>
                  <a:pt x="12872" y="21347"/>
                  <a:pt x="13064" y="21347"/>
                </a:cubicBezTo>
                <a:cubicBezTo>
                  <a:pt x="13079" y="21347"/>
                  <a:pt x="13094" y="21346"/>
                  <a:pt x="13109" y="21344"/>
                </a:cubicBezTo>
                <a:cubicBezTo>
                  <a:pt x="14493" y="21164"/>
                  <a:pt x="15821" y="20681"/>
                  <a:pt x="16998" y="19930"/>
                </a:cubicBezTo>
                <a:lnTo>
                  <a:pt x="19652" y="19930"/>
                </a:lnTo>
                <a:cubicBezTo>
                  <a:pt x="19023" y="20538"/>
                  <a:pt x="18326" y="21070"/>
                  <a:pt x="17573" y="21517"/>
                </a:cubicBezTo>
                <a:cubicBezTo>
                  <a:pt x="17404" y="21616"/>
                  <a:pt x="17350" y="21833"/>
                  <a:pt x="17450" y="22000"/>
                </a:cubicBezTo>
                <a:cubicBezTo>
                  <a:pt x="17515" y="22112"/>
                  <a:pt x="17633" y="22174"/>
                  <a:pt x="17753" y="22174"/>
                </a:cubicBezTo>
                <a:cubicBezTo>
                  <a:pt x="17814" y="22174"/>
                  <a:pt x="17876" y="22158"/>
                  <a:pt x="17932" y="22125"/>
                </a:cubicBezTo>
                <a:cubicBezTo>
                  <a:pt x="21555" y="19986"/>
                  <a:pt x="23776" y="16094"/>
                  <a:pt x="23774" y="11889"/>
                </a:cubicBezTo>
                <a:cubicBezTo>
                  <a:pt x="23774" y="8712"/>
                  <a:pt x="22537" y="5727"/>
                  <a:pt x="20293" y="3482"/>
                </a:cubicBezTo>
                <a:cubicBezTo>
                  <a:pt x="18046" y="1237"/>
                  <a:pt x="15061" y="0"/>
                  <a:pt x="118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53" name="Google Shape;2553;p63"/>
          <p:cNvGrpSpPr/>
          <p:nvPr/>
        </p:nvGrpSpPr>
        <p:grpSpPr>
          <a:xfrm>
            <a:off x="5838950" y="1501225"/>
            <a:ext cx="397800" cy="1978200"/>
            <a:chOff x="5838950" y="1501225"/>
            <a:chExt cx="397800" cy="1978200"/>
          </a:xfrm>
        </p:grpSpPr>
        <p:sp>
          <p:nvSpPr>
            <p:cNvPr id="2554" name="Google Shape;2554;p63"/>
            <p:cNvSpPr/>
            <p:nvPr/>
          </p:nvSpPr>
          <p:spPr>
            <a:xfrm>
              <a:off x="5838950" y="1501225"/>
              <a:ext cx="397800" cy="1978200"/>
            </a:xfrm>
            <a:prstGeom prst="roundRect">
              <a:avLst>
                <a:gd fmla="val 13247" name="adj"/>
              </a:avLst>
            </a:prstGeom>
            <a:no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3"/>
            <p:cNvSpPr/>
            <p:nvPr/>
          </p:nvSpPr>
          <p:spPr>
            <a:xfrm>
              <a:off x="5838950" y="2475775"/>
              <a:ext cx="397800" cy="1003500"/>
            </a:xfrm>
            <a:prstGeom prst="roundRect">
              <a:avLst>
                <a:gd fmla="val 13247" name="adj"/>
              </a:avLst>
            </a:prstGeom>
            <a:solidFill>
              <a:schemeClr val="accent5"/>
            </a:solid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6" name="Google Shape;2556;p63"/>
          <p:cNvGrpSpPr/>
          <p:nvPr/>
        </p:nvGrpSpPr>
        <p:grpSpPr>
          <a:xfrm>
            <a:off x="7558825" y="1501225"/>
            <a:ext cx="397800" cy="1978200"/>
            <a:chOff x="7558825" y="1501225"/>
            <a:chExt cx="397800" cy="1978200"/>
          </a:xfrm>
        </p:grpSpPr>
        <p:sp>
          <p:nvSpPr>
            <p:cNvPr id="2557" name="Google Shape;2557;p63"/>
            <p:cNvSpPr/>
            <p:nvPr/>
          </p:nvSpPr>
          <p:spPr>
            <a:xfrm>
              <a:off x="7558825" y="1501225"/>
              <a:ext cx="397800" cy="1978200"/>
            </a:xfrm>
            <a:prstGeom prst="roundRect">
              <a:avLst>
                <a:gd fmla="val 13247" name="adj"/>
              </a:avLst>
            </a:prstGeom>
            <a:no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3"/>
            <p:cNvSpPr/>
            <p:nvPr/>
          </p:nvSpPr>
          <p:spPr>
            <a:xfrm>
              <a:off x="7558825" y="1767000"/>
              <a:ext cx="397800" cy="1712400"/>
            </a:xfrm>
            <a:prstGeom prst="roundRect">
              <a:avLst>
                <a:gd fmla="val 13247" name="adj"/>
              </a:avLst>
            </a:prstGeom>
            <a:solidFill>
              <a:schemeClr val="accent5"/>
            </a:solid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9" name="Google Shape;2559;p63"/>
          <p:cNvGrpSpPr/>
          <p:nvPr/>
        </p:nvGrpSpPr>
        <p:grpSpPr>
          <a:xfrm>
            <a:off x="6698888" y="1501225"/>
            <a:ext cx="397813" cy="1978200"/>
            <a:chOff x="6698888" y="1501225"/>
            <a:chExt cx="397813" cy="1978200"/>
          </a:xfrm>
        </p:grpSpPr>
        <p:sp>
          <p:nvSpPr>
            <p:cNvPr id="2560" name="Google Shape;2560;p63"/>
            <p:cNvSpPr/>
            <p:nvPr/>
          </p:nvSpPr>
          <p:spPr>
            <a:xfrm>
              <a:off x="6698888" y="1501225"/>
              <a:ext cx="397800" cy="1978200"/>
            </a:xfrm>
            <a:prstGeom prst="roundRect">
              <a:avLst>
                <a:gd fmla="val 13247" name="adj"/>
              </a:avLst>
            </a:prstGeom>
            <a:no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3"/>
            <p:cNvSpPr/>
            <p:nvPr/>
          </p:nvSpPr>
          <p:spPr>
            <a:xfrm>
              <a:off x="6698900" y="2928600"/>
              <a:ext cx="397800" cy="550800"/>
            </a:xfrm>
            <a:prstGeom prst="roundRect">
              <a:avLst>
                <a:gd fmla="val 13247" name="adj"/>
              </a:avLst>
            </a:prstGeom>
            <a:solidFill>
              <a:schemeClr val="accent5"/>
            </a:solid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65" name="Shape 2565"/>
        <p:cNvGrpSpPr/>
        <p:nvPr/>
      </p:nvGrpSpPr>
      <p:grpSpPr>
        <a:xfrm>
          <a:off x="0" y="0"/>
          <a:ext cx="0" cy="0"/>
          <a:chOff x="0" y="0"/>
          <a:chExt cx="0" cy="0"/>
        </a:xfrm>
      </p:grpSpPr>
      <p:sp>
        <p:nvSpPr>
          <p:cNvPr id="2566" name="Google Shape;2566;p64"/>
          <p:cNvSpPr txBox="1"/>
          <p:nvPr>
            <p:ph type="title"/>
          </p:nvPr>
        </p:nvSpPr>
        <p:spPr>
          <a:xfrm>
            <a:off x="1801800" y="930850"/>
            <a:ext cx="5540400" cy="1194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129,500</a:t>
            </a:r>
            <a:endParaRPr/>
          </a:p>
        </p:txBody>
      </p:sp>
      <p:sp>
        <p:nvSpPr>
          <p:cNvPr id="2567" name="Google Shape;2567;p64"/>
          <p:cNvSpPr txBox="1"/>
          <p:nvPr>
            <p:ph idx="1" type="body"/>
          </p:nvPr>
        </p:nvSpPr>
        <p:spPr>
          <a:xfrm>
            <a:off x="2961750" y="2217750"/>
            <a:ext cx="3220500" cy="881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 easily</a:t>
            </a:r>
            <a:endParaRPr/>
          </a:p>
          <a:p>
            <a:pPr indent="0" lvl="0" marL="0" rtl="0" algn="ctr">
              <a:spcBef>
                <a:spcPts val="1600"/>
              </a:spcBef>
              <a:spcAft>
                <a:spcPts val="1600"/>
              </a:spcAft>
              <a:buNone/>
            </a:pPr>
            <a:r>
              <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71" name="Shape 2571"/>
        <p:cNvGrpSpPr/>
        <p:nvPr/>
      </p:nvGrpSpPr>
      <p:grpSpPr>
        <a:xfrm>
          <a:off x="0" y="0"/>
          <a:ext cx="0" cy="0"/>
          <a:chOff x="0" y="0"/>
          <a:chExt cx="0" cy="0"/>
        </a:xfrm>
      </p:grpSpPr>
      <p:sp>
        <p:nvSpPr>
          <p:cNvPr id="2572" name="Google Shape;2572;p65"/>
          <p:cNvSpPr txBox="1"/>
          <p:nvPr>
            <p:ph idx="1" type="subTitle"/>
          </p:nvPr>
        </p:nvSpPr>
        <p:spPr>
          <a:xfrm>
            <a:off x="2755800" y="1292196"/>
            <a:ext cx="3632400" cy="45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cold</a:t>
            </a:r>
            <a:endParaRPr/>
          </a:p>
        </p:txBody>
      </p:sp>
      <p:sp>
        <p:nvSpPr>
          <p:cNvPr id="2573" name="Google Shape;2573;p65"/>
          <p:cNvSpPr txBox="1"/>
          <p:nvPr>
            <p:ph type="title"/>
          </p:nvPr>
        </p:nvSpPr>
        <p:spPr>
          <a:xfrm>
            <a:off x="3145500" y="587554"/>
            <a:ext cx="2853000" cy="810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34,000</a:t>
            </a:r>
            <a:endParaRPr/>
          </a:p>
        </p:txBody>
      </p:sp>
      <p:sp>
        <p:nvSpPr>
          <p:cNvPr id="2574" name="Google Shape;2574;p65"/>
          <p:cNvSpPr txBox="1"/>
          <p:nvPr>
            <p:ph idx="2" type="subTitle"/>
          </p:nvPr>
        </p:nvSpPr>
        <p:spPr>
          <a:xfrm>
            <a:off x="2755800" y="2696821"/>
            <a:ext cx="3632400" cy="45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the ringed planet</a:t>
            </a:r>
            <a:endParaRPr/>
          </a:p>
        </p:txBody>
      </p:sp>
      <p:sp>
        <p:nvSpPr>
          <p:cNvPr id="2575" name="Google Shape;2575;p65"/>
          <p:cNvSpPr txBox="1"/>
          <p:nvPr>
            <p:ph idx="3" type="title"/>
          </p:nvPr>
        </p:nvSpPr>
        <p:spPr>
          <a:xfrm>
            <a:off x="3145500" y="1992179"/>
            <a:ext cx="2853000" cy="810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15,000</a:t>
            </a:r>
            <a:endParaRPr/>
          </a:p>
        </p:txBody>
      </p:sp>
      <p:sp>
        <p:nvSpPr>
          <p:cNvPr id="2576" name="Google Shape;2576;p65"/>
          <p:cNvSpPr txBox="1"/>
          <p:nvPr>
            <p:ph idx="4" type="subTitle"/>
          </p:nvPr>
        </p:nvSpPr>
        <p:spPr>
          <a:xfrm>
            <a:off x="2755800" y="4101446"/>
            <a:ext cx="3632400" cy="45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a:t>
            </a:r>
            <a:endParaRPr/>
          </a:p>
        </p:txBody>
      </p:sp>
      <p:sp>
        <p:nvSpPr>
          <p:cNvPr id="2577" name="Google Shape;2577;p65"/>
          <p:cNvSpPr txBox="1"/>
          <p:nvPr>
            <p:ph idx="5" type="title"/>
          </p:nvPr>
        </p:nvSpPr>
        <p:spPr>
          <a:xfrm>
            <a:off x="3145500" y="3396804"/>
            <a:ext cx="2853000" cy="810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14,500</a:t>
            </a:r>
            <a:endParaRPr/>
          </a:p>
        </p:txBody>
      </p:sp>
      <p:grpSp>
        <p:nvGrpSpPr>
          <p:cNvPr id="2578" name="Google Shape;2578;p65"/>
          <p:cNvGrpSpPr/>
          <p:nvPr/>
        </p:nvGrpSpPr>
        <p:grpSpPr>
          <a:xfrm>
            <a:off x="8404820" y="3621787"/>
            <a:ext cx="1176781" cy="1187735"/>
            <a:chOff x="2772650" y="2756875"/>
            <a:chExt cx="547875" cy="552975"/>
          </a:xfrm>
        </p:grpSpPr>
        <p:sp>
          <p:nvSpPr>
            <p:cNvPr id="2579" name="Google Shape;2579;p65"/>
            <p:cNvSpPr/>
            <p:nvPr/>
          </p:nvSpPr>
          <p:spPr>
            <a:xfrm>
              <a:off x="3130800" y="3269200"/>
              <a:ext cx="38325" cy="30025"/>
            </a:xfrm>
            <a:custGeom>
              <a:rect b="b" l="l" r="r" t="t"/>
              <a:pathLst>
                <a:path extrusionOk="0" h="1201" w="1533">
                  <a:moveTo>
                    <a:pt x="767" y="0"/>
                  </a:moveTo>
                  <a:cubicBezTo>
                    <a:pt x="564" y="0"/>
                    <a:pt x="359" y="86"/>
                    <a:pt x="213" y="281"/>
                  </a:cubicBezTo>
                  <a:cubicBezTo>
                    <a:pt x="1" y="529"/>
                    <a:pt x="1" y="953"/>
                    <a:pt x="249" y="1201"/>
                  </a:cubicBezTo>
                  <a:cubicBezTo>
                    <a:pt x="673" y="1095"/>
                    <a:pt x="1097" y="953"/>
                    <a:pt x="1487" y="776"/>
                  </a:cubicBezTo>
                  <a:cubicBezTo>
                    <a:pt x="1533" y="312"/>
                    <a:pt x="1153" y="0"/>
                    <a:pt x="76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5"/>
            <p:cNvSpPr/>
            <p:nvPr/>
          </p:nvSpPr>
          <p:spPr>
            <a:xfrm>
              <a:off x="3114025" y="3184800"/>
              <a:ext cx="46000" cy="36250"/>
            </a:xfrm>
            <a:custGeom>
              <a:rect b="b" l="l" r="r" t="t"/>
              <a:pathLst>
                <a:path extrusionOk="0" h="1450" w="1840">
                  <a:moveTo>
                    <a:pt x="1057" y="1"/>
                  </a:moveTo>
                  <a:cubicBezTo>
                    <a:pt x="464" y="1"/>
                    <a:pt x="0" y="829"/>
                    <a:pt x="601" y="1287"/>
                  </a:cubicBezTo>
                  <a:cubicBezTo>
                    <a:pt x="740" y="1395"/>
                    <a:pt x="900" y="1449"/>
                    <a:pt x="1056" y="1449"/>
                  </a:cubicBezTo>
                  <a:cubicBezTo>
                    <a:pt x="1257" y="1449"/>
                    <a:pt x="1452" y="1360"/>
                    <a:pt x="1592" y="1181"/>
                  </a:cubicBezTo>
                  <a:cubicBezTo>
                    <a:pt x="1839" y="862"/>
                    <a:pt x="1768" y="403"/>
                    <a:pt x="1485" y="155"/>
                  </a:cubicBezTo>
                  <a:cubicBezTo>
                    <a:pt x="1344" y="47"/>
                    <a:pt x="1197" y="1"/>
                    <a:pt x="105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5"/>
            <p:cNvSpPr/>
            <p:nvPr/>
          </p:nvSpPr>
          <p:spPr>
            <a:xfrm>
              <a:off x="2852250" y="3131750"/>
              <a:ext cx="46000" cy="36225"/>
            </a:xfrm>
            <a:custGeom>
              <a:rect b="b" l="l" r="r" t="t"/>
              <a:pathLst>
                <a:path extrusionOk="0" h="1449" w="1840">
                  <a:moveTo>
                    <a:pt x="1057" y="0"/>
                  </a:moveTo>
                  <a:cubicBezTo>
                    <a:pt x="465" y="0"/>
                    <a:pt x="0" y="829"/>
                    <a:pt x="601" y="1287"/>
                  </a:cubicBezTo>
                  <a:cubicBezTo>
                    <a:pt x="741" y="1395"/>
                    <a:pt x="900" y="1449"/>
                    <a:pt x="1057" y="1449"/>
                  </a:cubicBezTo>
                  <a:cubicBezTo>
                    <a:pt x="1257" y="1449"/>
                    <a:pt x="1453" y="1359"/>
                    <a:pt x="1592" y="1180"/>
                  </a:cubicBezTo>
                  <a:cubicBezTo>
                    <a:pt x="1840" y="862"/>
                    <a:pt x="1804" y="402"/>
                    <a:pt x="1486" y="155"/>
                  </a:cubicBezTo>
                  <a:cubicBezTo>
                    <a:pt x="1344" y="46"/>
                    <a:pt x="1197" y="0"/>
                    <a:pt x="105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5"/>
            <p:cNvSpPr/>
            <p:nvPr/>
          </p:nvSpPr>
          <p:spPr>
            <a:xfrm>
              <a:off x="2948625" y="3205350"/>
              <a:ext cx="47350" cy="36050"/>
            </a:xfrm>
            <a:custGeom>
              <a:rect b="b" l="l" r="r" t="t"/>
              <a:pathLst>
                <a:path extrusionOk="0" h="1442" w="1894">
                  <a:moveTo>
                    <a:pt x="934" y="0"/>
                  </a:moveTo>
                  <a:cubicBezTo>
                    <a:pt x="906" y="0"/>
                    <a:pt x="878" y="2"/>
                    <a:pt x="850" y="5"/>
                  </a:cubicBezTo>
                  <a:cubicBezTo>
                    <a:pt x="213" y="111"/>
                    <a:pt x="1" y="889"/>
                    <a:pt x="496" y="1279"/>
                  </a:cubicBezTo>
                  <a:cubicBezTo>
                    <a:pt x="635" y="1387"/>
                    <a:pt x="802" y="1441"/>
                    <a:pt x="966" y="1441"/>
                  </a:cubicBezTo>
                  <a:cubicBezTo>
                    <a:pt x="1176" y="1441"/>
                    <a:pt x="1383" y="1351"/>
                    <a:pt x="1522" y="1172"/>
                  </a:cubicBezTo>
                  <a:cubicBezTo>
                    <a:pt x="1894" y="699"/>
                    <a:pt x="1523" y="0"/>
                    <a:pt x="93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5"/>
            <p:cNvSpPr/>
            <p:nvPr/>
          </p:nvSpPr>
          <p:spPr>
            <a:xfrm>
              <a:off x="2868500" y="3215700"/>
              <a:ext cx="42125" cy="35775"/>
            </a:xfrm>
            <a:custGeom>
              <a:rect b="b" l="l" r="r" t="t"/>
              <a:pathLst>
                <a:path extrusionOk="0" h="1431" w="1685">
                  <a:moveTo>
                    <a:pt x="798" y="0"/>
                  </a:moveTo>
                  <a:cubicBezTo>
                    <a:pt x="362" y="0"/>
                    <a:pt x="1" y="421"/>
                    <a:pt x="128" y="900"/>
                  </a:cubicBezTo>
                  <a:cubicBezTo>
                    <a:pt x="270" y="1041"/>
                    <a:pt x="447" y="1183"/>
                    <a:pt x="588" y="1289"/>
                  </a:cubicBezTo>
                  <a:lnTo>
                    <a:pt x="765" y="1431"/>
                  </a:lnTo>
                  <a:cubicBezTo>
                    <a:pt x="1013" y="1431"/>
                    <a:pt x="1225" y="1360"/>
                    <a:pt x="1366" y="1183"/>
                  </a:cubicBezTo>
                  <a:cubicBezTo>
                    <a:pt x="1685" y="758"/>
                    <a:pt x="1473" y="122"/>
                    <a:pt x="942" y="16"/>
                  </a:cubicBezTo>
                  <a:cubicBezTo>
                    <a:pt x="893" y="5"/>
                    <a:pt x="845" y="0"/>
                    <a:pt x="79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5"/>
            <p:cNvSpPr/>
            <p:nvPr/>
          </p:nvSpPr>
          <p:spPr>
            <a:xfrm>
              <a:off x="2938025" y="3122075"/>
              <a:ext cx="47150" cy="35850"/>
            </a:xfrm>
            <a:custGeom>
              <a:rect b="b" l="l" r="r" t="t"/>
              <a:pathLst>
                <a:path extrusionOk="0" h="1434" w="1886">
                  <a:moveTo>
                    <a:pt x="1006" y="1"/>
                  </a:moveTo>
                  <a:cubicBezTo>
                    <a:pt x="967" y="1"/>
                    <a:pt x="926" y="4"/>
                    <a:pt x="885" y="11"/>
                  </a:cubicBezTo>
                  <a:cubicBezTo>
                    <a:pt x="248" y="82"/>
                    <a:pt x="0" y="895"/>
                    <a:pt x="531" y="1284"/>
                  </a:cubicBezTo>
                  <a:cubicBezTo>
                    <a:pt x="661" y="1385"/>
                    <a:pt x="808" y="1433"/>
                    <a:pt x="954" y="1433"/>
                  </a:cubicBezTo>
                  <a:cubicBezTo>
                    <a:pt x="1166" y="1433"/>
                    <a:pt x="1375" y="1332"/>
                    <a:pt x="1521" y="1143"/>
                  </a:cubicBezTo>
                  <a:cubicBezTo>
                    <a:pt x="1885" y="680"/>
                    <a:pt x="1569" y="1"/>
                    <a:pt x="100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5"/>
            <p:cNvSpPr/>
            <p:nvPr/>
          </p:nvSpPr>
          <p:spPr>
            <a:xfrm>
              <a:off x="2969850" y="3289525"/>
              <a:ext cx="30100" cy="13250"/>
            </a:xfrm>
            <a:custGeom>
              <a:rect b="b" l="l" r="r" t="t"/>
              <a:pathLst>
                <a:path extrusionOk="0" h="530" w="1204">
                  <a:moveTo>
                    <a:pt x="507" y="1"/>
                  </a:moveTo>
                  <a:cubicBezTo>
                    <a:pt x="327" y="1"/>
                    <a:pt x="145" y="67"/>
                    <a:pt x="1" y="211"/>
                  </a:cubicBezTo>
                  <a:cubicBezTo>
                    <a:pt x="390" y="352"/>
                    <a:pt x="779" y="458"/>
                    <a:pt x="1204" y="529"/>
                  </a:cubicBezTo>
                  <a:cubicBezTo>
                    <a:pt x="1114" y="195"/>
                    <a:pt x="814" y="1"/>
                    <a:pt x="50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5"/>
            <p:cNvSpPr/>
            <p:nvPr/>
          </p:nvSpPr>
          <p:spPr>
            <a:xfrm>
              <a:off x="3032650" y="3195625"/>
              <a:ext cx="47275" cy="35700"/>
            </a:xfrm>
            <a:custGeom>
              <a:rect b="b" l="l" r="r" t="t"/>
              <a:pathLst>
                <a:path extrusionOk="0" h="1428" w="1891">
                  <a:moveTo>
                    <a:pt x="937" y="0"/>
                  </a:moveTo>
                  <a:cubicBezTo>
                    <a:pt x="909" y="0"/>
                    <a:pt x="879" y="2"/>
                    <a:pt x="849" y="5"/>
                  </a:cubicBezTo>
                  <a:cubicBezTo>
                    <a:pt x="213" y="76"/>
                    <a:pt x="0" y="889"/>
                    <a:pt x="496" y="1278"/>
                  </a:cubicBezTo>
                  <a:cubicBezTo>
                    <a:pt x="625" y="1379"/>
                    <a:pt x="773" y="1427"/>
                    <a:pt x="918" y="1427"/>
                  </a:cubicBezTo>
                  <a:cubicBezTo>
                    <a:pt x="1130" y="1427"/>
                    <a:pt x="1339" y="1326"/>
                    <a:pt x="1486" y="1137"/>
                  </a:cubicBezTo>
                  <a:cubicBezTo>
                    <a:pt x="1891" y="665"/>
                    <a:pt x="1524" y="0"/>
                    <a:pt x="9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5"/>
            <p:cNvSpPr/>
            <p:nvPr/>
          </p:nvSpPr>
          <p:spPr>
            <a:xfrm>
              <a:off x="2925800" y="3037575"/>
              <a:ext cx="46725" cy="36400"/>
            </a:xfrm>
            <a:custGeom>
              <a:rect b="b" l="l" r="r" t="t"/>
              <a:pathLst>
                <a:path extrusionOk="0" h="1456" w="1869">
                  <a:moveTo>
                    <a:pt x="1033" y="1"/>
                  </a:moveTo>
                  <a:cubicBezTo>
                    <a:pt x="449" y="1"/>
                    <a:pt x="1" y="822"/>
                    <a:pt x="596" y="1304"/>
                  </a:cubicBezTo>
                  <a:cubicBezTo>
                    <a:pt x="729" y="1407"/>
                    <a:pt x="886" y="1455"/>
                    <a:pt x="1043" y="1455"/>
                  </a:cubicBezTo>
                  <a:cubicBezTo>
                    <a:pt x="1261" y="1455"/>
                    <a:pt x="1477" y="1362"/>
                    <a:pt x="1621" y="1198"/>
                  </a:cubicBezTo>
                  <a:cubicBezTo>
                    <a:pt x="1869" y="879"/>
                    <a:pt x="1798" y="420"/>
                    <a:pt x="1480" y="172"/>
                  </a:cubicBezTo>
                  <a:cubicBezTo>
                    <a:pt x="1332" y="52"/>
                    <a:pt x="1178" y="1"/>
                    <a:pt x="103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5"/>
            <p:cNvSpPr/>
            <p:nvPr/>
          </p:nvSpPr>
          <p:spPr>
            <a:xfrm>
              <a:off x="3022025" y="3111600"/>
              <a:ext cx="47325" cy="35775"/>
            </a:xfrm>
            <a:custGeom>
              <a:rect b="b" l="l" r="r" t="t"/>
              <a:pathLst>
                <a:path extrusionOk="0" h="1431" w="1893">
                  <a:moveTo>
                    <a:pt x="938" y="1"/>
                  </a:moveTo>
                  <a:cubicBezTo>
                    <a:pt x="909" y="1"/>
                    <a:pt x="880" y="2"/>
                    <a:pt x="850" y="5"/>
                  </a:cubicBezTo>
                  <a:cubicBezTo>
                    <a:pt x="249" y="76"/>
                    <a:pt x="1" y="890"/>
                    <a:pt x="532" y="1279"/>
                  </a:cubicBezTo>
                  <a:cubicBezTo>
                    <a:pt x="650" y="1382"/>
                    <a:pt x="799" y="1430"/>
                    <a:pt x="951" y="1430"/>
                  </a:cubicBezTo>
                  <a:cubicBezTo>
                    <a:pt x="1162" y="1430"/>
                    <a:pt x="1378" y="1337"/>
                    <a:pt x="1522" y="1173"/>
                  </a:cubicBezTo>
                  <a:cubicBezTo>
                    <a:pt x="1893" y="667"/>
                    <a:pt x="1525" y="1"/>
                    <a:pt x="9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5"/>
            <p:cNvSpPr/>
            <p:nvPr/>
          </p:nvSpPr>
          <p:spPr>
            <a:xfrm>
              <a:off x="3046800" y="3279225"/>
              <a:ext cx="39825" cy="30625"/>
            </a:xfrm>
            <a:custGeom>
              <a:rect b="b" l="l" r="r" t="t"/>
              <a:pathLst>
                <a:path extrusionOk="0" h="1225" w="1593">
                  <a:moveTo>
                    <a:pt x="769" y="0"/>
                  </a:moveTo>
                  <a:cubicBezTo>
                    <a:pt x="558" y="0"/>
                    <a:pt x="352" y="90"/>
                    <a:pt x="213" y="269"/>
                  </a:cubicBezTo>
                  <a:cubicBezTo>
                    <a:pt x="0" y="552"/>
                    <a:pt x="0" y="941"/>
                    <a:pt x="248" y="1224"/>
                  </a:cubicBezTo>
                  <a:lnTo>
                    <a:pt x="1309" y="1224"/>
                  </a:lnTo>
                  <a:lnTo>
                    <a:pt x="1345" y="1189"/>
                  </a:lnTo>
                  <a:cubicBezTo>
                    <a:pt x="1592" y="870"/>
                    <a:pt x="1521" y="411"/>
                    <a:pt x="1238" y="163"/>
                  </a:cubicBezTo>
                  <a:cubicBezTo>
                    <a:pt x="1099" y="55"/>
                    <a:pt x="933" y="0"/>
                    <a:pt x="76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5"/>
            <p:cNvSpPr/>
            <p:nvPr/>
          </p:nvSpPr>
          <p:spPr>
            <a:xfrm>
              <a:off x="2775300" y="3058850"/>
              <a:ext cx="32500" cy="36100"/>
            </a:xfrm>
            <a:custGeom>
              <a:rect b="b" l="l" r="r" t="t"/>
              <a:pathLst>
                <a:path extrusionOk="0" h="1444" w="1300">
                  <a:moveTo>
                    <a:pt x="352" y="1"/>
                  </a:moveTo>
                  <a:cubicBezTo>
                    <a:pt x="238" y="1"/>
                    <a:pt x="119" y="31"/>
                    <a:pt x="1" y="99"/>
                  </a:cubicBezTo>
                  <a:cubicBezTo>
                    <a:pt x="71" y="559"/>
                    <a:pt x="177" y="983"/>
                    <a:pt x="284" y="1443"/>
                  </a:cubicBezTo>
                  <a:cubicBezTo>
                    <a:pt x="531" y="1443"/>
                    <a:pt x="779" y="1373"/>
                    <a:pt x="920" y="1160"/>
                  </a:cubicBezTo>
                  <a:cubicBezTo>
                    <a:pt x="1299" y="665"/>
                    <a:pt x="885" y="1"/>
                    <a:pt x="35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5"/>
            <p:cNvSpPr/>
            <p:nvPr/>
          </p:nvSpPr>
          <p:spPr>
            <a:xfrm>
              <a:off x="2772650" y="2974650"/>
              <a:ext cx="21250" cy="36275"/>
            </a:xfrm>
            <a:custGeom>
              <a:rect b="b" l="l" r="r" t="t"/>
              <a:pathLst>
                <a:path extrusionOk="0" h="1451" w="850">
                  <a:moveTo>
                    <a:pt x="142" y="1"/>
                  </a:moveTo>
                  <a:cubicBezTo>
                    <a:pt x="71" y="496"/>
                    <a:pt x="36" y="956"/>
                    <a:pt x="0" y="1451"/>
                  </a:cubicBezTo>
                  <a:cubicBezTo>
                    <a:pt x="248" y="1451"/>
                    <a:pt x="460" y="1345"/>
                    <a:pt x="637" y="1168"/>
                  </a:cubicBezTo>
                  <a:cubicBezTo>
                    <a:pt x="849" y="849"/>
                    <a:pt x="814" y="390"/>
                    <a:pt x="496" y="142"/>
                  </a:cubicBezTo>
                  <a:cubicBezTo>
                    <a:pt x="390" y="71"/>
                    <a:pt x="283" y="36"/>
                    <a:pt x="14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5"/>
            <p:cNvSpPr/>
            <p:nvPr/>
          </p:nvSpPr>
          <p:spPr>
            <a:xfrm>
              <a:off x="2800075" y="3143550"/>
              <a:ext cx="13275" cy="22150"/>
            </a:xfrm>
            <a:custGeom>
              <a:rect b="b" l="l" r="r" t="t"/>
              <a:pathLst>
                <a:path extrusionOk="0" h="886" w="531">
                  <a:moveTo>
                    <a:pt x="0" y="1"/>
                  </a:moveTo>
                  <a:cubicBezTo>
                    <a:pt x="142" y="284"/>
                    <a:pt x="283" y="602"/>
                    <a:pt x="460" y="885"/>
                  </a:cubicBezTo>
                  <a:cubicBezTo>
                    <a:pt x="531" y="602"/>
                    <a:pt x="460" y="284"/>
                    <a:pt x="212" y="107"/>
                  </a:cubicBezTo>
                  <a:cubicBezTo>
                    <a:pt x="142" y="36"/>
                    <a:pt x="71" y="1"/>
                    <a:pt x="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5"/>
            <p:cNvSpPr/>
            <p:nvPr/>
          </p:nvSpPr>
          <p:spPr>
            <a:xfrm>
              <a:off x="2844275" y="3047925"/>
              <a:ext cx="47325" cy="35775"/>
            </a:xfrm>
            <a:custGeom>
              <a:rect b="b" l="l" r="r" t="t"/>
              <a:pathLst>
                <a:path extrusionOk="0" h="1431" w="1893">
                  <a:moveTo>
                    <a:pt x="938" y="1"/>
                  </a:moveTo>
                  <a:cubicBezTo>
                    <a:pt x="909" y="1"/>
                    <a:pt x="880" y="2"/>
                    <a:pt x="850" y="6"/>
                  </a:cubicBezTo>
                  <a:cubicBezTo>
                    <a:pt x="248" y="76"/>
                    <a:pt x="1" y="890"/>
                    <a:pt x="531" y="1279"/>
                  </a:cubicBezTo>
                  <a:cubicBezTo>
                    <a:pt x="650" y="1383"/>
                    <a:pt x="799" y="1430"/>
                    <a:pt x="951" y="1430"/>
                  </a:cubicBezTo>
                  <a:cubicBezTo>
                    <a:pt x="1162" y="1430"/>
                    <a:pt x="1378" y="1338"/>
                    <a:pt x="1522" y="1173"/>
                  </a:cubicBezTo>
                  <a:cubicBezTo>
                    <a:pt x="1893" y="667"/>
                    <a:pt x="1524" y="1"/>
                    <a:pt x="9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5"/>
            <p:cNvSpPr/>
            <p:nvPr/>
          </p:nvSpPr>
          <p:spPr>
            <a:xfrm>
              <a:off x="2834550" y="2964800"/>
              <a:ext cx="46450" cy="35700"/>
            </a:xfrm>
            <a:custGeom>
              <a:rect b="b" l="l" r="r" t="t"/>
              <a:pathLst>
                <a:path extrusionOk="0" h="1428" w="1858">
                  <a:moveTo>
                    <a:pt x="937" y="0"/>
                  </a:moveTo>
                  <a:cubicBezTo>
                    <a:pt x="909" y="0"/>
                    <a:pt x="879" y="2"/>
                    <a:pt x="850" y="5"/>
                  </a:cubicBezTo>
                  <a:cubicBezTo>
                    <a:pt x="213" y="76"/>
                    <a:pt x="1" y="890"/>
                    <a:pt x="496" y="1279"/>
                  </a:cubicBezTo>
                  <a:cubicBezTo>
                    <a:pt x="626" y="1380"/>
                    <a:pt x="773" y="1428"/>
                    <a:pt x="919" y="1428"/>
                  </a:cubicBezTo>
                  <a:cubicBezTo>
                    <a:pt x="1131" y="1428"/>
                    <a:pt x="1340" y="1326"/>
                    <a:pt x="1486" y="1137"/>
                  </a:cubicBezTo>
                  <a:cubicBezTo>
                    <a:pt x="1857" y="665"/>
                    <a:pt x="1521" y="0"/>
                    <a:pt x="9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5"/>
            <p:cNvSpPr/>
            <p:nvPr/>
          </p:nvSpPr>
          <p:spPr>
            <a:xfrm>
              <a:off x="3187575" y="3090650"/>
              <a:ext cx="45850" cy="36375"/>
            </a:xfrm>
            <a:custGeom>
              <a:rect b="b" l="l" r="r" t="t"/>
              <a:pathLst>
                <a:path extrusionOk="0" h="1455" w="1834">
                  <a:moveTo>
                    <a:pt x="1032" y="0"/>
                  </a:moveTo>
                  <a:cubicBezTo>
                    <a:pt x="449" y="0"/>
                    <a:pt x="0" y="822"/>
                    <a:pt x="595" y="1303"/>
                  </a:cubicBezTo>
                  <a:cubicBezTo>
                    <a:pt x="728" y="1407"/>
                    <a:pt x="880" y="1455"/>
                    <a:pt x="1029" y="1455"/>
                  </a:cubicBezTo>
                  <a:cubicBezTo>
                    <a:pt x="1238" y="1455"/>
                    <a:pt x="1442" y="1362"/>
                    <a:pt x="1586" y="1197"/>
                  </a:cubicBezTo>
                  <a:cubicBezTo>
                    <a:pt x="1833" y="879"/>
                    <a:pt x="1798" y="419"/>
                    <a:pt x="1480" y="171"/>
                  </a:cubicBezTo>
                  <a:cubicBezTo>
                    <a:pt x="1331" y="51"/>
                    <a:pt x="1178" y="0"/>
                    <a:pt x="1032"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5"/>
            <p:cNvSpPr/>
            <p:nvPr/>
          </p:nvSpPr>
          <p:spPr>
            <a:xfrm>
              <a:off x="3288225" y="3165125"/>
              <a:ext cx="23025" cy="27975"/>
            </a:xfrm>
            <a:custGeom>
              <a:rect b="b" l="l" r="r" t="t"/>
              <a:pathLst>
                <a:path extrusionOk="0" h="1119" w="921">
                  <a:moveTo>
                    <a:pt x="748" y="0"/>
                  </a:moveTo>
                  <a:cubicBezTo>
                    <a:pt x="537" y="0"/>
                    <a:pt x="353" y="102"/>
                    <a:pt x="213" y="270"/>
                  </a:cubicBezTo>
                  <a:cubicBezTo>
                    <a:pt x="0" y="517"/>
                    <a:pt x="0" y="836"/>
                    <a:pt x="177" y="1119"/>
                  </a:cubicBezTo>
                  <a:cubicBezTo>
                    <a:pt x="460" y="765"/>
                    <a:pt x="708" y="376"/>
                    <a:pt x="920" y="22"/>
                  </a:cubicBezTo>
                  <a:cubicBezTo>
                    <a:pt x="861" y="7"/>
                    <a:pt x="804" y="0"/>
                    <a:pt x="74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5"/>
            <p:cNvSpPr/>
            <p:nvPr/>
          </p:nvSpPr>
          <p:spPr>
            <a:xfrm>
              <a:off x="3199800" y="3175150"/>
              <a:ext cx="47125" cy="35825"/>
            </a:xfrm>
            <a:custGeom>
              <a:rect b="b" l="l" r="r" t="t"/>
              <a:pathLst>
                <a:path extrusionOk="0" h="1433" w="1885">
                  <a:moveTo>
                    <a:pt x="971" y="0"/>
                  </a:moveTo>
                  <a:cubicBezTo>
                    <a:pt x="931" y="0"/>
                    <a:pt x="891" y="3"/>
                    <a:pt x="849" y="10"/>
                  </a:cubicBezTo>
                  <a:cubicBezTo>
                    <a:pt x="248" y="81"/>
                    <a:pt x="0" y="895"/>
                    <a:pt x="531" y="1284"/>
                  </a:cubicBezTo>
                  <a:cubicBezTo>
                    <a:pt x="646" y="1385"/>
                    <a:pt x="791" y="1433"/>
                    <a:pt x="938" y="1433"/>
                  </a:cubicBezTo>
                  <a:cubicBezTo>
                    <a:pt x="1153" y="1433"/>
                    <a:pt x="1374" y="1331"/>
                    <a:pt x="1521" y="1142"/>
                  </a:cubicBezTo>
                  <a:cubicBezTo>
                    <a:pt x="1885" y="679"/>
                    <a:pt x="1538" y="0"/>
                    <a:pt x="97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5"/>
            <p:cNvSpPr/>
            <p:nvPr/>
          </p:nvSpPr>
          <p:spPr>
            <a:xfrm>
              <a:off x="3273200" y="3080650"/>
              <a:ext cx="47325" cy="36050"/>
            </a:xfrm>
            <a:custGeom>
              <a:rect b="b" l="l" r="r" t="t"/>
              <a:pathLst>
                <a:path extrusionOk="0" h="1442" w="1893">
                  <a:moveTo>
                    <a:pt x="968" y="1"/>
                  </a:moveTo>
                  <a:cubicBezTo>
                    <a:pt x="941" y="1"/>
                    <a:pt x="913" y="2"/>
                    <a:pt x="884" y="5"/>
                  </a:cubicBezTo>
                  <a:cubicBezTo>
                    <a:pt x="248" y="76"/>
                    <a:pt x="0" y="890"/>
                    <a:pt x="531" y="1279"/>
                  </a:cubicBezTo>
                  <a:cubicBezTo>
                    <a:pt x="654" y="1387"/>
                    <a:pt x="812" y="1441"/>
                    <a:pt x="971" y="1441"/>
                  </a:cubicBezTo>
                  <a:cubicBezTo>
                    <a:pt x="1175" y="1441"/>
                    <a:pt x="1382" y="1352"/>
                    <a:pt x="1521" y="1173"/>
                  </a:cubicBezTo>
                  <a:cubicBezTo>
                    <a:pt x="1893" y="700"/>
                    <a:pt x="1554" y="1"/>
                    <a:pt x="96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5"/>
            <p:cNvSpPr/>
            <p:nvPr/>
          </p:nvSpPr>
          <p:spPr>
            <a:xfrm>
              <a:off x="3260975" y="2996900"/>
              <a:ext cx="45850" cy="36325"/>
            </a:xfrm>
            <a:custGeom>
              <a:rect b="b" l="l" r="r" t="t"/>
              <a:pathLst>
                <a:path extrusionOk="0" h="1453" w="1834">
                  <a:moveTo>
                    <a:pt x="1032" y="1"/>
                  </a:moveTo>
                  <a:cubicBezTo>
                    <a:pt x="449" y="1"/>
                    <a:pt x="1" y="822"/>
                    <a:pt x="595" y="1304"/>
                  </a:cubicBezTo>
                  <a:cubicBezTo>
                    <a:pt x="725" y="1405"/>
                    <a:pt x="878" y="1453"/>
                    <a:pt x="1031" y="1453"/>
                  </a:cubicBezTo>
                  <a:cubicBezTo>
                    <a:pt x="1253" y="1453"/>
                    <a:pt x="1474" y="1351"/>
                    <a:pt x="1621" y="1162"/>
                  </a:cubicBezTo>
                  <a:cubicBezTo>
                    <a:pt x="1833" y="844"/>
                    <a:pt x="1798" y="419"/>
                    <a:pt x="1480" y="172"/>
                  </a:cubicBezTo>
                  <a:cubicBezTo>
                    <a:pt x="1331" y="52"/>
                    <a:pt x="1178" y="1"/>
                    <a:pt x="103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5"/>
            <p:cNvSpPr/>
            <p:nvPr/>
          </p:nvSpPr>
          <p:spPr>
            <a:xfrm>
              <a:off x="2999200" y="2943850"/>
              <a:ext cx="46725" cy="36325"/>
            </a:xfrm>
            <a:custGeom>
              <a:rect b="b" l="l" r="r" t="t"/>
              <a:pathLst>
                <a:path extrusionOk="0" h="1453" w="1869">
                  <a:moveTo>
                    <a:pt x="1033" y="0"/>
                  </a:moveTo>
                  <a:cubicBezTo>
                    <a:pt x="449" y="0"/>
                    <a:pt x="1" y="822"/>
                    <a:pt x="596" y="1303"/>
                  </a:cubicBezTo>
                  <a:cubicBezTo>
                    <a:pt x="725" y="1404"/>
                    <a:pt x="878" y="1452"/>
                    <a:pt x="1031" y="1452"/>
                  </a:cubicBezTo>
                  <a:cubicBezTo>
                    <a:pt x="1253" y="1452"/>
                    <a:pt x="1475" y="1350"/>
                    <a:pt x="1621" y="1162"/>
                  </a:cubicBezTo>
                  <a:cubicBezTo>
                    <a:pt x="1869" y="843"/>
                    <a:pt x="1798" y="419"/>
                    <a:pt x="1480" y="171"/>
                  </a:cubicBezTo>
                  <a:cubicBezTo>
                    <a:pt x="1332" y="51"/>
                    <a:pt x="1178" y="0"/>
                    <a:pt x="103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5"/>
            <p:cNvSpPr/>
            <p:nvPr/>
          </p:nvSpPr>
          <p:spPr>
            <a:xfrm>
              <a:off x="3095425" y="3017850"/>
              <a:ext cx="47325" cy="35725"/>
            </a:xfrm>
            <a:custGeom>
              <a:rect b="b" l="l" r="r" t="t"/>
              <a:pathLst>
                <a:path extrusionOk="0" h="1429" w="1893">
                  <a:moveTo>
                    <a:pt x="973" y="1"/>
                  </a:moveTo>
                  <a:cubicBezTo>
                    <a:pt x="944" y="1"/>
                    <a:pt x="915" y="3"/>
                    <a:pt x="885" y="6"/>
                  </a:cubicBezTo>
                  <a:cubicBezTo>
                    <a:pt x="249" y="77"/>
                    <a:pt x="1" y="890"/>
                    <a:pt x="532" y="1279"/>
                  </a:cubicBezTo>
                  <a:cubicBezTo>
                    <a:pt x="647" y="1380"/>
                    <a:pt x="791" y="1428"/>
                    <a:pt x="939" y="1428"/>
                  </a:cubicBezTo>
                  <a:cubicBezTo>
                    <a:pt x="1154" y="1428"/>
                    <a:pt x="1375" y="1326"/>
                    <a:pt x="1522" y="1138"/>
                  </a:cubicBezTo>
                  <a:cubicBezTo>
                    <a:pt x="1893" y="666"/>
                    <a:pt x="1557" y="1"/>
                    <a:pt x="97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5"/>
            <p:cNvSpPr/>
            <p:nvPr/>
          </p:nvSpPr>
          <p:spPr>
            <a:xfrm>
              <a:off x="3012300" y="3027600"/>
              <a:ext cx="46475" cy="36025"/>
            </a:xfrm>
            <a:custGeom>
              <a:rect b="b" l="l" r="r" t="t"/>
              <a:pathLst>
                <a:path extrusionOk="0" h="1441" w="1859">
                  <a:moveTo>
                    <a:pt x="934" y="0"/>
                  </a:moveTo>
                  <a:cubicBezTo>
                    <a:pt x="906" y="0"/>
                    <a:pt x="878" y="2"/>
                    <a:pt x="850" y="5"/>
                  </a:cubicBezTo>
                  <a:cubicBezTo>
                    <a:pt x="213" y="111"/>
                    <a:pt x="1" y="889"/>
                    <a:pt x="496" y="1278"/>
                  </a:cubicBezTo>
                  <a:cubicBezTo>
                    <a:pt x="635" y="1387"/>
                    <a:pt x="795" y="1441"/>
                    <a:pt x="951" y="1441"/>
                  </a:cubicBezTo>
                  <a:cubicBezTo>
                    <a:pt x="1152" y="1441"/>
                    <a:pt x="1347" y="1351"/>
                    <a:pt x="1486" y="1172"/>
                  </a:cubicBezTo>
                  <a:cubicBezTo>
                    <a:pt x="1858" y="699"/>
                    <a:pt x="1520" y="0"/>
                    <a:pt x="93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5"/>
            <p:cNvSpPr/>
            <p:nvPr/>
          </p:nvSpPr>
          <p:spPr>
            <a:xfrm>
              <a:off x="3085700" y="2933850"/>
              <a:ext cx="47325" cy="35775"/>
            </a:xfrm>
            <a:custGeom>
              <a:rect b="b" l="l" r="r" t="t"/>
              <a:pathLst>
                <a:path extrusionOk="0" h="1431" w="1893">
                  <a:moveTo>
                    <a:pt x="938" y="0"/>
                  </a:moveTo>
                  <a:cubicBezTo>
                    <a:pt x="909" y="0"/>
                    <a:pt x="880" y="2"/>
                    <a:pt x="850" y="5"/>
                  </a:cubicBezTo>
                  <a:cubicBezTo>
                    <a:pt x="213" y="76"/>
                    <a:pt x="1" y="890"/>
                    <a:pt x="496" y="1279"/>
                  </a:cubicBezTo>
                  <a:cubicBezTo>
                    <a:pt x="629" y="1382"/>
                    <a:pt x="787" y="1430"/>
                    <a:pt x="944" y="1430"/>
                  </a:cubicBezTo>
                  <a:cubicBezTo>
                    <a:pt x="1162" y="1430"/>
                    <a:pt x="1378" y="1337"/>
                    <a:pt x="1522" y="1173"/>
                  </a:cubicBezTo>
                  <a:cubicBezTo>
                    <a:pt x="1893" y="667"/>
                    <a:pt x="1524" y="0"/>
                    <a:pt x="93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5"/>
            <p:cNvSpPr/>
            <p:nvPr/>
          </p:nvSpPr>
          <p:spPr>
            <a:xfrm>
              <a:off x="3106050" y="3101000"/>
              <a:ext cx="47350" cy="36200"/>
            </a:xfrm>
            <a:custGeom>
              <a:rect b="b" l="l" r="r" t="t"/>
              <a:pathLst>
                <a:path extrusionOk="0" h="1448" w="1894">
                  <a:moveTo>
                    <a:pt x="934" y="0"/>
                  </a:moveTo>
                  <a:cubicBezTo>
                    <a:pt x="906" y="0"/>
                    <a:pt x="878" y="2"/>
                    <a:pt x="849" y="5"/>
                  </a:cubicBezTo>
                  <a:cubicBezTo>
                    <a:pt x="213" y="111"/>
                    <a:pt x="0" y="889"/>
                    <a:pt x="496" y="1314"/>
                  </a:cubicBezTo>
                  <a:cubicBezTo>
                    <a:pt x="628" y="1402"/>
                    <a:pt x="785" y="1448"/>
                    <a:pt x="941" y="1448"/>
                  </a:cubicBezTo>
                  <a:cubicBezTo>
                    <a:pt x="1160" y="1448"/>
                    <a:pt x="1377" y="1358"/>
                    <a:pt x="1521" y="1172"/>
                  </a:cubicBezTo>
                  <a:cubicBezTo>
                    <a:pt x="1893" y="699"/>
                    <a:pt x="1523" y="0"/>
                    <a:pt x="934"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5"/>
            <p:cNvSpPr/>
            <p:nvPr/>
          </p:nvSpPr>
          <p:spPr>
            <a:xfrm>
              <a:off x="3179450" y="3007250"/>
              <a:ext cx="47350" cy="36050"/>
            </a:xfrm>
            <a:custGeom>
              <a:rect b="b" l="l" r="r" t="t"/>
              <a:pathLst>
                <a:path extrusionOk="0" h="1442" w="1894">
                  <a:moveTo>
                    <a:pt x="934" y="1"/>
                  </a:moveTo>
                  <a:cubicBezTo>
                    <a:pt x="906" y="1"/>
                    <a:pt x="878" y="2"/>
                    <a:pt x="849" y="5"/>
                  </a:cubicBezTo>
                  <a:cubicBezTo>
                    <a:pt x="213" y="76"/>
                    <a:pt x="0" y="890"/>
                    <a:pt x="496" y="1279"/>
                  </a:cubicBezTo>
                  <a:cubicBezTo>
                    <a:pt x="635" y="1387"/>
                    <a:pt x="801" y="1441"/>
                    <a:pt x="965" y="1441"/>
                  </a:cubicBezTo>
                  <a:cubicBezTo>
                    <a:pt x="1176" y="1441"/>
                    <a:pt x="1382" y="1352"/>
                    <a:pt x="1522" y="1173"/>
                  </a:cubicBezTo>
                  <a:cubicBezTo>
                    <a:pt x="1893" y="700"/>
                    <a:pt x="1523" y="1"/>
                    <a:pt x="93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5"/>
            <p:cNvSpPr/>
            <p:nvPr/>
          </p:nvSpPr>
          <p:spPr>
            <a:xfrm>
              <a:off x="3072800" y="2850100"/>
              <a:ext cx="46550" cy="35775"/>
            </a:xfrm>
            <a:custGeom>
              <a:rect b="b" l="l" r="r" t="t"/>
              <a:pathLst>
                <a:path extrusionOk="0" h="1431" w="1862">
                  <a:moveTo>
                    <a:pt x="1042" y="0"/>
                  </a:moveTo>
                  <a:cubicBezTo>
                    <a:pt x="442" y="0"/>
                    <a:pt x="0" y="815"/>
                    <a:pt x="623" y="1268"/>
                  </a:cubicBezTo>
                  <a:cubicBezTo>
                    <a:pt x="747" y="1377"/>
                    <a:pt x="904" y="1431"/>
                    <a:pt x="1063" y="1431"/>
                  </a:cubicBezTo>
                  <a:cubicBezTo>
                    <a:pt x="1268" y="1431"/>
                    <a:pt x="1474" y="1341"/>
                    <a:pt x="1613" y="1162"/>
                  </a:cubicBezTo>
                  <a:cubicBezTo>
                    <a:pt x="1861" y="844"/>
                    <a:pt x="1790" y="384"/>
                    <a:pt x="1507" y="172"/>
                  </a:cubicBezTo>
                  <a:cubicBezTo>
                    <a:pt x="1352" y="51"/>
                    <a:pt x="1192" y="0"/>
                    <a:pt x="1042"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5"/>
            <p:cNvSpPr/>
            <p:nvPr/>
          </p:nvSpPr>
          <p:spPr>
            <a:xfrm>
              <a:off x="3169725" y="2923250"/>
              <a:ext cx="46450" cy="36575"/>
            </a:xfrm>
            <a:custGeom>
              <a:rect b="b" l="l" r="r" t="t"/>
              <a:pathLst>
                <a:path extrusionOk="0" h="1463" w="1858">
                  <a:moveTo>
                    <a:pt x="933" y="0"/>
                  </a:moveTo>
                  <a:cubicBezTo>
                    <a:pt x="906" y="0"/>
                    <a:pt x="878" y="2"/>
                    <a:pt x="849" y="5"/>
                  </a:cubicBezTo>
                  <a:cubicBezTo>
                    <a:pt x="213" y="111"/>
                    <a:pt x="0" y="889"/>
                    <a:pt x="496" y="1314"/>
                  </a:cubicBezTo>
                  <a:cubicBezTo>
                    <a:pt x="625" y="1415"/>
                    <a:pt x="773" y="1463"/>
                    <a:pt x="918" y="1463"/>
                  </a:cubicBezTo>
                  <a:cubicBezTo>
                    <a:pt x="1130" y="1463"/>
                    <a:pt x="1339" y="1361"/>
                    <a:pt x="1486" y="1172"/>
                  </a:cubicBezTo>
                  <a:cubicBezTo>
                    <a:pt x="1858" y="699"/>
                    <a:pt x="1519" y="0"/>
                    <a:pt x="93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5"/>
            <p:cNvSpPr/>
            <p:nvPr/>
          </p:nvSpPr>
          <p:spPr>
            <a:xfrm>
              <a:off x="2843400" y="2819900"/>
              <a:ext cx="11525" cy="11500"/>
            </a:xfrm>
            <a:custGeom>
              <a:rect b="b" l="l" r="r" t="t"/>
              <a:pathLst>
                <a:path extrusionOk="0" h="460" w="461">
                  <a:moveTo>
                    <a:pt x="460" y="0"/>
                  </a:moveTo>
                  <a:cubicBezTo>
                    <a:pt x="319" y="142"/>
                    <a:pt x="177" y="318"/>
                    <a:pt x="0" y="460"/>
                  </a:cubicBezTo>
                  <a:cubicBezTo>
                    <a:pt x="107" y="389"/>
                    <a:pt x="213" y="318"/>
                    <a:pt x="319" y="212"/>
                  </a:cubicBezTo>
                  <a:cubicBezTo>
                    <a:pt x="354" y="177"/>
                    <a:pt x="425" y="71"/>
                    <a:pt x="460"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5"/>
            <p:cNvSpPr/>
            <p:nvPr/>
          </p:nvSpPr>
          <p:spPr>
            <a:xfrm>
              <a:off x="2907950" y="2871050"/>
              <a:ext cx="47325" cy="35775"/>
            </a:xfrm>
            <a:custGeom>
              <a:rect b="b" l="l" r="r" t="t"/>
              <a:pathLst>
                <a:path extrusionOk="0" h="1431" w="1893">
                  <a:moveTo>
                    <a:pt x="938" y="1"/>
                  </a:moveTo>
                  <a:cubicBezTo>
                    <a:pt x="909" y="1"/>
                    <a:pt x="879" y="2"/>
                    <a:pt x="850" y="6"/>
                  </a:cubicBezTo>
                  <a:cubicBezTo>
                    <a:pt x="213" y="77"/>
                    <a:pt x="1" y="890"/>
                    <a:pt x="496" y="1279"/>
                  </a:cubicBezTo>
                  <a:cubicBezTo>
                    <a:pt x="629" y="1383"/>
                    <a:pt x="787" y="1431"/>
                    <a:pt x="943" y="1431"/>
                  </a:cubicBezTo>
                  <a:cubicBezTo>
                    <a:pt x="1162" y="1431"/>
                    <a:pt x="1378" y="1338"/>
                    <a:pt x="1522" y="1173"/>
                  </a:cubicBezTo>
                  <a:cubicBezTo>
                    <a:pt x="1893" y="667"/>
                    <a:pt x="1524" y="1"/>
                    <a:pt x="9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5"/>
            <p:cNvSpPr/>
            <p:nvPr/>
          </p:nvSpPr>
          <p:spPr>
            <a:xfrm>
              <a:off x="2823950" y="2880775"/>
              <a:ext cx="47325" cy="35775"/>
            </a:xfrm>
            <a:custGeom>
              <a:rect b="b" l="l" r="r" t="t"/>
              <a:pathLst>
                <a:path extrusionOk="0" h="1431" w="1893">
                  <a:moveTo>
                    <a:pt x="937" y="1"/>
                  </a:moveTo>
                  <a:cubicBezTo>
                    <a:pt x="908" y="1"/>
                    <a:pt x="879" y="3"/>
                    <a:pt x="849" y="6"/>
                  </a:cubicBezTo>
                  <a:cubicBezTo>
                    <a:pt x="212" y="77"/>
                    <a:pt x="0" y="890"/>
                    <a:pt x="495" y="1279"/>
                  </a:cubicBezTo>
                  <a:cubicBezTo>
                    <a:pt x="628" y="1383"/>
                    <a:pt x="786" y="1431"/>
                    <a:pt x="943" y="1431"/>
                  </a:cubicBezTo>
                  <a:cubicBezTo>
                    <a:pt x="1161" y="1431"/>
                    <a:pt x="1377" y="1338"/>
                    <a:pt x="1521" y="1173"/>
                  </a:cubicBezTo>
                  <a:cubicBezTo>
                    <a:pt x="1892" y="667"/>
                    <a:pt x="1524" y="1"/>
                    <a:pt x="93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5"/>
            <p:cNvSpPr/>
            <p:nvPr/>
          </p:nvSpPr>
          <p:spPr>
            <a:xfrm>
              <a:off x="2895025" y="2786425"/>
              <a:ext cx="46550" cy="36325"/>
            </a:xfrm>
            <a:custGeom>
              <a:rect b="b" l="l" r="r" t="t"/>
              <a:pathLst>
                <a:path extrusionOk="0" h="1453" w="1862">
                  <a:moveTo>
                    <a:pt x="1044" y="1"/>
                  </a:moveTo>
                  <a:cubicBezTo>
                    <a:pt x="443" y="1"/>
                    <a:pt x="1" y="822"/>
                    <a:pt x="624" y="1304"/>
                  </a:cubicBezTo>
                  <a:cubicBezTo>
                    <a:pt x="739" y="1405"/>
                    <a:pt x="884" y="1453"/>
                    <a:pt x="1031" y="1453"/>
                  </a:cubicBezTo>
                  <a:cubicBezTo>
                    <a:pt x="1246" y="1453"/>
                    <a:pt x="1468" y="1351"/>
                    <a:pt x="1614" y="1162"/>
                  </a:cubicBezTo>
                  <a:cubicBezTo>
                    <a:pt x="1862" y="844"/>
                    <a:pt x="1791" y="419"/>
                    <a:pt x="1508" y="172"/>
                  </a:cubicBezTo>
                  <a:cubicBezTo>
                    <a:pt x="1353" y="52"/>
                    <a:pt x="1193" y="1"/>
                    <a:pt x="104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5"/>
            <p:cNvSpPr/>
            <p:nvPr/>
          </p:nvSpPr>
          <p:spPr>
            <a:xfrm>
              <a:off x="2916400" y="2954375"/>
              <a:ext cx="50350" cy="36150"/>
            </a:xfrm>
            <a:custGeom>
              <a:rect b="b" l="l" r="r" t="t"/>
              <a:pathLst>
                <a:path extrusionOk="0" h="1446" w="2014">
                  <a:moveTo>
                    <a:pt x="993" y="0"/>
                  </a:moveTo>
                  <a:cubicBezTo>
                    <a:pt x="800" y="0"/>
                    <a:pt x="601" y="83"/>
                    <a:pt x="441" y="281"/>
                  </a:cubicBezTo>
                  <a:cubicBezTo>
                    <a:pt x="0" y="825"/>
                    <a:pt x="491" y="1446"/>
                    <a:pt x="1021" y="1446"/>
                  </a:cubicBezTo>
                  <a:cubicBezTo>
                    <a:pt x="1214" y="1446"/>
                    <a:pt x="1412" y="1364"/>
                    <a:pt x="1573" y="1165"/>
                  </a:cubicBezTo>
                  <a:cubicBezTo>
                    <a:pt x="2014" y="621"/>
                    <a:pt x="1523" y="0"/>
                    <a:pt x="99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5"/>
            <p:cNvSpPr/>
            <p:nvPr/>
          </p:nvSpPr>
          <p:spPr>
            <a:xfrm>
              <a:off x="2991975" y="2859575"/>
              <a:ext cx="46450" cy="36200"/>
            </a:xfrm>
            <a:custGeom>
              <a:rect b="b" l="l" r="r" t="t"/>
              <a:pathLst>
                <a:path extrusionOk="0" h="1448" w="1858">
                  <a:moveTo>
                    <a:pt x="933" y="0"/>
                  </a:moveTo>
                  <a:cubicBezTo>
                    <a:pt x="906" y="0"/>
                    <a:pt x="878" y="2"/>
                    <a:pt x="849" y="5"/>
                  </a:cubicBezTo>
                  <a:cubicBezTo>
                    <a:pt x="212" y="111"/>
                    <a:pt x="0" y="889"/>
                    <a:pt x="495" y="1314"/>
                  </a:cubicBezTo>
                  <a:cubicBezTo>
                    <a:pt x="628" y="1402"/>
                    <a:pt x="779" y="1448"/>
                    <a:pt x="928" y="1448"/>
                  </a:cubicBezTo>
                  <a:cubicBezTo>
                    <a:pt x="1136" y="1448"/>
                    <a:pt x="1341" y="1358"/>
                    <a:pt x="1486" y="1172"/>
                  </a:cubicBezTo>
                  <a:cubicBezTo>
                    <a:pt x="1858" y="699"/>
                    <a:pt x="1519" y="0"/>
                    <a:pt x="93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5"/>
            <p:cNvSpPr/>
            <p:nvPr/>
          </p:nvSpPr>
          <p:spPr>
            <a:xfrm>
              <a:off x="2980075" y="2776625"/>
              <a:ext cx="49700" cy="36150"/>
            </a:xfrm>
            <a:custGeom>
              <a:rect b="b" l="l" r="r" t="t"/>
              <a:pathLst>
                <a:path extrusionOk="0" h="1446" w="1988">
                  <a:moveTo>
                    <a:pt x="972" y="0"/>
                  </a:moveTo>
                  <a:cubicBezTo>
                    <a:pt x="783" y="0"/>
                    <a:pt x="592" y="82"/>
                    <a:pt x="441" y="281"/>
                  </a:cubicBezTo>
                  <a:cubicBezTo>
                    <a:pt x="0" y="825"/>
                    <a:pt x="491" y="1446"/>
                    <a:pt x="1021" y="1446"/>
                  </a:cubicBezTo>
                  <a:cubicBezTo>
                    <a:pt x="1214" y="1446"/>
                    <a:pt x="1412" y="1363"/>
                    <a:pt x="1573" y="1165"/>
                  </a:cubicBezTo>
                  <a:cubicBezTo>
                    <a:pt x="1988" y="621"/>
                    <a:pt x="1490" y="0"/>
                    <a:pt x="972"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5"/>
            <p:cNvSpPr/>
            <p:nvPr/>
          </p:nvSpPr>
          <p:spPr>
            <a:xfrm>
              <a:off x="3152025" y="2756875"/>
              <a:ext cx="40725" cy="35425"/>
            </a:xfrm>
            <a:custGeom>
              <a:rect b="b" l="l" r="r" t="t"/>
              <a:pathLst>
                <a:path extrusionOk="0" h="1417" w="1629">
                  <a:moveTo>
                    <a:pt x="800" y="1"/>
                  </a:moveTo>
                  <a:cubicBezTo>
                    <a:pt x="594" y="1"/>
                    <a:pt x="397" y="79"/>
                    <a:pt x="248" y="257"/>
                  </a:cubicBezTo>
                  <a:cubicBezTo>
                    <a:pt x="1" y="576"/>
                    <a:pt x="72" y="1035"/>
                    <a:pt x="390" y="1283"/>
                  </a:cubicBezTo>
                  <a:cubicBezTo>
                    <a:pt x="522" y="1371"/>
                    <a:pt x="673" y="1417"/>
                    <a:pt x="822" y="1417"/>
                  </a:cubicBezTo>
                  <a:cubicBezTo>
                    <a:pt x="1031" y="1417"/>
                    <a:pt x="1236" y="1327"/>
                    <a:pt x="1380" y="1142"/>
                  </a:cubicBezTo>
                  <a:cubicBezTo>
                    <a:pt x="1628" y="823"/>
                    <a:pt x="1593" y="399"/>
                    <a:pt x="1310" y="151"/>
                  </a:cubicBezTo>
                  <a:lnTo>
                    <a:pt x="1239" y="151"/>
                  </a:lnTo>
                  <a:lnTo>
                    <a:pt x="921" y="10"/>
                  </a:lnTo>
                  <a:cubicBezTo>
                    <a:pt x="880" y="4"/>
                    <a:pt x="840" y="1"/>
                    <a:pt x="800"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5"/>
            <p:cNvSpPr/>
            <p:nvPr/>
          </p:nvSpPr>
          <p:spPr>
            <a:xfrm>
              <a:off x="3243125" y="2829500"/>
              <a:ext cx="47300" cy="36050"/>
            </a:xfrm>
            <a:custGeom>
              <a:rect b="b" l="l" r="r" t="t"/>
              <a:pathLst>
                <a:path extrusionOk="0" h="1442" w="1892">
                  <a:moveTo>
                    <a:pt x="934" y="1"/>
                  </a:moveTo>
                  <a:cubicBezTo>
                    <a:pt x="906" y="1"/>
                    <a:pt x="878" y="2"/>
                    <a:pt x="849" y="5"/>
                  </a:cubicBezTo>
                  <a:cubicBezTo>
                    <a:pt x="213" y="76"/>
                    <a:pt x="0" y="890"/>
                    <a:pt x="496" y="1279"/>
                  </a:cubicBezTo>
                  <a:cubicBezTo>
                    <a:pt x="635" y="1387"/>
                    <a:pt x="801" y="1441"/>
                    <a:pt x="962" y="1441"/>
                  </a:cubicBezTo>
                  <a:cubicBezTo>
                    <a:pt x="1169" y="1441"/>
                    <a:pt x="1367" y="1352"/>
                    <a:pt x="1486" y="1173"/>
                  </a:cubicBezTo>
                  <a:cubicBezTo>
                    <a:pt x="1892" y="700"/>
                    <a:pt x="1522" y="1"/>
                    <a:pt x="93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5"/>
            <p:cNvSpPr/>
            <p:nvPr/>
          </p:nvSpPr>
          <p:spPr>
            <a:xfrm>
              <a:off x="3159100" y="2840100"/>
              <a:ext cx="47325" cy="35725"/>
            </a:xfrm>
            <a:custGeom>
              <a:rect b="b" l="l" r="r" t="t"/>
              <a:pathLst>
                <a:path extrusionOk="0" h="1429" w="1893">
                  <a:moveTo>
                    <a:pt x="938" y="1"/>
                  </a:moveTo>
                  <a:cubicBezTo>
                    <a:pt x="909" y="1"/>
                    <a:pt x="880" y="2"/>
                    <a:pt x="850" y="6"/>
                  </a:cubicBezTo>
                  <a:cubicBezTo>
                    <a:pt x="213" y="76"/>
                    <a:pt x="1" y="890"/>
                    <a:pt x="496" y="1279"/>
                  </a:cubicBezTo>
                  <a:cubicBezTo>
                    <a:pt x="626" y="1380"/>
                    <a:pt x="779" y="1428"/>
                    <a:pt x="932" y="1428"/>
                  </a:cubicBezTo>
                  <a:cubicBezTo>
                    <a:pt x="1154" y="1428"/>
                    <a:pt x="1375" y="1326"/>
                    <a:pt x="1522" y="1138"/>
                  </a:cubicBezTo>
                  <a:cubicBezTo>
                    <a:pt x="1893" y="666"/>
                    <a:pt x="1525" y="1"/>
                    <a:pt x="9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5"/>
            <p:cNvSpPr/>
            <p:nvPr/>
          </p:nvSpPr>
          <p:spPr>
            <a:xfrm>
              <a:off x="3252850" y="2913500"/>
              <a:ext cx="47325" cy="35775"/>
            </a:xfrm>
            <a:custGeom>
              <a:rect b="b" l="l" r="r" t="t"/>
              <a:pathLst>
                <a:path extrusionOk="0" h="1431" w="1893">
                  <a:moveTo>
                    <a:pt x="968" y="1"/>
                  </a:moveTo>
                  <a:cubicBezTo>
                    <a:pt x="941" y="1"/>
                    <a:pt x="913" y="2"/>
                    <a:pt x="885" y="6"/>
                  </a:cubicBezTo>
                  <a:cubicBezTo>
                    <a:pt x="248" y="76"/>
                    <a:pt x="0" y="890"/>
                    <a:pt x="531" y="1279"/>
                  </a:cubicBezTo>
                  <a:cubicBezTo>
                    <a:pt x="649" y="1383"/>
                    <a:pt x="799" y="1431"/>
                    <a:pt x="950" y="1431"/>
                  </a:cubicBezTo>
                  <a:cubicBezTo>
                    <a:pt x="1161" y="1431"/>
                    <a:pt x="1377" y="1338"/>
                    <a:pt x="1522" y="1173"/>
                  </a:cubicBezTo>
                  <a:cubicBezTo>
                    <a:pt x="1892" y="667"/>
                    <a:pt x="1524" y="1"/>
                    <a:pt x="96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5"/>
            <p:cNvSpPr/>
            <p:nvPr/>
          </p:nvSpPr>
          <p:spPr>
            <a:xfrm>
              <a:off x="3065375" y="2766575"/>
              <a:ext cx="47075" cy="35850"/>
            </a:xfrm>
            <a:custGeom>
              <a:rect b="b" l="l" r="r" t="t"/>
              <a:pathLst>
                <a:path extrusionOk="0" h="1434" w="1883">
                  <a:moveTo>
                    <a:pt x="971" y="0"/>
                  </a:moveTo>
                  <a:cubicBezTo>
                    <a:pt x="931" y="0"/>
                    <a:pt x="891" y="4"/>
                    <a:pt x="849" y="11"/>
                  </a:cubicBezTo>
                  <a:cubicBezTo>
                    <a:pt x="212" y="81"/>
                    <a:pt x="0" y="895"/>
                    <a:pt x="495" y="1284"/>
                  </a:cubicBezTo>
                  <a:cubicBezTo>
                    <a:pt x="625" y="1385"/>
                    <a:pt x="778" y="1433"/>
                    <a:pt x="929" y="1433"/>
                  </a:cubicBezTo>
                  <a:cubicBezTo>
                    <a:pt x="1147" y="1433"/>
                    <a:pt x="1360" y="1331"/>
                    <a:pt x="1486" y="1143"/>
                  </a:cubicBezTo>
                  <a:cubicBezTo>
                    <a:pt x="1883" y="680"/>
                    <a:pt x="1538" y="0"/>
                    <a:pt x="97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20" name="Google Shape;2620;p65"/>
          <p:cNvSpPr/>
          <p:nvPr/>
        </p:nvSpPr>
        <p:spPr>
          <a:xfrm>
            <a:off x="8941929" y="3070325"/>
            <a:ext cx="758791" cy="164974"/>
          </a:xfrm>
          <a:custGeom>
            <a:rect b="b" l="l" r="r" t="t"/>
            <a:pathLst>
              <a:path extrusionOk="0" h="3715" w="17087">
                <a:moveTo>
                  <a:pt x="2123" y="0"/>
                </a:moveTo>
                <a:lnTo>
                  <a:pt x="1" y="3715"/>
                </a:lnTo>
                <a:lnTo>
                  <a:pt x="17086" y="3715"/>
                </a:lnTo>
                <a:lnTo>
                  <a:pt x="14964" y="0"/>
                </a:lnTo>
                <a:lnTo>
                  <a:pt x="12806" y="3679"/>
                </a:lnTo>
                <a:lnTo>
                  <a:pt x="10684" y="0"/>
                </a:lnTo>
                <a:lnTo>
                  <a:pt x="8561" y="3679"/>
                </a:lnTo>
                <a:lnTo>
                  <a:pt x="6404" y="0"/>
                </a:lnTo>
                <a:lnTo>
                  <a:pt x="4281" y="3679"/>
                </a:lnTo>
                <a:lnTo>
                  <a:pt x="212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24" name="Shape 2624"/>
        <p:cNvGrpSpPr/>
        <p:nvPr/>
      </p:nvGrpSpPr>
      <p:grpSpPr>
        <a:xfrm>
          <a:off x="0" y="0"/>
          <a:ext cx="0" cy="0"/>
          <a:chOff x="0" y="0"/>
          <a:chExt cx="0" cy="0"/>
        </a:xfrm>
      </p:grpSpPr>
      <p:sp>
        <p:nvSpPr>
          <p:cNvPr id="2625" name="Google Shape;2625;p66"/>
          <p:cNvSpPr txBox="1"/>
          <p:nvPr>
            <p:ph idx="1" type="subTitle"/>
          </p:nvPr>
        </p:nvSpPr>
        <p:spPr>
          <a:xfrm>
            <a:off x="993600" y="1787072"/>
            <a:ext cx="3155400" cy="499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Write here about that</a:t>
            </a:r>
            <a:endParaRPr/>
          </a:p>
        </p:txBody>
      </p:sp>
      <p:sp>
        <p:nvSpPr>
          <p:cNvPr id="2626" name="Google Shape;2626;p66"/>
          <p:cNvSpPr txBox="1"/>
          <p:nvPr>
            <p:ph idx="2" type="body"/>
          </p:nvPr>
        </p:nvSpPr>
        <p:spPr>
          <a:xfrm>
            <a:off x="993600" y="2364326"/>
            <a:ext cx="3655500" cy="21213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Char char="●"/>
            </a:pPr>
            <a:r>
              <a:rPr lang="en"/>
              <a:t>Write here about that</a:t>
            </a:r>
            <a:endParaRPr/>
          </a:p>
          <a:p>
            <a:pPr indent="-330200" lvl="0" marL="457200" rtl="0" algn="l">
              <a:spcBef>
                <a:spcPts val="1000"/>
              </a:spcBef>
              <a:spcAft>
                <a:spcPts val="0"/>
              </a:spcAft>
              <a:buSzPts val="1600"/>
              <a:buChar char="●"/>
            </a:pPr>
            <a:r>
              <a:rPr lang="en"/>
              <a:t>Write here about that</a:t>
            </a:r>
            <a:endParaRPr/>
          </a:p>
          <a:p>
            <a:pPr indent="-330200" lvl="0" marL="457200" rtl="0" algn="l">
              <a:spcBef>
                <a:spcPts val="1000"/>
              </a:spcBef>
              <a:spcAft>
                <a:spcPts val="0"/>
              </a:spcAft>
              <a:buSzPts val="1600"/>
              <a:buChar char="●"/>
            </a:pPr>
            <a:r>
              <a:rPr lang="en"/>
              <a:t>Write here about that</a:t>
            </a:r>
            <a:endParaRPr/>
          </a:p>
          <a:p>
            <a:pPr indent="-330200" lvl="0" marL="457200" rtl="0" algn="l">
              <a:spcBef>
                <a:spcPts val="1000"/>
              </a:spcBef>
              <a:spcAft>
                <a:spcPts val="0"/>
              </a:spcAft>
              <a:buSzPts val="1600"/>
              <a:buChar char="●"/>
            </a:pPr>
            <a:r>
              <a:rPr lang="en"/>
              <a:t>Write here about that</a:t>
            </a:r>
            <a:endParaRPr/>
          </a:p>
          <a:p>
            <a:pPr indent="-330200" lvl="0" marL="457200" rtl="0" algn="l">
              <a:spcBef>
                <a:spcPts val="1000"/>
              </a:spcBef>
              <a:spcAft>
                <a:spcPts val="1000"/>
              </a:spcAft>
              <a:buSzPts val="1600"/>
              <a:buChar char="●"/>
            </a:pPr>
            <a:r>
              <a:rPr lang="en"/>
              <a:t>Write here about that</a:t>
            </a:r>
            <a:endParaRPr/>
          </a:p>
        </p:txBody>
      </p:sp>
      <p:sp>
        <p:nvSpPr>
          <p:cNvPr id="2627" name="Google Shape;2627;p66"/>
          <p:cNvSpPr txBox="1"/>
          <p:nvPr>
            <p:ph type="title"/>
          </p:nvPr>
        </p:nvSpPr>
        <p:spPr>
          <a:xfrm>
            <a:off x="993600" y="521225"/>
            <a:ext cx="3901200" cy="892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MAYBE YOU WANT TO DESCRIBE SOMETHING</a:t>
            </a:r>
            <a:endParaRPr/>
          </a:p>
        </p:txBody>
      </p:sp>
      <p:pic>
        <p:nvPicPr>
          <p:cNvPr id="2628" name="Google Shape;2628;p66"/>
          <p:cNvPicPr preferRelativeResize="0"/>
          <p:nvPr/>
        </p:nvPicPr>
        <p:blipFill rotWithShape="1">
          <a:blip r:embed="rId3">
            <a:alphaModFix/>
          </a:blip>
          <a:srcRect b="3110" l="23685" r="23691" t="0"/>
          <a:stretch/>
        </p:blipFill>
        <p:spPr>
          <a:xfrm>
            <a:off x="5158500" y="377174"/>
            <a:ext cx="3575573" cy="4389149"/>
          </a:xfrm>
          <a:prstGeom prst="rect">
            <a:avLst/>
          </a:prstGeom>
          <a:noFill/>
          <a:ln>
            <a:noFill/>
          </a:ln>
        </p:spPr>
      </p:pic>
      <p:sp>
        <p:nvSpPr>
          <p:cNvPr id="2629" name="Google Shape;2629;p66"/>
          <p:cNvSpPr/>
          <p:nvPr/>
        </p:nvSpPr>
        <p:spPr>
          <a:xfrm>
            <a:off x="751525" y="715175"/>
            <a:ext cx="184800" cy="1848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6"/>
          <p:cNvSpPr/>
          <p:nvPr/>
        </p:nvSpPr>
        <p:spPr>
          <a:xfrm flipH="1">
            <a:off x="7195468" y="3677141"/>
            <a:ext cx="2632257" cy="1775782"/>
          </a:xfrm>
          <a:custGeom>
            <a:rect b="b" l="l" r="r" t="t"/>
            <a:pathLst>
              <a:path extrusionOk="0" h="40839" w="60536">
                <a:moveTo>
                  <a:pt x="721" y="0"/>
                </a:moveTo>
                <a:cubicBezTo>
                  <a:pt x="371" y="0"/>
                  <a:pt x="178" y="3"/>
                  <a:pt x="178" y="3"/>
                </a:cubicBezTo>
                <a:lnTo>
                  <a:pt x="1" y="40838"/>
                </a:lnTo>
                <a:lnTo>
                  <a:pt x="59423" y="40838"/>
                </a:lnTo>
                <a:cubicBezTo>
                  <a:pt x="59423" y="40159"/>
                  <a:pt x="60535" y="19603"/>
                  <a:pt x="54093" y="17399"/>
                </a:cubicBezTo>
                <a:cubicBezTo>
                  <a:pt x="49322" y="15766"/>
                  <a:pt x="49805" y="14228"/>
                  <a:pt x="46245" y="14228"/>
                </a:cubicBezTo>
                <a:cubicBezTo>
                  <a:pt x="44998" y="14228"/>
                  <a:pt x="43255" y="14417"/>
                  <a:pt x="40617" y="14856"/>
                </a:cubicBezTo>
                <a:cubicBezTo>
                  <a:pt x="39420" y="15056"/>
                  <a:pt x="38276" y="15149"/>
                  <a:pt x="37187" y="15149"/>
                </a:cubicBezTo>
                <a:cubicBezTo>
                  <a:pt x="29026" y="15149"/>
                  <a:pt x="23937" y="9921"/>
                  <a:pt x="22292" y="5134"/>
                </a:cubicBezTo>
                <a:cubicBezTo>
                  <a:pt x="20609" y="239"/>
                  <a:pt x="3955" y="0"/>
                  <a:pt x="721" y="0"/>
                </a:cubicBezTo>
                <a:close/>
              </a:path>
            </a:pathLst>
          </a:custGeom>
          <a:solidFill>
            <a:srgbClr val="0C9F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6"/>
          <p:cNvSpPr/>
          <p:nvPr/>
        </p:nvSpPr>
        <p:spPr>
          <a:xfrm flipH="1">
            <a:off x="6892075" y="4475687"/>
            <a:ext cx="2883250" cy="911350"/>
          </a:xfrm>
          <a:custGeom>
            <a:rect b="b" l="l" r="r" t="t"/>
            <a:pathLst>
              <a:path extrusionOk="0" h="18227" w="57665">
                <a:moveTo>
                  <a:pt x="26933" y="0"/>
                </a:moveTo>
                <a:cubicBezTo>
                  <a:pt x="25599" y="0"/>
                  <a:pt x="23815" y="600"/>
                  <a:pt x="21532" y="2532"/>
                </a:cubicBezTo>
                <a:cubicBezTo>
                  <a:pt x="19970" y="3853"/>
                  <a:pt x="18626" y="4255"/>
                  <a:pt x="17465" y="4255"/>
                </a:cubicBezTo>
                <a:cubicBezTo>
                  <a:pt x="15660" y="4255"/>
                  <a:pt x="14294" y="3286"/>
                  <a:pt x="13230" y="3286"/>
                </a:cubicBezTo>
                <a:cubicBezTo>
                  <a:pt x="12339" y="3286"/>
                  <a:pt x="11660" y="3966"/>
                  <a:pt x="11113" y="6467"/>
                </a:cubicBezTo>
                <a:cubicBezTo>
                  <a:pt x="9492" y="13875"/>
                  <a:pt x="0" y="14338"/>
                  <a:pt x="0" y="14338"/>
                </a:cubicBezTo>
                <a:cubicBezTo>
                  <a:pt x="0" y="14338"/>
                  <a:pt x="35934" y="18227"/>
                  <a:pt x="49785" y="18227"/>
                </a:cubicBezTo>
                <a:cubicBezTo>
                  <a:pt x="52831" y="18227"/>
                  <a:pt x="54810" y="18039"/>
                  <a:pt x="55102" y="17580"/>
                </a:cubicBezTo>
                <a:cubicBezTo>
                  <a:pt x="56723" y="15033"/>
                  <a:pt x="57665" y="12214"/>
                  <a:pt x="53249" y="11561"/>
                </a:cubicBezTo>
                <a:cubicBezTo>
                  <a:pt x="48834" y="10907"/>
                  <a:pt x="46535" y="8551"/>
                  <a:pt x="46998" y="6699"/>
                </a:cubicBezTo>
                <a:cubicBezTo>
                  <a:pt x="47361" y="5248"/>
                  <a:pt x="44742" y="3153"/>
                  <a:pt x="41359" y="3153"/>
                </a:cubicBezTo>
                <a:cubicBezTo>
                  <a:pt x="40426" y="3153"/>
                  <a:pt x="39435" y="3313"/>
                  <a:pt x="38432" y="3689"/>
                </a:cubicBezTo>
                <a:cubicBezTo>
                  <a:pt x="37676" y="3973"/>
                  <a:pt x="36804" y="4257"/>
                  <a:pt x="35769" y="4257"/>
                </a:cubicBezTo>
                <a:cubicBezTo>
                  <a:pt x="34269" y="4257"/>
                  <a:pt x="32427" y="3661"/>
                  <a:pt x="30098" y="1605"/>
                </a:cubicBezTo>
                <a:cubicBezTo>
                  <a:pt x="30098" y="1605"/>
                  <a:pt x="29117" y="0"/>
                  <a:pt x="26933" y="0"/>
                </a:cubicBezTo>
                <a:close/>
              </a:path>
            </a:pathLst>
          </a:custGeom>
          <a:solidFill>
            <a:srgbClr val="8145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6"/>
          <p:cNvSpPr/>
          <p:nvPr/>
        </p:nvSpPr>
        <p:spPr>
          <a:xfrm flipH="1">
            <a:off x="8333712" y="3129309"/>
            <a:ext cx="1441613" cy="1401116"/>
          </a:xfrm>
          <a:custGeom>
            <a:rect b="b" l="l" r="r" t="t"/>
            <a:pathLst>
              <a:path extrusionOk="0" h="32349" w="33284">
                <a:moveTo>
                  <a:pt x="24967" y="0"/>
                </a:moveTo>
                <a:cubicBezTo>
                  <a:pt x="23958" y="0"/>
                  <a:pt x="22957" y="187"/>
                  <a:pt x="22013" y="554"/>
                </a:cubicBezTo>
                <a:cubicBezTo>
                  <a:pt x="20062" y="1312"/>
                  <a:pt x="17999" y="1674"/>
                  <a:pt x="15925" y="1674"/>
                </a:cubicBezTo>
                <a:cubicBezTo>
                  <a:pt x="14856" y="1674"/>
                  <a:pt x="13784" y="1578"/>
                  <a:pt x="12722" y="1391"/>
                </a:cubicBezTo>
                <a:cubicBezTo>
                  <a:pt x="12189" y="1297"/>
                  <a:pt x="11650" y="1251"/>
                  <a:pt x="11110" y="1251"/>
                </a:cubicBezTo>
                <a:cubicBezTo>
                  <a:pt x="10956" y="1251"/>
                  <a:pt x="10803" y="1254"/>
                  <a:pt x="10649" y="1262"/>
                </a:cubicBezTo>
                <a:cubicBezTo>
                  <a:pt x="5969" y="1491"/>
                  <a:pt x="2159" y="5262"/>
                  <a:pt x="1888" y="9940"/>
                </a:cubicBezTo>
                <a:cubicBezTo>
                  <a:pt x="1858" y="10447"/>
                  <a:pt x="1871" y="10955"/>
                  <a:pt x="1923" y="11459"/>
                </a:cubicBezTo>
                <a:cubicBezTo>
                  <a:pt x="2222" y="14327"/>
                  <a:pt x="1821" y="17245"/>
                  <a:pt x="640" y="19875"/>
                </a:cubicBezTo>
                <a:cubicBezTo>
                  <a:pt x="235" y="20779"/>
                  <a:pt x="23" y="21759"/>
                  <a:pt x="20" y="22749"/>
                </a:cubicBezTo>
                <a:cubicBezTo>
                  <a:pt x="1" y="26568"/>
                  <a:pt x="3073" y="29768"/>
                  <a:pt x="6889" y="29896"/>
                </a:cubicBezTo>
                <a:cubicBezTo>
                  <a:pt x="6973" y="29899"/>
                  <a:pt x="7056" y="29900"/>
                  <a:pt x="7140" y="29900"/>
                </a:cubicBezTo>
                <a:cubicBezTo>
                  <a:pt x="7706" y="29900"/>
                  <a:pt x="8269" y="29833"/>
                  <a:pt x="8819" y="29698"/>
                </a:cubicBezTo>
                <a:cubicBezTo>
                  <a:pt x="9604" y="29508"/>
                  <a:pt x="10400" y="29416"/>
                  <a:pt x="11193" y="29416"/>
                </a:cubicBezTo>
                <a:cubicBezTo>
                  <a:pt x="13088" y="29416"/>
                  <a:pt x="14966" y="29941"/>
                  <a:pt x="16638" y="30906"/>
                </a:cubicBezTo>
                <a:cubicBezTo>
                  <a:pt x="18228" y="31823"/>
                  <a:pt x="20074" y="32349"/>
                  <a:pt x="22041" y="32349"/>
                </a:cubicBezTo>
                <a:cubicBezTo>
                  <a:pt x="22154" y="32349"/>
                  <a:pt x="22268" y="32347"/>
                  <a:pt x="22382" y="32344"/>
                </a:cubicBezTo>
                <a:cubicBezTo>
                  <a:pt x="28048" y="32169"/>
                  <a:pt x="32669" y="27570"/>
                  <a:pt x="32869" y="21905"/>
                </a:cubicBezTo>
                <a:cubicBezTo>
                  <a:pt x="32970" y="19038"/>
                  <a:pt x="31955" y="16413"/>
                  <a:pt x="30228" y="14421"/>
                </a:cubicBezTo>
                <a:cubicBezTo>
                  <a:pt x="32123" y="12826"/>
                  <a:pt x="33284" y="10386"/>
                  <a:pt x="33126" y="7681"/>
                </a:cubicBezTo>
                <a:cubicBezTo>
                  <a:pt x="32887" y="3572"/>
                  <a:pt x="29555" y="247"/>
                  <a:pt x="25444" y="14"/>
                </a:cubicBezTo>
                <a:cubicBezTo>
                  <a:pt x="25285" y="5"/>
                  <a:pt x="25126" y="0"/>
                  <a:pt x="24967" y="0"/>
                </a:cubicBezTo>
                <a:close/>
              </a:path>
            </a:pathLst>
          </a:custGeom>
          <a:solidFill>
            <a:srgbClr val="F266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33" name="Google Shape;2633;p66"/>
          <p:cNvGrpSpPr/>
          <p:nvPr/>
        </p:nvGrpSpPr>
        <p:grpSpPr>
          <a:xfrm flipH="1">
            <a:off x="8474700" y="4047200"/>
            <a:ext cx="875700" cy="891675"/>
            <a:chOff x="-5242200" y="-1934287"/>
            <a:chExt cx="875700" cy="891675"/>
          </a:xfrm>
        </p:grpSpPr>
        <p:sp>
          <p:nvSpPr>
            <p:cNvPr id="2634" name="Google Shape;2634;p66"/>
            <p:cNvSpPr/>
            <p:nvPr/>
          </p:nvSpPr>
          <p:spPr>
            <a:xfrm>
              <a:off x="-4665975" y="-1107862"/>
              <a:ext cx="61625" cy="48775"/>
            </a:xfrm>
            <a:custGeom>
              <a:rect b="b" l="l" r="r" t="t"/>
              <a:pathLst>
                <a:path extrusionOk="0" h="1951" w="2465">
                  <a:moveTo>
                    <a:pt x="1261" y="0"/>
                  </a:moveTo>
                  <a:cubicBezTo>
                    <a:pt x="914" y="0"/>
                    <a:pt x="576" y="157"/>
                    <a:pt x="353" y="444"/>
                  </a:cubicBezTo>
                  <a:lnTo>
                    <a:pt x="352" y="444"/>
                  </a:lnTo>
                  <a:cubicBezTo>
                    <a:pt x="0" y="896"/>
                    <a:pt x="33" y="1538"/>
                    <a:pt x="432" y="1950"/>
                  </a:cubicBezTo>
                  <a:cubicBezTo>
                    <a:pt x="1100" y="1766"/>
                    <a:pt x="1759" y="1544"/>
                    <a:pt x="2404" y="1287"/>
                  </a:cubicBezTo>
                  <a:cubicBezTo>
                    <a:pt x="2465" y="773"/>
                    <a:pt x="2176" y="283"/>
                    <a:pt x="1699" y="87"/>
                  </a:cubicBezTo>
                  <a:cubicBezTo>
                    <a:pt x="1557" y="28"/>
                    <a:pt x="1408" y="0"/>
                    <a:pt x="12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6"/>
            <p:cNvSpPr/>
            <p:nvPr/>
          </p:nvSpPr>
          <p:spPr>
            <a:xfrm>
              <a:off x="-4683450" y="-1242837"/>
              <a:ext cx="65100" cy="57725"/>
            </a:xfrm>
            <a:custGeom>
              <a:rect b="b" l="l" r="r" t="t"/>
              <a:pathLst>
                <a:path extrusionOk="0" h="2309" w="2604">
                  <a:moveTo>
                    <a:pt x="1303" y="0"/>
                  </a:moveTo>
                  <a:cubicBezTo>
                    <a:pt x="960" y="0"/>
                    <a:pt x="620" y="152"/>
                    <a:pt x="392" y="443"/>
                  </a:cubicBezTo>
                  <a:cubicBezTo>
                    <a:pt x="0" y="944"/>
                    <a:pt x="89" y="1670"/>
                    <a:pt x="591" y="2063"/>
                  </a:cubicBezTo>
                  <a:cubicBezTo>
                    <a:pt x="801" y="2228"/>
                    <a:pt x="1052" y="2308"/>
                    <a:pt x="1301" y="2308"/>
                  </a:cubicBezTo>
                  <a:cubicBezTo>
                    <a:pt x="1643" y="2308"/>
                    <a:pt x="1983" y="2156"/>
                    <a:pt x="2210" y="1866"/>
                  </a:cubicBezTo>
                  <a:cubicBezTo>
                    <a:pt x="2604" y="1364"/>
                    <a:pt x="2515" y="638"/>
                    <a:pt x="2013" y="245"/>
                  </a:cubicBezTo>
                  <a:cubicBezTo>
                    <a:pt x="1802"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6"/>
            <p:cNvSpPr/>
            <p:nvPr/>
          </p:nvSpPr>
          <p:spPr>
            <a:xfrm>
              <a:off x="-5104975" y="-1328462"/>
              <a:ext cx="65100" cy="57725"/>
            </a:xfrm>
            <a:custGeom>
              <a:rect b="b" l="l" r="r" t="t"/>
              <a:pathLst>
                <a:path extrusionOk="0" h="2309" w="2604">
                  <a:moveTo>
                    <a:pt x="1303" y="0"/>
                  </a:moveTo>
                  <a:cubicBezTo>
                    <a:pt x="960" y="0"/>
                    <a:pt x="621" y="152"/>
                    <a:pt x="394" y="443"/>
                  </a:cubicBezTo>
                  <a:cubicBezTo>
                    <a:pt x="0" y="945"/>
                    <a:pt x="89" y="1671"/>
                    <a:pt x="591" y="2064"/>
                  </a:cubicBezTo>
                  <a:cubicBezTo>
                    <a:pt x="802" y="2229"/>
                    <a:pt x="1052" y="2308"/>
                    <a:pt x="1301" y="2308"/>
                  </a:cubicBezTo>
                  <a:cubicBezTo>
                    <a:pt x="1644" y="2308"/>
                    <a:pt x="1983" y="2156"/>
                    <a:pt x="2211" y="1865"/>
                  </a:cubicBezTo>
                  <a:cubicBezTo>
                    <a:pt x="2604" y="1363"/>
                    <a:pt x="2515" y="639"/>
                    <a:pt x="2013" y="246"/>
                  </a:cubicBezTo>
                  <a:cubicBezTo>
                    <a:pt x="1802"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6"/>
            <p:cNvSpPr/>
            <p:nvPr/>
          </p:nvSpPr>
          <p:spPr>
            <a:xfrm>
              <a:off x="-4951850" y="-1209887"/>
              <a:ext cx="61775" cy="57700"/>
            </a:xfrm>
            <a:custGeom>
              <a:rect b="b" l="l" r="r" t="t"/>
              <a:pathLst>
                <a:path extrusionOk="0" h="2308" w="2471">
                  <a:moveTo>
                    <a:pt x="1237" y="0"/>
                  </a:moveTo>
                  <a:cubicBezTo>
                    <a:pt x="1191" y="0"/>
                    <a:pt x="1144" y="3"/>
                    <a:pt x="1096" y="9"/>
                  </a:cubicBezTo>
                  <a:cubicBezTo>
                    <a:pt x="634" y="65"/>
                    <a:pt x="251" y="395"/>
                    <a:pt x="125" y="845"/>
                  </a:cubicBezTo>
                  <a:cubicBezTo>
                    <a:pt x="0" y="1294"/>
                    <a:pt x="158" y="1774"/>
                    <a:pt x="525" y="2062"/>
                  </a:cubicBezTo>
                  <a:cubicBezTo>
                    <a:pt x="736" y="2228"/>
                    <a:pt x="987" y="2308"/>
                    <a:pt x="1236" y="2308"/>
                  </a:cubicBezTo>
                  <a:cubicBezTo>
                    <a:pt x="1579" y="2308"/>
                    <a:pt x="1918" y="2156"/>
                    <a:pt x="2146" y="1865"/>
                  </a:cubicBezTo>
                  <a:cubicBezTo>
                    <a:pt x="2433" y="1497"/>
                    <a:pt x="2471" y="993"/>
                    <a:pt x="2241" y="587"/>
                  </a:cubicBezTo>
                  <a:cubicBezTo>
                    <a:pt x="2035" y="221"/>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6"/>
            <p:cNvSpPr/>
            <p:nvPr/>
          </p:nvSpPr>
          <p:spPr>
            <a:xfrm>
              <a:off x="-5086925" y="-1193587"/>
              <a:ext cx="62525" cy="57800"/>
            </a:xfrm>
            <a:custGeom>
              <a:rect b="b" l="l" r="r" t="t"/>
              <a:pathLst>
                <a:path extrusionOk="0" h="2312" w="2501">
                  <a:moveTo>
                    <a:pt x="1244" y="1"/>
                  </a:moveTo>
                  <a:cubicBezTo>
                    <a:pt x="1027" y="1"/>
                    <a:pt x="809" y="62"/>
                    <a:pt x="617" y="185"/>
                  </a:cubicBezTo>
                  <a:cubicBezTo>
                    <a:pt x="199" y="456"/>
                    <a:pt x="0" y="963"/>
                    <a:pt x="126" y="1445"/>
                  </a:cubicBezTo>
                  <a:cubicBezTo>
                    <a:pt x="378" y="1666"/>
                    <a:pt x="638" y="1882"/>
                    <a:pt x="904" y="2091"/>
                  </a:cubicBezTo>
                  <a:cubicBezTo>
                    <a:pt x="1002" y="2168"/>
                    <a:pt x="1102" y="2236"/>
                    <a:pt x="1200" y="2311"/>
                  </a:cubicBezTo>
                  <a:cubicBezTo>
                    <a:pt x="1214" y="2311"/>
                    <a:pt x="1228" y="2311"/>
                    <a:pt x="1242" y="2311"/>
                  </a:cubicBezTo>
                  <a:cubicBezTo>
                    <a:pt x="1722" y="2311"/>
                    <a:pt x="2156" y="2013"/>
                    <a:pt x="2326" y="1561"/>
                  </a:cubicBezTo>
                  <a:cubicBezTo>
                    <a:pt x="2500" y="1094"/>
                    <a:pt x="2356" y="568"/>
                    <a:pt x="1968" y="256"/>
                  </a:cubicBezTo>
                  <a:cubicBezTo>
                    <a:pt x="1757" y="87"/>
                    <a:pt x="1501" y="1"/>
                    <a:pt x="124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6"/>
            <p:cNvSpPr/>
            <p:nvPr/>
          </p:nvSpPr>
          <p:spPr>
            <a:xfrm>
              <a:off x="-4968325" y="-1344912"/>
              <a:ext cx="61800" cy="57700"/>
            </a:xfrm>
            <a:custGeom>
              <a:rect b="b" l="l" r="r" t="t"/>
              <a:pathLst>
                <a:path extrusionOk="0" h="2308" w="2472">
                  <a:moveTo>
                    <a:pt x="1235" y="0"/>
                  </a:moveTo>
                  <a:cubicBezTo>
                    <a:pt x="1189" y="0"/>
                    <a:pt x="1143" y="3"/>
                    <a:pt x="1097" y="8"/>
                  </a:cubicBezTo>
                  <a:cubicBezTo>
                    <a:pt x="634" y="65"/>
                    <a:pt x="251" y="395"/>
                    <a:pt x="126" y="845"/>
                  </a:cubicBezTo>
                  <a:cubicBezTo>
                    <a:pt x="0" y="1294"/>
                    <a:pt x="158" y="1775"/>
                    <a:pt x="525" y="2063"/>
                  </a:cubicBezTo>
                  <a:cubicBezTo>
                    <a:pt x="736" y="2228"/>
                    <a:pt x="987" y="2308"/>
                    <a:pt x="1235" y="2308"/>
                  </a:cubicBezTo>
                  <a:cubicBezTo>
                    <a:pt x="1578" y="2308"/>
                    <a:pt x="1918" y="2156"/>
                    <a:pt x="2146" y="1865"/>
                  </a:cubicBezTo>
                  <a:cubicBezTo>
                    <a:pt x="2433" y="1498"/>
                    <a:pt x="2471" y="993"/>
                    <a:pt x="2241" y="586"/>
                  </a:cubicBezTo>
                  <a:cubicBezTo>
                    <a:pt x="2035" y="221"/>
                    <a:pt x="1648"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6"/>
            <p:cNvSpPr/>
            <p:nvPr/>
          </p:nvSpPr>
          <p:spPr>
            <a:xfrm>
              <a:off x="-4924800" y="-1074912"/>
              <a:ext cx="48200" cy="21825"/>
            </a:xfrm>
            <a:custGeom>
              <a:rect b="b" l="l" r="r" t="t"/>
              <a:pathLst>
                <a:path extrusionOk="0" h="873" w="1928">
                  <a:moveTo>
                    <a:pt x="816" y="1"/>
                  </a:moveTo>
                  <a:cubicBezTo>
                    <a:pt x="514" y="1"/>
                    <a:pt x="218" y="121"/>
                    <a:pt x="0" y="343"/>
                  </a:cubicBezTo>
                  <a:cubicBezTo>
                    <a:pt x="633" y="554"/>
                    <a:pt x="1276" y="731"/>
                    <a:pt x="1927" y="873"/>
                  </a:cubicBezTo>
                  <a:cubicBezTo>
                    <a:pt x="1829" y="469"/>
                    <a:pt x="1520" y="152"/>
                    <a:pt x="1119" y="42"/>
                  </a:cubicBezTo>
                  <a:cubicBezTo>
                    <a:pt x="1019" y="14"/>
                    <a:pt x="917" y="1"/>
                    <a:pt x="81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6"/>
            <p:cNvSpPr/>
            <p:nvPr/>
          </p:nvSpPr>
          <p:spPr>
            <a:xfrm>
              <a:off x="-4816850" y="-1226362"/>
              <a:ext cx="61800" cy="57725"/>
            </a:xfrm>
            <a:custGeom>
              <a:rect b="b" l="l" r="r" t="t"/>
              <a:pathLst>
                <a:path extrusionOk="0" h="2309" w="2472">
                  <a:moveTo>
                    <a:pt x="1238" y="1"/>
                  </a:moveTo>
                  <a:cubicBezTo>
                    <a:pt x="1191" y="1"/>
                    <a:pt x="1144" y="3"/>
                    <a:pt x="1097" y="9"/>
                  </a:cubicBezTo>
                  <a:cubicBezTo>
                    <a:pt x="634" y="65"/>
                    <a:pt x="251" y="395"/>
                    <a:pt x="126" y="845"/>
                  </a:cubicBezTo>
                  <a:cubicBezTo>
                    <a:pt x="0" y="1294"/>
                    <a:pt x="158" y="1774"/>
                    <a:pt x="526" y="2063"/>
                  </a:cubicBezTo>
                  <a:cubicBezTo>
                    <a:pt x="737" y="2228"/>
                    <a:pt x="988" y="2308"/>
                    <a:pt x="1236" y="2308"/>
                  </a:cubicBezTo>
                  <a:cubicBezTo>
                    <a:pt x="1579" y="2308"/>
                    <a:pt x="1918" y="2156"/>
                    <a:pt x="2146" y="1865"/>
                  </a:cubicBezTo>
                  <a:cubicBezTo>
                    <a:pt x="2433" y="1497"/>
                    <a:pt x="2471" y="993"/>
                    <a:pt x="2241" y="586"/>
                  </a:cubicBezTo>
                  <a:cubicBezTo>
                    <a:pt x="2035" y="221"/>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6"/>
            <p:cNvSpPr/>
            <p:nvPr/>
          </p:nvSpPr>
          <p:spPr>
            <a:xfrm>
              <a:off x="-4986450" y="-1479937"/>
              <a:ext cx="65125" cy="57725"/>
            </a:xfrm>
            <a:custGeom>
              <a:rect b="b" l="l" r="r" t="t"/>
              <a:pathLst>
                <a:path extrusionOk="0" h="2309" w="2605">
                  <a:moveTo>
                    <a:pt x="1303" y="0"/>
                  </a:moveTo>
                  <a:cubicBezTo>
                    <a:pt x="961" y="0"/>
                    <a:pt x="622" y="152"/>
                    <a:pt x="394" y="443"/>
                  </a:cubicBezTo>
                  <a:cubicBezTo>
                    <a:pt x="1" y="945"/>
                    <a:pt x="89" y="1671"/>
                    <a:pt x="591" y="2063"/>
                  </a:cubicBezTo>
                  <a:cubicBezTo>
                    <a:pt x="803" y="2228"/>
                    <a:pt x="1053" y="2308"/>
                    <a:pt x="1302" y="2308"/>
                  </a:cubicBezTo>
                  <a:cubicBezTo>
                    <a:pt x="1645" y="2308"/>
                    <a:pt x="1984" y="2156"/>
                    <a:pt x="2211" y="1865"/>
                  </a:cubicBezTo>
                  <a:cubicBezTo>
                    <a:pt x="2604" y="1363"/>
                    <a:pt x="2516" y="639"/>
                    <a:pt x="2014" y="246"/>
                  </a:cubicBezTo>
                  <a:cubicBezTo>
                    <a:pt x="1803"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6"/>
            <p:cNvSpPr/>
            <p:nvPr/>
          </p:nvSpPr>
          <p:spPr>
            <a:xfrm>
              <a:off x="-4833325" y="-1361387"/>
              <a:ext cx="61800" cy="57700"/>
            </a:xfrm>
            <a:custGeom>
              <a:rect b="b" l="l" r="r" t="t"/>
              <a:pathLst>
                <a:path extrusionOk="0" h="2308" w="2472">
                  <a:moveTo>
                    <a:pt x="1236" y="0"/>
                  </a:moveTo>
                  <a:cubicBezTo>
                    <a:pt x="1190" y="0"/>
                    <a:pt x="1143" y="3"/>
                    <a:pt x="1097" y="9"/>
                  </a:cubicBezTo>
                  <a:cubicBezTo>
                    <a:pt x="634" y="66"/>
                    <a:pt x="251" y="396"/>
                    <a:pt x="126" y="846"/>
                  </a:cubicBezTo>
                  <a:cubicBezTo>
                    <a:pt x="1" y="1295"/>
                    <a:pt x="159" y="1775"/>
                    <a:pt x="525" y="2063"/>
                  </a:cubicBezTo>
                  <a:cubicBezTo>
                    <a:pt x="736" y="2228"/>
                    <a:pt x="987" y="2308"/>
                    <a:pt x="1235" y="2308"/>
                  </a:cubicBezTo>
                  <a:cubicBezTo>
                    <a:pt x="1579" y="2308"/>
                    <a:pt x="1918" y="2156"/>
                    <a:pt x="2146" y="1865"/>
                  </a:cubicBezTo>
                  <a:cubicBezTo>
                    <a:pt x="2433" y="1498"/>
                    <a:pt x="2471" y="994"/>
                    <a:pt x="2241" y="587"/>
                  </a:cubicBezTo>
                  <a:cubicBezTo>
                    <a:pt x="2035" y="221"/>
                    <a:pt x="1649" y="0"/>
                    <a:pt x="123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6"/>
            <p:cNvSpPr/>
            <p:nvPr/>
          </p:nvSpPr>
          <p:spPr>
            <a:xfrm>
              <a:off x="-4800975" y="-1091362"/>
              <a:ext cx="64050" cy="48750"/>
            </a:xfrm>
            <a:custGeom>
              <a:rect b="b" l="l" r="r" t="t"/>
              <a:pathLst>
                <a:path extrusionOk="0" h="1950" w="2562">
                  <a:moveTo>
                    <a:pt x="1261" y="0"/>
                  </a:moveTo>
                  <a:cubicBezTo>
                    <a:pt x="919" y="0"/>
                    <a:pt x="579" y="152"/>
                    <a:pt x="352" y="443"/>
                  </a:cubicBezTo>
                  <a:cubicBezTo>
                    <a:pt x="0" y="892"/>
                    <a:pt x="32" y="1531"/>
                    <a:pt x="425" y="1944"/>
                  </a:cubicBezTo>
                  <a:cubicBezTo>
                    <a:pt x="497" y="1947"/>
                    <a:pt x="568" y="1947"/>
                    <a:pt x="640" y="1948"/>
                  </a:cubicBezTo>
                  <a:cubicBezTo>
                    <a:pt x="722" y="1949"/>
                    <a:pt x="805" y="1949"/>
                    <a:pt x="887" y="1949"/>
                  </a:cubicBezTo>
                  <a:cubicBezTo>
                    <a:pt x="1301" y="1949"/>
                    <a:pt x="1715" y="1936"/>
                    <a:pt x="2128" y="1909"/>
                  </a:cubicBezTo>
                  <a:cubicBezTo>
                    <a:pt x="2141" y="1893"/>
                    <a:pt x="2157" y="1882"/>
                    <a:pt x="2169" y="1866"/>
                  </a:cubicBezTo>
                  <a:cubicBezTo>
                    <a:pt x="2562" y="1364"/>
                    <a:pt x="2473" y="638"/>
                    <a:pt x="1971" y="246"/>
                  </a:cubicBezTo>
                  <a:cubicBezTo>
                    <a:pt x="1761" y="81"/>
                    <a:pt x="1510" y="0"/>
                    <a:pt x="12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6"/>
            <p:cNvSpPr/>
            <p:nvPr/>
          </p:nvSpPr>
          <p:spPr>
            <a:xfrm>
              <a:off x="-5238050" y="-1447012"/>
              <a:ext cx="45375" cy="57650"/>
            </a:xfrm>
            <a:custGeom>
              <a:rect b="b" l="l" r="r" t="t"/>
              <a:pathLst>
                <a:path extrusionOk="0" h="2306" w="1815">
                  <a:moveTo>
                    <a:pt x="565" y="1"/>
                  </a:moveTo>
                  <a:cubicBezTo>
                    <a:pt x="372" y="1"/>
                    <a:pt x="178" y="49"/>
                    <a:pt x="0" y="149"/>
                  </a:cubicBezTo>
                  <a:cubicBezTo>
                    <a:pt x="100" y="873"/>
                    <a:pt x="243" y="1590"/>
                    <a:pt x="428" y="2297"/>
                  </a:cubicBezTo>
                  <a:cubicBezTo>
                    <a:pt x="475" y="2303"/>
                    <a:pt x="522" y="2306"/>
                    <a:pt x="569" y="2306"/>
                  </a:cubicBezTo>
                  <a:cubicBezTo>
                    <a:pt x="919" y="2306"/>
                    <a:pt x="1255" y="2146"/>
                    <a:pt x="1475" y="1866"/>
                  </a:cubicBezTo>
                  <a:cubicBezTo>
                    <a:pt x="1815" y="1433"/>
                    <a:pt x="1801" y="820"/>
                    <a:pt x="1442" y="403"/>
                  </a:cubicBezTo>
                  <a:cubicBezTo>
                    <a:pt x="1216" y="140"/>
                    <a:pt x="893" y="1"/>
                    <a:pt x="56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6"/>
            <p:cNvSpPr/>
            <p:nvPr/>
          </p:nvSpPr>
          <p:spPr>
            <a:xfrm>
              <a:off x="-5242200" y="-1581662"/>
              <a:ext cx="32550" cy="57350"/>
            </a:xfrm>
            <a:custGeom>
              <a:rect b="b" l="l" r="r" t="t"/>
              <a:pathLst>
                <a:path extrusionOk="0" h="2294" w="1302">
                  <a:moveTo>
                    <a:pt x="223" y="0"/>
                  </a:moveTo>
                  <a:cubicBezTo>
                    <a:pt x="102" y="759"/>
                    <a:pt x="27" y="1524"/>
                    <a:pt x="1" y="2292"/>
                  </a:cubicBezTo>
                  <a:cubicBezTo>
                    <a:pt x="25" y="2293"/>
                    <a:pt x="49" y="2294"/>
                    <a:pt x="74" y="2294"/>
                  </a:cubicBezTo>
                  <a:cubicBezTo>
                    <a:pt x="427" y="2294"/>
                    <a:pt x="763" y="2132"/>
                    <a:pt x="982" y="1852"/>
                  </a:cubicBezTo>
                  <a:cubicBezTo>
                    <a:pt x="1240" y="1527"/>
                    <a:pt x="1302" y="1088"/>
                    <a:pt x="1144" y="705"/>
                  </a:cubicBezTo>
                  <a:cubicBezTo>
                    <a:pt x="987" y="320"/>
                    <a:pt x="635" y="51"/>
                    <a:pt x="22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6"/>
            <p:cNvSpPr/>
            <p:nvPr/>
          </p:nvSpPr>
          <p:spPr>
            <a:xfrm>
              <a:off x="-5198925" y="-1310637"/>
              <a:ext cx="22600" cy="36275"/>
            </a:xfrm>
            <a:custGeom>
              <a:rect b="b" l="l" r="r" t="t"/>
              <a:pathLst>
                <a:path extrusionOk="0" h="1451" w="904">
                  <a:moveTo>
                    <a:pt x="1" y="0"/>
                  </a:moveTo>
                  <a:cubicBezTo>
                    <a:pt x="231" y="494"/>
                    <a:pt x="482" y="977"/>
                    <a:pt x="755" y="1451"/>
                  </a:cubicBezTo>
                  <a:cubicBezTo>
                    <a:pt x="903" y="992"/>
                    <a:pt x="750" y="489"/>
                    <a:pt x="371" y="191"/>
                  </a:cubicBezTo>
                  <a:cubicBezTo>
                    <a:pt x="260" y="105"/>
                    <a:pt x="135" y="41"/>
                    <a:pt x="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6"/>
            <p:cNvSpPr/>
            <p:nvPr/>
          </p:nvSpPr>
          <p:spPr>
            <a:xfrm>
              <a:off x="-5119800" y="-1463462"/>
              <a:ext cx="61800" cy="57725"/>
            </a:xfrm>
            <a:custGeom>
              <a:rect b="b" l="l" r="r" t="t"/>
              <a:pathLst>
                <a:path extrusionOk="0" h="2309" w="2472">
                  <a:moveTo>
                    <a:pt x="1235" y="1"/>
                  </a:moveTo>
                  <a:cubicBezTo>
                    <a:pt x="1189" y="1"/>
                    <a:pt x="1143" y="3"/>
                    <a:pt x="1097" y="9"/>
                  </a:cubicBezTo>
                  <a:cubicBezTo>
                    <a:pt x="634" y="66"/>
                    <a:pt x="251" y="396"/>
                    <a:pt x="126" y="845"/>
                  </a:cubicBezTo>
                  <a:cubicBezTo>
                    <a:pt x="0" y="1295"/>
                    <a:pt x="158" y="1775"/>
                    <a:pt x="525" y="2064"/>
                  </a:cubicBezTo>
                  <a:cubicBezTo>
                    <a:pt x="736" y="2228"/>
                    <a:pt x="986" y="2308"/>
                    <a:pt x="1235" y="2308"/>
                  </a:cubicBezTo>
                  <a:cubicBezTo>
                    <a:pt x="1578" y="2308"/>
                    <a:pt x="1918" y="2156"/>
                    <a:pt x="2145" y="1865"/>
                  </a:cubicBezTo>
                  <a:cubicBezTo>
                    <a:pt x="2433" y="1498"/>
                    <a:pt x="2471" y="994"/>
                    <a:pt x="2241" y="587"/>
                  </a:cubicBezTo>
                  <a:cubicBezTo>
                    <a:pt x="2035" y="221"/>
                    <a:pt x="1649" y="1"/>
                    <a:pt x="123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6"/>
            <p:cNvSpPr/>
            <p:nvPr/>
          </p:nvSpPr>
          <p:spPr>
            <a:xfrm>
              <a:off x="-5136275" y="-1598462"/>
              <a:ext cx="61800" cy="57700"/>
            </a:xfrm>
            <a:custGeom>
              <a:rect b="b" l="l" r="r" t="t"/>
              <a:pathLst>
                <a:path extrusionOk="0" h="2308" w="2472">
                  <a:moveTo>
                    <a:pt x="1237" y="0"/>
                  </a:moveTo>
                  <a:cubicBezTo>
                    <a:pt x="1191" y="0"/>
                    <a:pt x="1144" y="3"/>
                    <a:pt x="1097" y="9"/>
                  </a:cubicBezTo>
                  <a:cubicBezTo>
                    <a:pt x="634" y="66"/>
                    <a:pt x="250" y="396"/>
                    <a:pt x="125" y="844"/>
                  </a:cubicBezTo>
                  <a:cubicBezTo>
                    <a:pt x="1" y="1295"/>
                    <a:pt x="159" y="1775"/>
                    <a:pt x="525" y="2062"/>
                  </a:cubicBezTo>
                  <a:cubicBezTo>
                    <a:pt x="737" y="2227"/>
                    <a:pt x="987" y="2308"/>
                    <a:pt x="1236" y="2308"/>
                  </a:cubicBezTo>
                  <a:cubicBezTo>
                    <a:pt x="1579" y="2308"/>
                    <a:pt x="1918" y="2156"/>
                    <a:pt x="2145" y="1865"/>
                  </a:cubicBezTo>
                  <a:cubicBezTo>
                    <a:pt x="2433" y="1497"/>
                    <a:pt x="2471" y="992"/>
                    <a:pt x="2241" y="586"/>
                  </a:cubicBezTo>
                  <a:cubicBezTo>
                    <a:pt x="2036" y="222"/>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6"/>
            <p:cNvSpPr/>
            <p:nvPr/>
          </p:nvSpPr>
          <p:spPr>
            <a:xfrm>
              <a:off x="-4564925" y="-1394337"/>
              <a:ext cx="65125" cy="57725"/>
            </a:xfrm>
            <a:custGeom>
              <a:rect b="b" l="l" r="r" t="t"/>
              <a:pathLst>
                <a:path extrusionOk="0" h="2309" w="2605">
                  <a:moveTo>
                    <a:pt x="1303" y="0"/>
                  </a:moveTo>
                  <a:cubicBezTo>
                    <a:pt x="960" y="0"/>
                    <a:pt x="621" y="152"/>
                    <a:pt x="394" y="443"/>
                  </a:cubicBezTo>
                  <a:cubicBezTo>
                    <a:pt x="1" y="945"/>
                    <a:pt x="89" y="1671"/>
                    <a:pt x="591" y="2064"/>
                  </a:cubicBezTo>
                  <a:cubicBezTo>
                    <a:pt x="802" y="2229"/>
                    <a:pt x="1053" y="2308"/>
                    <a:pt x="1301" y="2308"/>
                  </a:cubicBezTo>
                  <a:cubicBezTo>
                    <a:pt x="1644" y="2308"/>
                    <a:pt x="1983" y="2157"/>
                    <a:pt x="2211" y="1867"/>
                  </a:cubicBezTo>
                  <a:cubicBezTo>
                    <a:pt x="2604" y="1365"/>
                    <a:pt x="2516" y="639"/>
                    <a:pt x="2014" y="246"/>
                  </a:cubicBezTo>
                  <a:cubicBezTo>
                    <a:pt x="1803"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6"/>
            <p:cNvSpPr/>
            <p:nvPr/>
          </p:nvSpPr>
          <p:spPr>
            <a:xfrm>
              <a:off x="-4411725" y="-1275687"/>
              <a:ext cx="36200" cy="44850"/>
            </a:xfrm>
            <a:custGeom>
              <a:rect b="b" l="l" r="r" t="t"/>
              <a:pathLst>
                <a:path extrusionOk="0" h="1794" w="1448">
                  <a:moveTo>
                    <a:pt x="1229" y="0"/>
                  </a:moveTo>
                  <a:cubicBezTo>
                    <a:pt x="880" y="0"/>
                    <a:pt x="545" y="159"/>
                    <a:pt x="325" y="440"/>
                  </a:cubicBezTo>
                  <a:cubicBezTo>
                    <a:pt x="18" y="834"/>
                    <a:pt x="0" y="1380"/>
                    <a:pt x="282" y="1794"/>
                  </a:cubicBezTo>
                  <a:cubicBezTo>
                    <a:pt x="703" y="1226"/>
                    <a:pt x="1093" y="633"/>
                    <a:pt x="1448" y="21"/>
                  </a:cubicBezTo>
                  <a:cubicBezTo>
                    <a:pt x="1375" y="7"/>
                    <a:pt x="1301" y="0"/>
                    <a:pt x="122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6"/>
            <p:cNvSpPr/>
            <p:nvPr/>
          </p:nvSpPr>
          <p:spPr>
            <a:xfrm>
              <a:off x="-4546850" y="-1259287"/>
              <a:ext cx="61800" cy="57700"/>
            </a:xfrm>
            <a:custGeom>
              <a:rect b="b" l="l" r="r" t="t"/>
              <a:pathLst>
                <a:path extrusionOk="0" h="2308" w="2472">
                  <a:moveTo>
                    <a:pt x="1239" y="0"/>
                  </a:moveTo>
                  <a:cubicBezTo>
                    <a:pt x="1193" y="0"/>
                    <a:pt x="1146" y="3"/>
                    <a:pt x="1098" y="9"/>
                  </a:cubicBezTo>
                  <a:cubicBezTo>
                    <a:pt x="634" y="64"/>
                    <a:pt x="251" y="394"/>
                    <a:pt x="126" y="844"/>
                  </a:cubicBezTo>
                  <a:cubicBezTo>
                    <a:pt x="1" y="1293"/>
                    <a:pt x="159" y="1775"/>
                    <a:pt x="527" y="2062"/>
                  </a:cubicBezTo>
                  <a:cubicBezTo>
                    <a:pt x="738" y="2228"/>
                    <a:pt x="989" y="2308"/>
                    <a:pt x="1237" y="2308"/>
                  </a:cubicBezTo>
                  <a:cubicBezTo>
                    <a:pt x="1580" y="2308"/>
                    <a:pt x="1919" y="2156"/>
                    <a:pt x="2147" y="1865"/>
                  </a:cubicBezTo>
                  <a:cubicBezTo>
                    <a:pt x="2434" y="1497"/>
                    <a:pt x="2472" y="992"/>
                    <a:pt x="2243" y="587"/>
                  </a:cubicBezTo>
                  <a:cubicBezTo>
                    <a:pt x="2036" y="221"/>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6"/>
            <p:cNvSpPr/>
            <p:nvPr/>
          </p:nvSpPr>
          <p:spPr>
            <a:xfrm>
              <a:off x="-4428300" y="-1410762"/>
              <a:ext cx="61800" cy="57700"/>
            </a:xfrm>
            <a:custGeom>
              <a:rect b="b" l="l" r="r" t="t"/>
              <a:pathLst>
                <a:path extrusionOk="0" h="2308" w="2472">
                  <a:moveTo>
                    <a:pt x="1239" y="0"/>
                  </a:moveTo>
                  <a:cubicBezTo>
                    <a:pt x="1192" y="0"/>
                    <a:pt x="1145" y="3"/>
                    <a:pt x="1098" y="9"/>
                  </a:cubicBezTo>
                  <a:cubicBezTo>
                    <a:pt x="634" y="64"/>
                    <a:pt x="251" y="394"/>
                    <a:pt x="126" y="844"/>
                  </a:cubicBezTo>
                  <a:cubicBezTo>
                    <a:pt x="1" y="1293"/>
                    <a:pt x="159" y="1774"/>
                    <a:pt x="527" y="2062"/>
                  </a:cubicBezTo>
                  <a:cubicBezTo>
                    <a:pt x="738" y="2227"/>
                    <a:pt x="988" y="2308"/>
                    <a:pt x="1237" y="2308"/>
                  </a:cubicBezTo>
                  <a:cubicBezTo>
                    <a:pt x="1579" y="2308"/>
                    <a:pt x="1918" y="2156"/>
                    <a:pt x="2146" y="1865"/>
                  </a:cubicBezTo>
                  <a:cubicBezTo>
                    <a:pt x="2433" y="1497"/>
                    <a:pt x="2471" y="992"/>
                    <a:pt x="2242" y="587"/>
                  </a:cubicBezTo>
                  <a:cubicBezTo>
                    <a:pt x="2036" y="221"/>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6"/>
            <p:cNvSpPr/>
            <p:nvPr/>
          </p:nvSpPr>
          <p:spPr>
            <a:xfrm>
              <a:off x="-4446375" y="-1545837"/>
              <a:ext cx="65100" cy="57750"/>
            </a:xfrm>
            <a:custGeom>
              <a:rect b="b" l="l" r="r" t="t"/>
              <a:pathLst>
                <a:path extrusionOk="0" h="2310" w="2604">
                  <a:moveTo>
                    <a:pt x="1302" y="1"/>
                  </a:moveTo>
                  <a:cubicBezTo>
                    <a:pt x="960" y="1"/>
                    <a:pt x="621" y="153"/>
                    <a:pt x="394" y="444"/>
                  </a:cubicBezTo>
                  <a:cubicBezTo>
                    <a:pt x="0" y="946"/>
                    <a:pt x="89" y="1672"/>
                    <a:pt x="591" y="2065"/>
                  </a:cubicBezTo>
                  <a:cubicBezTo>
                    <a:pt x="802" y="2230"/>
                    <a:pt x="1052" y="2309"/>
                    <a:pt x="1300" y="2309"/>
                  </a:cubicBezTo>
                  <a:cubicBezTo>
                    <a:pt x="1643" y="2309"/>
                    <a:pt x="1982" y="2157"/>
                    <a:pt x="2210" y="1866"/>
                  </a:cubicBezTo>
                  <a:cubicBezTo>
                    <a:pt x="2604" y="1364"/>
                    <a:pt x="2515" y="640"/>
                    <a:pt x="2013" y="247"/>
                  </a:cubicBezTo>
                  <a:cubicBezTo>
                    <a:pt x="1802" y="81"/>
                    <a:pt x="1551" y="1"/>
                    <a:pt x="1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6"/>
            <p:cNvSpPr/>
            <p:nvPr/>
          </p:nvSpPr>
          <p:spPr>
            <a:xfrm>
              <a:off x="-4867875" y="-1631437"/>
              <a:ext cx="65125" cy="57750"/>
            </a:xfrm>
            <a:custGeom>
              <a:rect b="b" l="l" r="r" t="t"/>
              <a:pathLst>
                <a:path extrusionOk="0" h="2310" w="2605">
                  <a:moveTo>
                    <a:pt x="1303" y="1"/>
                  </a:moveTo>
                  <a:cubicBezTo>
                    <a:pt x="960" y="1"/>
                    <a:pt x="621" y="153"/>
                    <a:pt x="394" y="444"/>
                  </a:cubicBezTo>
                  <a:cubicBezTo>
                    <a:pt x="1" y="946"/>
                    <a:pt x="89" y="1672"/>
                    <a:pt x="591" y="2065"/>
                  </a:cubicBezTo>
                  <a:cubicBezTo>
                    <a:pt x="802" y="2229"/>
                    <a:pt x="1052" y="2309"/>
                    <a:pt x="1301" y="2309"/>
                  </a:cubicBezTo>
                  <a:cubicBezTo>
                    <a:pt x="1644" y="2309"/>
                    <a:pt x="1983" y="2157"/>
                    <a:pt x="2211" y="1866"/>
                  </a:cubicBezTo>
                  <a:cubicBezTo>
                    <a:pt x="2604" y="1364"/>
                    <a:pt x="2516" y="640"/>
                    <a:pt x="2014" y="247"/>
                  </a:cubicBezTo>
                  <a:cubicBezTo>
                    <a:pt x="1802" y="81"/>
                    <a:pt x="1552" y="1"/>
                    <a:pt x="130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6"/>
            <p:cNvSpPr/>
            <p:nvPr/>
          </p:nvSpPr>
          <p:spPr>
            <a:xfrm>
              <a:off x="-4714775" y="-1512862"/>
              <a:ext cx="61775" cy="57700"/>
            </a:xfrm>
            <a:custGeom>
              <a:rect b="b" l="l" r="r" t="t"/>
              <a:pathLst>
                <a:path extrusionOk="0" h="2308" w="2471">
                  <a:moveTo>
                    <a:pt x="1235" y="0"/>
                  </a:moveTo>
                  <a:cubicBezTo>
                    <a:pt x="1189" y="0"/>
                    <a:pt x="1143" y="3"/>
                    <a:pt x="1096" y="9"/>
                  </a:cubicBezTo>
                  <a:cubicBezTo>
                    <a:pt x="634" y="66"/>
                    <a:pt x="251" y="396"/>
                    <a:pt x="125" y="846"/>
                  </a:cubicBezTo>
                  <a:cubicBezTo>
                    <a:pt x="0" y="1295"/>
                    <a:pt x="158" y="1775"/>
                    <a:pt x="526" y="2063"/>
                  </a:cubicBezTo>
                  <a:cubicBezTo>
                    <a:pt x="737" y="2228"/>
                    <a:pt x="987" y="2308"/>
                    <a:pt x="1235" y="2308"/>
                  </a:cubicBezTo>
                  <a:cubicBezTo>
                    <a:pt x="1578" y="2308"/>
                    <a:pt x="1918" y="2156"/>
                    <a:pt x="2146" y="1865"/>
                  </a:cubicBezTo>
                  <a:cubicBezTo>
                    <a:pt x="2433" y="1498"/>
                    <a:pt x="2471" y="994"/>
                    <a:pt x="2241" y="586"/>
                  </a:cubicBezTo>
                  <a:cubicBezTo>
                    <a:pt x="2035" y="221"/>
                    <a:pt x="1649"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6"/>
            <p:cNvSpPr/>
            <p:nvPr/>
          </p:nvSpPr>
          <p:spPr>
            <a:xfrm>
              <a:off x="-4849800" y="-1496387"/>
              <a:ext cx="61800" cy="57700"/>
            </a:xfrm>
            <a:custGeom>
              <a:rect b="b" l="l" r="r" t="t"/>
              <a:pathLst>
                <a:path extrusionOk="0" h="2308" w="2472">
                  <a:moveTo>
                    <a:pt x="1236" y="0"/>
                  </a:moveTo>
                  <a:cubicBezTo>
                    <a:pt x="1190" y="0"/>
                    <a:pt x="1144" y="3"/>
                    <a:pt x="1097" y="8"/>
                  </a:cubicBezTo>
                  <a:cubicBezTo>
                    <a:pt x="634" y="65"/>
                    <a:pt x="251" y="395"/>
                    <a:pt x="126" y="845"/>
                  </a:cubicBezTo>
                  <a:cubicBezTo>
                    <a:pt x="1" y="1294"/>
                    <a:pt x="159" y="1775"/>
                    <a:pt x="526" y="2063"/>
                  </a:cubicBezTo>
                  <a:cubicBezTo>
                    <a:pt x="737" y="2228"/>
                    <a:pt x="987" y="2308"/>
                    <a:pt x="1236" y="2308"/>
                  </a:cubicBezTo>
                  <a:cubicBezTo>
                    <a:pt x="1579" y="2308"/>
                    <a:pt x="1919" y="2156"/>
                    <a:pt x="2147" y="1865"/>
                  </a:cubicBezTo>
                  <a:cubicBezTo>
                    <a:pt x="2434" y="1498"/>
                    <a:pt x="2472" y="993"/>
                    <a:pt x="2241" y="586"/>
                  </a:cubicBezTo>
                  <a:cubicBezTo>
                    <a:pt x="2035" y="221"/>
                    <a:pt x="1649" y="0"/>
                    <a:pt x="123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6"/>
            <p:cNvSpPr/>
            <p:nvPr/>
          </p:nvSpPr>
          <p:spPr>
            <a:xfrm>
              <a:off x="-4731250" y="-1647862"/>
              <a:ext cx="61800" cy="57700"/>
            </a:xfrm>
            <a:custGeom>
              <a:rect b="b" l="l" r="r" t="t"/>
              <a:pathLst>
                <a:path extrusionOk="0" h="2308" w="2472">
                  <a:moveTo>
                    <a:pt x="1235" y="0"/>
                  </a:moveTo>
                  <a:cubicBezTo>
                    <a:pt x="1189" y="0"/>
                    <a:pt x="1143" y="3"/>
                    <a:pt x="1097" y="8"/>
                  </a:cubicBezTo>
                  <a:cubicBezTo>
                    <a:pt x="634" y="65"/>
                    <a:pt x="251" y="395"/>
                    <a:pt x="126" y="844"/>
                  </a:cubicBezTo>
                  <a:cubicBezTo>
                    <a:pt x="0" y="1294"/>
                    <a:pt x="158" y="1775"/>
                    <a:pt x="526" y="2063"/>
                  </a:cubicBezTo>
                  <a:cubicBezTo>
                    <a:pt x="737" y="2228"/>
                    <a:pt x="987" y="2308"/>
                    <a:pt x="1235" y="2308"/>
                  </a:cubicBezTo>
                  <a:cubicBezTo>
                    <a:pt x="1578" y="2308"/>
                    <a:pt x="1918" y="2156"/>
                    <a:pt x="2146" y="1865"/>
                  </a:cubicBezTo>
                  <a:cubicBezTo>
                    <a:pt x="2433" y="1497"/>
                    <a:pt x="2471" y="992"/>
                    <a:pt x="2241" y="586"/>
                  </a:cubicBezTo>
                  <a:cubicBezTo>
                    <a:pt x="2035" y="221"/>
                    <a:pt x="1649"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6"/>
            <p:cNvSpPr/>
            <p:nvPr/>
          </p:nvSpPr>
          <p:spPr>
            <a:xfrm>
              <a:off x="-4698325" y="-1377862"/>
              <a:ext cx="61800" cy="57725"/>
            </a:xfrm>
            <a:custGeom>
              <a:rect b="b" l="l" r="r" t="t"/>
              <a:pathLst>
                <a:path extrusionOk="0" h="2309" w="2472">
                  <a:moveTo>
                    <a:pt x="1236" y="1"/>
                  </a:moveTo>
                  <a:cubicBezTo>
                    <a:pt x="1190" y="1"/>
                    <a:pt x="1144" y="3"/>
                    <a:pt x="1097" y="9"/>
                  </a:cubicBezTo>
                  <a:cubicBezTo>
                    <a:pt x="634" y="66"/>
                    <a:pt x="251" y="396"/>
                    <a:pt x="126" y="846"/>
                  </a:cubicBezTo>
                  <a:cubicBezTo>
                    <a:pt x="1" y="1295"/>
                    <a:pt x="159" y="1775"/>
                    <a:pt x="527" y="2064"/>
                  </a:cubicBezTo>
                  <a:cubicBezTo>
                    <a:pt x="737" y="2228"/>
                    <a:pt x="987" y="2308"/>
                    <a:pt x="1236" y="2308"/>
                  </a:cubicBezTo>
                  <a:cubicBezTo>
                    <a:pt x="1579" y="2308"/>
                    <a:pt x="1919" y="2156"/>
                    <a:pt x="2147" y="1865"/>
                  </a:cubicBezTo>
                  <a:cubicBezTo>
                    <a:pt x="2434" y="1498"/>
                    <a:pt x="2472" y="994"/>
                    <a:pt x="2241" y="587"/>
                  </a:cubicBezTo>
                  <a:cubicBezTo>
                    <a:pt x="2036" y="222"/>
                    <a:pt x="1649"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6"/>
            <p:cNvSpPr/>
            <p:nvPr/>
          </p:nvSpPr>
          <p:spPr>
            <a:xfrm>
              <a:off x="-4579775" y="-1529337"/>
              <a:ext cx="61800" cy="57725"/>
            </a:xfrm>
            <a:custGeom>
              <a:rect b="b" l="l" r="r" t="t"/>
              <a:pathLst>
                <a:path extrusionOk="0" h="2309" w="2472">
                  <a:moveTo>
                    <a:pt x="1236" y="1"/>
                  </a:moveTo>
                  <a:cubicBezTo>
                    <a:pt x="1190" y="1"/>
                    <a:pt x="1144" y="3"/>
                    <a:pt x="1098" y="9"/>
                  </a:cubicBezTo>
                  <a:cubicBezTo>
                    <a:pt x="634" y="66"/>
                    <a:pt x="251" y="396"/>
                    <a:pt x="126" y="845"/>
                  </a:cubicBezTo>
                  <a:cubicBezTo>
                    <a:pt x="0" y="1295"/>
                    <a:pt x="159" y="1775"/>
                    <a:pt x="526" y="2064"/>
                  </a:cubicBezTo>
                  <a:cubicBezTo>
                    <a:pt x="738" y="2228"/>
                    <a:pt x="988" y="2309"/>
                    <a:pt x="1237" y="2309"/>
                  </a:cubicBezTo>
                  <a:cubicBezTo>
                    <a:pt x="1579" y="2309"/>
                    <a:pt x="1918" y="2157"/>
                    <a:pt x="2146" y="1865"/>
                  </a:cubicBezTo>
                  <a:cubicBezTo>
                    <a:pt x="2433" y="1498"/>
                    <a:pt x="2471" y="994"/>
                    <a:pt x="2242" y="587"/>
                  </a:cubicBezTo>
                  <a:cubicBezTo>
                    <a:pt x="2035" y="221"/>
                    <a:pt x="1649"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6"/>
            <p:cNvSpPr/>
            <p:nvPr/>
          </p:nvSpPr>
          <p:spPr>
            <a:xfrm>
              <a:off x="-4749325" y="-1782912"/>
              <a:ext cx="65100" cy="57750"/>
            </a:xfrm>
            <a:custGeom>
              <a:rect b="b" l="l" r="r" t="t"/>
              <a:pathLst>
                <a:path extrusionOk="0" h="2310" w="2604">
                  <a:moveTo>
                    <a:pt x="1302" y="1"/>
                  </a:moveTo>
                  <a:cubicBezTo>
                    <a:pt x="959" y="1"/>
                    <a:pt x="620" y="153"/>
                    <a:pt x="392" y="444"/>
                  </a:cubicBezTo>
                  <a:cubicBezTo>
                    <a:pt x="0" y="946"/>
                    <a:pt x="89" y="1672"/>
                    <a:pt x="591" y="2063"/>
                  </a:cubicBezTo>
                  <a:cubicBezTo>
                    <a:pt x="802" y="2229"/>
                    <a:pt x="1052" y="2309"/>
                    <a:pt x="1301" y="2309"/>
                  </a:cubicBezTo>
                  <a:cubicBezTo>
                    <a:pt x="1644" y="2309"/>
                    <a:pt x="1983" y="2157"/>
                    <a:pt x="2210" y="1866"/>
                  </a:cubicBezTo>
                  <a:cubicBezTo>
                    <a:pt x="2604" y="1364"/>
                    <a:pt x="2515" y="639"/>
                    <a:pt x="2013" y="247"/>
                  </a:cubicBezTo>
                  <a:cubicBezTo>
                    <a:pt x="1802" y="81"/>
                    <a:pt x="1551" y="1"/>
                    <a:pt x="1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6"/>
            <p:cNvSpPr/>
            <p:nvPr/>
          </p:nvSpPr>
          <p:spPr>
            <a:xfrm>
              <a:off x="-4596250" y="-1664337"/>
              <a:ext cx="61800" cy="57700"/>
            </a:xfrm>
            <a:custGeom>
              <a:rect b="b" l="l" r="r" t="t"/>
              <a:pathLst>
                <a:path extrusionOk="0" h="2308" w="2472">
                  <a:moveTo>
                    <a:pt x="1237" y="0"/>
                  </a:moveTo>
                  <a:cubicBezTo>
                    <a:pt x="1191" y="0"/>
                    <a:pt x="1145" y="3"/>
                    <a:pt x="1098" y="9"/>
                  </a:cubicBezTo>
                  <a:cubicBezTo>
                    <a:pt x="634" y="66"/>
                    <a:pt x="251" y="396"/>
                    <a:pt x="126" y="844"/>
                  </a:cubicBezTo>
                  <a:cubicBezTo>
                    <a:pt x="1" y="1295"/>
                    <a:pt x="159" y="1775"/>
                    <a:pt x="527" y="2063"/>
                  </a:cubicBezTo>
                  <a:cubicBezTo>
                    <a:pt x="738" y="2228"/>
                    <a:pt x="988" y="2308"/>
                    <a:pt x="1236" y="2308"/>
                  </a:cubicBezTo>
                  <a:cubicBezTo>
                    <a:pt x="1579" y="2308"/>
                    <a:pt x="1918" y="2156"/>
                    <a:pt x="2146" y="1865"/>
                  </a:cubicBezTo>
                  <a:cubicBezTo>
                    <a:pt x="2433" y="1497"/>
                    <a:pt x="2471" y="992"/>
                    <a:pt x="2243" y="586"/>
                  </a:cubicBezTo>
                  <a:cubicBezTo>
                    <a:pt x="2035" y="221"/>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6"/>
            <p:cNvSpPr/>
            <p:nvPr/>
          </p:nvSpPr>
          <p:spPr>
            <a:xfrm>
              <a:off x="-5127825" y="-1831437"/>
              <a:ext cx="17150" cy="18575"/>
            </a:xfrm>
            <a:custGeom>
              <a:rect b="b" l="l" r="r" t="t"/>
              <a:pathLst>
                <a:path extrusionOk="0" h="743" w="686">
                  <a:moveTo>
                    <a:pt x="686" y="0"/>
                  </a:moveTo>
                  <a:cubicBezTo>
                    <a:pt x="452" y="240"/>
                    <a:pt x="224" y="487"/>
                    <a:pt x="0" y="742"/>
                  </a:cubicBezTo>
                  <a:cubicBezTo>
                    <a:pt x="333" y="617"/>
                    <a:pt x="587" y="343"/>
                    <a:pt x="68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6"/>
            <p:cNvSpPr/>
            <p:nvPr/>
          </p:nvSpPr>
          <p:spPr>
            <a:xfrm>
              <a:off x="-5017725" y="-1749962"/>
              <a:ext cx="61775" cy="57725"/>
            </a:xfrm>
            <a:custGeom>
              <a:rect b="b" l="l" r="r" t="t"/>
              <a:pathLst>
                <a:path extrusionOk="0" h="2309" w="2471">
                  <a:moveTo>
                    <a:pt x="1237" y="1"/>
                  </a:moveTo>
                  <a:cubicBezTo>
                    <a:pt x="1190" y="1"/>
                    <a:pt x="1143" y="4"/>
                    <a:pt x="1096" y="10"/>
                  </a:cubicBezTo>
                  <a:cubicBezTo>
                    <a:pt x="634" y="67"/>
                    <a:pt x="249" y="397"/>
                    <a:pt x="125" y="845"/>
                  </a:cubicBezTo>
                  <a:cubicBezTo>
                    <a:pt x="0" y="1296"/>
                    <a:pt x="158" y="1776"/>
                    <a:pt x="525" y="2064"/>
                  </a:cubicBezTo>
                  <a:cubicBezTo>
                    <a:pt x="736" y="2229"/>
                    <a:pt x="986" y="2309"/>
                    <a:pt x="1235" y="2309"/>
                  </a:cubicBezTo>
                  <a:cubicBezTo>
                    <a:pt x="1578" y="2309"/>
                    <a:pt x="1918" y="2157"/>
                    <a:pt x="2146" y="1866"/>
                  </a:cubicBezTo>
                  <a:cubicBezTo>
                    <a:pt x="2433" y="1498"/>
                    <a:pt x="2471" y="993"/>
                    <a:pt x="2241" y="587"/>
                  </a:cubicBezTo>
                  <a:cubicBezTo>
                    <a:pt x="2035" y="223"/>
                    <a:pt x="1649" y="1"/>
                    <a:pt x="123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6"/>
            <p:cNvSpPr/>
            <p:nvPr/>
          </p:nvSpPr>
          <p:spPr>
            <a:xfrm>
              <a:off x="-5152750" y="-1733487"/>
              <a:ext cx="61800" cy="57725"/>
            </a:xfrm>
            <a:custGeom>
              <a:rect b="b" l="l" r="r" t="t"/>
              <a:pathLst>
                <a:path extrusionOk="0" h="2309" w="2472">
                  <a:moveTo>
                    <a:pt x="1238" y="1"/>
                  </a:moveTo>
                  <a:cubicBezTo>
                    <a:pt x="1191" y="1"/>
                    <a:pt x="1144" y="4"/>
                    <a:pt x="1097" y="9"/>
                  </a:cubicBezTo>
                  <a:cubicBezTo>
                    <a:pt x="634" y="66"/>
                    <a:pt x="250" y="396"/>
                    <a:pt x="125" y="845"/>
                  </a:cubicBezTo>
                  <a:cubicBezTo>
                    <a:pt x="1" y="1295"/>
                    <a:pt x="159" y="1776"/>
                    <a:pt x="526" y="2063"/>
                  </a:cubicBezTo>
                  <a:cubicBezTo>
                    <a:pt x="737" y="2228"/>
                    <a:pt x="988" y="2308"/>
                    <a:pt x="1236" y="2308"/>
                  </a:cubicBezTo>
                  <a:cubicBezTo>
                    <a:pt x="1579" y="2308"/>
                    <a:pt x="1918" y="2156"/>
                    <a:pt x="2145" y="1866"/>
                  </a:cubicBezTo>
                  <a:cubicBezTo>
                    <a:pt x="2434" y="1498"/>
                    <a:pt x="2472" y="993"/>
                    <a:pt x="2241" y="587"/>
                  </a:cubicBezTo>
                  <a:cubicBezTo>
                    <a:pt x="2036" y="223"/>
                    <a:pt x="1649"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6"/>
            <p:cNvSpPr/>
            <p:nvPr/>
          </p:nvSpPr>
          <p:spPr>
            <a:xfrm>
              <a:off x="-5034200" y="-1884962"/>
              <a:ext cx="61800" cy="57725"/>
            </a:xfrm>
            <a:custGeom>
              <a:rect b="b" l="l" r="r" t="t"/>
              <a:pathLst>
                <a:path extrusionOk="0" h="2309" w="2472">
                  <a:moveTo>
                    <a:pt x="1238" y="1"/>
                  </a:moveTo>
                  <a:cubicBezTo>
                    <a:pt x="1191" y="1"/>
                    <a:pt x="1144" y="4"/>
                    <a:pt x="1097" y="9"/>
                  </a:cubicBezTo>
                  <a:cubicBezTo>
                    <a:pt x="634" y="66"/>
                    <a:pt x="251" y="395"/>
                    <a:pt x="126" y="845"/>
                  </a:cubicBezTo>
                  <a:cubicBezTo>
                    <a:pt x="0" y="1295"/>
                    <a:pt x="158" y="1776"/>
                    <a:pt x="525" y="2063"/>
                  </a:cubicBezTo>
                  <a:cubicBezTo>
                    <a:pt x="736" y="2228"/>
                    <a:pt x="987" y="2308"/>
                    <a:pt x="1236" y="2308"/>
                  </a:cubicBezTo>
                  <a:cubicBezTo>
                    <a:pt x="1579" y="2308"/>
                    <a:pt x="1918" y="2156"/>
                    <a:pt x="2146" y="1865"/>
                  </a:cubicBezTo>
                  <a:cubicBezTo>
                    <a:pt x="2433" y="1498"/>
                    <a:pt x="2471" y="993"/>
                    <a:pt x="2241" y="587"/>
                  </a:cubicBezTo>
                  <a:cubicBezTo>
                    <a:pt x="2035" y="222"/>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6"/>
            <p:cNvSpPr/>
            <p:nvPr/>
          </p:nvSpPr>
          <p:spPr>
            <a:xfrm>
              <a:off x="-5001275" y="-1614937"/>
              <a:ext cx="61800" cy="57725"/>
            </a:xfrm>
            <a:custGeom>
              <a:rect b="b" l="l" r="r" t="t"/>
              <a:pathLst>
                <a:path extrusionOk="0" h="2309" w="2472">
                  <a:moveTo>
                    <a:pt x="1236" y="1"/>
                  </a:moveTo>
                  <a:cubicBezTo>
                    <a:pt x="1190" y="1"/>
                    <a:pt x="1143" y="3"/>
                    <a:pt x="1097" y="9"/>
                  </a:cubicBezTo>
                  <a:cubicBezTo>
                    <a:pt x="634" y="66"/>
                    <a:pt x="251" y="396"/>
                    <a:pt x="126" y="845"/>
                  </a:cubicBezTo>
                  <a:cubicBezTo>
                    <a:pt x="1" y="1295"/>
                    <a:pt x="159" y="1775"/>
                    <a:pt x="526" y="2064"/>
                  </a:cubicBezTo>
                  <a:cubicBezTo>
                    <a:pt x="737" y="2228"/>
                    <a:pt x="987" y="2308"/>
                    <a:pt x="1236" y="2308"/>
                  </a:cubicBezTo>
                  <a:cubicBezTo>
                    <a:pt x="1579" y="2308"/>
                    <a:pt x="1919" y="2156"/>
                    <a:pt x="2147" y="1865"/>
                  </a:cubicBezTo>
                  <a:cubicBezTo>
                    <a:pt x="2434" y="1497"/>
                    <a:pt x="2472" y="993"/>
                    <a:pt x="2241" y="587"/>
                  </a:cubicBezTo>
                  <a:cubicBezTo>
                    <a:pt x="2035" y="221"/>
                    <a:pt x="1648"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6"/>
            <p:cNvSpPr/>
            <p:nvPr/>
          </p:nvSpPr>
          <p:spPr>
            <a:xfrm>
              <a:off x="-4882725" y="-1766412"/>
              <a:ext cx="61800" cy="57700"/>
            </a:xfrm>
            <a:custGeom>
              <a:rect b="b" l="l" r="r" t="t"/>
              <a:pathLst>
                <a:path extrusionOk="0" h="2308" w="2472">
                  <a:moveTo>
                    <a:pt x="1237" y="0"/>
                  </a:moveTo>
                  <a:cubicBezTo>
                    <a:pt x="1191" y="0"/>
                    <a:pt x="1144" y="3"/>
                    <a:pt x="1097" y="9"/>
                  </a:cubicBezTo>
                  <a:cubicBezTo>
                    <a:pt x="634" y="66"/>
                    <a:pt x="251" y="396"/>
                    <a:pt x="126" y="845"/>
                  </a:cubicBezTo>
                  <a:cubicBezTo>
                    <a:pt x="0" y="1295"/>
                    <a:pt x="158" y="1775"/>
                    <a:pt x="526" y="2062"/>
                  </a:cubicBezTo>
                  <a:cubicBezTo>
                    <a:pt x="737" y="2228"/>
                    <a:pt x="988" y="2308"/>
                    <a:pt x="1236" y="2308"/>
                  </a:cubicBezTo>
                  <a:cubicBezTo>
                    <a:pt x="1579" y="2308"/>
                    <a:pt x="1918" y="2156"/>
                    <a:pt x="2146" y="1865"/>
                  </a:cubicBezTo>
                  <a:cubicBezTo>
                    <a:pt x="2433" y="1497"/>
                    <a:pt x="2471" y="993"/>
                    <a:pt x="2241" y="587"/>
                  </a:cubicBezTo>
                  <a:cubicBezTo>
                    <a:pt x="2035" y="222"/>
                    <a:pt x="1650"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6"/>
            <p:cNvSpPr/>
            <p:nvPr/>
          </p:nvSpPr>
          <p:spPr>
            <a:xfrm>
              <a:off x="-4899200" y="-1901437"/>
              <a:ext cx="61800" cy="57725"/>
            </a:xfrm>
            <a:custGeom>
              <a:rect b="b" l="l" r="r" t="t"/>
              <a:pathLst>
                <a:path extrusionOk="0" h="2309" w="2472">
                  <a:moveTo>
                    <a:pt x="1238" y="1"/>
                  </a:moveTo>
                  <a:cubicBezTo>
                    <a:pt x="1191" y="1"/>
                    <a:pt x="1144" y="4"/>
                    <a:pt x="1097" y="10"/>
                  </a:cubicBezTo>
                  <a:cubicBezTo>
                    <a:pt x="634" y="66"/>
                    <a:pt x="251" y="396"/>
                    <a:pt x="126" y="845"/>
                  </a:cubicBezTo>
                  <a:cubicBezTo>
                    <a:pt x="1" y="1295"/>
                    <a:pt x="159" y="1776"/>
                    <a:pt x="527" y="2063"/>
                  </a:cubicBezTo>
                  <a:cubicBezTo>
                    <a:pt x="737" y="2228"/>
                    <a:pt x="988" y="2309"/>
                    <a:pt x="1237" y="2309"/>
                  </a:cubicBezTo>
                  <a:cubicBezTo>
                    <a:pt x="1579" y="2309"/>
                    <a:pt x="1919" y="2157"/>
                    <a:pt x="2146" y="1866"/>
                  </a:cubicBezTo>
                  <a:cubicBezTo>
                    <a:pt x="2433" y="1498"/>
                    <a:pt x="2471" y="993"/>
                    <a:pt x="2241" y="587"/>
                  </a:cubicBezTo>
                  <a:cubicBezTo>
                    <a:pt x="2036" y="223"/>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6"/>
            <p:cNvSpPr/>
            <p:nvPr/>
          </p:nvSpPr>
          <p:spPr>
            <a:xfrm>
              <a:off x="-4629950" y="-1934287"/>
              <a:ext cx="63850" cy="57650"/>
            </a:xfrm>
            <a:custGeom>
              <a:rect b="b" l="l" r="r" t="t"/>
              <a:pathLst>
                <a:path extrusionOk="0" h="2306" w="2554">
                  <a:moveTo>
                    <a:pt x="1264" y="1"/>
                  </a:moveTo>
                  <a:cubicBezTo>
                    <a:pt x="807" y="1"/>
                    <a:pt x="387" y="272"/>
                    <a:pt x="204" y="701"/>
                  </a:cubicBezTo>
                  <a:cubicBezTo>
                    <a:pt x="1" y="1182"/>
                    <a:pt x="145" y="1740"/>
                    <a:pt x="557" y="2059"/>
                  </a:cubicBezTo>
                  <a:cubicBezTo>
                    <a:pt x="768" y="2225"/>
                    <a:pt x="1019" y="2305"/>
                    <a:pt x="1268" y="2305"/>
                  </a:cubicBezTo>
                  <a:cubicBezTo>
                    <a:pt x="1610" y="2305"/>
                    <a:pt x="1949" y="2153"/>
                    <a:pt x="2177" y="1862"/>
                  </a:cubicBezTo>
                  <a:cubicBezTo>
                    <a:pt x="2554" y="1380"/>
                    <a:pt x="2488" y="689"/>
                    <a:pt x="2028" y="287"/>
                  </a:cubicBezTo>
                  <a:lnTo>
                    <a:pt x="1967" y="259"/>
                  </a:lnTo>
                  <a:cubicBezTo>
                    <a:pt x="1787" y="175"/>
                    <a:pt x="1609" y="91"/>
                    <a:pt x="1428" y="12"/>
                  </a:cubicBezTo>
                  <a:cubicBezTo>
                    <a:pt x="1373" y="4"/>
                    <a:pt x="1318" y="1"/>
                    <a:pt x="126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6"/>
            <p:cNvSpPr/>
            <p:nvPr/>
          </p:nvSpPr>
          <p:spPr>
            <a:xfrm>
              <a:off x="-4477700" y="-1815837"/>
              <a:ext cx="61775" cy="57725"/>
            </a:xfrm>
            <a:custGeom>
              <a:rect b="b" l="l" r="r" t="t"/>
              <a:pathLst>
                <a:path extrusionOk="0" h="2309" w="2471">
                  <a:moveTo>
                    <a:pt x="1238" y="1"/>
                  </a:moveTo>
                  <a:cubicBezTo>
                    <a:pt x="1192" y="1"/>
                    <a:pt x="1145" y="4"/>
                    <a:pt x="1098" y="10"/>
                  </a:cubicBezTo>
                  <a:cubicBezTo>
                    <a:pt x="635" y="66"/>
                    <a:pt x="251" y="396"/>
                    <a:pt x="125" y="845"/>
                  </a:cubicBezTo>
                  <a:cubicBezTo>
                    <a:pt x="0" y="1295"/>
                    <a:pt x="158" y="1776"/>
                    <a:pt x="526" y="2063"/>
                  </a:cubicBezTo>
                  <a:cubicBezTo>
                    <a:pt x="737" y="2228"/>
                    <a:pt x="988" y="2309"/>
                    <a:pt x="1237" y="2309"/>
                  </a:cubicBezTo>
                  <a:cubicBezTo>
                    <a:pt x="1580" y="2309"/>
                    <a:pt x="1919" y="2157"/>
                    <a:pt x="2146" y="1866"/>
                  </a:cubicBezTo>
                  <a:cubicBezTo>
                    <a:pt x="2434" y="1498"/>
                    <a:pt x="2471" y="993"/>
                    <a:pt x="2242" y="587"/>
                  </a:cubicBezTo>
                  <a:cubicBezTo>
                    <a:pt x="2035" y="223"/>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6"/>
            <p:cNvSpPr/>
            <p:nvPr/>
          </p:nvSpPr>
          <p:spPr>
            <a:xfrm>
              <a:off x="-4612725" y="-1799337"/>
              <a:ext cx="61800" cy="57725"/>
            </a:xfrm>
            <a:custGeom>
              <a:rect b="b" l="l" r="r" t="t"/>
              <a:pathLst>
                <a:path extrusionOk="0" h="2309" w="2472">
                  <a:moveTo>
                    <a:pt x="1238" y="1"/>
                  </a:moveTo>
                  <a:cubicBezTo>
                    <a:pt x="1191" y="1"/>
                    <a:pt x="1144" y="4"/>
                    <a:pt x="1097" y="10"/>
                  </a:cubicBezTo>
                  <a:cubicBezTo>
                    <a:pt x="634" y="65"/>
                    <a:pt x="250" y="395"/>
                    <a:pt x="126" y="845"/>
                  </a:cubicBezTo>
                  <a:cubicBezTo>
                    <a:pt x="1" y="1296"/>
                    <a:pt x="159" y="1776"/>
                    <a:pt x="527" y="2063"/>
                  </a:cubicBezTo>
                  <a:cubicBezTo>
                    <a:pt x="738" y="2228"/>
                    <a:pt x="988" y="2308"/>
                    <a:pt x="1237" y="2308"/>
                  </a:cubicBezTo>
                  <a:cubicBezTo>
                    <a:pt x="1580" y="2308"/>
                    <a:pt x="1919" y="2156"/>
                    <a:pt x="2147" y="1864"/>
                  </a:cubicBezTo>
                  <a:cubicBezTo>
                    <a:pt x="2434" y="1497"/>
                    <a:pt x="2472" y="992"/>
                    <a:pt x="2241" y="586"/>
                  </a:cubicBezTo>
                  <a:cubicBezTo>
                    <a:pt x="2035" y="222"/>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6"/>
            <p:cNvSpPr/>
            <p:nvPr/>
          </p:nvSpPr>
          <p:spPr>
            <a:xfrm>
              <a:off x="-4461250" y="-1680787"/>
              <a:ext cx="61800" cy="57725"/>
            </a:xfrm>
            <a:custGeom>
              <a:rect b="b" l="l" r="r" t="t"/>
              <a:pathLst>
                <a:path extrusionOk="0" h="2309" w="2472">
                  <a:moveTo>
                    <a:pt x="1238" y="0"/>
                  </a:moveTo>
                  <a:cubicBezTo>
                    <a:pt x="1191" y="0"/>
                    <a:pt x="1144" y="3"/>
                    <a:pt x="1097" y="9"/>
                  </a:cubicBezTo>
                  <a:cubicBezTo>
                    <a:pt x="634" y="66"/>
                    <a:pt x="251" y="396"/>
                    <a:pt x="126" y="845"/>
                  </a:cubicBezTo>
                  <a:cubicBezTo>
                    <a:pt x="1" y="1295"/>
                    <a:pt x="159" y="1775"/>
                    <a:pt x="527" y="2063"/>
                  </a:cubicBezTo>
                  <a:cubicBezTo>
                    <a:pt x="738" y="2228"/>
                    <a:pt x="989" y="2308"/>
                    <a:pt x="1237" y="2308"/>
                  </a:cubicBezTo>
                  <a:cubicBezTo>
                    <a:pt x="1580" y="2308"/>
                    <a:pt x="1920" y="2156"/>
                    <a:pt x="2147" y="1864"/>
                  </a:cubicBezTo>
                  <a:cubicBezTo>
                    <a:pt x="2434" y="1496"/>
                    <a:pt x="2472" y="992"/>
                    <a:pt x="2242" y="586"/>
                  </a:cubicBezTo>
                  <a:cubicBezTo>
                    <a:pt x="2036" y="221"/>
                    <a:pt x="1650" y="0"/>
                    <a:pt x="123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6"/>
            <p:cNvSpPr/>
            <p:nvPr/>
          </p:nvSpPr>
          <p:spPr>
            <a:xfrm>
              <a:off x="-4764200" y="-1917887"/>
              <a:ext cx="61800" cy="57700"/>
            </a:xfrm>
            <a:custGeom>
              <a:rect b="b" l="l" r="r" t="t"/>
              <a:pathLst>
                <a:path extrusionOk="0" h="2308" w="2472">
                  <a:moveTo>
                    <a:pt x="1239" y="0"/>
                  </a:moveTo>
                  <a:cubicBezTo>
                    <a:pt x="1192" y="0"/>
                    <a:pt x="1145" y="3"/>
                    <a:pt x="1098" y="9"/>
                  </a:cubicBezTo>
                  <a:cubicBezTo>
                    <a:pt x="634" y="66"/>
                    <a:pt x="251" y="396"/>
                    <a:pt x="126" y="845"/>
                  </a:cubicBezTo>
                  <a:cubicBezTo>
                    <a:pt x="1" y="1295"/>
                    <a:pt x="159" y="1775"/>
                    <a:pt x="527" y="2062"/>
                  </a:cubicBezTo>
                  <a:cubicBezTo>
                    <a:pt x="738" y="2228"/>
                    <a:pt x="989" y="2308"/>
                    <a:pt x="1237" y="2308"/>
                  </a:cubicBezTo>
                  <a:cubicBezTo>
                    <a:pt x="1580" y="2308"/>
                    <a:pt x="1919" y="2156"/>
                    <a:pt x="2147" y="1865"/>
                  </a:cubicBezTo>
                  <a:cubicBezTo>
                    <a:pt x="2434" y="1497"/>
                    <a:pt x="2472" y="993"/>
                    <a:pt x="2243" y="587"/>
                  </a:cubicBezTo>
                  <a:cubicBezTo>
                    <a:pt x="2036" y="222"/>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78" name="Shape 2678"/>
        <p:cNvGrpSpPr/>
        <p:nvPr/>
      </p:nvGrpSpPr>
      <p:grpSpPr>
        <a:xfrm>
          <a:off x="0" y="0"/>
          <a:ext cx="0" cy="0"/>
          <a:chOff x="0" y="0"/>
          <a:chExt cx="0" cy="0"/>
        </a:xfrm>
      </p:grpSpPr>
      <p:sp>
        <p:nvSpPr>
          <p:cNvPr id="2679" name="Google Shape;2679;p67"/>
          <p:cNvSpPr txBox="1"/>
          <p:nvPr>
            <p:ph idx="1" type="body"/>
          </p:nvPr>
        </p:nvSpPr>
        <p:spPr>
          <a:xfrm>
            <a:off x="865375" y="1701150"/>
            <a:ext cx="3480000" cy="26529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Char char="●"/>
            </a:pPr>
            <a:r>
              <a:rPr lang="en"/>
              <a:t>Write here something important</a:t>
            </a:r>
            <a:endParaRPr/>
          </a:p>
          <a:p>
            <a:pPr indent="-330200" lvl="0" marL="457200" rtl="0" algn="l">
              <a:spcBef>
                <a:spcPts val="1000"/>
              </a:spcBef>
              <a:spcAft>
                <a:spcPts val="0"/>
              </a:spcAft>
              <a:buSzPts val="1600"/>
              <a:buChar char="●"/>
            </a:pPr>
            <a:r>
              <a:rPr lang="en"/>
              <a:t>Write here something important</a:t>
            </a:r>
            <a:endParaRPr/>
          </a:p>
          <a:p>
            <a:pPr indent="-330200" lvl="0" marL="457200" rtl="0" algn="l">
              <a:spcBef>
                <a:spcPts val="1000"/>
              </a:spcBef>
              <a:spcAft>
                <a:spcPts val="0"/>
              </a:spcAft>
              <a:buSzPts val="1600"/>
              <a:buChar char="●"/>
            </a:pPr>
            <a:r>
              <a:rPr lang="en"/>
              <a:t>Write here something important</a:t>
            </a:r>
            <a:endParaRPr/>
          </a:p>
          <a:p>
            <a:pPr indent="-330200" lvl="0" marL="457200" rtl="0" algn="l">
              <a:spcBef>
                <a:spcPts val="1000"/>
              </a:spcBef>
              <a:spcAft>
                <a:spcPts val="1000"/>
              </a:spcAft>
              <a:buSzPts val="1600"/>
              <a:buChar char="●"/>
            </a:pPr>
            <a:r>
              <a:rPr lang="en"/>
              <a:t>Write here something important</a:t>
            </a:r>
            <a:endParaRPr/>
          </a:p>
        </p:txBody>
      </p:sp>
      <p:sp>
        <p:nvSpPr>
          <p:cNvPr id="2680" name="Google Shape;2680;p67"/>
          <p:cNvSpPr txBox="1"/>
          <p:nvPr>
            <p:ph idx="2" type="body"/>
          </p:nvPr>
        </p:nvSpPr>
        <p:spPr>
          <a:xfrm>
            <a:off x="4798625" y="1701150"/>
            <a:ext cx="3480000" cy="26529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Char char="●"/>
            </a:pPr>
            <a:r>
              <a:rPr lang="en"/>
              <a:t>Write here something important</a:t>
            </a:r>
            <a:endParaRPr/>
          </a:p>
          <a:p>
            <a:pPr indent="-330200" lvl="0" marL="457200" rtl="0" algn="l">
              <a:spcBef>
                <a:spcPts val="1000"/>
              </a:spcBef>
              <a:spcAft>
                <a:spcPts val="0"/>
              </a:spcAft>
              <a:buSzPts val="1600"/>
              <a:buChar char="●"/>
            </a:pPr>
            <a:r>
              <a:rPr lang="en"/>
              <a:t>Write here something important</a:t>
            </a:r>
            <a:endParaRPr/>
          </a:p>
          <a:p>
            <a:pPr indent="-330200" lvl="0" marL="457200" rtl="0" algn="l">
              <a:spcBef>
                <a:spcPts val="1000"/>
              </a:spcBef>
              <a:spcAft>
                <a:spcPts val="0"/>
              </a:spcAft>
              <a:buSzPts val="1600"/>
              <a:buChar char="●"/>
            </a:pPr>
            <a:r>
              <a:rPr lang="en"/>
              <a:t>Write here something important</a:t>
            </a:r>
            <a:endParaRPr/>
          </a:p>
          <a:p>
            <a:pPr indent="-330200" lvl="0" marL="457200" rtl="0" algn="l">
              <a:spcBef>
                <a:spcPts val="1000"/>
              </a:spcBef>
              <a:spcAft>
                <a:spcPts val="1000"/>
              </a:spcAft>
              <a:buSzPts val="1600"/>
              <a:buChar char="●"/>
            </a:pPr>
            <a:r>
              <a:rPr lang="en"/>
              <a:t>Write here something important</a:t>
            </a:r>
            <a:endParaRPr/>
          </a:p>
        </p:txBody>
      </p:sp>
      <p:sp>
        <p:nvSpPr>
          <p:cNvPr id="2681" name="Google Shape;2681;p67"/>
          <p:cNvSpPr txBox="1"/>
          <p:nvPr>
            <p:ph type="title"/>
          </p:nvPr>
        </p:nvSpPr>
        <p:spPr>
          <a:xfrm>
            <a:off x="993600" y="521225"/>
            <a:ext cx="525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COULD MAKE LISTS!</a:t>
            </a:r>
            <a:endParaRPr/>
          </a:p>
        </p:txBody>
      </p:sp>
      <p:sp>
        <p:nvSpPr>
          <p:cNvPr id="2682" name="Google Shape;2682;p67"/>
          <p:cNvSpPr/>
          <p:nvPr/>
        </p:nvSpPr>
        <p:spPr>
          <a:xfrm>
            <a:off x="751525" y="715175"/>
            <a:ext cx="184800" cy="1848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86" name="Shape 2686"/>
        <p:cNvGrpSpPr/>
        <p:nvPr/>
      </p:nvGrpSpPr>
      <p:grpSpPr>
        <a:xfrm>
          <a:off x="0" y="0"/>
          <a:ext cx="0" cy="0"/>
          <a:chOff x="0" y="0"/>
          <a:chExt cx="0" cy="0"/>
        </a:xfrm>
      </p:grpSpPr>
      <p:sp>
        <p:nvSpPr>
          <p:cNvPr id="2687" name="Google Shape;2687;p68"/>
          <p:cNvSpPr txBox="1"/>
          <p:nvPr>
            <p:ph idx="4" type="title"/>
          </p:nvPr>
        </p:nvSpPr>
        <p:spPr>
          <a:xfrm>
            <a:off x="993600" y="521225"/>
            <a:ext cx="5787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REVIEW OF CONCEPTS</a:t>
            </a:r>
            <a:endParaRPr/>
          </a:p>
        </p:txBody>
      </p:sp>
      <p:sp>
        <p:nvSpPr>
          <p:cNvPr id="2688" name="Google Shape;2688;p68"/>
          <p:cNvSpPr/>
          <p:nvPr/>
        </p:nvSpPr>
        <p:spPr>
          <a:xfrm>
            <a:off x="751525" y="715175"/>
            <a:ext cx="184800" cy="1848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8"/>
          <p:cNvSpPr txBox="1"/>
          <p:nvPr>
            <p:ph type="title"/>
          </p:nvPr>
        </p:nvSpPr>
        <p:spPr>
          <a:xfrm>
            <a:off x="948950" y="3292260"/>
            <a:ext cx="2093100" cy="475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2690" name="Google Shape;2690;p68"/>
          <p:cNvSpPr txBox="1"/>
          <p:nvPr>
            <p:ph idx="1" type="subTitle"/>
          </p:nvPr>
        </p:nvSpPr>
        <p:spPr>
          <a:xfrm>
            <a:off x="948950" y="3733002"/>
            <a:ext cx="2093100" cy="68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a gas giant and the biggest planet</a:t>
            </a:r>
            <a:endParaRPr/>
          </a:p>
          <a:p>
            <a:pPr indent="0" lvl="0" marL="0" rtl="0" algn="ctr">
              <a:spcBef>
                <a:spcPts val="0"/>
              </a:spcBef>
              <a:spcAft>
                <a:spcPts val="0"/>
              </a:spcAft>
              <a:buNone/>
            </a:pPr>
            <a:r>
              <a:t/>
            </a:r>
            <a:endParaRPr/>
          </a:p>
        </p:txBody>
      </p:sp>
      <p:sp>
        <p:nvSpPr>
          <p:cNvPr id="2691" name="Google Shape;2691;p68"/>
          <p:cNvSpPr txBox="1"/>
          <p:nvPr>
            <p:ph idx="2" type="title"/>
          </p:nvPr>
        </p:nvSpPr>
        <p:spPr>
          <a:xfrm>
            <a:off x="3525454" y="3292260"/>
            <a:ext cx="2093100" cy="475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2692" name="Google Shape;2692;p68"/>
          <p:cNvSpPr txBox="1"/>
          <p:nvPr>
            <p:ph idx="3" type="subTitle"/>
          </p:nvPr>
        </p:nvSpPr>
        <p:spPr>
          <a:xfrm>
            <a:off x="3525457" y="3733002"/>
            <a:ext cx="2093100" cy="68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the ringed one and a gas giant</a:t>
            </a:r>
            <a:endParaRPr/>
          </a:p>
          <a:p>
            <a:pPr indent="0" lvl="0" marL="0" rtl="0" algn="ctr">
              <a:spcBef>
                <a:spcPts val="0"/>
              </a:spcBef>
              <a:spcAft>
                <a:spcPts val="0"/>
              </a:spcAft>
              <a:buNone/>
            </a:pPr>
            <a:r>
              <a:t/>
            </a:r>
            <a:endParaRPr/>
          </a:p>
        </p:txBody>
      </p:sp>
      <p:sp>
        <p:nvSpPr>
          <p:cNvPr id="2693" name="Google Shape;2693;p68"/>
          <p:cNvSpPr txBox="1"/>
          <p:nvPr>
            <p:ph idx="5" type="title"/>
          </p:nvPr>
        </p:nvSpPr>
        <p:spPr>
          <a:xfrm>
            <a:off x="6101969" y="3292260"/>
            <a:ext cx="2093100" cy="475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2694" name="Google Shape;2694;p68"/>
          <p:cNvSpPr txBox="1"/>
          <p:nvPr>
            <p:ph idx="6" type="subTitle"/>
          </p:nvPr>
        </p:nvSpPr>
        <p:spPr>
          <a:xfrm>
            <a:off x="6101973" y="3733002"/>
            <a:ext cx="2093100" cy="68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a:t>
            </a:r>
            <a:r>
              <a:rPr lang="en"/>
              <a:t>s the farthest planet from the Sun</a:t>
            </a:r>
            <a:endParaRPr/>
          </a:p>
        </p:txBody>
      </p:sp>
      <p:sp>
        <p:nvSpPr>
          <p:cNvPr id="2695" name="Google Shape;2695;p68"/>
          <p:cNvSpPr txBox="1"/>
          <p:nvPr>
            <p:ph idx="7" type="title"/>
          </p:nvPr>
        </p:nvSpPr>
        <p:spPr>
          <a:xfrm>
            <a:off x="948950" y="1786385"/>
            <a:ext cx="2093100" cy="475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2696" name="Google Shape;2696;p68"/>
          <p:cNvSpPr txBox="1"/>
          <p:nvPr>
            <p:ph idx="8" type="subTitle"/>
          </p:nvPr>
        </p:nvSpPr>
        <p:spPr>
          <a:xfrm>
            <a:off x="948950" y="2227127"/>
            <a:ext cx="2093100" cy="68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smallest planet </a:t>
            </a:r>
            <a:endParaRPr/>
          </a:p>
        </p:txBody>
      </p:sp>
      <p:sp>
        <p:nvSpPr>
          <p:cNvPr id="2697" name="Google Shape;2697;p68"/>
          <p:cNvSpPr txBox="1"/>
          <p:nvPr>
            <p:ph idx="9" type="title"/>
          </p:nvPr>
        </p:nvSpPr>
        <p:spPr>
          <a:xfrm>
            <a:off x="3525454" y="1786385"/>
            <a:ext cx="2093100" cy="475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2698" name="Google Shape;2698;p68"/>
          <p:cNvSpPr txBox="1"/>
          <p:nvPr>
            <p:ph idx="13" type="subTitle"/>
          </p:nvPr>
        </p:nvSpPr>
        <p:spPr>
          <a:xfrm>
            <a:off x="3525457" y="2227127"/>
            <a:ext cx="2093100" cy="68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a:t>
            </a:r>
            <a:endParaRPr/>
          </a:p>
          <a:p>
            <a:pPr indent="0" lvl="0" marL="0" rtl="0" algn="ctr">
              <a:spcBef>
                <a:spcPts val="0"/>
              </a:spcBef>
              <a:spcAft>
                <a:spcPts val="0"/>
              </a:spcAft>
              <a:buNone/>
            </a:pPr>
            <a:r>
              <a:rPr lang="en"/>
              <a:t>beautiful name</a:t>
            </a:r>
            <a:endParaRPr/>
          </a:p>
        </p:txBody>
      </p:sp>
      <p:sp>
        <p:nvSpPr>
          <p:cNvPr id="2699" name="Google Shape;2699;p68"/>
          <p:cNvSpPr txBox="1"/>
          <p:nvPr>
            <p:ph idx="14" type="title"/>
          </p:nvPr>
        </p:nvSpPr>
        <p:spPr>
          <a:xfrm>
            <a:off x="6101969" y="1786385"/>
            <a:ext cx="2093100" cy="475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2700" name="Google Shape;2700;p68"/>
          <p:cNvSpPr txBox="1"/>
          <p:nvPr>
            <p:ph idx="15" type="subTitle"/>
          </p:nvPr>
        </p:nvSpPr>
        <p:spPr>
          <a:xfrm>
            <a:off x="6101973" y="2227127"/>
            <a:ext cx="2093100" cy="689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place</a:t>
            </a:r>
            <a:endParaRPr/>
          </a:p>
          <a:p>
            <a:pPr indent="0" lvl="0" marL="0" rtl="0" algn="ctr">
              <a:spcBef>
                <a:spcPts val="0"/>
              </a:spcBef>
              <a:spcAft>
                <a:spcPts val="0"/>
              </a:spcAft>
              <a:buNone/>
            </a:pPr>
            <a:r>
              <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04" name="Shape 2704"/>
        <p:cNvGrpSpPr/>
        <p:nvPr/>
      </p:nvGrpSpPr>
      <p:grpSpPr>
        <a:xfrm>
          <a:off x="0" y="0"/>
          <a:ext cx="0" cy="0"/>
          <a:chOff x="0" y="0"/>
          <a:chExt cx="0" cy="0"/>
        </a:xfrm>
      </p:grpSpPr>
      <p:sp>
        <p:nvSpPr>
          <p:cNvPr id="2705" name="Google Shape;2705;p69"/>
          <p:cNvSpPr txBox="1"/>
          <p:nvPr>
            <p:ph idx="4" type="title"/>
          </p:nvPr>
        </p:nvSpPr>
        <p:spPr>
          <a:xfrm>
            <a:off x="993600" y="521225"/>
            <a:ext cx="6900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TEAM</a:t>
            </a:r>
            <a:endParaRPr/>
          </a:p>
        </p:txBody>
      </p:sp>
      <p:sp>
        <p:nvSpPr>
          <p:cNvPr id="2706" name="Google Shape;2706;p69"/>
          <p:cNvSpPr/>
          <p:nvPr/>
        </p:nvSpPr>
        <p:spPr>
          <a:xfrm>
            <a:off x="751525" y="715175"/>
            <a:ext cx="184800" cy="1848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707" name="Google Shape;2707;p69"/>
          <p:cNvPicPr preferRelativeResize="0"/>
          <p:nvPr/>
        </p:nvPicPr>
        <p:blipFill rotWithShape="1">
          <a:blip r:embed="rId3">
            <a:alphaModFix/>
          </a:blip>
          <a:srcRect b="52955" l="19395" r="44276" t="7270"/>
          <a:stretch/>
        </p:blipFill>
        <p:spPr>
          <a:xfrm>
            <a:off x="2165899" y="1487325"/>
            <a:ext cx="1341300" cy="1359900"/>
          </a:xfrm>
          <a:prstGeom prst="ellipse">
            <a:avLst/>
          </a:prstGeom>
          <a:noFill/>
          <a:ln>
            <a:noFill/>
          </a:ln>
        </p:spPr>
      </p:pic>
      <p:pic>
        <p:nvPicPr>
          <p:cNvPr id="2708" name="Google Shape;2708;p69"/>
          <p:cNvPicPr preferRelativeResize="0"/>
          <p:nvPr/>
        </p:nvPicPr>
        <p:blipFill rotWithShape="1">
          <a:blip r:embed="rId4">
            <a:alphaModFix/>
          </a:blip>
          <a:srcRect b="35905" l="32566" r="28305" t="4560"/>
          <a:stretch/>
        </p:blipFill>
        <p:spPr>
          <a:xfrm>
            <a:off x="5636801" y="1487325"/>
            <a:ext cx="1341300" cy="1359900"/>
          </a:xfrm>
          <a:prstGeom prst="ellipse">
            <a:avLst/>
          </a:prstGeom>
          <a:noFill/>
          <a:ln>
            <a:noFill/>
          </a:ln>
        </p:spPr>
      </p:pic>
      <p:sp>
        <p:nvSpPr>
          <p:cNvPr id="2709" name="Google Shape;2709;p69"/>
          <p:cNvSpPr txBox="1"/>
          <p:nvPr>
            <p:ph type="title"/>
          </p:nvPr>
        </p:nvSpPr>
        <p:spPr>
          <a:xfrm>
            <a:off x="1493299" y="3240625"/>
            <a:ext cx="2686500" cy="475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John Doe</a:t>
            </a:r>
            <a:endParaRPr/>
          </a:p>
        </p:txBody>
      </p:sp>
      <p:sp>
        <p:nvSpPr>
          <p:cNvPr id="2710" name="Google Shape;2710;p69"/>
          <p:cNvSpPr txBox="1"/>
          <p:nvPr>
            <p:ph idx="1" type="subTitle"/>
          </p:nvPr>
        </p:nvSpPr>
        <p:spPr>
          <a:xfrm>
            <a:off x="1493299" y="3681373"/>
            <a:ext cx="2686500" cy="896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with your own one</a:t>
            </a:r>
            <a:endParaRPr/>
          </a:p>
        </p:txBody>
      </p:sp>
      <p:sp>
        <p:nvSpPr>
          <p:cNvPr id="2711" name="Google Shape;2711;p69"/>
          <p:cNvSpPr txBox="1"/>
          <p:nvPr>
            <p:ph idx="2" type="title"/>
          </p:nvPr>
        </p:nvSpPr>
        <p:spPr>
          <a:xfrm>
            <a:off x="4964201" y="3240625"/>
            <a:ext cx="2686500" cy="475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Helen Patterson</a:t>
            </a:r>
            <a:endParaRPr/>
          </a:p>
        </p:txBody>
      </p:sp>
      <p:sp>
        <p:nvSpPr>
          <p:cNvPr id="2712" name="Google Shape;2712;p69"/>
          <p:cNvSpPr txBox="1"/>
          <p:nvPr>
            <p:ph idx="3" type="subTitle"/>
          </p:nvPr>
        </p:nvSpPr>
        <p:spPr>
          <a:xfrm>
            <a:off x="4964201" y="3681373"/>
            <a:ext cx="2686500" cy="896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with your own one</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16" name="Shape 2716"/>
        <p:cNvGrpSpPr/>
        <p:nvPr/>
      </p:nvGrpSpPr>
      <p:grpSpPr>
        <a:xfrm>
          <a:off x="0" y="0"/>
          <a:ext cx="0" cy="0"/>
          <a:chOff x="0" y="0"/>
          <a:chExt cx="0" cy="0"/>
        </a:xfrm>
      </p:grpSpPr>
      <p:sp>
        <p:nvSpPr>
          <p:cNvPr id="2717" name="Google Shape;2717;p70"/>
          <p:cNvSpPr txBox="1"/>
          <p:nvPr>
            <p:ph type="title"/>
          </p:nvPr>
        </p:nvSpPr>
        <p:spPr>
          <a:xfrm>
            <a:off x="4285643" y="1220675"/>
            <a:ext cx="3204300" cy="1031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THIS TEXT SEEMS TO BE IMPORTANT</a:t>
            </a:r>
            <a:endParaRPr/>
          </a:p>
        </p:txBody>
      </p:sp>
      <p:sp>
        <p:nvSpPr>
          <p:cNvPr id="2718" name="Google Shape;2718;p70"/>
          <p:cNvSpPr txBox="1"/>
          <p:nvPr>
            <p:ph idx="1" type="subTitle"/>
          </p:nvPr>
        </p:nvSpPr>
        <p:spPr>
          <a:xfrm>
            <a:off x="4285649" y="2455825"/>
            <a:ext cx="3387300" cy="1467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 which gives the planet its reddish cast</a:t>
            </a:r>
            <a:endParaRPr/>
          </a:p>
          <a:p>
            <a:pPr indent="0" lvl="0" marL="0" rtl="0" algn="l">
              <a:spcBef>
                <a:spcPts val="0"/>
              </a:spcBef>
              <a:spcAft>
                <a:spcPts val="0"/>
              </a:spcAft>
              <a:buNone/>
            </a:pPr>
            <a:r>
              <a:t/>
            </a:r>
            <a:endParaRPr/>
          </a:p>
        </p:txBody>
      </p:sp>
      <p:sp>
        <p:nvSpPr>
          <p:cNvPr id="2719" name="Google Shape;2719;p70"/>
          <p:cNvSpPr/>
          <p:nvPr/>
        </p:nvSpPr>
        <p:spPr>
          <a:xfrm flipH="1" rot="10426344">
            <a:off x="-1110402" y="-524826"/>
            <a:ext cx="3121716" cy="2863629"/>
          </a:xfrm>
          <a:custGeom>
            <a:rect b="b" l="l" r="r" t="t"/>
            <a:pathLst>
              <a:path extrusionOk="0" h="89009" w="97031">
                <a:moveTo>
                  <a:pt x="9226" y="0"/>
                </a:moveTo>
                <a:cubicBezTo>
                  <a:pt x="7084" y="0"/>
                  <a:pt x="5518" y="1282"/>
                  <a:pt x="5518" y="1282"/>
                </a:cubicBezTo>
                <a:lnTo>
                  <a:pt x="0" y="89009"/>
                </a:lnTo>
                <a:lnTo>
                  <a:pt x="97031" y="89009"/>
                </a:lnTo>
                <a:cubicBezTo>
                  <a:pt x="97031" y="87311"/>
                  <a:pt x="91512" y="47480"/>
                  <a:pt x="75417" y="41962"/>
                </a:cubicBezTo>
                <a:cubicBezTo>
                  <a:pt x="61780" y="37306"/>
                  <a:pt x="70410" y="28339"/>
                  <a:pt x="57751" y="28339"/>
                </a:cubicBezTo>
                <a:cubicBezTo>
                  <a:pt x="55502" y="28339"/>
                  <a:pt x="52582" y="28622"/>
                  <a:pt x="48745" y="29263"/>
                </a:cubicBezTo>
                <a:cubicBezTo>
                  <a:pt x="44980" y="29891"/>
                  <a:pt x="41744" y="30184"/>
                  <a:pt x="38948" y="30184"/>
                </a:cubicBezTo>
                <a:cubicBezTo>
                  <a:pt x="22860" y="30184"/>
                  <a:pt x="21347" y="20465"/>
                  <a:pt x="17369" y="8923"/>
                </a:cubicBezTo>
                <a:cubicBezTo>
                  <a:pt x="14893" y="1686"/>
                  <a:pt x="11681" y="0"/>
                  <a:pt x="9226" y="0"/>
                </a:cubicBezTo>
                <a:close/>
              </a:path>
            </a:pathLst>
          </a:custGeom>
          <a:solidFill>
            <a:srgbClr val="2944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70"/>
          <p:cNvSpPr/>
          <p:nvPr/>
        </p:nvSpPr>
        <p:spPr>
          <a:xfrm>
            <a:off x="9190709" y="3619690"/>
            <a:ext cx="205178" cy="945989"/>
          </a:xfrm>
          <a:custGeom>
            <a:rect b="b" l="l" r="r" t="t"/>
            <a:pathLst>
              <a:path extrusionOk="0" h="17617" w="3821">
                <a:moveTo>
                  <a:pt x="3821" y="1"/>
                </a:moveTo>
                <a:lnTo>
                  <a:pt x="1" y="2194"/>
                </a:lnTo>
                <a:lnTo>
                  <a:pt x="3821" y="4422"/>
                </a:lnTo>
                <a:lnTo>
                  <a:pt x="3821" y="4387"/>
                </a:lnTo>
                <a:lnTo>
                  <a:pt x="3821" y="1"/>
                </a:lnTo>
                <a:close/>
                <a:moveTo>
                  <a:pt x="3821" y="4422"/>
                </a:moveTo>
                <a:lnTo>
                  <a:pt x="1" y="6616"/>
                </a:lnTo>
                <a:lnTo>
                  <a:pt x="3821" y="8809"/>
                </a:lnTo>
                <a:lnTo>
                  <a:pt x="3821" y="4422"/>
                </a:lnTo>
                <a:close/>
                <a:moveTo>
                  <a:pt x="3821" y="8809"/>
                </a:moveTo>
                <a:lnTo>
                  <a:pt x="1" y="11002"/>
                </a:lnTo>
                <a:lnTo>
                  <a:pt x="3821" y="13195"/>
                </a:lnTo>
                <a:lnTo>
                  <a:pt x="3821" y="8809"/>
                </a:lnTo>
                <a:close/>
                <a:moveTo>
                  <a:pt x="3821" y="13195"/>
                </a:moveTo>
                <a:lnTo>
                  <a:pt x="1" y="15424"/>
                </a:lnTo>
                <a:lnTo>
                  <a:pt x="3821" y="17617"/>
                </a:lnTo>
                <a:lnTo>
                  <a:pt x="3821" y="13231"/>
                </a:lnTo>
                <a:lnTo>
                  <a:pt x="3821" y="13195"/>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70"/>
          <p:cNvSpPr/>
          <p:nvPr/>
        </p:nvSpPr>
        <p:spPr>
          <a:xfrm>
            <a:off x="7899344" y="442100"/>
            <a:ext cx="1021971" cy="944056"/>
          </a:xfrm>
          <a:custGeom>
            <a:rect b="b" l="l" r="r" t="t"/>
            <a:pathLst>
              <a:path extrusionOk="0" h="17581" w="19032">
                <a:moveTo>
                  <a:pt x="9280" y="3035"/>
                </a:moveTo>
                <a:cubicBezTo>
                  <a:pt x="10814" y="3035"/>
                  <a:pt x="12328" y="4028"/>
                  <a:pt x="12700" y="5801"/>
                </a:cubicBezTo>
                <a:cubicBezTo>
                  <a:pt x="13187" y="8129"/>
                  <a:pt x="11334" y="10022"/>
                  <a:pt x="9280" y="10022"/>
                </a:cubicBezTo>
                <a:cubicBezTo>
                  <a:pt x="8649" y="10022"/>
                  <a:pt x="8000" y="9844"/>
                  <a:pt x="7393" y="9445"/>
                </a:cubicBezTo>
                <a:cubicBezTo>
                  <a:pt x="5766" y="8384"/>
                  <a:pt x="5306" y="6226"/>
                  <a:pt x="6368" y="4634"/>
                </a:cubicBezTo>
                <a:cubicBezTo>
                  <a:pt x="7076" y="3543"/>
                  <a:pt x="8183" y="3035"/>
                  <a:pt x="9280" y="3035"/>
                </a:cubicBezTo>
                <a:close/>
                <a:moveTo>
                  <a:pt x="2759" y="0"/>
                </a:moveTo>
                <a:lnTo>
                  <a:pt x="2052" y="1132"/>
                </a:lnTo>
                <a:lnTo>
                  <a:pt x="637" y="212"/>
                </a:lnTo>
                <a:lnTo>
                  <a:pt x="0" y="1167"/>
                </a:lnTo>
                <a:lnTo>
                  <a:pt x="1415" y="2087"/>
                </a:lnTo>
                <a:lnTo>
                  <a:pt x="672" y="3219"/>
                </a:lnTo>
                <a:lnTo>
                  <a:pt x="1663" y="3820"/>
                </a:lnTo>
                <a:lnTo>
                  <a:pt x="2406" y="2724"/>
                </a:lnTo>
                <a:lnTo>
                  <a:pt x="5094" y="4492"/>
                </a:lnTo>
                <a:cubicBezTo>
                  <a:pt x="4068" y="6580"/>
                  <a:pt x="4811" y="9126"/>
                  <a:pt x="6757" y="10400"/>
                </a:cubicBezTo>
                <a:cubicBezTo>
                  <a:pt x="6863" y="10471"/>
                  <a:pt x="7004" y="10541"/>
                  <a:pt x="7110" y="10612"/>
                </a:cubicBezTo>
                <a:lnTo>
                  <a:pt x="5943" y="14998"/>
                </a:lnTo>
                <a:lnTo>
                  <a:pt x="5236" y="13477"/>
                </a:lnTo>
                <a:lnTo>
                  <a:pt x="4174" y="13973"/>
                </a:lnTo>
                <a:lnTo>
                  <a:pt x="5837" y="17581"/>
                </a:lnTo>
                <a:lnTo>
                  <a:pt x="9091" y="15281"/>
                </a:lnTo>
                <a:lnTo>
                  <a:pt x="8419" y="14326"/>
                </a:lnTo>
                <a:lnTo>
                  <a:pt x="7075" y="15281"/>
                </a:lnTo>
                <a:lnTo>
                  <a:pt x="8207" y="11037"/>
                </a:lnTo>
                <a:cubicBezTo>
                  <a:pt x="8577" y="11127"/>
                  <a:pt x="8948" y="11171"/>
                  <a:pt x="9314" y="11171"/>
                </a:cubicBezTo>
                <a:cubicBezTo>
                  <a:pt x="10667" y="11171"/>
                  <a:pt x="11958" y="10573"/>
                  <a:pt x="12876" y="9516"/>
                </a:cubicBezTo>
                <a:lnTo>
                  <a:pt x="13973" y="10294"/>
                </a:lnTo>
                <a:lnTo>
                  <a:pt x="13584" y="10895"/>
                </a:lnTo>
                <a:lnTo>
                  <a:pt x="14539" y="11532"/>
                </a:lnTo>
                <a:lnTo>
                  <a:pt x="14963" y="10895"/>
                </a:lnTo>
                <a:lnTo>
                  <a:pt x="16555" y="11956"/>
                </a:lnTo>
                <a:lnTo>
                  <a:pt x="14928" y="12133"/>
                </a:lnTo>
                <a:lnTo>
                  <a:pt x="15070" y="13301"/>
                </a:lnTo>
                <a:lnTo>
                  <a:pt x="19031" y="12841"/>
                </a:lnTo>
                <a:lnTo>
                  <a:pt x="17864" y="9056"/>
                </a:lnTo>
                <a:lnTo>
                  <a:pt x="16732" y="9374"/>
                </a:lnTo>
                <a:lnTo>
                  <a:pt x="17263" y="11001"/>
                </a:lnTo>
                <a:lnTo>
                  <a:pt x="15600" y="9940"/>
                </a:lnTo>
                <a:lnTo>
                  <a:pt x="16025" y="9303"/>
                </a:lnTo>
                <a:lnTo>
                  <a:pt x="15034" y="8667"/>
                </a:lnTo>
                <a:lnTo>
                  <a:pt x="14610" y="9303"/>
                </a:lnTo>
                <a:lnTo>
                  <a:pt x="13513" y="8560"/>
                </a:lnTo>
                <a:cubicBezTo>
                  <a:pt x="14574" y="6438"/>
                  <a:pt x="13902" y="3856"/>
                  <a:pt x="11886" y="2547"/>
                </a:cubicBezTo>
                <a:cubicBezTo>
                  <a:pt x="11113" y="2037"/>
                  <a:pt x="10239" y="1790"/>
                  <a:pt x="9369" y="1790"/>
                </a:cubicBezTo>
                <a:cubicBezTo>
                  <a:pt x="8008" y="1790"/>
                  <a:pt x="6659" y="2394"/>
                  <a:pt x="5731" y="3537"/>
                </a:cubicBezTo>
                <a:lnTo>
                  <a:pt x="3007" y="1769"/>
                </a:lnTo>
                <a:lnTo>
                  <a:pt x="3750" y="637"/>
                </a:lnTo>
                <a:lnTo>
                  <a:pt x="2759" y="0"/>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722" name="Google Shape;2722;p70"/>
          <p:cNvPicPr preferRelativeResize="0"/>
          <p:nvPr/>
        </p:nvPicPr>
        <p:blipFill rotWithShape="1">
          <a:blip r:embed="rId3">
            <a:alphaModFix/>
          </a:blip>
          <a:srcRect b="0" l="43642" r="13858" t="0"/>
          <a:stretch/>
        </p:blipFill>
        <p:spPr>
          <a:xfrm>
            <a:off x="526825" y="427600"/>
            <a:ext cx="3239498" cy="4288299"/>
          </a:xfrm>
          <a:prstGeom prst="rect">
            <a:avLst/>
          </a:prstGeom>
          <a:noFill/>
          <a:ln>
            <a:noFill/>
          </a:ln>
        </p:spPr>
      </p:pic>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76" name="Shape 2076"/>
        <p:cNvGrpSpPr/>
        <p:nvPr/>
      </p:nvGrpSpPr>
      <p:grpSpPr>
        <a:xfrm>
          <a:off x="0" y="0"/>
          <a:ext cx="0" cy="0"/>
          <a:chOff x="0" y="0"/>
          <a:chExt cx="0" cy="0"/>
        </a:xfrm>
      </p:grpSpPr>
      <p:sp>
        <p:nvSpPr>
          <p:cNvPr id="2077" name="Google Shape;2077;p44"/>
          <p:cNvSpPr txBox="1"/>
          <p:nvPr>
            <p:ph type="title"/>
          </p:nvPr>
        </p:nvSpPr>
        <p:spPr>
          <a:xfrm>
            <a:off x="1527300" y="1196750"/>
            <a:ext cx="6089400" cy="1543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HELLO!</a:t>
            </a:r>
            <a:endParaRPr/>
          </a:p>
        </p:txBody>
      </p:sp>
      <p:sp>
        <p:nvSpPr>
          <p:cNvPr id="2078" name="Google Shape;2078;p44"/>
          <p:cNvSpPr txBox="1"/>
          <p:nvPr>
            <p:ph idx="1" type="subTitle"/>
          </p:nvPr>
        </p:nvSpPr>
        <p:spPr>
          <a:xfrm>
            <a:off x="2625300" y="2854275"/>
            <a:ext cx="3893400" cy="1034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a:t>
            </a:r>
            <a:r>
              <a:rPr lang="en"/>
              <a:t>could be the part of the presentation where you can introduce yourself, write your email...</a:t>
            </a:r>
            <a:endParaRPr/>
          </a:p>
          <a:p>
            <a:pPr indent="0" lvl="0" marL="0" rtl="0" algn="ctr">
              <a:spcBef>
                <a:spcPts val="0"/>
              </a:spcBef>
              <a:spcAft>
                <a:spcPts val="0"/>
              </a:spcAft>
              <a:buNone/>
            </a:pPr>
            <a:r>
              <a:t/>
            </a:r>
            <a:endParaRPr/>
          </a:p>
          <a:p>
            <a:pPr indent="0" lvl="0" marL="0" rtl="0" algn="ctr">
              <a:spcBef>
                <a:spcPts val="0"/>
              </a:spcBef>
              <a:spcAft>
                <a:spcPts val="0"/>
              </a:spcAft>
              <a:buNone/>
            </a:pPr>
            <a:r>
              <a:t/>
            </a:r>
            <a:endParaRPr/>
          </a:p>
          <a:p>
            <a:pPr indent="0" lvl="0" marL="0" rtl="0" algn="ctr">
              <a:spcBef>
                <a:spcPts val="0"/>
              </a:spcBef>
              <a:spcAft>
                <a:spcPts val="0"/>
              </a:spcAft>
              <a:buNone/>
            </a:pPr>
            <a:r>
              <a:t/>
            </a:r>
            <a:endParaRPr/>
          </a:p>
          <a:p>
            <a:pPr indent="0" lvl="0" marL="0" rtl="0" algn="ctr">
              <a:spcBef>
                <a:spcPts val="0"/>
              </a:spcBef>
              <a:spcAft>
                <a:spcPts val="0"/>
              </a:spcAft>
              <a:buNone/>
            </a:pPr>
            <a:r>
              <a:t/>
            </a:r>
            <a:endParaRPr/>
          </a:p>
          <a:p>
            <a:pPr indent="0" lvl="0" marL="0" rtl="0" algn="ctr">
              <a:spcBef>
                <a:spcPts val="0"/>
              </a:spcBef>
              <a:spcAft>
                <a:spcPts val="0"/>
              </a:spcAft>
              <a:buNone/>
            </a:pPr>
            <a:r>
              <a:t/>
            </a:r>
            <a:endParaRPr/>
          </a:p>
          <a:p>
            <a:pPr indent="0" lvl="0" marL="0" rtl="0" algn="ctr">
              <a:spcBef>
                <a:spcPts val="0"/>
              </a:spcBef>
              <a:spcAft>
                <a:spcPts val="0"/>
              </a:spcAft>
              <a:buNone/>
            </a:pPr>
            <a:r>
              <a:t/>
            </a:r>
            <a:endParaRPr/>
          </a:p>
          <a:p>
            <a:pPr indent="0" lvl="0" marL="0" rtl="0" algn="ctr">
              <a:spcBef>
                <a:spcPts val="0"/>
              </a:spcBef>
              <a:spcAft>
                <a:spcPts val="0"/>
              </a:spcAft>
              <a:buNone/>
            </a:pPr>
            <a:r>
              <a:t/>
            </a:r>
            <a:endParaRPr/>
          </a:p>
          <a:p>
            <a:pPr indent="0" lvl="0" marL="0" rtl="0" algn="ctr">
              <a:spcBef>
                <a:spcPts val="0"/>
              </a:spcBef>
              <a:spcAft>
                <a:spcPts val="0"/>
              </a:spcAft>
              <a:buNone/>
            </a:pPr>
            <a:r>
              <a:t/>
            </a:r>
            <a:endParaRPr/>
          </a:p>
          <a:p>
            <a:pPr indent="0" lvl="0" marL="0" rtl="0" algn="ctr">
              <a:spcBef>
                <a:spcPts val="0"/>
              </a:spcBef>
              <a:spcAft>
                <a:spcPts val="0"/>
              </a:spcAft>
              <a:buNone/>
            </a:pPr>
            <a:r>
              <a:t/>
            </a:r>
            <a:endParaRPr/>
          </a:p>
          <a:p>
            <a:pPr indent="0" lvl="0" marL="0" rtl="0" algn="ctr">
              <a:spcBef>
                <a:spcPts val="0"/>
              </a:spcBef>
              <a:spcAft>
                <a:spcPts val="0"/>
              </a:spcAft>
              <a:buNone/>
            </a:pPr>
            <a:r>
              <a:t/>
            </a:r>
            <a:endParaRPr/>
          </a:p>
          <a:p>
            <a:pPr indent="0" lvl="0" marL="0" rtl="0" algn="ctr">
              <a:spcBef>
                <a:spcPts val="0"/>
              </a:spcBef>
              <a:spcAft>
                <a:spcPts val="0"/>
              </a:spcAft>
              <a:buNone/>
            </a:pPr>
            <a:r>
              <a:t/>
            </a:r>
            <a:endParaRPr/>
          </a:p>
          <a:p>
            <a:pPr indent="0" lvl="0" marL="0" rtl="0" algn="ctr">
              <a:spcBef>
                <a:spcPts val="0"/>
              </a:spcBef>
              <a:spcAft>
                <a:spcPts val="0"/>
              </a:spcAft>
              <a:buNone/>
            </a:pPr>
            <a:r>
              <a:t/>
            </a:r>
            <a:endParaRPr/>
          </a:p>
          <a:p>
            <a:pPr indent="0" lvl="0" marL="0" rtl="0" algn="ctr">
              <a:spcBef>
                <a:spcPts val="0"/>
              </a:spcBef>
              <a:spcAft>
                <a:spcPts val="0"/>
              </a:spcAft>
              <a:buNone/>
            </a:pPr>
            <a:r>
              <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26" name="Shape 2726"/>
        <p:cNvGrpSpPr/>
        <p:nvPr/>
      </p:nvGrpSpPr>
      <p:grpSpPr>
        <a:xfrm>
          <a:off x="0" y="0"/>
          <a:ext cx="0" cy="0"/>
          <a:chOff x="0" y="0"/>
          <a:chExt cx="0" cy="0"/>
        </a:xfrm>
      </p:grpSpPr>
      <p:sp>
        <p:nvSpPr>
          <p:cNvPr id="2727" name="Google Shape;2727;p71"/>
          <p:cNvSpPr txBox="1"/>
          <p:nvPr>
            <p:ph type="title"/>
          </p:nvPr>
        </p:nvSpPr>
        <p:spPr>
          <a:xfrm>
            <a:off x="5180175" y="1497119"/>
            <a:ext cx="2808000" cy="951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DESKTOP SOFTWARE</a:t>
            </a:r>
            <a:endParaRPr/>
          </a:p>
        </p:txBody>
      </p:sp>
      <p:sp>
        <p:nvSpPr>
          <p:cNvPr id="2728" name="Google Shape;2728;p71"/>
          <p:cNvSpPr txBox="1"/>
          <p:nvPr>
            <p:ph idx="1" type="subTitle"/>
          </p:nvPr>
        </p:nvSpPr>
        <p:spPr>
          <a:xfrm>
            <a:off x="5180175" y="2473975"/>
            <a:ext cx="2808000" cy="117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delete this one, add yours and center it properly</a:t>
            </a:r>
            <a:endParaRPr/>
          </a:p>
        </p:txBody>
      </p:sp>
      <p:pic>
        <p:nvPicPr>
          <p:cNvPr id="2729" name="Google Shape;2729;p71"/>
          <p:cNvPicPr preferRelativeResize="0"/>
          <p:nvPr/>
        </p:nvPicPr>
        <p:blipFill rotWithShape="1">
          <a:blip r:embed="rId3">
            <a:alphaModFix/>
          </a:blip>
          <a:srcRect b="15832" l="0" r="0" t="0"/>
          <a:stretch/>
        </p:blipFill>
        <p:spPr>
          <a:xfrm>
            <a:off x="1177345" y="1338423"/>
            <a:ext cx="3320651" cy="2012537"/>
          </a:xfrm>
          <a:prstGeom prst="rect">
            <a:avLst/>
          </a:prstGeom>
          <a:noFill/>
          <a:ln>
            <a:noFill/>
          </a:ln>
        </p:spPr>
      </p:pic>
      <p:grpSp>
        <p:nvGrpSpPr>
          <p:cNvPr id="2730" name="Google Shape;2730;p71"/>
          <p:cNvGrpSpPr/>
          <p:nvPr/>
        </p:nvGrpSpPr>
        <p:grpSpPr>
          <a:xfrm>
            <a:off x="1048304" y="1207772"/>
            <a:ext cx="3576272" cy="2727969"/>
            <a:chOff x="238125" y="1973675"/>
            <a:chExt cx="2558775" cy="1951825"/>
          </a:xfrm>
        </p:grpSpPr>
        <p:sp>
          <p:nvSpPr>
            <p:cNvPr id="2731" name="Google Shape;2731;p71"/>
            <p:cNvSpPr/>
            <p:nvPr/>
          </p:nvSpPr>
          <p:spPr>
            <a:xfrm>
              <a:off x="325550" y="2055000"/>
              <a:ext cx="2386075" cy="1459975"/>
            </a:xfrm>
            <a:custGeom>
              <a:rect b="b" l="l" r="r" t="t"/>
              <a:pathLst>
                <a:path extrusionOk="0" h="58399" w="95443">
                  <a:moveTo>
                    <a:pt x="94925" y="516"/>
                  </a:moveTo>
                  <a:lnTo>
                    <a:pt x="94925" y="57881"/>
                  </a:lnTo>
                  <a:lnTo>
                    <a:pt x="518" y="57881"/>
                  </a:lnTo>
                  <a:lnTo>
                    <a:pt x="518" y="516"/>
                  </a:lnTo>
                  <a:close/>
                  <a:moveTo>
                    <a:pt x="260" y="0"/>
                  </a:moveTo>
                  <a:cubicBezTo>
                    <a:pt x="118" y="0"/>
                    <a:pt x="1" y="115"/>
                    <a:pt x="1" y="259"/>
                  </a:cubicBezTo>
                  <a:lnTo>
                    <a:pt x="1" y="58140"/>
                  </a:lnTo>
                  <a:cubicBezTo>
                    <a:pt x="1" y="58282"/>
                    <a:pt x="118" y="58399"/>
                    <a:pt x="260" y="58399"/>
                  </a:cubicBezTo>
                  <a:lnTo>
                    <a:pt x="95184" y="58399"/>
                  </a:lnTo>
                  <a:cubicBezTo>
                    <a:pt x="95326" y="58399"/>
                    <a:pt x="95441" y="58282"/>
                    <a:pt x="95441" y="58140"/>
                  </a:cubicBezTo>
                  <a:lnTo>
                    <a:pt x="95441" y="259"/>
                  </a:lnTo>
                  <a:cubicBezTo>
                    <a:pt x="95442" y="115"/>
                    <a:pt x="95326" y="0"/>
                    <a:pt x="951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71"/>
            <p:cNvSpPr/>
            <p:nvPr/>
          </p:nvSpPr>
          <p:spPr>
            <a:xfrm>
              <a:off x="1075325" y="3589700"/>
              <a:ext cx="884075" cy="335800"/>
            </a:xfrm>
            <a:custGeom>
              <a:rect b="b" l="l" r="r" t="t"/>
              <a:pathLst>
                <a:path extrusionOk="0" h="13432" w="35363">
                  <a:moveTo>
                    <a:pt x="28176" y="0"/>
                  </a:moveTo>
                  <a:cubicBezTo>
                    <a:pt x="28078" y="0"/>
                    <a:pt x="27996" y="34"/>
                    <a:pt x="27932" y="102"/>
                  </a:cubicBezTo>
                  <a:cubicBezTo>
                    <a:pt x="27790" y="253"/>
                    <a:pt x="27790" y="509"/>
                    <a:pt x="27932" y="1118"/>
                  </a:cubicBezTo>
                  <a:cubicBezTo>
                    <a:pt x="27985" y="1344"/>
                    <a:pt x="28047" y="1651"/>
                    <a:pt x="28119" y="2009"/>
                  </a:cubicBezTo>
                  <a:cubicBezTo>
                    <a:pt x="28420" y="3516"/>
                    <a:pt x="28876" y="5791"/>
                    <a:pt x="29651" y="7179"/>
                  </a:cubicBezTo>
                  <a:cubicBezTo>
                    <a:pt x="30394" y="8514"/>
                    <a:pt x="31835" y="9775"/>
                    <a:pt x="32886" y="10698"/>
                  </a:cubicBezTo>
                  <a:cubicBezTo>
                    <a:pt x="33194" y="10968"/>
                    <a:pt x="33463" y="11203"/>
                    <a:pt x="33660" y="11396"/>
                  </a:cubicBezTo>
                  <a:cubicBezTo>
                    <a:pt x="34197" y="11917"/>
                    <a:pt x="34530" y="12027"/>
                    <a:pt x="34711" y="12085"/>
                  </a:cubicBezTo>
                  <a:cubicBezTo>
                    <a:pt x="34724" y="12089"/>
                    <a:pt x="34738" y="12094"/>
                    <a:pt x="34750" y="12098"/>
                  </a:cubicBezTo>
                  <a:cubicBezTo>
                    <a:pt x="34781" y="12255"/>
                    <a:pt x="34798" y="12433"/>
                    <a:pt x="34708" y="12569"/>
                  </a:cubicBezTo>
                  <a:cubicBezTo>
                    <a:pt x="34621" y="12698"/>
                    <a:pt x="34443" y="12789"/>
                    <a:pt x="34176" y="12841"/>
                  </a:cubicBezTo>
                  <a:cubicBezTo>
                    <a:pt x="33894" y="12897"/>
                    <a:pt x="33576" y="12915"/>
                    <a:pt x="33188" y="12915"/>
                  </a:cubicBezTo>
                  <a:cubicBezTo>
                    <a:pt x="32866" y="12915"/>
                    <a:pt x="32496" y="12902"/>
                    <a:pt x="32057" y="12888"/>
                  </a:cubicBezTo>
                  <a:cubicBezTo>
                    <a:pt x="31412" y="12865"/>
                    <a:pt x="30607" y="12837"/>
                    <a:pt x="29586" y="12837"/>
                  </a:cubicBezTo>
                  <a:lnTo>
                    <a:pt x="8800" y="12837"/>
                  </a:lnTo>
                  <a:cubicBezTo>
                    <a:pt x="7800" y="12837"/>
                    <a:pt x="6833" y="12841"/>
                    <a:pt x="5939" y="12847"/>
                  </a:cubicBezTo>
                  <a:cubicBezTo>
                    <a:pt x="5199" y="12851"/>
                    <a:pt x="4507" y="12855"/>
                    <a:pt x="3887" y="12855"/>
                  </a:cubicBezTo>
                  <a:cubicBezTo>
                    <a:pt x="3179" y="12855"/>
                    <a:pt x="2567" y="12850"/>
                    <a:pt x="2090" y="12837"/>
                  </a:cubicBezTo>
                  <a:lnTo>
                    <a:pt x="1783" y="12828"/>
                  </a:lnTo>
                  <a:cubicBezTo>
                    <a:pt x="706" y="12798"/>
                    <a:pt x="700" y="12793"/>
                    <a:pt x="570" y="12668"/>
                  </a:cubicBezTo>
                  <a:cubicBezTo>
                    <a:pt x="526" y="12627"/>
                    <a:pt x="520" y="12598"/>
                    <a:pt x="520" y="12571"/>
                  </a:cubicBezTo>
                  <a:cubicBezTo>
                    <a:pt x="520" y="12511"/>
                    <a:pt x="556" y="12333"/>
                    <a:pt x="912" y="11971"/>
                  </a:cubicBezTo>
                  <a:cubicBezTo>
                    <a:pt x="1108" y="11772"/>
                    <a:pt x="1452" y="11550"/>
                    <a:pt x="1848" y="11293"/>
                  </a:cubicBezTo>
                  <a:cubicBezTo>
                    <a:pt x="2410" y="10928"/>
                    <a:pt x="3111" y="10473"/>
                    <a:pt x="3670" y="9890"/>
                  </a:cubicBezTo>
                  <a:lnTo>
                    <a:pt x="4006" y="9544"/>
                  </a:lnTo>
                  <a:cubicBezTo>
                    <a:pt x="4870" y="8657"/>
                    <a:pt x="5947" y="7555"/>
                    <a:pt x="6528" y="6084"/>
                  </a:cubicBezTo>
                  <a:cubicBezTo>
                    <a:pt x="7009" y="4866"/>
                    <a:pt x="7250" y="2705"/>
                    <a:pt x="7410" y="1274"/>
                  </a:cubicBezTo>
                  <a:cubicBezTo>
                    <a:pt x="7465" y="775"/>
                    <a:pt x="7515" y="343"/>
                    <a:pt x="7558" y="87"/>
                  </a:cubicBezTo>
                  <a:lnTo>
                    <a:pt x="7048" y="0"/>
                  </a:lnTo>
                  <a:cubicBezTo>
                    <a:pt x="7002" y="269"/>
                    <a:pt x="6956" y="688"/>
                    <a:pt x="6896" y="1217"/>
                  </a:cubicBezTo>
                  <a:cubicBezTo>
                    <a:pt x="6739" y="2621"/>
                    <a:pt x="6503" y="4741"/>
                    <a:pt x="6047" y="5895"/>
                  </a:cubicBezTo>
                  <a:cubicBezTo>
                    <a:pt x="5506" y="7268"/>
                    <a:pt x="4512" y="8286"/>
                    <a:pt x="3637" y="9183"/>
                  </a:cubicBezTo>
                  <a:lnTo>
                    <a:pt x="3298" y="9533"/>
                  </a:lnTo>
                  <a:cubicBezTo>
                    <a:pt x="2779" y="10073"/>
                    <a:pt x="2136" y="10490"/>
                    <a:pt x="1568" y="10859"/>
                  </a:cubicBezTo>
                  <a:cubicBezTo>
                    <a:pt x="1145" y="11133"/>
                    <a:pt x="780" y="11369"/>
                    <a:pt x="546" y="11608"/>
                  </a:cubicBezTo>
                  <a:cubicBezTo>
                    <a:pt x="172" y="11988"/>
                    <a:pt x="0" y="12296"/>
                    <a:pt x="5" y="12578"/>
                  </a:cubicBezTo>
                  <a:cubicBezTo>
                    <a:pt x="6" y="12752"/>
                    <a:pt x="78" y="12911"/>
                    <a:pt x="211" y="13040"/>
                  </a:cubicBezTo>
                  <a:cubicBezTo>
                    <a:pt x="492" y="13309"/>
                    <a:pt x="611" y="13312"/>
                    <a:pt x="1770" y="13345"/>
                  </a:cubicBezTo>
                  <a:lnTo>
                    <a:pt x="2075" y="13354"/>
                  </a:lnTo>
                  <a:cubicBezTo>
                    <a:pt x="2547" y="13367"/>
                    <a:pt x="3149" y="13372"/>
                    <a:pt x="3843" y="13372"/>
                  </a:cubicBezTo>
                  <a:cubicBezTo>
                    <a:pt x="4476" y="13372"/>
                    <a:pt x="5185" y="13368"/>
                    <a:pt x="5944" y="13364"/>
                  </a:cubicBezTo>
                  <a:cubicBezTo>
                    <a:pt x="6836" y="13358"/>
                    <a:pt x="7802" y="13354"/>
                    <a:pt x="8802" y="13354"/>
                  </a:cubicBezTo>
                  <a:lnTo>
                    <a:pt x="29586" y="13354"/>
                  </a:lnTo>
                  <a:cubicBezTo>
                    <a:pt x="30598" y="13354"/>
                    <a:pt x="31397" y="13381"/>
                    <a:pt x="32040" y="13403"/>
                  </a:cubicBezTo>
                  <a:cubicBezTo>
                    <a:pt x="32484" y="13420"/>
                    <a:pt x="32860" y="13432"/>
                    <a:pt x="33192" y="13432"/>
                  </a:cubicBezTo>
                  <a:cubicBezTo>
                    <a:pt x="33609" y="13432"/>
                    <a:pt x="33956" y="13412"/>
                    <a:pt x="34274" y="13348"/>
                  </a:cubicBezTo>
                  <a:cubicBezTo>
                    <a:pt x="34682" y="13269"/>
                    <a:pt x="34972" y="13103"/>
                    <a:pt x="35137" y="12856"/>
                  </a:cubicBezTo>
                  <a:cubicBezTo>
                    <a:pt x="35363" y="12517"/>
                    <a:pt x="35282" y="12127"/>
                    <a:pt x="35252" y="11980"/>
                  </a:cubicBezTo>
                  <a:cubicBezTo>
                    <a:pt x="35195" y="11701"/>
                    <a:pt x="35007" y="11639"/>
                    <a:pt x="34871" y="11593"/>
                  </a:cubicBezTo>
                  <a:cubicBezTo>
                    <a:pt x="34721" y="11545"/>
                    <a:pt x="34470" y="11463"/>
                    <a:pt x="34019" y="11025"/>
                  </a:cubicBezTo>
                  <a:cubicBezTo>
                    <a:pt x="33815" y="10828"/>
                    <a:pt x="33540" y="10585"/>
                    <a:pt x="33225" y="10309"/>
                  </a:cubicBezTo>
                  <a:cubicBezTo>
                    <a:pt x="32202" y="9412"/>
                    <a:pt x="30800" y="8183"/>
                    <a:pt x="30101" y="6928"/>
                  </a:cubicBezTo>
                  <a:cubicBezTo>
                    <a:pt x="29367" y="5611"/>
                    <a:pt x="28902" y="3294"/>
                    <a:pt x="28625" y="1909"/>
                  </a:cubicBezTo>
                  <a:cubicBezTo>
                    <a:pt x="28552" y="1542"/>
                    <a:pt x="28489" y="1231"/>
                    <a:pt x="28435" y="1000"/>
                  </a:cubicBezTo>
                  <a:cubicBezTo>
                    <a:pt x="28376" y="749"/>
                    <a:pt x="28353" y="598"/>
                    <a:pt x="28346" y="510"/>
                  </a:cubicBezTo>
                  <a:cubicBezTo>
                    <a:pt x="28373" y="500"/>
                    <a:pt x="28400" y="486"/>
                    <a:pt x="28422" y="468"/>
                  </a:cubicBezTo>
                  <a:lnTo>
                    <a:pt x="28537" y="268"/>
                  </a:lnTo>
                  <a:lnTo>
                    <a:pt x="28247" y="234"/>
                  </a:lnTo>
                  <a:lnTo>
                    <a:pt x="28111" y="56"/>
                  </a:lnTo>
                  <a:cubicBezTo>
                    <a:pt x="28153" y="24"/>
                    <a:pt x="28202" y="8"/>
                    <a:pt x="28254" y="8"/>
                  </a:cubicBezTo>
                  <a:cubicBezTo>
                    <a:pt x="28256" y="8"/>
                    <a:pt x="28258" y="8"/>
                    <a:pt x="28261" y="8"/>
                  </a:cubicBezTo>
                  <a:cubicBezTo>
                    <a:pt x="28231" y="3"/>
                    <a:pt x="28203" y="0"/>
                    <a:pt x="281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71"/>
            <p:cNvSpPr/>
            <p:nvPr/>
          </p:nvSpPr>
          <p:spPr>
            <a:xfrm>
              <a:off x="238125" y="1973675"/>
              <a:ext cx="2558775" cy="1623600"/>
            </a:xfrm>
            <a:custGeom>
              <a:rect b="b" l="l" r="r" t="t"/>
              <a:pathLst>
                <a:path extrusionOk="0" h="64944" w="102351">
                  <a:moveTo>
                    <a:pt x="99608" y="516"/>
                  </a:moveTo>
                  <a:cubicBezTo>
                    <a:pt x="100838" y="516"/>
                    <a:pt x="101835" y="1513"/>
                    <a:pt x="101835" y="2744"/>
                  </a:cubicBezTo>
                  <a:lnTo>
                    <a:pt x="101835" y="62200"/>
                  </a:lnTo>
                  <a:cubicBezTo>
                    <a:pt x="101833" y="63429"/>
                    <a:pt x="100836" y="64425"/>
                    <a:pt x="99608" y="64426"/>
                  </a:cubicBezTo>
                  <a:lnTo>
                    <a:pt x="2743" y="64426"/>
                  </a:lnTo>
                  <a:cubicBezTo>
                    <a:pt x="1514" y="64425"/>
                    <a:pt x="519" y="63429"/>
                    <a:pt x="517" y="62200"/>
                  </a:cubicBezTo>
                  <a:lnTo>
                    <a:pt x="517" y="2744"/>
                  </a:lnTo>
                  <a:cubicBezTo>
                    <a:pt x="519" y="1515"/>
                    <a:pt x="1514" y="518"/>
                    <a:pt x="2743" y="516"/>
                  </a:cubicBezTo>
                  <a:close/>
                  <a:moveTo>
                    <a:pt x="2743" y="1"/>
                  </a:moveTo>
                  <a:cubicBezTo>
                    <a:pt x="1230" y="1"/>
                    <a:pt x="0" y="1229"/>
                    <a:pt x="0" y="2744"/>
                  </a:cubicBezTo>
                  <a:lnTo>
                    <a:pt x="0" y="62200"/>
                  </a:lnTo>
                  <a:cubicBezTo>
                    <a:pt x="0" y="63713"/>
                    <a:pt x="1230" y="64943"/>
                    <a:pt x="2743" y="64943"/>
                  </a:cubicBezTo>
                  <a:lnTo>
                    <a:pt x="99608" y="64943"/>
                  </a:lnTo>
                  <a:cubicBezTo>
                    <a:pt x="101120" y="64943"/>
                    <a:pt x="102351" y="63713"/>
                    <a:pt x="102351" y="62200"/>
                  </a:cubicBezTo>
                  <a:lnTo>
                    <a:pt x="102351" y="2744"/>
                  </a:lnTo>
                  <a:cubicBezTo>
                    <a:pt x="102351" y="1228"/>
                    <a:pt x="101123" y="1"/>
                    <a:pt x="9960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71"/>
            <p:cNvSpPr/>
            <p:nvPr/>
          </p:nvSpPr>
          <p:spPr>
            <a:xfrm>
              <a:off x="255425" y="1991200"/>
              <a:ext cx="2524175" cy="1588500"/>
            </a:xfrm>
            <a:custGeom>
              <a:rect b="b" l="l" r="r" t="t"/>
              <a:pathLst>
                <a:path extrusionOk="0" h="63540" w="100967">
                  <a:moveTo>
                    <a:pt x="98640" y="518"/>
                  </a:moveTo>
                  <a:cubicBezTo>
                    <a:pt x="99639" y="518"/>
                    <a:pt x="100449" y="1328"/>
                    <a:pt x="100449" y="2328"/>
                  </a:cubicBezTo>
                  <a:lnTo>
                    <a:pt x="100449" y="61214"/>
                  </a:lnTo>
                  <a:cubicBezTo>
                    <a:pt x="100448" y="62212"/>
                    <a:pt x="99639" y="63022"/>
                    <a:pt x="98640" y="63024"/>
                  </a:cubicBezTo>
                  <a:lnTo>
                    <a:pt x="2328" y="63024"/>
                  </a:lnTo>
                  <a:cubicBezTo>
                    <a:pt x="1328" y="63022"/>
                    <a:pt x="519" y="62212"/>
                    <a:pt x="517" y="61214"/>
                  </a:cubicBezTo>
                  <a:lnTo>
                    <a:pt x="517" y="2328"/>
                  </a:lnTo>
                  <a:cubicBezTo>
                    <a:pt x="519" y="1328"/>
                    <a:pt x="1328" y="519"/>
                    <a:pt x="2328" y="518"/>
                  </a:cubicBezTo>
                  <a:close/>
                  <a:moveTo>
                    <a:pt x="2328" y="1"/>
                  </a:moveTo>
                  <a:cubicBezTo>
                    <a:pt x="1042" y="2"/>
                    <a:pt x="2" y="1043"/>
                    <a:pt x="0" y="2328"/>
                  </a:cubicBezTo>
                  <a:lnTo>
                    <a:pt x="0" y="61214"/>
                  </a:lnTo>
                  <a:cubicBezTo>
                    <a:pt x="2" y="62498"/>
                    <a:pt x="1042" y="63538"/>
                    <a:pt x="2328" y="63540"/>
                  </a:cubicBezTo>
                  <a:lnTo>
                    <a:pt x="98640" y="63540"/>
                  </a:lnTo>
                  <a:cubicBezTo>
                    <a:pt x="99925" y="63538"/>
                    <a:pt x="100965" y="62498"/>
                    <a:pt x="100967" y="61214"/>
                  </a:cubicBezTo>
                  <a:lnTo>
                    <a:pt x="100967" y="2328"/>
                  </a:lnTo>
                  <a:cubicBezTo>
                    <a:pt x="100967" y="1043"/>
                    <a:pt x="99925" y="1"/>
                    <a:pt x="9864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71"/>
            <p:cNvSpPr/>
            <p:nvPr/>
          </p:nvSpPr>
          <p:spPr>
            <a:xfrm>
              <a:off x="1091150" y="3888075"/>
              <a:ext cx="856825" cy="25"/>
            </a:xfrm>
            <a:custGeom>
              <a:rect b="b" l="l" r="r" t="t"/>
              <a:pathLst>
                <a:path extrusionOk="0" h="1" w="34273">
                  <a:moveTo>
                    <a:pt x="1" y="0"/>
                  </a:moveTo>
                  <a:lnTo>
                    <a:pt x="34272" y="0"/>
                  </a:lnTo>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71"/>
            <p:cNvSpPr/>
            <p:nvPr/>
          </p:nvSpPr>
          <p:spPr>
            <a:xfrm>
              <a:off x="1091125" y="3881600"/>
              <a:ext cx="856850" cy="12925"/>
            </a:xfrm>
            <a:custGeom>
              <a:rect b="b" l="l" r="r" t="t"/>
              <a:pathLst>
                <a:path extrusionOk="0" h="517" w="34274">
                  <a:moveTo>
                    <a:pt x="0" y="1"/>
                  </a:moveTo>
                  <a:lnTo>
                    <a:pt x="0" y="516"/>
                  </a:lnTo>
                  <a:lnTo>
                    <a:pt x="34273" y="516"/>
                  </a:lnTo>
                  <a:lnTo>
                    <a:pt x="3427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40" name="Shape 2740"/>
        <p:cNvGrpSpPr/>
        <p:nvPr/>
      </p:nvGrpSpPr>
      <p:grpSpPr>
        <a:xfrm>
          <a:off x="0" y="0"/>
          <a:ext cx="0" cy="0"/>
          <a:chOff x="0" y="0"/>
          <a:chExt cx="0" cy="0"/>
        </a:xfrm>
      </p:grpSpPr>
      <p:pic>
        <p:nvPicPr>
          <p:cNvPr id="2741" name="Google Shape;2741;p72"/>
          <p:cNvPicPr preferRelativeResize="0"/>
          <p:nvPr/>
        </p:nvPicPr>
        <p:blipFill rotWithShape="1">
          <a:blip r:embed="rId3">
            <a:alphaModFix/>
          </a:blip>
          <a:srcRect b="3049" l="3419" r="3419" t="7775"/>
          <a:stretch/>
        </p:blipFill>
        <p:spPr>
          <a:xfrm>
            <a:off x="5586875" y="1168713"/>
            <a:ext cx="1969371" cy="2827246"/>
          </a:xfrm>
          <a:prstGeom prst="rect">
            <a:avLst/>
          </a:prstGeom>
          <a:noFill/>
          <a:ln>
            <a:noFill/>
          </a:ln>
        </p:spPr>
      </p:pic>
      <p:sp>
        <p:nvSpPr>
          <p:cNvPr id="2742" name="Google Shape;2742;p72"/>
          <p:cNvSpPr txBox="1"/>
          <p:nvPr>
            <p:ph type="title"/>
          </p:nvPr>
        </p:nvSpPr>
        <p:spPr>
          <a:xfrm>
            <a:off x="1522575" y="1507489"/>
            <a:ext cx="2808000" cy="951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TABLET APP</a:t>
            </a:r>
            <a:endParaRPr/>
          </a:p>
        </p:txBody>
      </p:sp>
      <p:grpSp>
        <p:nvGrpSpPr>
          <p:cNvPr id="2743" name="Google Shape;2743;p72"/>
          <p:cNvGrpSpPr/>
          <p:nvPr/>
        </p:nvGrpSpPr>
        <p:grpSpPr>
          <a:xfrm>
            <a:off x="5397315" y="969804"/>
            <a:ext cx="2335109" cy="3203883"/>
            <a:chOff x="3779900" y="1733725"/>
            <a:chExt cx="1636950" cy="2245975"/>
          </a:xfrm>
        </p:grpSpPr>
        <p:sp>
          <p:nvSpPr>
            <p:cNvPr id="2744" name="Google Shape;2744;p72"/>
            <p:cNvSpPr/>
            <p:nvPr/>
          </p:nvSpPr>
          <p:spPr>
            <a:xfrm>
              <a:off x="3779900" y="1733725"/>
              <a:ext cx="1636950" cy="2245975"/>
            </a:xfrm>
            <a:custGeom>
              <a:rect b="b" l="l" r="r" t="t"/>
              <a:pathLst>
                <a:path extrusionOk="0" h="89839" w="65478">
                  <a:moveTo>
                    <a:pt x="62073" y="519"/>
                  </a:moveTo>
                  <a:cubicBezTo>
                    <a:pt x="63667" y="519"/>
                    <a:pt x="64960" y="1813"/>
                    <a:pt x="64960" y="3407"/>
                  </a:cubicBezTo>
                  <a:lnTo>
                    <a:pt x="64960" y="86431"/>
                  </a:lnTo>
                  <a:cubicBezTo>
                    <a:pt x="64960" y="88023"/>
                    <a:pt x="63664" y="89320"/>
                    <a:pt x="62071" y="89320"/>
                  </a:cubicBezTo>
                  <a:lnTo>
                    <a:pt x="3407" y="89320"/>
                  </a:lnTo>
                  <a:cubicBezTo>
                    <a:pt x="1814" y="89320"/>
                    <a:pt x="518" y="88023"/>
                    <a:pt x="518" y="86431"/>
                  </a:cubicBezTo>
                  <a:lnTo>
                    <a:pt x="518" y="3407"/>
                  </a:lnTo>
                  <a:cubicBezTo>
                    <a:pt x="518" y="1815"/>
                    <a:pt x="1814" y="519"/>
                    <a:pt x="3407" y="519"/>
                  </a:cubicBezTo>
                  <a:lnTo>
                    <a:pt x="62071" y="519"/>
                  </a:lnTo>
                  <a:cubicBezTo>
                    <a:pt x="62071" y="519"/>
                    <a:pt x="62072" y="519"/>
                    <a:pt x="62073" y="519"/>
                  </a:cubicBezTo>
                  <a:close/>
                  <a:moveTo>
                    <a:pt x="3407" y="0"/>
                  </a:moveTo>
                  <a:cubicBezTo>
                    <a:pt x="1528" y="0"/>
                    <a:pt x="1" y="1528"/>
                    <a:pt x="1" y="3407"/>
                  </a:cubicBezTo>
                  <a:lnTo>
                    <a:pt x="1" y="86431"/>
                  </a:lnTo>
                  <a:cubicBezTo>
                    <a:pt x="1" y="88309"/>
                    <a:pt x="1528" y="89838"/>
                    <a:pt x="3407" y="89838"/>
                  </a:cubicBezTo>
                  <a:lnTo>
                    <a:pt x="62071" y="89838"/>
                  </a:lnTo>
                  <a:cubicBezTo>
                    <a:pt x="63950" y="89838"/>
                    <a:pt x="65477" y="88309"/>
                    <a:pt x="65477" y="86431"/>
                  </a:cubicBezTo>
                  <a:lnTo>
                    <a:pt x="65477" y="3407"/>
                  </a:lnTo>
                  <a:cubicBezTo>
                    <a:pt x="65477" y="1525"/>
                    <a:pt x="63953" y="0"/>
                    <a:pt x="620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72"/>
            <p:cNvSpPr/>
            <p:nvPr/>
          </p:nvSpPr>
          <p:spPr>
            <a:xfrm>
              <a:off x="4579775" y="1784325"/>
              <a:ext cx="38700" cy="38650"/>
            </a:xfrm>
            <a:custGeom>
              <a:rect b="b" l="l" r="r" t="t"/>
              <a:pathLst>
                <a:path extrusionOk="0" h="1546" w="1548">
                  <a:moveTo>
                    <a:pt x="0" y="803"/>
                  </a:moveTo>
                  <a:lnTo>
                    <a:pt x="0" y="803"/>
                  </a:lnTo>
                  <a:cubicBezTo>
                    <a:pt x="0" y="501"/>
                    <a:pt x="181" y="230"/>
                    <a:pt x="459" y="115"/>
                  </a:cubicBezTo>
                  <a:cubicBezTo>
                    <a:pt x="737" y="0"/>
                    <a:pt x="1057" y="63"/>
                    <a:pt x="1271" y="277"/>
                  </a:cubicBezTo>
                  <a:cubicBezTo>
                    <a:pt x="1483" y="489"/>
                    <a:pt x="1547" y="809"/>
                    <a:pt x="1432" y="1087"/>
                  </a:cubicBezTo>
                  <a:cubicBezTo>
                    <a:pt x="1317" y="1365"/>
                    <a:pt x="1045" y="1546"/>
                    <a:pt x="745" y="1546"/>
                  </a:cubicBezTo>
                  <a:cubicBezTo>
                    <a:pt x="334" y="1546"/>
                    <a:pt x="0" y="1214"/>
                    <a:pt x="0" y="80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72"/>
            <p:cNvSpPr/>
            <p:nvPr/>
          </p:nvSpPr>
          <p:spPr>
            <a:xfrm>
              <a:off x="4571325" y="1779300"/>
              <a:ext cx="52125" cy="50175"/>
            </a:xfrm>
            <a:custGeom>
              <a:rect b="b" l="l" r="r" t="t"/>
              <a:pathLst>
                <a:path extrusionOk="0" h="2007" w="2085">
                  <a:moveTo>
                    <a:pt x="1079" y="518"/>
                  </a:moveTo>
                  <a:cubicBezTo>
                    <a:pt x="1080" y="518"/>
                    <a:pt x="1081" y="518"/>
                    <a:pt x="1081" y="518"/>
                  </a:cubicBezTo>
                  <a:cubicBezTo>
                    <a:pt x="1350" y="519"/>
                    <a:pt x="1567" y="736"/>
                    <a:pt x="1567" y="1004"/>
                  </a:cubicBezTo>
                  <a:cubicBezTo>
                    <a:pt x="1567" y="1201"/>
                    <a:pt x="1447" y="1378"/>
                    <a:pt x="1267" y="1452"/>
                  </a:cubicBezTo>
                  <a:cubicBezTo>
                    <a:pt x="1206" y="1478"/>
                    <a:pt x="1142" y="1490"/>
                    <a:pt x="1080" y="1490"/>
                  </a:cubicBezTo>
                  <a:cubicBezTo>
                    <a:pt x="954" y="1490"/>
                    <a:pt x="830" y="1440"/>
                    <a:pt x="737" y="1348"/>
                  </a:cubicBezTo>
                  <a:cubicBezTo>
                    <a:pt x="431" y="1042"/>
                    <a:pt x="649" y="518"/>
                    <a:pt x="1079" y="518"/>
                  </a:cubicBezTo>
                  <a:close/>
                  <a:moveTo>
                    <a:pt x="1081" y="0"/>
                  </a:moveTo>
                  <a:cubicBezTo>
                    <a:pt x="820" y="0"/>
                    <a:pt x="564" y="102"/>
                    <a:pt x="373" y="294"/>
                  </a:cubicBezTo>
                  <a:cubicBezTo>
                    <a:pt x="86" y="581"/>
                    <a:pt x="0" y="1013"/>
                    <a:pt x="154" y="1386"/>
                  </a:cubicBezTo>
                  <a:cubicBezTo>
                    <a:pt x="310" y="1762"/>
                    <a:pt x="676" y="2007"/>
                    <a:pt x="1081" y="2007"/>
                  </a:cubicBezTo>
                  <a:cubicBezTo>
                    <a:pt x="1636" y="2005"/>
                    <a:pt x="2084" y="1557"/>
                    <a:pt x="2084" y="1004"/>
                  </a:cubicBezTo>
                  <a:cubicBezTo>
                    <a:pt x="2084" y="597"/>
                    <a:pt x="1841" y="232"/>
                    <a:pt x="1465" y="77"/>
                  </a:cubicBezTo>
                  <a:cubicBezTo>
                    <a:pt x="1341" y="25"/>
                    <a:pt x="1210" y="0"/>
                    <a:pt x="10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72"/>
            <p:cNvSpPr/>
            <p:nvPr/>
          </p:nvSpPr>
          <p:spPr>
            <a:xfrm>
              <a:off x="3902175" y="1869525"/>
              <a:ext cx="1392400" cy="1984525"/>
            </a:xfrm>
            <a:custGeom>
              <a:rect b="b" l="l" r="r" t="t"/>
              <a:pathLst>
                <a:path extrusionOk="0" h="79381" w="55696">
                  <a:moveTo>
                    <a:pt x="55437" y="260"/>
                  </a:moveTo>
                  <a:lnTo>
                    <a:pt x="55437" y="79122"/>
                  </a:lnTo>
                  <a:lnTo>
                    <a:pt x="259" y="79122"/>
                  </a:lnTo>
                  <a:lnTo>
                    <a:pt x="259" y="260"/>
                  </a:lnTo>
                  <a:close/>
                  <a:moveTo>
                    <a:pt x="129" y="0"/>
                  </a:moveTo>
                  <a:cubicBezTo>
                    <a:pt x="59" y="0"/>
                    <a:pt x="1" y="59"/>
                    <a:pt x="1" y="130"/>
                  </a:cubicBezTo>
                  <a:lnTo>
                    <a:pt x="1" y="79252"/>
                  </a:lnTo>
                  <a:cubicBezTo>
                    <a:pt x="1" y="79322"/>
                    <a:pt x="59" y="79380"/>
                    <a:pt x="129" y="79380"/>
                  </a:cubicBezTo>
                  <a:lnTo>
                    <a:pt x="55567" y="79380"/>
                  </a:lnTo>
                  <a:cubicBezTo>
                    <a:pt x="55637" y="79380"/>
                    <a:pt x="55695" y="79324"/>
                    <a:pt x="55695" y="79252"/>
                  </a:cubicBezTo>
                  <a:lnTo>
                    <a:pt x="55695" y="130"/>
                  </a:lnTo>
                  <a:cubicBezTo>
                    <a:pt x="55695" y="59"/>
                    <a:pt x="55637" y="0"/>
                    <a:pt x="55567"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72"/>
            <p:cNvSpPr/>
            <p:nvPr/>
          </p:nvSpPr>
          <p:spPr>
            <a:xfrm>
              <a:off x="4536425" y="3867300"/>
              <a:ext cx="124775" cy="79200"/>
            </a:xfrm>
            <a:custGeom>
              <a:rect b="b" l="l" r="r" t="t"/>
              <a:pathLst>
                <a:path extrusionOk="0" h="3168" w="4991">
                  <a:moveTo>
                    <a:pt x="3389" y="519"/>
                  </a:moveTo>
                  <a:cubicBezTo>
                    <a:pt x="3977" y="519"/>
                    <a:pt x="4455" y="996"/>
                    <a:pt x="4455" y="1583"/>
                  </a:cubicBezTo>
                  <a:cubicBezTo>
                    <a:pt x="4455" y="2172"/>
                    <a:pt x="3977" y="2649"/>
                    <a:pt x="3389" y="2649"/>
                  </a:cubicBezTo>
                  <a:lnTo>
                    <a:pt x="1567" y="2649"/>
                  </a:lnTo>
                  <a:cubicBezTo>
                    <a:pt x="978" y="2649"/>
                    <a:pt x="501" y="2172"/>
                    <a:pt x="501" y="1583"/>
                  </a:cubicBezTo>
                  <a:cubicBezTo>
                    <a:pt x="501" y="996"/>
                    <a:pt x="978" y="519"/>
                    <a:pt x="1567" y="519"/>
                  </a:cubicBezTo>
                  <a:close/>
                  <a:moveTo>
                    <a:pt x="3406" y="0"/>
                  </a:moveTo>
                  <a:cubicBezTo>
                    <a:pt x="3400" y="0"/>
                    <a:pt x="3395" y="0"/>
                    <a:pt x="3389" y="0"/>
                  </a:cubicBezTo>
                  <a:lnTo>
                    <a:pt x="1567" y="0"/>
                  </a:lnTo>
                  <a:cubicBezTo>
                    <a:pt x="700" y="11"/>
                    <a:pt x="0" y="716"/>
                    <a:pt x="0" y="1585"/>
                  </a:cubicBezTo>
                  <a:cubicBezTo>
                    <a:pt x="0" y="2452"/>
                    <a:pt x="700" y="3159"/>
                    <a:pt x="1567" y="3168"/>
                  </a:cubicBezTo>
                  <a:lnTo>
                    <a:pt x="3389" y="3168"/>
                  </a:lnTo>
                  <a:cubicBezTo>
                    <a:pt x="3396" y="3168"/>
                    <a:pt x="3402" y="3168"/>
                    <a:pt x="3408" y="3168"/>
                  </a:cubicBezTo>
                  <a:cubicBezTo>
                    <a:pt x="4280" y="3168"/>
                    <a:pt x="4990" y="2459"/>
                    <a:pt x="4990" y="1585"/>
                  </a:cubicBezTo>
                  <a:cubicBezTo>
                    <a:pt x="4990" y="708"/>
                    <a:pt x="4279" y="0"/>
                    <a:pt x="34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49" name="Google Shape;2749;p72"/>
          <p:cNvSpPr txBox="1"/>
          <p:nvPr>
            <p:ph idx="1" type="subTitle"/>
          </p:nvPr>
        </p:nvSpPr>
        <p:spPr>
          <a:xfrm>
            <a:off x="1522575" y="2463605"/>
            <a:ext cx="2962200" cy="1172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You can replace the image on the screen with your own work. Just delete this one, add yours and center it properly</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53" name="Shape 2753"/>
        <p:cNvGrpSpPr/>
        <p:nvPr/>
      </p:nvGrpSpPr>
      <p:grpSpPr>
        <a:xfrm>
          <a:off x="0" y="0"/>
          <a:ext cx="0" cy="0"/>
          <a:chOff x="0" y="0"/>
          <a:chExt cx="0" cy="0"/>
        </a:xfrm>
      </p:grpSpPr>
      <p:sp>
        <p:nvSpPr>
          <p:cNvPr id="2754" name="Google Shape;2754;p73"/>
          <p:cNvSpPr txBox="1"/>
          <p:nvPr>
            <p:ph type="title"/>
          </p:nvPr>
        </p:nvSpPr>
        <p:spPr>
          <a:xfrm>
            <a:off x="5180175" y="1497119"/>
            <a:ext cx="2808000" cy="951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MOBILE WEBSITE</a:t>
            </a:r>
            <a:endParaRPr/>
          </a:p>
        </p:txBody>
      </p:sp>
      <p:sp>
        <p:nvSpPr>
          <p:cNvPr id="2755" name="Google Shape;2755;p73"/>
          <p:cNvSpPr txBox="1"/>
          <p:nvPr>
            <p:ph idx="1" type="subTitle"/>
          </p:nvPr>
        </p:nvSpPr>
        <p:spPr>
          <a:xfrm>
            <a:off x="5180175" y="2473975"/>
            <a:ext cx="2808000" cy="117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delete this one, add yours and center it properly</a:t>
            </a:r>
            <a:endParaRPr/>
          </a:p>
        </p:txBody>
      </p:sp>
      <p:pic>
        <p:nvPicPr>
          <p:cNvPr id="2756" name="Google Shape;2756;p73"/>
          <p:cNvPicPr preferRelativeResize="0"/>
          <p:nvPr/>
        </p:nvPicPr>
        <p:blipFill rotWithShape="1">
          <a:blip r:embed="rId3">
            <a:alphaModFix/>
          </a:blip>
          <a:srcRect b="5331" l="0" r="0" t="639"/>
          <a:stretch/>
        </p:blipFill>
        <p:spPr>
          <a:xfrm>
            <a:off x="2330758" y="1342571"/>
            <a:ext cx="1376149" cy="2448591"/>
          </a:xfrm>
          <a:prstGeom prst="rect">
            <a:avLst/>
          </a:prstGeom>
          <a:noFill/>
          <a:ln>
            <a:noFill/>
          </a:ln>
        </p:spPr>
      </p:pic>
      <p:sp>
        <p:nvSpPr>
          <p:cNvPr id="2757" name="Google Shape;2757;p73"/>
          <p:cNvSpPr/>
          <p:nvPr/>
        </p:nvSpPr>
        <p:spPr>
          <a:xfrm>
            <a:off x="2280444" y="1103839"/>
            <a:ext cx="1480652" cy="2935821"/>
          </a:xfrm>
          <a:custGeom>
            <a:rect b="b" l="l" r="r" t="t"/>
            <a:pathLst>
              <a:path extrusionOk="0" h="85981" w="43370">
                <a:moveTo>
                  <a:pt x="25827" y="3794"/>
                </a:moveTo>
                <a:lnTo>
                  <a:pt x="25827" y="4045"/>
                </a:lnTo>
                <a:lnTo>
                  <a:pt x="25845" y="4047"/>
                </a:lnTo>
                <a:cubicBezTo>
                  <a:pt x="25856" y="4066"/>
                  <a:pt x="25857" y="4090"/>
                  <a:pt x="25850" y="4111"/>
                </a:cubicBezTo>
                <a:lnTo>
                  <a:pt x="17205" y="4129"/>
                </a:lnTo>
                <a:lnTo>
                  <a:pt x="17193" y="4382"/>
                </a:lnTo>
                <a:lnTo>
                  <a:pt x="17156" y="4111"/>
                </a:lnTo>
                <a:cubicBezTo>
                  <a:pt x="17147" y="4092"/>
                  <a:pt x="17148" y="4068"/>
                  <a:pt x="17159" y="4048"/>
                </a:cubicBezTo>
                <a:lnTo>
                  <a:pt x="17226" y="4048"/>
                </a:lnTo>
                <a:lnTo>
                  <a:pt x="25807" y="4047"/>
                </a:lnTo>
                <a:lnTo>
                  <a:pt x="25827" y="3794"/>
                </a:lnTo>
                <a:close/>
                <a:moveTo>
                  <a:pt x="17178" y="3543"/>
                </a:moveTo>
                <a:cubicBezTo>
                  <a:pt x="16876" y="3543"/>
                  <a:pt x="16647" y="3775"/>
                  <a:pt x="16647" y="4083"/>
                </a:cubicBezTo>
                <a:cubicBezTo>
                  <a:pt x="16647" y="4395"/>
                  <a:pt x="16881" y="4631"/>
                  <a:pt x="17223" y="4631"/>
                </a:cubicBezTo>
                <a:lnTo>
                  <a:pt x="17227" y="4631"/>
                </a:lnTo>
                <a:lnTo>
                  <a:pt x="25757" y="4630"/>
                </a:lnTo>
                <a:cubicBezTo>
                  <a:pt x="25765" y="4631"/>
                  <a:pt x="25805" y="4633"/>
                  <a:pt x="25812" y="4633"/>
                </a:cubicBezTo>
                <a:cubicBezTo>
                  <a:pt x="26122" y="4633"/>
                  <a:pt x="26357" y="4397"/>
                  <a:pt x="26357" y="4083"/>
                </a:cubicBezTo>
                <a:cubicBezTo>
                  <a:pt x="26357" y="3775"/>
                  <a:pt x="26129" y="3543"/>
                  <a:pt x="25827" y="3543"/>
                </a:cubicBezTo>
                <a:lnTo>
                  <a:pt x="17256" y="3549"/>
                </a:lnTo>
                <a:cubicBezTo>
                  <a:pt x="17245" y="3547"/>
                  <a:pt x="17187" y="3543"/>
                  <a:pt x="17178" y="3543"/>
                </a:cubicBezTo>
                <a:close/>
                <a:moveTo>
                  <a:pt x="41722" y="7196"/>
                </a:moveTo>
                <a:lnTo>
                  <a:pt x="41722" y="78527"/>
                </a:lnTo>
                <a:lnTo>
                  <a:pt x="1739" y="78527"/>
                </a:lnTo>
                <a:lnTo>
                  <a:pt x="1739" y="7196"/>
                </a:lnTo>
                <a:close/>
                <a:moveTo>
                  <a:pt x="1488" y="6694"/>
                </a:moveTo>
                <a:cubicBezTo>
                  <a:pt x="1349" y="6694"/>
                  <a:pt x="1237" y="6806"/>
                  <a:pt x="1237" y="6945"/>
                </a:cubicBezTo>
                <a:lnTo>
                  <a:pt x="1237" y="78778"/>
                </a:lnTo>
                <a:cubicBezTo>
                  <a:pt x="1237" y="78917"/>
                  <a:pt x="1349" y="79029"/>
                  <a:pt x="1488" y="79029"/>
                </a:cubicBezTo>
                <a:lnTo>
                  <a:pt x="41972" y="79029"/>
                </a:lnTo>
                <a:cubicBezTo>
                  <a:pt x="42111" y="79029"/>
                  <a:pt x="42223" y="78917"/>
                  <a:pt x="42223" y="78778"/>
                </a:cubicBezTo>
                <a:lnTo>
                  <a:pt x="42223" y="6945"/>
                </a:lnTo>
                <a:cubicBezTo>
                  <a:pt x="42223" y="6806"/>
                  <a:pt x="42111" y="6694"/>
                  <a:pt x="41972" y="6694"/>
                </a:cubicBezTo>
                <a:close/>
                <a:moveTo>
                  <a:pt x="7894" y="81457"/>
                </a:moveTo>
                <a:cubicBezTo>
                  <a:pt x="7754" y="81457"/>
                  <a:pt x="7642" y="81569"/>
                  <a:pt x="7642" y="81708"/>
                </a:cubicBezTo>
                <a:lnTo>
                  <a:pt x="7642" y="81926"/>
                </a:lnTo>
                <a:cubicBezTo>
                  <a:pt x="7642" y="82065"/>
                  <a:pt x="7754" y="82177"/>
                  <a:pt x="7894" y="82177"/>
                </a:cubicBezTo>
                <a:lnTo>
                  <a:pt x="9495" y="82177"/>
                </a:lnTo>
                <a:cubicBezTo>
                  <a:pt x="9625" y="82177"/>
                  <a:pt x="9734" y="82077"/>
                  <a:pt x="9744" y="81947"/>
                </a:cubicBezTo>
                <a:lnTo>
                  <a:pt x="9764" y="81729"/>
                </a:lnTo>
                <a:cubicBezTo>
                  <a:pt x="9776" y="81582"/>
                  <a:pt x="9660" y="81457"/>
                  <a:pt x="9512" y="81457"/>
                </a:cubicBezTo>
                <a:close/>
                <a:moveTo>
                  <a:pt x="22144" y="81995"/>
                </a:moveTo>
                <a:lnTo>
                  <a:pt x="22144" y="82911"/>
                </a:lnTo>
                <a:lnTo>
                  <a:pt x="21208" y="82911"/>
                </a:lnTo>
                <a:lnTo>
                  <a:pt x="21208" y="81995"/>
                </a:lnTo>
                <a:close/>
                <a:moveTo>
                  <a:pt x="33797" y="83129"/>
                </a:moveTo>
                <a:cubicBezTo>
                  <a:pt x="33798" y="83130"/>
                  <a:pt x="33798" y="83130"/>
                  <a:pt x="33798" y="83131"/>
                </a:cubicBezTo>
                <a:lnTo>
                  <a:pt x="33797" y="83129"/>
                </a:lnTo>
                <a:close/>
                <a:moveTo>
                  <a:pt x="21046" y="81493"/>
                </a:moveTo>
                <a:cubicBezTo>
                  <a:pt x="20857" y="81493"/>
                  <a:pt x="20705" y="81646"/>
                  <a:pt x="20706" y="81835"/>
                </a:cubicBezTo>
                <a:lnTo>
                  <a:pt x="20706" y="83091"/>
                </a:lnTo>
                <a:cubicBezTo>
                  <a:pt x="20706" y="83268"/>
                  <a:pt x="20860" y="83413"/>
                  <a:pt x="21048" y="83413"/>
                </a:cubicBezTo>
                <a:lnTo>
                  <a:pt x="22304" y="83413"/>
                </a:lnTo>
                <a:lnTo>
                  <a:pt x="22304" y="83415"/>
                </a:lnTo>
                <a:cubicBezTo>
                  <a:pt x="22492" y="83415"/>
                  <a:pt x="22645" y="83268"/>
                  <a:pt x="22646" y="83091"/>
                </a:cubicBezTo>
                <a:lnTo>
                  <a:pt x="22646" y="81835"/>
                </a:lnTo>
                <a:cubicBezTo>
                  <a:pt x="22646" y="81647"/>
                  <a:pt x="22500" y="81493"/>
                  <a:pt x="22322" y="81493"/>
                </a:cubicBezTo>
                <a:lnTo>
                  <a:pt x="21048" y="81493"/>
                </a:lnTo>
                <a:cubicBezTo>
                  <a:pt x="21047" y="81493"/>
                  <a:pt x="21047" y="81493"/>
                  <a:pt x="21046" y="81493"/>
                </a:cubicBezTo>
                <a:close/>
                <a:moveTo>
                  <a:pt x="33684" y="81407"/>
                </a:moveTo>
                <a:cubicBezTo>
                  <a:pt x="33624" y="81407"/>
                  <a:pt x="33563" y="81420"/>
                  <a:pt x="33508" y="81446"/>
                </a:cubicBezTo>
                <a:cubicBezTo>
                  <a:pt x="33483" y="81458"/>
                  <a:pt x="33460" y="81476"/>
                  <a:pt x="33441" y="81496"/>
                </a:cubicBezTo>
                <a:lnTo>
                  <a:pt x="32861" y="82093"/>
                </a:lnTo>
                <a:cubicBezTo>
                  <a:pt x="32755" y="82198"/>
                  <a:pt x="32695" y="82342"/>
                  <a:pt x="32696" y="82490"/>
                </a:cubicBezTo>
                <a:cubicBezTo>
                  <a:pt x="32696" y="82668"/>
                  <a:pt x="32777" y="82796"/>
                  <a:pt x="32861" y="82904"/>
                </a:cubicBezTo>
                <a:lnTo>
                  <a:pt x="33442" y="83485"/>
                </a:lnTo>
                <a:cubicBezTo>
                  <a:pt x="33505" y="83551"/>
                  <a:pt x="33593" y="83587"/>
                  <a:pt x="33683" y="83587"/>
                </a:cubicBezTo>
                <a:lnTo>
                  <a:pt x="33683" y="83587"/>
                </a:lnTo>
                <a:cubicBezTo>
                  <a:pt x="33987" y="83585"/>
                  <a:pt x="34139" y="83219"/>
                  <a:pt x="33924" y="83004"/>
                </a:cubicBezTo>
                <a:lnTo>
                  <a:pt x="33411" y="82490"/>
                </a:lnTo>
                <a:lnTo>
                  <a:pt x="33925" y="81975"/>
                </a:lnTo>
                <a:cubicBezTo>
                  <a:pt x="34060" y="81842"/>
                  <a:pt x="34060" y="81626"/>
                  <a:pt x="33925" y="81493"/>
                </a:cubicBezTo>
                <a:cubicBezTo>
                  <a:pt x="33906" y="81475"/>
                  <a:pt x="33883" y="81458"/>
                  <a:pt x="33859" y="81446"/>
                </a:cubicBezTo>
                <a:cubicBezTo>
                  <a:pt x="33804" y="81420"/>
                  <a:pt x="33744" y="81407"/>
                  <a:pt x="33684" y="81407"/>
                </a:cubicBezTo>
                <a:close/>
                <a:moveTo>
                  <a:pt x="33683" y="83587"/>
                </a:moveTo>
                <a:cubicBezTo>
                  <a:pt x="33683" y="83587"/>
                  <a:pt x="33683" y="83587"/>
                  <a:pt x="33683" y="83587"/>
                </a:cubicBezTo>
                <a:lnTo>
                  <a:pt x="33684" y="83587"/>
                </a:lnTo>
                <a:cubicBezTo>
                  <a:pt x="33684" y="83587"/>
                  <a:pt x="33684" y="83587"/>
                  <a:pt x="33683" y="83587"/>
                </a:cubicBezTo>
                <a:close/>
                <a:moveTo>
                  <a:pt x="36715" y="501"/>
                </a:moveTo>
                <a:cubicBezTo>
                  <a:pt x="40106" y="501"/>
                  <a:pt x="42867" y="3262"/>
                  <a:pt x="42867" y="6654"/>
                </a:cubicBezTo>
                <a:lnTo>
                  <a:pt x="42867" y="79324"/>
                </a:lnTo>
                <a:cubicBezTo>
                  <a:pt x="42867" y="82717"/>
                  <a:pt x="40106" y="85476"/>
                  <a:pt x="36715" y="85476"/>
                </a:cubicBezTo>
                <a:lnTo>
                  <a:pt x="6656" y="85476"/>
                </a:lnTo>
                <a:cubicBezTo>
                  <a:pt x="3262" y="85476"/>
                  <a:pt x="503" y="82717"/>
                  <a:pt x="503" y="79324"/>
                </a:cubicBezTo>
                <a:lnTo>
                  <a:pt x="503" y="6654"/>
                </a:lnTo>
                <a:cubicBezTo>
                  <a:pt x="503" y="3262"/>
                  <a:pt x="3262" y="501"/>
                  <a:pt x="6656" y="501"/>
                </a:cubicBezTo>
                <a:close/>
                <a:moveTo>
                  <a:pt x="6656" y="0"/>
                </a:moveTo>
                <a:cubicBezTo>
                  <a:pt x="2986" y="0"/>
                  <a:pt x="1" y="2985"/>
                  <a:pt x="1" y="6655"/>
                </a:cubicBezTo>
                <a:lnTo>
                  <a:pt x="1" y="79324"/>
                </a:lnTo>
                <a:cubicBezTo>
                  <a:pt x="1" y="82995"/>
                  <a:pt x="2986" y="85980"/>
                  <a:pt x="6656" y="85980"/>
                </a:cubicBezTo>
                <a:lnTo>
                  <a:pt x="36715" y="85980"/>
                </a:lnTo>
                <a:cubicBezTo>
                  <a:pt x="40383" y="85980"/>
                  <a:pt x="43370" y="82993"/>
                  <a:pt x="43370" y="79324"/>
                </a:cubicBezTo>
                <a:lnTo>
                  <a:pt x="43370" y="6655"/>
                </a:lnTo>
                <a:cubicBezTo>
                  <a:pt x="43370" y="2985"/>
                  <a:pt x="40384" y="0"/>
                  <a:pt x="367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61" name="Shape 2761"/>
        <p:cNvGrpSpPr/>
        <p:nvPr/>
      </p:nvGrpSpPr>
      <p:grpSpPr>
        <a:xfrm>
          <a:off x="0" y="0"/>
          <a:ext cx="0" cy="0"/>
          <a:chOff x="0" y="0"/>
          <a:chExt cx="0" cy="0"/>
        </a:xfrm>
      </p:grpSpPr>
      <p:sp>
        <p:nvSpPr>
          <p:cNvPr id="2762" name="Google Shape;2762;p74"/>
          <p:cNvSpPr txBox="1"/>
          <p:nvPr>
            <p:ph type="title"/>
          </p:nvPr>
        </p:nvSpPr>
        <p:spPr>
          <a:xfrm>
            <a:off x="843217" y="554225"/>
            <a:ext cx="3623100" cy="841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2763" name="Google Shape;2763;p74"/>
          <p:cNvSpPr txBox="1"/>
          <p:nvPr>
            <p:ph idx="1" type="subTitle"/>
          </p:nvPr>
        </p:nvSpPr>
        <p:spPr>
          <a:xfrm>
            <a:off x="949050" y="1396028"/>
            <a:ext cx="4240500" cy="1184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have any questions? youremail@freepik.com </a:t>
            </a:r>
            <a:endParaRPr/>
          </a:p>
          <a:p>
            <a:pPr indent="0" lvl="0" marL="0" rtl="0" algn="l">
              <a:spcBef>
                <a:spcPts val="0"/>
              </a:spcBef>
              <a:spcAft>
                <a:spcPts val="0"/>
              </a:spcAft>
              <a:buNone/>
            </a:pPr>
            <a:r>
              <a:rPr lang="en"/>
              <a:t>+91 620 421 838</a:t>
            </a:r>
            <a:endParaRPr/>
          </a:p>
          <a:p>
            <a:pPr indent="0" lvl="0" marL="0" rtl="0" algn="l">
              <a:spcBef>
                <a:spcPts val="0"/>
              </a:spcBef>
              <a:spcAft>
                <a:spcPts val="0"/>
              </a:spcAft>
              <a:buNone/>
            </a:pPr>
            <a:r>
              <a:rPr lang="en"/>
              <a:t>yourcompany.com</a:t>
            </a:r>
            <a:endParaRPr/>
          </a:p>
          <a:p>
            <a:pPr indent="0" lvl="0" marL="0" rtl="0" algn="l">
              <a:spcBef>
                <a:spcPts val="0"/>
              </a:spcBef>
              <a:spcAft>
                <a:spcPts val="0"/>
              </a:spcAft>
              <a:buNone/>
            </a:pPr>
            <a:r>
              <a:t/>
            </a:r>
            <a:endParaRPr/>
          </a:p>
        </p:txBody>
      </p:sp>
      <p:sp>
        <p:nvSpPr>
          <p:cNvPr id="2764" name="Google Shape;2764;p74"/>
          <p:cNvSpPr txBox="1"/>
          <p:nvPr/>
        </p:nvSpPr>
        <p:spPr>
          <a:xfrm>
            <a:off x="949050" y="4307989"/>
            <a:ext cx="5140200" cy="3522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en">
                <a:solidFill>
                  <a:schemeClr val="accent5"/>
                </a:solidFill>
                <a:latin typeface="Fugaz One"/>
                <a:ea typeface="Fugaz One"/>
                <a:cs typeface="Fugaz One"/>
                <a:sym typeface="Fugaz One"/>
              </a:rPr>
              <a:t>Please keep this slide for attribution</a:t>
            </a:r>
            <a:endParaRPr>
              <a:solidFill>
                <a:schemeClr val="accent5"/>
              </a:solidFill>
              <a:latin typeface="Fugaz One"/>
              <a:ea typeface="Fugaz One"/>
              <a:cs typeface="Fugaz One"/>
              <a:sym typeface="Fugaz One"/>
            </a:endParaRPr>
          </a:p>
        </p:txBody>
      </p:sp>
      <p:grpSp>
        <p:nvGrpSpPr>
          <p:cNvPr id="2765" name="Google Shape;2765;p74"/>
          <p:cNvGrpSpPr/>
          <p:nvPr/>
        </p:nvGrpSpPr>
        <p:grpSpPr>
          <a:xfrm>
            <a:off x="1063521" y="2731039"/>
            <a:ext cx="309545" cy="309545"/>
            <a:chOff x="2866317" y="3817357"/>
            <a:chExt cx="356865" cy="356865"/>
          </a:xfrm>
        </p:grpSpPr>
        <p:sp>
          <p:nvSpPr>
            <p:cNvPr id="2766" name="Google Shape;2766;p74"/>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74"/>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8" name="Google Shape;2768;p74"/>
          <p:cNvGrpSpPr/>
          <p:nvPr/>
        </p:nvGrpSpPr>
        <p:grpSpPr>
          <a:xfrm>
            <a:off x="1500989" y="2731163"/>
            <a:ext cx="309545" cy="309226"/>
            <a:chOff x="3763184" y="3817357"/>
            <a:chExt cx="356865" cy="356498"/>
          </a:xfrm>
        </p:grpSpPr>
        <p:sp>
          <p:nvSpPr>
            <p:cNvPr id="2769" name="Google Shape;2769;p74"/>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74"/>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74"/>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74"/>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3" name="Google Shape;2773;p74"/>
          <p:cNvGrpSpPr/>
          <p:nvPr/>
        </p:nvGrpSpPr>
        <p:grpSpPr>
          <a:xfrm>
            <a:off x="1938799" y="2731161"/>
            <a:ext cx="309226" cy="309226"/>
            <a:chOff x="4211985" y="3817357"/>
            <a:chExt cx="356498" cy="356498"/>
          </a:xfrm>
        </p:grpSpPr>
        <p:sp>
          <p:nvSpPr>
            <p:cNvPr id="2774" name="Google Shape;2774;p74"/>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74"/>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79" name="Shape 2779"/>
        <p:cNvGrpSpPr/>
        <p:nvPr/>
      </p:nvGrpSpPr>
      <p:grpSpPr>
        <a:xfrm>
          <a:off x="0" y="0"/>
          <a:ext cx="0" cy="0"/>
          <a:chOff x="0" y="0"/>
          <a:chExt cx="0" cy="0"/>
        </a:xfrm>
      </p:grpSpPr>
      <p:sp>
        <p:nvSpPr>
          <p:cNvPr id="2780" name="Google Shape;2780;p75"/>
          <p:cNvSpPr txBox="1"/>
          <p:nvPr>
            <p:ph type="title"/>
          </p:nvPr>
        </p:nvSpPr>
        <p:spPr>
          <a:xfrm>
            <a:off x="993600" y="521225"/>
            <a:ext cx="7036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ICONS</a:t>
            </a:r>
            <a:endParaRPr/>
          </a:p>
        </p:txBody>
      </p:sp>
      <p:sp>
        <p:nvSpPr>
          <p:cNvPr id="2781" name="Google Shape;2781;p75"/>
          <p:cNvSpPr/>
          <p:nvPr/>
        </p:nvSpPr>
        <p:spPr>
          <a:xfrm>
            <a:off x="751525" y="715175"/>
            <a:ext cx="184800" cy="1848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82" name="Google Shape;2782;p75"/>
          <p:cNvGrpSpPr/>
          <p:nvPr/>
        </p:nvGrpSpPr>
        <p:grpSpPr>
          <a:xfrm>
            <a:off x="7496267" y="1680490"/>
            <a:ext cx="542927" cy="557464"/>
            <a:chOff x="6801175" y="1579900"/>
            <a:chExt cx="578875" cy="594375"/>
          </a:xfrm>
        </p:grpSpPr>
        <p:sp>
          <p:nvSpPr>
            <p:cNvPr id="2783" name="Google Shape;2783;p75"/>
            <p:cNvSpPr/>
            <p:nvPr/>
          </p:nvSpPr>
          <p:spPr>
            <a:xfrm>
              <a:off x="7187850" y="1833875"/>
              <a:ext cx="17725" cy="29275"/>
            </a:xfrm>
            <a:custGeom>
              <a:rect b="b" l="l" r="r" t="t"/>
              <a:pathLst>
                <a:path extrusionOk="0" h="1171" w="709">
                  <a:moveTo>
                    <a:pt x="357" y="0"/>
                  </a:moveTo>
                  <a:cubicBezTo>
                    <a:pt x="356" y="0"/>
                    <a:pt x="355" y="0"/>
                    <a:pt x="354" y="0"/>
                  </a:cubicBezTo>
                  <a:cubicBezTo>
                    <a:pt x="159" y="0"/>
                    <a:pt x="1" y="158"/>
                    <a:pt x="1" y="353"/>
                  </a:cubicBezTo>
                  <a:lnTo>
                    <a:pt x="1" y="825"/>
                  </a:lnTo>
                  <a:cubicBezTo>
                    <a:pt x="5" y="1017"/>
                    <a:pt x="162" y="1170"/>
                    <a:pt x="354" y="1170"/>
                  </a:cubicBezTo>
                  <a:cubicBezTo>
                    <a:pt x="546" y="1170"/>
                    <a:pt x="704" y="1017"/>
                    <a:pt x="708" y="825"/>
                  </a:cubicBezTo>
                  <a:lnTo>
                    <a:pt x="708" y="353"/>
                  </a:lnTo>
                  <a:cubicBezTo>
                    <a:pt x="708" y="159"/>
                    <a:pt x="551" y="0"/>
                    <a:pt x="3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75"/>
            <p:cNvSpPr/>
            <p:nvPr/>
          </p:nvSpPr>
          <p:spPr>
            <a:xfrm>
              <a:off x="7277450" y="1833875"/>
              <a:ext cx="17700" cy="29275"/>
            </a:xfrm>
            <a:custGeom>
              <a:rect b="b" l="l" r="r" t="t"/>
              <a:pathLst>
                <a:path extrusionOk="0" h="1171" w="708">
                  <a:moveTo>
                    <a:pt x="352" y="0"/>
                  </a:moveTo>
                  <a:cubicBezTo>
                    <a:pt x="158" y="0"/>
                    <a:pt x="0" y="159"/>
                    <a:pt x="0" y="353"/>
                  </a:cubicBezTo>
                  <a:lnTo>
                    <a:pt x="0" y="825"/>
                  </a:lnTo>
                  <a:cubicBezTo>
                    <a:pt x="5" y="1017"/>
                    <a:pt x="163" y="1170"/>
                    <a:pt x="355" y="1170"/>
                  </a:cubicBezTo>
                  <a:cubicBezTo>
                    <a:pt x="547" y="1170"/>
                    <a:pt x="703" y="1017"/>
                    <a:pt x="708" y="825"/>
                  </a:cubicBezTo>
                  <a:lnTo>
                    <a:pt x="708" y="353"/>
                  </a:lnTo>
                  <a:cubicBezTo>
                    <a:pt x="708" y="158"/>
                    <a:pt x="550" y="0"/>
                    <a:pt x="355" y="0"/>
                  </a:cubicBezTo>
                  <a:cubicBezTo>
                    <a:pt x="354" y="0"/>
                    <a:pt x="353" y="0"/>
                    <a:pt x="3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75"/>
            <p:cNvSpPr/>
            <p:nvPr/>
          </p:nvSpPr>
          <p:spPr>
            <a:xfrm>
              <a:off x="7102950" y="1670400"/>
              <a:ext cx="277100" cy="503825"/>
            </a:xfrm>
            <a:custGeom>
              <a:rect b="b" l="l" r="r" t="t"/>
              <a:pathLst>
                <a:path extrusionOk="0" h="20153" w="11084">
                  <a:moveTo>
                    <a:pt x="5543" y="708"/>
                  </a:moveTo>
                  <a:cubicBezTo>
                    <a:pt x="8130" y="708"/>
                    <a:pt x="10235" y="2812"/>
                    <a:pt x="10235" y="5401"/>
                  </a:cubicBezTo>
                  <a:cubicBezTo>
                    <a:pt x="10234" y="5571"/>
                    <a:pt x="10224" y="5743"/>
                    <a:pt x="10207" y="5913"/>
                  </a:cubicBezTo>
                  <a:cubicBezTo>
                    <a:pt x="10068" y="5849"/>
                    <a:pt x="9917" y="5816"/>
                    <a:pt x="9764" y="5816"/>
                  </a:cubicBezTo>
                  <a:cubicBezTo>
                    <a:pt x="9740" y="5816"/>
                    <a:pt x="9715" y="5816"/>
                    <a:pt x="9690" y="5819"/>
                  </a:cubicBezTo>
                  <a:cubicBezTo>
                    <a:pt x="8228" y="5438"/>
                    <a:pt x="7239" y="4267"/>
                    <a:pt x="7230" y="4254"/>
                  </a:cubicBezTo>
                  <a:cubicBezTo>
                    <a:pt x="7156" y="4165"/>
                    <a:pt x="7058" y="4126"/>
                    <a:pt x="6961" y="4126"/>
                  </a:cubicBezTo>
                  <a:cubicBezTo>
                    <a:pt x="6780" y="4126"/>
                    <a:pt x="6604" y="4264"/>
                    <a:pt x="6605" y="4479"/>
                  </a:cubicBezTo>
                  <a:lnTo>
                    <a:pt x="6605" y="5391"/>
                  </a:lnTo>
                  <a:cubicBezTo>
                    <a:pt x="6431" y="5407"/>
                    <a:pt x="6256" y="5414"/>
                    <a:pt x="6083" y="5414"/>
                  </a:cubicBezTo>
                  <a:cubicBezTo>
                    <a:pt x="3808" y="5414"/>
                    <a:pt x="1666" y="4195"/>
                    <a:pt x="1641" y="4181"/>
                  </a:cubicBezTo>
                  <a:cubicBezTo>
                    <a:pt x="1587" y="4149"/>
                    <a:pt x="1525" y="4133"/>
                    <a:pt x="1464" y="4133"/>
                  </a:cubicBezTo>
                  <a:cubicBezTo>
                    <a:pt x="1408" y="4133"/>
                    <a:pt x="1351" y="4147"/>
                    <a:pt x="1299" y="4175"/>
                  </a:cubicBezTo>
                  <a:cubicBezTo>
                    <a:pt x="1193" y="4231"/>
                    <a:pt x="1121" y="4337"/>
                    <a:pt x="1111" y="4459"/>
                  </a:cubicBezTo>
                  <a:cubicBezTo>
                    <a:pt x="1074" y="4909"/>
                    <a:pt x="1058" y="5371"/>
                    <a:pt x="1063" y="5849"/>
                  </a:cubicBezTo>
                  <a:cubicBezTo>
                    <a:pt x="999" y="5865"/>
                    <a:pt x="938" y="5887"/>
                    <a:pt x="879" y="5913"/>
                  </a:cubicBezTo>
                  <a:cubicBezTo>
                    <a:pt x="860" y="5743"/>
                    <a:pt x="851" y="5571"/>
                    <a:pt x="851" y="5401"/>
                  </a:cubicBezTo>
                  <a:cubicBezTo>
                    <a:pt x="851" y="2812"/>
                    <a:pt x="2956" y="708"/>
                    <a:pt x="5543" y="708"/>
                  </a:cubicBezTo>
                  <a:close/>
                  <a:moveTo>
                    <a:pt x="1783" y="5051"/>
                  </a:moveTo>
                  <a:cubicBezTo>
                    <a:pt x="2588" y="5438"/>
                    <a:pt x="4265" y="6122"/>
                    <a:pt x="6069" y="6122"/>
                  </a:cubicBezTo>
                  <a:cubicBezTo>
                    <a:pt x="6383" y="6122"/>
                    <a:pt x="6697" y="6101"/>
                    <a:pt x="7008" y="6055"/>
                  </a:cubicBezTo>
                  <a:cubicBezTo>
                    <a:pt x="7182" y="6030"/>
                    <a:pt x="7311" y="5882"/>
                    <a:pt x="7311" y="5705"/>
                  </a:cubicBezTo>
                  <a:lnTo>
                    <a:pt x="7311" y="5321"/>
                  </a:lnTo>
                  <a:cubicBezTo>
                    <a:pt x="7766" y="5707"/>
                    <a:pt x="8450" y="6180"/>
                    <a:pt x="9300" y="6444"/>
                  </a:cubicBezTo>
                  <a:cubicBezTo>
                    <a:pt x="9290" y="6630"/>
                    <a:pt x="9279" y="6819"/>
                    <a:pt x="9265" y="7010"/>
                  </a:cubicBezTo>
                  <a:cubicBezTo>
                    <a:pt x="9251" y="7009"/>
                    <a:pt x="9237" y="7009"/>
                    <a:pt x="9223" y="7009"/>
                  </a:cubicBezTo>
                  <a:cubicBezTo>
                    <a:pt x="8658" y="7009"/>
                    <a:pt x="8146" y="7340"/>
                    <a:pt x="7914" y="7855"/>
                  </a:cubicBezTo>
                  <a:lnTo>
                    <a:pt x="7822" y="8061"/>
                  </a:lnTo>
                  <a:cubicBezTo>
                    <a:pt x="7701" y="8333"/>
                    <a:pt x="7435" y="8490"/>
                    <a:pt x="7161" y="8490"/>
                  </a:cubicBezTo>
                  <a:cubicBezTo>
                    <a:pt x="7032" y="8490"/>
                    <a:pt x="6902" y="8455"/>
                    <a:pt x="6783" y="8383"/>
                  </a:cubicBezTo>
                  <a:cubicBezTo>
                    <a:pt x="6403" y="8148"/>
                    <a:pt x="5973" y="8031"/>
                    <a:pt x="5543" y="8031"/>
                  </a:cubicBezTo>
                  <a:cubicBezTo>
                    <a:pt x="5113" y="8031"/>
                    <a:pt x="4683" y="8148"/>
                    <a:pt x="4303" y="8383"/>
                  </a:cubicBezTo>
                  <a:cubicBezTo>
                    <a:pt x="4184" y="8455"/>
                    <a:pt x="4054" y="8490"/>
                    <a:pt x="3925" y="8490"/>
                  </a:cubicBezTo>
                  <a:cubicBezTo>
                    <a:pt x="3651" y="8490"/>
                    <a:pt x="3385" y="8333"/>
                    <a:pt x="3264" y="8061"/>
                  </a:cubicBezTo>
                  <a:lnTo>
                    <a:pt x="3172" y="7855"/>
                  </a:lnTo>
                  <a:cubicBezTo>
                    <a:pt x="2939" y="7340"/>
                    <a:pt x="2426" y="7009"/>
                    <a:pt x="1863" y="7009"/>
                  </a:cubicBezTo>
                  <a:cubicBezTo>
                    <a:pt x="1849" y="7009"/>
                    <a:pt x="1835" y="7009"/>
                    <a:pt x="1821" y="7010"/>
                  </a:cubicBezTo>
                  <a:cubicBezTo>
                    <a:pt x="1769" y="6358"/>
                    <a:pt x="1755" y="5704"/>
                    <a:pt x="1782" y="5051"/>
                  </a:cubicBezTo>
                  <a:close/>
                  <a:moveTo>
                    <a:pt x="1086" y="6605"/>
                  </a:moveTo>
                  <a:cubicBezTo>
                    <a:pt x="1130" y="7413"/>
                    <a:pt x="1221" y="8216"/>
                    <a:pt x="1355" y="9014"/>
                  </a:cubicBezTo>
                  <a:cubicBezTo>
                    <a:pt x="1344" y="9018"/>
                    <a:pt x="1333" y="9022"/>
                    <a:pt x="1321" y="9023"/>
                  </a:cubicBezTo>
                  <a:cubicBezTo>
                    <a:pt x="1129" y="9023"/>
                    <a:pt x="708" y="8278"/>
                    <a:pt x="708" y="7538"/>
                  </a:cubicBezTo>
                  <a:cubicBezTo>
                    <a:pt x="708" y="7171"/>
                    <a:pt x="855" y="6772"/>
                    <a:pt x="1086" y="6605"/>
                  </a:cubicBezTo>
                  <a:close/>
                  <a:moveTo>
                    <a:pt x="10000" y="6605"/>
                  </a:moveTo>
                  <a:cubicBezTo>
                    <a:pt x="10231" y="6774"/>
                    <a:pt x="10378" y="7172"/>
                    <a:pt x="10378" y="7538"/>
                  </a:cubicBezTo>
                  <a:cubicBezTo>
                    <a:pt x="10378" y="8278"/>
                    <a:pt x="9956" y="9023"/>
                    <a:pt x="9764" y="9023"/>
                  </a:cubicBezTo>
                  <a:cubicBezTo>
                    <a:pt x="9753" y="9022"/>
                    <a:pt x="9740" y="9018"/>
                    <a:pt x="9731" y="9014"/>
                  </a:cubicBezTo>
                  <a:cubicBezTo>
                    <a:pt x="9865" y="8217"/>
                    <a:pt x="9954" y="7413"/>
                    <a:pt x="10000" y="6605"/>
                  </a:cubicBezTo>
                  <a:close/>
                  <a:moveTo>
                    <a:pt x="1888" y="7716"/>
                  </a:moveTo>
                  <a:lnTo>
                    <a:pt x="1888" y="7716"/>
                  </a:lnTo>
                  <a:cubicBezTo>
                    <a:pt x="2164" y="7725"/>
                    <a:pt x="2413" y="7891"/>
                    <a:pt x="2525" y="8144"/>
                  </a:cubicBezTo>
                  <a:lnTo>
                    <a:pt x="2617" y="8350"/>
                  </a:lnTo>
                  <a:cubicBezTo>
                    <a:pt x="2858" y="8887"/>
                    <a:pt x="3383" y="9197"/>
                    <a:pt x="3926" y="9197"/>
                  </a:cubicBezTo>
                  <a:cubicBezTo>
                    <a:pt x="4180" y="9197"/>
                    <a:pt x="4438" y="9129"/>
                    <a:pt x="4673" y="8986"/>
                  </a:cubicBezTo>
                  <a:cubicBezTo>
                    <a:pt x="4939" y="8821"/>
                    <a:pt x="5241" y="8738"/>
                    <a:pt x="5542" y="8738"/>
                  </a:cubicBezTo>
                  <a:cubicBezTo>
                    <a:pt x="5844" y="8738"/>
                    <a:pt x="6146" y="8821"/>
                    <a:pt x="6413" y="8986"/>
                  </a:cubicBezTo>
                  <a:cubicBezTo>
                    <a:pt x="6647" y="9129"/>
                    <a:pt x="6905" y="9197"/>
                    <a:pt x="7159" y="9197"/>
                  </a:cubicBezTo>
                  <a:cubicBezTo>
                    <a:pt x="7702" y="9197"/>
                    <a:pt x="8227" y="8887"/>
                    <a:pt x="8467" y="8350"/>
                  </a:cubicBezTo>
                  <a:lnTo>
                    <a:pt x="8559" y="8144"/>
                  </a:lnTo>
                  <a:cubicBezTo>
                    <a:pt x="8673" y="7891"/>
                    <a:pt x="8920" y="7725"/>
                    <a:pt x="9198" y="7716"/>
                  </a:cubicBezTo>
                  <a:lnTo>
                    <a:pt x="9198" y="7716"/>
                  </a:lnTo>
                  <a:cubicBezTo>
                    <a:pt x="9122" y="8390"/>
                    <a:pt x="9008" y="9098"/>
                    <a:pt x="8856" y="9851"/>
                  </a:cubicBezTo>
                  <a:cubicBezTo>
                    <a:pt x="8577" y="11235"/>
                    <a:pt x="7392" y="12221"/>
                    <a:pt x="5977" y="12250"/>
                  </a:cubicBezTo>
                  <a:cubicBezTo>
                    <a:pt x="5833" y="12253"/>
                    <a:pt x="5688" y="12254"/>
                    <a:pt x="5542" y="12254"/>
                  </a:cubicBezTo>
                  <a:cubicBezTo>
                    <a:pt x="5397" y="12254"/>
                    <a:pt x="5252" y="12253"/>
                    <a:pt x="5109" y="12250"/>
                  </a:cubicBezTo>
                  <a:cubicBezTo>
                    <a:pt x="3692" y="12221"/>
                    <a:pt x="2510" y="11235"/>
                    <a:pt x="2228" y="9853"/>
                  </a:cubicBezTo>
                  <a:cubicBezTo>
                    <a:pt x="2078" y="9104"/>
                    <a:pt x="1964" y="8395"/>
                    <a:pt x="1888" y="7716"/>
                  </a:cubicBezTo>
                  <a:close/>
                  <a:moveTo>
                    <a:pt x="6132" y="12952"/>
                  </a:moveTo>
                  <a:lnTo>
                    <a:pt x="6132" y="13566"/>
                  </a:lnTo>
                  <a:cubicBezTo>
                    <a:pt x="6132" y="13851"/>
                    <a:pt x="5899" y="14084"/>
                    <a:pt x="5613" y="14084"/>
                  </a:cubicBezTo>
                  <a:cubicBezTo>
                    <a:pt x="5327" y="14084"/>
                    <a:pt x="5095" y="13851"/>
                    <a:pt x="5095" y="13566"/>
                  </a:cubicBezTo>
                  <a:lnTo>
                    <a:pt x="5095" y="12958"/>
                  </a:lnTo>
                  <a:cubicBezTo>
                    <a:pt x="5243" y="12959"/>
                    <a:pt x="5393" y="12961"/>
                    <a:pt x="5543" y="12961"/>
                  </a:cubicBezTo>
                  <a:cubicBezTo>
                    <a:pt x="5693" y="12961"/>
                    <a:pt x="5843" y="12959"/>
                    <a:pt x="5991" y="12958"/>
                  </a:cubicBezTo>
                  <a:cubicBezTo>
                    <a:pt x="6038" y="12958"/>
                    <a:pt x="6085" y="12955"/>
                    <a:pt x="6132" y="12952"/>
                  </a:cubicBezTo>
                  <a:close/>
                  <a:moveTo>
                    <a:pt x="2127" y="14910"/>
                  </a:moveTo>
                  <a:cubicBezTo>
                    <a:pt x="2431" y="15326"/>
                    <a:pt x="2597" y="15827"/>
                    <a:pt x="2595" y="16343"/>
                  </a:cubicBezTo>
                  <a:lnTo>
                    <a:pt x="2595" y="19447"/>
                  </a:lnTo>
                  <a:lnTo>
                    <a:pt x="1660" y="19447"/>
                  </a:lnTo>
                  <a:lnTo>
                    <a:pt x="1660" y="16343"/>
                  </a:lnTo>
                  <a:cubicBezTo>
                    <a:pt x="1658" y="15829"/>
                    <a:pt x="1822" y="15326"/>
                    <a:pt x="2127" y="14910"/>
                  </a:cubicBezTo>
                  <a:close/>
                  <a:moveTo>
                    <a:pt x="9098" y="14914"/>
                  </a:moveTo>
                  <a:cubicBezTo>
                    <a:pt x="9403" y="15327"/>
                    <a:pt x="9567" y="15829"/>
                    <a:pt x="9567" y="16343"/>
                  </a:cubicBezTo>
                  <a:lnTo>
                    <a:pt x="9567" y="19447"/>
                  </a:lnTo>
                  <a:lnTo>
                    <a:pt x="8633" y="19447"/>
                  </a:lnTo>
                  <a:lnTo>
                    <a:pt x="8631" y="16343"/>
                  </a:lnTo>
                  <a:cubicBezTo>
                    <a:pt x="8630" y="15829"/>
                    <a:pt x="8794" y="15327"/>
                    <a:pt x="9098" y="14914"/>
                  </a:cubicBezTo>
                  <a:close/>
                  <a:moveTo>
                    <a:pt x="5543" y="1"/>
                  </a:moveTo>
                  <a:cubicBezTo>
                    <a:pt x="2564" y="1"/>
                    <a:pt x="143" y="2424"/>
                    <a:pt x="143" y="5401"/>
                  </a:cubicBezTo>
                  <a:cubicBezTo>
                    <a:pt x="143" y="5773"/>
                    <a:pt x="181" y="6143"/>
                    <a:pt x="257" y="6507"/>
                  </a:cubicBezTo>
                  <a:cubicBezTo>
                    <a:pt x="95" y="6793"/>
                    <a:pt x="1" y="7149"/>
                    <a:pt x="1" y="7538"/>
                  </a:cubicBezTo>
                  <a:cubicBezTo>
                    <a:pt x="1" y="8433"/>
                    <a:pt x="515" y="9731"/>
                    <a:pt x="1321" y="9731"/>
                  </a:cubicBezTo>
                  <a:cubicBezTo>
                    <a:pt x="1374" y="9731"/>
                    <a:pt x="1429" y="9724"/>
                    <a:pt x="1480" y="9714"/>
                  </a:cubicBezTo>
                  <a:cubicBezTo>
                    <a:pt x="1499" y="9806"/>
                    <a:pt x="1516" y="9899"/>
                    <a:pt x="1535" y="9993"/>
                  </a:cubicBezTo>
                  <a:cubicBezTo>
                    <a:pt x="1827" y="11435"/>
                    <a:pt x="2947" y="12566"/>
                    <a:pt x="4386" y="12874"/>
                  </a:cubicBezTo>
                  <a:lnTo>
                    <a:pt x="4386" y="13211"/>
                  </a:lnTo>
                  <a:lnTo>
                    <a:pt x="4084" y="13211"/>
                  </a:lnTo>
                  <a:cubicBezTo>
                    <a:pt x="3872" y="13211"/>
                    <a:pt x="3661" y="13233"/>
                    <a:pt x="3453" y="13275"/>
                  </a:cubicBezTo>
                  <a:cubicBezTo>
                    <a:pt x="3275" y="13311"/>
                    <a:pt x="3153" y="13476"/>
                    <a:pt x="3172" y="13656"/>
                  </a:cubicBezTo>
                  <a:cubicBezTo>
                    <a:pt x="3189" y="13837"/>
                    <a:pt x="3342" y="13975"/>
                    <a:pt x="3523" y="13975"/>
                  </a:cubicBezTo>
                  <a:cubicBezTo>
                    <a:pt x="3547" y="13975"/>
                    <a:pt x="3572" y="13972"/>
                    <a:pt x="3595" y="13967"/>
                  </a:cubicBezTo>
                  <a:cubicBezTo>
                    <a:pt x="3756" y="13934"/>
                    <a:pt x="3918" y="13919"/>
                    <a:pt x="4083" y="13919"/>
                  </a:cubicBezTo>
                  <a:lnTo>
                    <a:pt x="4437" y="13919"/>
                  </a:lnTo>
                  <a:cubicBezTo>
                    <a:pt x="4593" y="14436"/>
                    <a:pt x="5071" y="14790"/>
                    <a:pt x="5612" y="14790"/>
                  </a:cubicBezTo>
                  <a:cubicBezTo>
                    <a:pt x="6152" y="14790"/>
                    <a:pt x="6629" y="14436"/>
                    <a:pt x="6785" y="13919"/>
                  </a:cubicBezTo>
                  <a:lnTo>
                    <a:pt x="7143" y="13919"/>
                  </a:lnTo>
                  <a:cubicBezTo>
                    <a:pt x="7667" y="13919"/>
                    <a:pt x="8178" y="14089"/>
                    <a:pt x="8597" y="14404"/>
                  </a:cubicBezTo>
                  <a:cubicBezTo>
                    <a:pt x="8159" y="14956"/>
                    <a:pt x="7922" y="15640"/>
                    <a:pt x="7925" y="16343"/>
                  </a:cubicBezTo>
                  <a:lnTo>
                    <a:pt x="7925" y="19447"/>
                  </a:lnTo>
                  <a:lnTo>
                    <a:pt x="3303" y="19447"/>
                  </a:lnTo>
                  <a:lnTo>
                    <a:pt x="3303" y="16343"/>
                  </a:lnTo>
                  <a:cubicBezTo>
                    <a:pt x="3305" y="15640"/>
                    <a:pt x="3067" y="14956"/>
                    <a:pt x="2630" y="14406"/>
                  </a:cubicBezTo>
                  <a:cubicBezTo>
                    <a:pt x="2694" y="14357"/>
                    <a:pt x="2759" y="14312"/>
                    <a:pt x="2828" y="14270"/>
                  </a:cubicBezTo>
                  <a:cubicBezTo>
                    <a:pt x="2995" y="14168"/>
                    <a:pt x="3048" y="13950"/>
                    <a:pt x="2947" y="13783"/>
                  </a:cubicBezTo>
                  <a:cubicBezTo>
                    <a:pt x="2880" y="13673"/>
                    <a:pt x="2764" y="13612"/>
                    <a:pt x="2644" y="13612"/>
                  </a:cubicBezTo>
                  <a:cubicBezTo>
                    <a:pt x="2582" y="13612"/>
                    <a:pt x="2519" y="13629"/>
                    <a:pt x="2461" y="13664"/>
                  </a:cubicBezTo>
                  <a:cubicBezTo>
                    <a:pt x="1522" y="14229"/>
                    <a:pt x="949" y="15246"/>
                    <a:pt x="954" y="16343"/>
                  </a:cubicBezTo>
                  <a:lnTo>
                    <a:pt x="954" y="19800"/>
                  </a:lnTo>
                  <a:cubicBezTo>
                    <a:pt x="954" y="19995"/>
                    <a:pt x="1111" y="20153"/>
                    <a:pt x="1307" y="20153"/>
                  </a:cubicBezTo>
                  <a:lnTo>
                    <a:pt x="9920" y="20153"/>
                  </a:lnTo>
                  <a:cubicBezTo>
                    <a:pt x="9921" y="20153"/>
                    <a:pt x="9922" y="20153"/>
                    <a:pt x="9923" y="20153"/>
                  </a:cubicBezTo>
                  <a:cubicBezTo>
                    <a:pt x="10117" y="20153"/>
                    <a:pt x="10273" y="19994"/>
                    <a:pt x="10273" y="19800"/>
                  </a:cubicBezTo>
                  <a:lnTo>
                    <a:pt x="10273" y="16343"/>
                  </a:lnTo>
                  <a:cubicBezTo>
                    <a:pt x="10273" y="14617"/>
                    <a:pt x="8867" y="13211"/>
                    <a:pt x="7143" y="13211"/>
                  </a:cubicBezTo>
                  <a:lnTo>
                    <a:pt x="6840" y="13211"/>
                  </a:lnTo>
                  <a:lnTo>
                    <a:pt x="6840" y="12841"/>
                  </a:lnTo>
                  <a:cubicBezTo>
                    <a:pt x="7372" y="12703"/>
                    <a:pt x="7867" y="12450"/>
                    <a:pt x="8291" y="12099"/>
                  </a:cubicBezTo>
                  <a:cubicBezTo>
                    <a:pt x="8937" y="11560"/>
                    <a:pt x="9381" y="10816"/>
                    <a:pt x="9550" y="9992"/>
                  </a:cubicBezTo>
                  <a:cubicBezTo>
                    <a:pt x="9568" y="9898"/>
                    <a:pt x="9587" y="9806"/>
                    <a:pt x="9604" y="9714"/>
                  </a:cubicBezTo>
                  <a:cubicBezTo>
                    <a:pt x="9657" y="9724"/>
                    <a:pt x="9711" y="9731"/>
                    <a:pt x="9764" y="9731"/>
                  </a:cubicBezTo>
                  <a:cubicBezTo>
                    <a:pt x="10570" y="9731"/>
                    <a:pt x="11084" y="8433"/>
                    <a:pt x="11084" y="7538"/>
                  </a:cubicBezTo>
                  <a:cubicBezTo>
                    <a:pt x="11084" y="7147"/>
                    <a:pt x="10990" y="6793"/>
                    <a:pt x="10827" y="6507"/>
                  </a:cubicBezTo>
                  <a:cubicBezTo>
                    <a:pt x="10904" y="6143"/>
                    <a:pt x="10941" y="5773"/>
                    <a:pt x="10941" y="5401"/>
                  </a:cubicBezTo>
                  <a:cubicBezTo>
                    <a:pt x="10941" y="2424"/>
                    <a:pt x="8520" y="1"/>
                    <a:pt x="55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75"/>
            <p:cNvSpPr/>
            <p:nvPr/>
          </p:nvSpPr>
          <p:spPr>
            <a:xfrm>
              <a:off x="7016925" y="1579900"/>
              <a:ext cx="164500" cy="141875"/>
            </a:xfrm>
            <a:custGeom>
              <a:rect b="b" l="l" r="r" t="t"/>
              <a:pathLst>
                <a:path extrusionOk="0" h="5675" w="6580">
                  <a:moveTo>
                    <a:pt x="1845" y="0"/>
                  </a:moveTo>
                  <a:cubicBezTo>
                    <a:pt x="1610" y="0"/>
                    <a:pt x="1373" y="45"/>
                    <a:pt x="1147" y="137"/>
                  </a:cubicBezTo>
                  <a:cubicBezTo>
                    <a:pt x="458" y="419"/>
                    <a:pt x="7" y="1086"/>
                    <a:pt x="1" y="1829"/>
                  </a:cubicBezTo>
                  <a:lnTo>
                    <a:pt x="1" y="1845"/>
                  </a:lnTo>
                  <a:cubicBezTo>
                    <a:pt x="1" y="2120"/>
                    <a:pt x="62" y="2391"/>
                    <a:pt x="180" y="2640"/>
                  </a:cubicBezTo>
                  <a:cubicBezTo>
                    <a:pt x="269" y="2829"/>
                    <a:pt x="393" y="3002"/>
                    <a:pt x="541" y="3151"/>
                  </a:cubicBezTo>
                  <a:lnTo>
                    <a:pt x="2962" y="5572"/>
                  </a:lnTo>
                  <a:cubicBezTo>
                    <a:pt x="3031" y="5641"/>
                    <a:pt x="3122" y="5675"/>
                    <a:pt x="3212" y="5675"/>
                  </a:cubicBezTo>
                  <a:cubicBezTo>
                    <a:pt x="3303" y="5675"/>
                    <a:pt x="3393" y="5641"/>
                    <a:pt x="3462" y="5572"/>
                  </a:cubicBezTo>
                  <a:lnTo>
                    <a:pt x="4584" y="4450"/>
                  </a:lnTo>
                  <a:cubicBezTo>
                    <a:pt x="4724" y="4313"/>
                    <a:pt x="4724" y="4086"/>
                    <a:pt x="4585" y="3947"/>
                  </a:cubicBezTo>
                  <a:cubicBezTo>
                    <a:pt x="4516" y="3878"/>
                    <a:pt x="4426" y="3844"/>
                    <a:pt x="4336" y="3844"/>
                  </a:cubicBezTo>
                  <a:cubicBezTo>
                    <a:pt x="4245" y="3844"/>
                    <a:pt x="4153" y="3880"/>
                    <a:pt x="4084" y="3950"/>
                  </a:cubicBezTo>
                  <a:lnTo>
                    <a:pt x="3212" y="4822"/>
                  </a:lnTo>
                  <a:lnTo>
                    <a:pt x="1041" y="2651"/>
                  </a:lnTo>
                  <a:cubicBezTo>
                    <a:pt x="829" y="2438"/>
                    <a:pt x="708" y="2149"/>
                    <a:pt x="708" y="1848"/>
                  </a:cubicBezTo>
                  <a:lnTo>
                    <a:pt x="708" y="1839"/>
                  </a:lnTo>
                  <a:cubicBezTo>
                    <a:pt x="711" y="1379"/>
                    <a:pt x="989" y="967"/>
                    <a:pt x="1414" y="792"/>
                  </a:cubicBezTo>
                  <a:cubicBezTo>
                    <a:pt x="1554" y="735"/>
                    <a:pt x="1700" y="707"/>
                    <a:pt x="1845" y="707"/>
                  </a:cubicBezTo>
                  <a:cubicBezTo>
                    <a:pt x="2142" y="707"/>
                    <a:pt x="2433" y="823"/>
                    <a:pt x="2651" y="1040"/>
                  </a:cubicBezTo>
                  <a:lnTo>
                    <a:pt x="2962" y="1351"/>
                  </a:lnTo>
                  <a:cubicBezTo>
                    <a:pt x="3031" y="1420"/>
                    <a:pt x="3122" y="1454"/>
                    <a:pt x="3212" y="1454"/>
                  </a:cubicBezTo>
                  <a:cubicBezTo>
                    <a:pt x="3303" y="1454"/>
                    <a:pt x="3393" y="1420"/>
                    <a:pt x="3462" y="1351"/>
                  </a:cubicBezTo>
                  <a:lnTo>
                    <a:pt x="3773" y="1040"/>
                  </a:lnTo>
                  <a:cubicBezTo>
                    <a:pt x="3990" y="823"/>
                    <a:pt x="4282" y="707"/>
                    <a:pt x="4579" y="707"/>
                  </a:cubicBezTo>
                  <a:cubicBezTo>
                    <a:pt x="4724" y="707"/>
                    <a:pt x="4871" y="735"/>
                    <a:pt x="5010" y="792"/>
                  </a:cubicBezTo>
                  <a:cubicBezTo>
                    <a:pt x="5433" y="967"/>
                    <a:pt x="5713" y="1379"/>
                    <a:pt x="5716" y="1839"/>
                  </a:cubicBezTo>
                  <a:cubicBezTo>
                    <a:pt x="5716" y="2010"/>
                    <a:pt x="5679" y="2181"/>
                    <a:pt x="5605" y="2337"/>
                  </a:cubicBezTo>
                  <a:cubicBezTo>
                    <a:pt x="5549" y="2452"/>
                    <a:pt x="5474" y="2560"/>
                    <a:pt x="5382" y="2651"/>
                  </a:cubicBezTo>
                  <a:lnTo>
                    <a:pt x="4909" y="3124"/>
                  </a:lnTo>
                  <a:cubicBezTo>
                    <a:pt x="4773" y="3263"/>
                    <a:pt x="4774" y="3485"/>
                    <a:pt x="4912" y="3621"/>
                  </a:cubicBezTo>
                  <a:cubicBezTo>
                    <a:pt x="4981" y="3690"/>
                    <a:pt x="5072" y="3725"/>
                    <a:pt x="5162" y="3725"/>
                  </a:cubicBezTo>
                  <a:cubicBezTo>
                    <a:pt x="5251" y="3725"/>
                    <a:pt x="5340" y="3691"/>
                    <a:pt x="5408" y="3624"/>
                  </a:cubicBezTo>
                  <a:lnTo>
                    <a:pt x="5882" y="3151"/>
                  </a:lnTo>
                  <a:cubicBezTo>
                    <a:pt x="6032" y="3002"/>
                    <a:pt x="6154" y="2830"/>
                    <a:pt x="6244" y="2640"/>
                  </a:cubicBezTo>
                  <a:cubicBezTo>
                    <a:pt x="6580" y="1934"/>
                    <a:pt x="6435" y="1093"/>
                    <a:pt x="5882" y="540"/>
                  </a:cubicBezTo>
                  <a:cubicBezTo>
                    <a:pt x="5522" y="180"/>
                    <a:pt x="5050" y="0"/>
                    <a:pt x="4577" y="0"/>
                  </a:cubicBezTo>
                  <a:cubicBezTo>
                    <a:pt x="4105" y="0"/>
                    <a:pt x="3632" y="180"/>
                    <a:pt x="3272" y="540"/>
                  </a:cubicBezTo>
                  <a:lnTo>
                    <a:pt x="3212" y="601"/>
                  </a:lnTo>
                  <a:lnTo>
                    <a:pt x="3151" y="540"/>
                  </a:lnTo>
                  <a:cubicBezTo>
                    <a:pt x="2798" y="188"/>
                    <a:pt x="2326" y="0"/>
                    <a:pt x="18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75"/>
            <p:cNvSpPr/>
            <p:nvPr/>
          </p:nvSpPr>
          <p:spPr>
            <a:xfrm>
              <a:off x="6886075" y="1833875"/>
              <a:ext cx="17700" cy="29275"/>
            </a:xfrm>
            <a:custGeom>
              <a:rect b="b" l="l" r="r" t="t"/>
              <a:pathLst>
                <a:path extrusionOk="0" h="1171" w="708">
                  <a:moveTo>
                    <a:pt x="356" y="0"/>
                  </a:moveTo>
                  <a:cubicBezTo>
                    <a:pt x="355" y="0"/>
                    <a:pt x="354" y="0"/>
                    <a:pt x="353" y="0"/>
                  </a:cubicBezTo>
                  <a:cubicBezTo>
                    <a:pt x="158" y="0"/>
                    <a:pt x="0" y="158"/>
                    <a:pt x="0" y="353"/>
                  </a:cubicBezTo>
                  <a:lnTo>
                    <a:pt x="0" y="825"/>
                  </a:lnTo>
                  <a:cubicBezTo>
                    <a:pt x="5" y="1017"/>
                    <a:pt x="161" y="1170"/>
                    <a:pt x="353" y="1170"/>
                  </a:cubicBezTo>
                  <a:cubicBezTo>
                    <a:pt x="545" y="1170"/>
                    <a:pt x="703" y="1017"/>
                    <a:pt x="706" y="825"/>
                  </a:cubicBezTo>
                  <a:lnTo>
                    <a:pt x="706" y="353"/>
                  </a:lnTo>
                  <a:cubicBezTo>
                    <a:pt x="708" y="159"/>
                    <a:pt x="550" y="0"/>
                    <a:pt x="3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75"/>
            <p:cNvSpPr/>
            <p:nvPr/>
          </p:nvSpPr>
          <p:spPr>
            <a:xfrm>
              <a:off x="6975650" y="1833875"/>
              <a:ext cx="17725" cy="29475"/>
            </a:xfrm>
            <a:custGeom>
              <a:rect b="b" l="l" r="r" t="t"/>
              <a:pathLst>
                <a:path extrusionOk="0" h="1179" w="709">
                  <a:moveTo>
                    <a:pt x="351" y="0"/>
                  </a:moveTo>
                  <a:cubicBezTo>
                    <a:pt x="157" y="0"/>
                    <a:pt x="1" y="159"/>
                    <a:pt x="1" y="353"/>
                  </a:cubicBezTo>
                  <a:lnTo>
                    <a:pt x="1" y="825"/>
                  </a:lnTo>
                  <a:cubicBezTo>
                    <a:pt x="1" y="1020"/>
                    <a:pt x="158" y="1178"/>
                    <a:pt x="354" y="1178"/>
                  </a:cubicBezTo>
                  <a:cubicBezTo>
                    <a:pt x="549" y="1178"/>
                    <a:pt x="708" y="1020"/>
                    <a:pt x="708" y="825"/>
                  </a:cubicBezTo>
                  <a:lnTo>
                    <a:pt x="708" y="353"/>
                  </a:lnTo>
                  <a:cubicBezTo>
                    <a:pt x="708" y="159"/>
                    <a:pt x="550" y="0"/>
                    <a:pt x="356" y="0"/>
                  </a:cubicBezTo>
                  <a:cubicBezTo>
                    <a:pt x="356" y="0"/>
                    <a:pt x="355" y="0"/>
                    <a:pt x="354" y="0"/>
                  </a:cubicBezTo>
                  <a:cubicBezTo>
                    <a:pt x="353" y="0"/>
                    <a:pt x="352" y="0"/>
                    <a:pt x="35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75"/>
            <p:cNvSpPr/>
            <p:nvPr/>
          </p:nvSpPr>
          <p:spPr>
            <a:xfrm>
              <a:off x="7207175" y="1910450"/>
              <a:ext cx="68650" cy="27875"/>
            </a:xfrm>
            <a:custGeom>
              <a:rect b="b" l="l" r="r" t="t"/>
              <a:pathLst>
                <a:path extrusionOk="0" h="1115" w="2746">
                  <a:moveTo>
                    <a:pt x="389" y="1"/>
                  </a:moveTo>
                  <a:cubicBezTo>
                    <a:pt x="299" y="1"/>
                    <a:pt x="208" y="35"/>
                    <a:pt x="138" y="104"/>
                  </a:cubicBezTo>
                  <a:cubicBezTo>
                    <a:pt x="1" y="241"/>
                    <a:pt x="1" y="466"/>
                    <a:pt x="138" y="604"/>
                  </a:cubicBezTo>
                  <a:cubicBezTo>
                    <a:pt x="480" y="944"/>
                    <a:pt x="926" y="1114"/>
                    <a:pt x="1373" y="1114"/>
                  </a:cubicBezTo>
                  <a:cubicBezTo>
                    <a:pt x="1820" y="1114"/>
                    <a:pt x="2267" y="944"/>
                    <a:pt x="2608" y="604"/>
                  </a:cubicBezTo>
                  <a:cubicBezTo>
                    <a:pt x="2745" y="466"/>
                    <a:pt x="2745" y="243"/>
                    <a:pt x="2608" y="104"/>
                  </a:cubicBezTo>
                  <a:cubicBezTo>
                    <a:pt x="2539" y="35"/>
                    <a:pt x="2448" y="1"/>
                    <a:pt x="2358" y="1"/>
                  </a:cubicBezTo>
                  <a:cubicBezTo>
                    <a:pt x="2267" y="1"/>
                    <a:pt x="2177" y="35"/>
                    <a:pt x="2108" y="104"/>
                  </a:cubicBezTo>
                  <a:cubicBezTo>
                    <a:pt x="1905" y="306"/>
                    <a:pt x="1639" y="407"/>
                    <a:pt x="1373" y="407"/>
                  </a:cubicBezTo>
                  <a:cubicBezTo>
                    <a:pt x="1108" y="407"/>
                    <a:pt x="842" y="306"/>
                    <a:pt x="640" y="104"/>
                  </a:cubicBezTo>
                  <a:cubicBezTo>
                    <a:pt x="570" y="35"/>
                    <a:pt x="480" y="1"/>
                    <a:pt x="3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75"/>
            <p:cNvSpPr/>
            <p:nvPr/>
          </p:nvSpPr>
          <p:spPr>
            <a:xfrm>
              <a:off x="6801175" y="1694025"/>
              <a:ext cx="277100" cy="480250"/>
            </a:xfrm>
            <a:custGeom>
              <a:rect b="b" l="l" r="r" t="t"/>
              <a:pathLst>
                <a:path extrusionOk="0" h="19210" w="11084">
                  <a:moveTo>
                    <a:pt x="1084" y="5660"/>
                  </a:moveTo>
                  <a:cubicBezTo>
                    <a:pt x="1128" y="6468"/>
                    <a:pt x="1219" y="7272"/>
                    <a:pt x="1355" y="8069"/>
                  </a:cubicBezTo>
                  <a:cubicBezTo>
                    <a:pt x="1344" y="8073"/>
                    <a:pt x="1331" y="8077"/>
                    <a:pt x="1320" y="8078"/>
                  </a:cubicBezTo>
                  <a:cubicBezTo>
                    <a:pt x="1127" y="8078"/>
                    <a:pt x="706" y="7333"/>
                    <a:pt x="706" y="6593"/>
                  </a:cubicBezTo>
                  <a:cubicBezTo>
                    <a:pt x="706" y="6227"/>
                    <a:pt x="853" y="5829"/>
                    <a:pt x="1084" y="5660"/>
                  </a:cubicBezTo>
                  <a:close/>
                  <a:moveTo>
                    <a:pt x="9999" y="5662"/>
                  </a:moveTo>
                  <a:cubicBezTo>
                    <a:pt x="10229" y="5829"/>
                    <a:pt x="10375" y="6227"/>
                    <a:pt x="10375" y="6593"/>
                  </a:cubicBezTo>
                  <a:cubicBezTo>
                    <a:pt x="10375" y="7333"/>
                    <a:pt x="9955" y="8078"/>
                    <a:pt x="9763" y="8078"/>
                  </a:cubicBezTo>
                  <a:cubicBezTo>
                    <a:pt x="9751" y="8077"/>
                    <a:pt x="9740" y="8073"/>
                    <a:pt x="9729" y="8069"/>
                  </a:cubicBezTo>
                  <a:cubicBezTo>
                    <a:pt x="9863" y="7272"/>
                    <a:pt x="9954" y="6468"/>
                    <a:pt x="9999" y="5662"/>
                  </a:cubicBezTo>
                  <a:close/>
                  <a:moveTo>
                    <a:pt x="5542" y="712"/>
                  </a:moveTo>
                  <a:cubicBezTo>
                    <a:pt x="6281" y="712"/>
                    <a:pt x="7019" y="925"/>
                    <a:pt x="7650" y="1350"/>
                  </a:cubicBezTo>
                  <a:cubicBezTo>
                    <a:pt x="9296" y="2463"/>
                    <a:pt x="9312" y="4293"/>
                    <a:pt x="9312" y="4370"/>
                  </a:cubicBezTo>
                  <a:lnTo>
                    <a:pt x="9312" y="4382"/>
                  </a:lnTo>
                  <a:cubicBezTo>
                    <a:pt x="9346" y="5743"/>
                    <a:pt x="9196" y="7224"/>
                    <a:pt x="8856" y="8908"/>
                  </a:cubicBezTo>
                  <a:cubicBezTo>
                    <a:pt x="8574" y="10290"/>
                    <a:pt x="7390" y="11276"/>
                    <a:pt x="5975" y="11305"/>
                  </a:cubicBezTo>
                  <a:cubicBezTo>
                    <a:pt x="5831" y="11308"/>
                    <a:pt x="5687" y="11309"/>
                    <a:pt x="5542" y="11309"/>
                  </a:cubicBezTo>
                  <a:cubicBezTo>
                    <a:pt x="5397" y="11309"/>
                    <a:pt x="5252" y="11308"/>
                    <a:pt x="5108" y="11305"/>
                  </a:cubicBezTo>
                  <a:cubicBezTo>
                    <a:pt x="3693" y="11276"/>
                    <a:pt x="2507" y="10290"/>
                    <a:pt x="2228" y="8908"/>
                  </a:cubicBezTo>
                  <a:cubicBezTo>
                    <a:pt x="1887" y="7224"/>
                    <a:pt x="1739" y="5744"/>
                    <a:pt x="1772" y="4382"/>
                  </a:cubicBezTo>
                  <a:lnTo>
                    <a:pt x="1772" y="4371"/>
                  </a:lnTo>
                  <a:cubicBezTo>
                    <a:pt x="1772" y="4293"/>
                    <a:pt x="1787" y="2463"/>
                    <a:pt x="3432" y="1350"/>
                  </a:cubicBezTo>
                  <a:cubicBezTo>
                    <a:pt x="4063" y="925"/>
                    <a:pt x="4802" y="712"/>
                    <a:pt x="5542" y="712"/>
                  </a:cubicBezTo>
                  <a:close/>
                  <a:moveTo>
                    <a:pt x="6130" y="12007"/>
                  </a:moveTo>
                  <a:lnTo>
                    <a:pt x="6130" y="12621"/>
                  </a:lnTo>
                  <a:lnTo>
                    <a:pt x="6131" y="12621"/>
                  </a:lnTo>
                  <a:cubicBezTo>
                    <a:pt x="6130" y="12906"/>
                    <a:pt x="5899" y="13139"/>
                    <a:pt x="5611" y="13139"/>
                  </a:cubicBezTo>
                  <a:cubicBezTo>
                    <a:pt x="5325" y="13139"/>
                    <a:pt x="5093" y="12906"/>
                    <a:pt x="5093" y="12621"/>
                  </a:cubicBezTo>
                  <a:lnTo>
                    <a:pt x="5093" y="12013"/>
                  </a:lnTo>
                  <a:cubicBezTo>
                    <a:pt x="5241" y="12016"/>
                    <a:pt x="5391" y="12018"/>
                    <a:pt x="5541" y="12018"/>
                  </a:cubicBezTo>
                  <a:cubicBezTo>
                    <a:pt x="5691" y="12018"/>
                    <a:pt x="5839" y="12016"/>
                    <a:pt x="5988" y="12013"/>
                  </a:cubicBezTo>
                  <a:cubicBezTo>
                    <a:pt x="6036" y="12011"/>
                    <a:pt x="6083" y="12010"/>
                    <a:pt x="6130" y="12007"/>
                  </a:cubicBezTo>
                  <a:close/>
                  <a:moveTo>
                    <a:pt x="2128" y="13969"/>
                  </a:moveTo>
                  <a:cubicBezTo>
                    <a:pt x="2432" y="14382"/>
                    <a:pt x="2596" y="14884"/>
                    <a:pt x="2595" y="15398"/>
                  </a:cubicBezTo>
                  <a:lnTo>
                    <a:pt x="2595" y="16865"/>
                  </a:lnTo>
                  <a:lnTo>
                    <a:pt x="1659" y="16865"/>
                  </a:lnTo>
                  <a:lnTo>
                    <a:pt x="1659" y="15398"/>
                  </a:lnTo>
                  <a:cubicBezTo>
                    <a:pt x="1659" y="14884"/>
                    <a:pt x="1823" y="14382"/>
                    <a:pt x="2128" y="13969"/>
                  </a:cubicBezTo>
                  <a:close/>
                  <a:moveTo>
                    <a:pt x="9096" y="13969"/>
                  </a:moveTo>
                  <a:cubicBezTo>
                    <a:pt x="9401" y="14382"/>
                    <a:pt x="9565" y="14884"/>
                    <a:pt x="9565" y="15398"/>
                  </a:cubicBezTo>
                  <a:lnTo>
                    <a:pt x="9565" y="16865"/>
                  </a:lnTo>
                  <a:lnTo>
                    <a:pt x="8631" y="16865"/>
                  </a:lnTo>
                  <a:lnTo>
                    <a:pt x="8631" y="15398"/>
                  </a:lnTo>
                  <a:cubicBezTo>
                    <a:pt x="8629" y="14884"/>
                    <a:pt x="8792" y="14382"/>
                    <a:pt x="9096" y="13969"/>
                  </a:cubicBezTo>
                  <a:close/>
                  <a:moveTo>
                    <a:pt x="2593" y="17571"/>
                  </a:moveTo>
                  <a:lnTo>
                    <a:pt x="2593" y="18502"/>
                  </a:lnTo>
                  <a:lnTo>
                    <a:pt x="1659" y="18502"/>
                  </a:lnTo>
                  <a:lnTo>
                    <a:pt x="1659" y="17571"/>
                  </a:lnTo>
                  <a:close/>
                  <a:moveTo>
                    <a:pt x="9565" y="17571"/>
                  </a:moveTo>
                  <a:lnTo>
                    <a:pt x="9565" y="18502"/>
                  </a:lnTo>
                  <a:lnTo>
                    <a:pt x="8631" y="18502"/>
                  </a:lnTo>
                  <a:lnTo>
                    <a:pt x="8631" y="17571"/>
                  </a:lnTo>
                  <a:close/>
                  <a:moveTo>
                    <a:pt x="5541" y="1"/>
                  </a:moveTo>
                  <a:cubicBezTo>
                    <a:pt x="4667" y="1"/>
                    <a:pt x="3794" y="255"/>
                    <a:pt x="3037" y="765"/>
                  </a:cubicBezTo>
                  <a:cubicBezTo>
                    <a:pt x="1105" y="2071"/>
                    <a:pt x="1066" y="4207"/>
                    <a:pt x="1066" y="4368"/>
                  </a:cubicBezTo>
                  <a:cubicBezTo>
                    <a:pt x="1061" y="4545"/>
                    <a:pt x="1059" y="4723"/>
                    <a:pt x="1061" y="4904"/>
                  </a:cubicBezTo>
                  <a:cubicBezTo>
                    <a:pt x="449" y="5057"/>
                    <a:pt x="0" y="5743"/>
                    <a:pt x="0" y="6593"/>
                  </a:cubicBezTo>
                  <a:cubicBezTo>
                    <a:pt x="0" y="7486"/>
                    <a:pt x="514" y="8786"/>
                    <a:pt x="1320" y="8786"/>
                  </a:cubicBezTo>
                  <a:cubicBezTo>
                    <a:pt x="1373" y="8786"/>
                    <a:pt x="1428" y="8779"/>
                    <a:pt x="1480" y="8769"/>
                  </a:cubicBezTo>
                  <a:cubicBezTo>
                    <a:pt x="1498" y="8861"/>
                    <a:pt x="1516" y="8953"/>
                    <a:pt x="1534" y="9047"/>
                  </a:cubicBezTo>
                  <a:cubicBezTo>
                    <a:pt x="1828" y="10488"/>
                    <a:pt x="2946" y="11621"/>
                    <a:pt x="4385" y="11929"/>
                  </a:cubicBezTo>
                  <a:lnTo>
                    <a:pt x="4385" y="12266"/>
                  </a:lnTo>
                  <a:lnTo>
                    <a:pt x="4084" y="12266"/>
                  </a:lnTo>
                  <a:cubicBezTo>
                    <a:pt x="2356" y="12266"/>
                    <a:pt x="952" y="13672"/>
                    <a:pt x="952" y="15398"/>
                  </a:cubicBezTo>
                  <a:lnTo>
                    <a:pt x="952" y="18855"/>
                  </a:lnTo>
                  <a:cubicBezTo>
                    <a:pt x="952" y="19050"/>
                    <a:pt x="1109" y="19209"/>
                    <a:pt x="1306" y="19209"/>
                  </a:cubicBezTo>
                  <a:lnTo>
                    <a:pt x="3560" y="19209"/>
                  </a:lnTo>
                  <a:cubicBezTo>
                    <a:pt x="3752" y="19204"/>
                    <a:pt x="3905" y="19047"/>
                    <a:pt x="3905" y="18855"/>
                  </a:cubicBezTo>
                  <a:cubicBezTo>
                    <a:pt x="3905" y="18662"/>
                    <a:pt x="3752" y="18506"/>
                    <a:pt x="3560" y="18502"/>
                  </a:cubicBezTo>
                  <a:lnTo>
                    <a:pt x="3301" y="18502"/>
                  </a:lnTo>
                  <a:lnTo>
                    <a:pt x="3301" y="15398"/>
                  </a:lnTo>
                  <a:cubicBezTo>
                    <a:pt x="3303" y="14695"/>
                    <a:pt x="3065" y="14012"/>
                    <a:pt x="2628" y="13461"/>
                  </a:cubicBezTo>
                  <a:cubicBezTo>
                    <a:pt x="3048" y="13144"/>
                    <a:pt x="3559" y="12974"/>
                    <a:pt x="4084" y="12974"/>
                  </a:cubicBezTo>
                  <a:lnTo>
                    <a:pt x="4437" y="12974"/>
                  </a:lnTo>
                  <a:cubicBezTo>
                    <a:pt x="4594" y="13491"/>
                    <a:pt x="5071" y="13845"/>
                    <a:pt x="5611" y="13847"/>
                  </a:cubicBezTo>
                  <a:cubicBezTo>
                    <a:pt x="6152" y="13845"/>
                    <a:pt x="6630" y="13491"/>
                    <a:pt x="6786" y="12974"/>
                  </a:cubicBezTo>
                  <a:lnTo>
                    <a:pt x="7140" y="12974"/>
                  </a:lnTo>
                  <a:cubicBezTo>
                    <a:pt x="7665" y="12974"/>
                    <a:pt x="8176" y="13144"/>
                    <a:pt x="8595" y="13461"/>
                  </a:cubicBezTo>
                  <a:cubicBezTo>
                    <a:pt x="8157" y="14012"/>
                    <a:pt x="7922" y="14695"/>
                    <a:pt x="7923" y="15398"/>
                  </a:cubicBezTo>
                  <a:lnTo>
                    <a:pt x="7923" y="18502"/>
                  </a:lnTo>
                  <a:lnTo>
                    <a:pt x="4740" y="18502"/>
                  </a:lnTo>
                  <a:cubicBezTo>
                    <a:pt x="4547" y="18506"/>
                    <a:pt x="4394" y="18662"/>
                    <a:pt x="4394" y="18855"/>
                  </a:cubicBezTo>
                  <a:cubicBezTo>
                    <a:pt x="4394" y="19047"/>
                    <a:pt x="4547" y="19204"/>
                    <a:pt x="4740" y="19209"/>
                  </a:cubicBezTo>
                  <a:lnTo>
                    <a:pt x="9919" y="19209"/>
                  </a:lnTo>
                  <a:cubicBezTo>
                    <a:pt x="10115" y="19209"/>
                    <a:pt x="10272" y="19051"/>
                    <a:pt x="10272" y="18856"/>
                  </a:cubicBezTo>
                  <a:lnTo>
                    <a:pt x="10272" y="15398"/>
                  </a:lnTo>
                  <a:cubicBezTo>
                    <a:pt x="10272" y="13672"/>
                    <a:pt x="8867" y="12266"/>
                    <a:pt x="7140" y="12266"/>
                  </a:cubicBezTo>
                  <a:lnTo>
                    <a:pt x="6839" y="12266"/>
                  </a:lnTo>
                  <a:lnTo>
                    <a:pt x="6839" y="11896"/>
                  </a:lnTo>
                  <a:cubicBezTo>
                    <a:pt x="7370" y="11758"/>
                    <a:pt x="7867" y="11505"/>
                    <a:pt x="8290" y="11154"/>
                  </a:cubicBezTo>
                  <a:cubicBezTo>
                    <a:pt x="8935" y="10615"/>
                    <a:pt x="9379" y="9871"/>
                    <a:pt x="9548" y="9047"/>
                  </a:cubicBezTo>
                  <a:cubicBezTo>
                    <a:pt x="9568" y="8953"/>
                    <a:pt x="9585" y="8861"/>
                    <a:pt x="9602" y="8769"/>
                  </a:cubicBezTo>
                  <a:cubicBezTo>
                    <a:pt x="9655" y="8779"/>
                    <a:pt x="9708" y="8786"/>
                    <a:pt x="9762" y="8786"/>
                  </a:cubicBezTo>
                  <a:cubicBezTo>
                    <a:pt x="10568" y="8786"/>
                    <a:pt x="11083" y="7486"/>
                    <a:pt x="11083" y="6593"/>
                  </a:cubicBezTo>
                  <a:cubicBezTo>
                    <a:pt x="11083" y="5744"/>
                    <a:pt x="10633" y="5057"/>
                    <a:pt x="10022" y="4904"/>
                  </a:cubicBezTo>
                  <a:cubicBezTo>
                    <a:pt x="10024" y="4723"/>
                    <a:pt x="10022" y="4545"/>
                    <a:pt x="10018" y="4368"/>
                  </a:cubicBezTo>
                  <a:cubicBezTo>
                    <a:pt x="10018" y="4207"/>
                    <a:pt x="9979" y="2071"/>
                    <a:pt x="8045" y="765"/>
                  </a:cubicBezTo>
                  <a:cubicBezTo>
                    <a:pt x="7288" y="255"/>
                    <a:pt x="6415" y="1"/>
                    <a:pt x="55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75"/>
            <p:cNvSpPr/>
            <p:nvPr/>
          </p:nvSpPr>
          <p:spPr>
            <a:xfrm>
              <a:off x="6862800" y="1871450"/>
              <a:ext cx="153800" cy="67425"/>
            </a:xfrm>
            <a:custGeom>
              <a:rect b="b" l="l" r="r" t="t"/>
              <a:pathLst>
                <a:path extrusionOk="0" h="2697" w="6152">
                  <a:moveTo>
                    <a:pt x="3878" y="709"/>
                  </a:moveTo>
                  <a:cubicBezTo>
                    <a:pt x="3973" y="709"/>
                    <a:pt x="4068" y="731"/>
                    <a:pt x="4154" y="787"/>
                  </a:cubicBezTo>
                  <a:cubicBezTo>
                    <a:pt x="4285" y="876"/>
                    <a:pt x="4407" y="994"/>
                    <a:pt x="4526" y="1108"/>
                  </a:cubicBezTo>
                  <a:cubicBezTo>
                    <a:pt x="4560" y="1140"/>
                    <a:pt x="4596" y="1176"/>
                    <a:pt x="4635" y="1211"/>
                  </a:cubicBezTo>
                  <a:cubicBezTo>
                    <a:pt x="4418" y="1291"/>
                    <a:pt x="4195" y="1346"/>
                    <a:pt x="3995" y="1346"/>
                  </a:cubicBezTo>
                  <a:cubicBezTo>
                    <a:pt x="3925" y="1346"/>
                    <a:pt x="3859" y="1340"/>
                    <a:pt x="3796" y="1325"/>
                  </a:cubicBezTo>
                  <a:cubicBezTo>
                    <a:pt x="3615" y="1283"/>
                    <a:pt x="3487" y="1176"/>
                    <a:pt x="3390" y="990"/>
                  </a:cubicBezTo>
                  <a:cubicBezTo>
                    <a:pt x="3371" y="956"/>
                    <a:pt x="3348" y="923"/>
                    <a:pt x="3320" y="897"/>
                  </a:cubicBezTo>
                  <a:cubicBezTo>
                    <a:pt x="3407" y="842"/>
                    <a:pt x="3642" y="709"/>
                    <a:pt x="3878" y="709"/>
                  </a:cubicBezTo>
                  <a:close/>
                  <a:moveTo>
                    <a:pt x="2274" y="709"/>
                  </a:moveTo>
                  <a:cubicBezTo>
                    <a:pt x="2510" y="709"/>
                    <a:pt x="2745" y="842"/>
                    <a:pt x="2832" y="897"/>
                  </a:cubicBezTo>
                  <a:cubicBezTo>
                    <a:pt x="2804" y="925"/>
                    <a:pt x="2781" y="956"/>
                    <a:pt x="2762" y="990"/>
                  </a:cubicBezTo>
                  <a:cubicBezTo>
                    <a:pt x="2667" y="1176"/>
                    <a:pt x="2537" y="1283"/>
                    <a:pt x="2357" y="1325"/>
                  </a:cubicBezTo>
                  <a:cubicBezTo>
                    <a:pt x="2293" y="1340"/>
                    <a:pt x="2224" y="1347"/>
                    <a:pt x="2153" y="1347"/>
                  </a:cubicBezTo>
                  <a:cubicBezTo>
                    <a:pt x="1953" y="1347"/>
                    <a:pt x="1731" y="1292"/>
                    <a:pt x="1515" y="1212"/>
                  </a:cubicBezTo>
                  <a:cubicBezTo>
                    <a:pt x="1555" y="1176"/>
                    <a:pt x="1592" y="1140"/>
                    <a:pt x="1626" y="1108"/>
                  </a:cubicBezTo>
                  <a:cubicBezTo>
                    <a:pt x="1745" y="994"/>
                    <a:pt x="1867" y="876"/>
                    <a:pt x="2000" y="787"/>
                  </a:cubicBezTo>
                  <a:cubicBezTo>
                    <a:pt x="2085" y="731"/>
                    <a:pt x="2180" y="709"/>
                    <a:pt x="2274" y="709"/>
                  </a:cubicBezTo>
                  <a:close/>
                  <a:moveTo>
                    <a:pt x="3075" y="1726"/>
                  </a:moveTo>
                  <a:cubicBezTo>
                    <a:pt x="3207" y="1726"/>
                    <a:pt x="3338" y="1796"/>
                    <a:pt x="3402" y="1936"/>
                  </a:cubicBezTo>
                  <a:cubicBezTo>
                    <a:pt x="3296" y="1971"/>
                    <a:pt x="3186" y="1988"/>
                    <a:pt x="3076" y="1988"/>
                  </a:cubicBezTo>
                  <a:cubicBezTo>
                    <a:pt x="2966" y="1988"/>
                    <a:pt x="2856" y="1971"/>
                    <a:pt x="2749" y="1936"/>
                  </a:cubicBezTo>
                  <a:cubicBezTo>
                    <a:pt x="2813" y="1796"/>
                    <a:pt x="2944" y="1726"/>
                    <a:pt x="3075" y="1726"/>
                  </a:cubicBezTo>
                  <a:close/>
                  <a:moveTo>
                    <a:pt x="3887" y="0"/>
                  </a:moveTo>
                  <a:cubicBezTo>
                    <a:pt x="3561" y="0"/>
                    <a:pt x="3264" y="122"/>
                    <a:pt x="3076" y="222"/>
                  </a:cubicBezTo>
                  <a:cubicBezTo>
                    <a:pt x="2888" y="122"/>
                    <a:pt x="2592" y="1"/>
                    <a:pt x="2266" y="1"/>
                  </a:cubicBezTo>
                  <a:cubicBezTo>
                    <a:pt x="2052" y="1"/>
                    <a:pt x="1825" y="53"/>
                    <a:pt x="1608" y="199"/>
                  </a:cubicBezTo>
                  <a:cubicBezTo>
                    <a:pt x="1422" y="322"/>
                    <a:pt x="1270" y="469"/>
                    <a:pt x="1136" y="598"/>
                  </a:cubicBezTo>
                  <a:cubicBezTo>
                    <a:pt x="956" y="772"/>
                    <a:pt x="873" y="851"/>
                    <a:pt x="808" y="864"/>
                  </a:cubicBezTo>
                  <a:cubicBezTo>
                    <a:pt x="722" y="811"/>
                    <a:pt x="649" y="762"/>
                    <a:pt x="595" y="725"/>
                  </a:cubicBezTo>
                  <a:cubicBezTo>
                    <a:pt x="533" y="680"/>
                    <a:pt x="461" y="658"/>
                    <a:pt x="389" y="658"/>
                  </a:cubicBezTo>
                  <a:cubicBezTo>
                    <a:pt x="289" y="658"/>
                    <a:pt x="190" y="701"/>
                    <a:pt x="121" y="783"/>
                  </a:cubicBezTo>
                  <a:cubicBezTo>
                    <a:pt x="0" y="922"/>
                    <a:pt x="8" y="1131"/>
                    <a:pt x="138" y="1261"/>
                  </a:cubicBezTo>
                  <a:cubicBezTo>
                    <a:pt x="292" y="1415"/>
                    <a:pt x="441" y="1506"/>
                    <a:pt x="578" y="1548"/>
                  </a:cubicBezTo>
                  <a:cubicBezTo>
                    <a:pt x="684" y="1609"/>
                    <a:pt x="808" y="1673"/>
                    <a:pt x="942" y="1736"/>
                  </a:cubicBezTo>
                  <a:cubicBezTo>
                    <a:pt x="1228" y="1870"/>
                    <a:pt x="1497" y="1962"/>
                    <a:pt x="1747" y="2010"/>
                  </a:cubicBezTo>
                  <a:cubicBezTo>
                    <a:pt x="1761" y="2076"/>
                    <a:pt x="1794" y="2137"/>
                    <a:pt x="1842" y="2185"/>
                  </a:cubicBezTo>
                  <a:cubicBezTo>
                    <a:pt x="2183" y="2526"/>
                    <a:pt x="2630" y="2696"/>
                    <a:pt x="3077" y="2696"/>
                  </a:cubicBezTo>
                  <a:cubicBezTo>
                    <a:pt x="3523" y="2696"/>
                    <a:pt x="3969" y="2526"/>
                    <a:pt x="4310" y="2185"/>
                  </a:cubicBezTo>
                  <a:cubicBezTo>
                    <a:pt x="4358" y="2137"/>
                    <a:pt x="4391" y="2078"/>
                    <a:pt x="4405" y="2010"/>
                  </a:cubicBezTo>
                  <a:cubicBezTo>
                    <a:pt x="4857" y="1923"/>
                    <a:pt x="5286" y="1715"/>
                    <a:pt x="5583" y="1545"/>
                  </a:cubicBezTo>
                  <a:cubicBezTo>
                    <a:pt x="5721" y="1501"/>
                    <a:pt x="5863" y="1412"/>
                    <a:pt x="6014" y="1261"/>
                  </a:cubicBezTo>
                  <a:cubicBezTo>
                    <a:pt x="6144" y="1131"/>
                    <a:pt x="6152" y="923"/>
                    <a:pt x="6033" y="783"/>
                  </a:cubicBezTo>
                  <a:cubicBezTo>
                    <a:pt x="5964" y="701"/>
                    <a:pt x="5864" y="658"/>
                    <a:pt x="5764" y="658"/>
                  </a:cubicBezTo>
                  <a:cubicBezTo>
                    <a:pt x="5692" y="658"/>
                    <a:pt x="5619" y="680"/>
                    <a:pt x="5556" y="725"/>
                  </a:cubicBezTo>
                  <a:cubicBezTo>
                    <a:pt x="5506" y="761"/>
                    <a:pt x="5433" y="809"/>
                    <a:pt x="5344" y="864"/>
                  </a:cubicBezTo>
                  <a:cubicBezTo>
                    <a:pt x="5280" y="850"/>
                    <a:pt x="5196" y="770"/>
                    <a:pt x="5018" y="598"/>
                  </a:cubicBezTo>
                  <a:cubicBezTo>
                    <a:pt x="4883" y="469"/>
                    <a:pt x="4732" y="322"/>
                    <a:pt x="4546" y="199"/>
                  </a:cubicBezTo>
                  <a:cubicBezTo>
                    <a:pt x="4328" y="53"/>
                    <a:pt x="4101" y="0"/>
                    <a:pt x="38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2" name="Google Shape;2792;p75"/>
          <p:cNvGrpSpPr/>
          <p:nvPr/>
        </p:nvGrpSpPr>
        <p:grpSpPr>
          <a:xfrm>
            <a:off x="6738989" y="1736694"/>
            <a:ext cx="557464" cy="445057"/>
            <a:chOff x="6048500" y="1641050"/>
            <a:chExt cx="594375" cy="474525"/>
          </a:xfrm>
        </p:grpSpPr>
        <p:sp>
          <p:nvSpPr>
            <p:cNvPr id="2793" name="Google Shape;2793;p75"/>
            <p:cNvSpPr/>
            <p:nvPr/>
          </p:nvSpPr>
          <p:spPr>
            <a:xfrm>
              <a:off x="6342275" y="1825525"/>
              <a:ext cx="17650" cy="55200"/>
            </a:xfrm>
            <a:custGeom>
              <a:rect b="b" l="l" r="r" t="t"/>
              <a:pathLst>
                <a:path extrusionOk="0" h="2208" w="706">
                  <a:moveTo>
                    <a:pt x="354" y="0"/>
                  </a:moveTo>
                  <a:cubicBezTo>
                    <a:pt x="159" y="0"/>
                    <a:pt x="1" y="158"/>
                    <a:pt x="1" y="353"/>
                  </a:cubicBezTo>
                  <a:lnTo>
                    <a:pt x="1" y="1854"/>
                  </a:lnTo>
                  <a:cubicBezTo>
                    <a:pt x="1" y="2050"/>
                    <a:pt x="159" y="2207"/>
                    <a:pt x="354" y="2207"/>
                  </a:cubicBezTo>
                  <a:cubicBezTo>
                    <a:pt x="547" y="2207"/>
                    <a:pt x="705" y="2050"/>
                    <a:pt x="705" y="1854"/>
                  </a:cubicBezTo>
                  <a:lnTo>
                    <a:pt x="705" y="353"/>
                  </a:lnTo>
                  <a:cubicBezTo>
                    <a:pt x="705" y="158"/>
                    <a:pt x="547" y="0"/>
                    <a:pt x="3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75"/>
            <p:cNvSpPr/>
            <p:nvPr/>
          </p:nvSpPr>
          <p:spPr>
            <a:xfrm>
              <a:off x="6048500" y="1641050"/>
              <a:ext cx="594375" cy="474525"/>
            </a:xfrm>
            <a:custGeom>
              <a:rect b="b" l="l" r="r" t="t"/>
              <a:pathLst>
                <a:path extrusionOk="0" h="18981" w="23775">
                  <a:moveTo>
                    <a:pt x="3648" y="707"/>
                  </a:moveTo>
                  <a:cubicBezTo>
                    <a:pt x="4146" y="707"/>
                    <a:pt x="4635" y="901"/>
                    <a:pt x="5001" y="1267"/>
                  </a:cubicBezTo>
                  <a:cubicBezTo>
                    <a:pt x="5549" y="1815"/>
                    <a:pt x="5713" y="2638"/>
                    <a:pt x="5416" y="3352"/>
                  </a:cubicBezTo>
                  <a:cubicBezTo>
                    <a:pt x="5119" y="4068"/>
                    <a:pt x="4423" y="4535"/>
                    <a:pt x="3648" y="4535"/>
                  </a:cubicBezTo>
                  <a:cubicBezTo>
                    <a:pt x="2592" y="4532"/>
                    <a:pt x="1736" y="3677"/>
                    <a:pt x="1734" y="2621"/>
                  </a:cubicBezTo>
                  <a:cubicBezTo>
                    <a:pt x="1734" y="1846"/>
                    <a:pt x="2201" y="1148"/>
                    <a:pt x="2915" y="853"/>
                  </a:cubicBezTo>
                  <a:cubicBezTo>
                    <a:pt x="3152" y="755"/>
                    <a:pt x="3401" y="707"/>
                    <a:pt x="3648" y="707"/>
                  </a:cubicBezTo>
                  <a:close/>
                  <a:moveTo>
                    <a:pt x="5296" y="4657"/>
                  </a:moveTo>
                  <a:cubicBezTo>
                    <a:pt x="5371" y="4717"/>
                    <a:pt x="5447" y="4774"/>
                    <a:pt x="5529" y="4827"/>
                  </a:cubicBezTo>
                  <a:cubicBezTo>
                    <a:pt x="5452" y="4860"/>
                    <a:pt x="5379" y="4894"/>
                    <a:pt x="5304" y="4931"/>
                  </a:cubicBezTo>
                  <a:cubicBezTo>
                    <a:pt x="5226" y="4892"/>
                    <a:pt x="5147" y="4855"/>
                    <a:pt x="5068" y="4822"/>
                  </a:cubicBezTo>
                  <a:cubicBezTo>
                    <a:pt x="5147" y="4771"/>
                    <a:pt x="5222" y="4716"/>
                    <a:pt x="5296" y="4657"/>
                  </a:cubicBezTo>
                  <a:close/>
                  <a:moveTo>
                    <a:pt x="8592" y="4657"/>
                  </a:moveTo>
                  <a:cubicBezTo>
                    <a:pt x="8665" y="4717"/>
                    <a:pt x="8743" y="4774"/>
                    <a:pt x="8824" y="4827"/>
                  </a:cubicBezTo>
                  <a:cubicBezTo>
                    <a:pt x="8748" y="4858"/>
                    <a:pt x="8675" y="4894"/>
                    <a:pt x="8601" y="4931"/>
                  </a:cubicBezTo>
                  <a:cubicBezTo>
                    <a:pt x="8523" y="4892"/>
                    <a:pt x="8445" y="4855"/>
                    <a:pt x="8365" y="4821"/>
                  </a:cubicBezTo>
                  <a:cubicBezTo>
                    <a:pt x="8443" y="4771"/>
                    <a:pt x="8518" y="4716"/>
                    <a:pt x="8592" y="4657"/>
                  </a:cubicBezTo>
                  <a:close/>
                  <a:moveTo>
                    <a:pt x="11888" y="4657"/>
                  </a:moveTo>
                  <a:cubicBezTo>
                    <a:pt x="11961" y="4717"/>
                    <a:pt x="12039" y="4774"/>
                    <a:pt x="12120" y="4827"/>
                  </a:cubicBezTo>
                  <a:cubicBezTo>
                    <a:pt x="12044" y="4858"/>
                    <a:pt x="11969" y="4894"/>
                    <a:pt x="11895" y="4931"/>
                  </a:cubicBezTo>
                  <a:cubicBezTo>
                    <a:pt x="11817" y="4892"/>
                    <a:pt x="11739" y="4855"/>
                    <a:pt x="11660" y="4821"/>
                  </a:cubicBezTo>
                  <a:cubicBezTo>
                    <a:pt x="11738" y="4771"/>
                    <a:pt x="11814" y="4716"/>
                    <a:pt x="11888" y="4657"/>
                  </a:cubicBezTo>
                  <a:close/>
                  <a:moveTo>
                    <a:pt x="15182" y="4657"/>
                  </a:moveTo>
                  <a:cubicBezTo>
                    <a:pt x="15257" y="4717"/>
                    <a:pt x="15335" y="4774"/>
                    <a:pt x="15415" y="4827"/>
                  </a:cubicBezTo>
                  <a:cubicBezTo>
                    <a:pt x="15340" y="4858"/>
                    <a:pt x="15265" y="4894"/>
                    <a:pt x="15191" y="4931"/>
                  </a:cubicBezTo>
                  <a:cubicBezTo>
                    <a:pt x="15113" y="4892"/>
                    <a:pt x="15035" y="4855"/>
                    <a:pt x="14956" y="4821"/>
                  </a:cubicBezTo>
                  <a:cubicBezTo>
                    <a:pt x="15034" y="4771"/>
                    <a:pt x="15110" y="4716"/>
                    <a:pt x="15182" y="4657"/>
                  </a:cubicBezTo>
                  <a:close/>
                  <a:moveTo>
                    <a:pt x="18478" y="4657"/>
                  </a:moveTo>
                  <a:cubicBezTo>
                    <a:pt x="18553" y="4717"/>
                    <a:pt x="18629" y="4774"/>
                    <a:pt x="18711" y="4827"/>
                  </a:cubicBezTo>
                  <a:cubicBezTo>
                    <a:pt x="18636" y="4858"/>
                    <a:pt x="18561" y="4894"/>
                    <a:pt x="18487" y="4931"/>
                  </a:cubicBezTo>
                  <a:cubicBezTo>
                    <a:pt x="18409" y="4892"/>
                    <a:pt x="18331" y="4855"/>
                    <a:pt x="18251" y="4821"/>
                  </a:cubicBezTo>
                  <a:cubicBezTo>
                    <a:pt x="18330" y="4771"/>
                    <a:pt x="18405" y="4716"/>
                    <a:pt x="18478" y="4657"/>
                  </a:cubicBezTo>
                  <a:close/>
                  <a:moveTo>
                    <a:pt x="3650" y="5241"/>
                  </a:moveTo>
                  <a:cubicBezTo>
                    <a:pt x="5274" y="5241"/>
                    <a:pt x="6592" y="6557"/>
                    <a:pt x="6592" y="8184"/>
                  </a:cubicBezTo>
                  <a:lnTo>
                    <a:pt x="6592" y="11928"/>
                  </a:lnTo>
                  <a:cubicBezTo>
                    <a:pt x="6591" y="12387"/>
                    <a:pt x="6300" y="12796"/>
                    <a:pt x="5864" y="12948"/>
                  </a:cubicBezTo>
                  <a:lnTo>
                    <a:pt x="5864" y="7732"/>
                  </a:lnTo>
                  <a:cubicBezTo>
                    <a:pt x="5869" y="7534"/>
                    <a:pt x="5710" y="7371"/>
                    <a:pt x="5513" y="7371"/>
                  </a:cubicBezTo>
                  <a:cubicBezTo>
                    <a:pt x="5315" y="7371"/>
                    <a:pt x="5155" y="7534"/>
                    <a:pt x="5160" y="7732"/>
                  </a:cubicBezTo>
                  <a:lnTo>
                    <a:pt x="5160" y="18274"/>
                  </a:lnTo>
                  <a:lnTo>
                    <a:pt x="4002" y="18274"/>
                  </a:lnTo>
                  <a:lnTo>
                    <a:pt x="4002" y="11461"/>
                  </a:lnTo>
                  <a:cubicBezTo>
                    <a:pt x="4002" y="11266"/>
                    <a:pt x="3845" y="11108"/>
                    <a:pt x="3649" y="11108"/>
                  </a:cubicBezTo>
                  <a:cubicBezTo>
                    <a:pt x="3454" y="11108"/>
                    <a:pt x="3296" y="11266"/>
                    <a:pt x="3296" y="11461"/>
                  </a:cubicBezTo>
                  <a:lnTo>
                    <a:pt x="3296" y="18274"/>
                  </a:lnTo>
                  <a:lnTo>
                    <a:pt x="2139" y="18274"/>
                  </a:lnTo>
                  <a:lnTo>
                    <a:pt x="2139" y="7732"/>
                  </a:lnTo>
                  <a:cubicBezTo>
                    <a:pt x="2144" y="7534"/>
                    <a:pt x="1984" y="7371"/>
                    <a:pt x="1786" y="7371"/>
                  </a:cubicBezTo>
                  <a:cubicBezTo>
                    <a:pt x="1588" y="7371"/>
                    <a:pt x="1428" y="7534"/>
                    <a:pt x="1433" y="7732"/>
                  </a:cubicBezTo>
                  <a:lnTo>
                    <a:pt x="1433" y="12946"/>
                  </a:lnTo>
                  <a:cubicBezTo>
                    <a:pt x="999" y="12796"/>
                    <a:pt x="707" y="12387"/>
                    <a:pt x="707" y="11928"/>
                  </a:cubicBezTo>
                  <a:lnTo>
                    <a:pt x="707" y="8232"/>
                  </a:lnTo>
                  <a:cubicBezTo>
                    <a:pt x="707" y="6587"/>
                    <a:pt x="2023" y="5245"/>
                    <a:pt x="3642" y="5241"/>
                  </a:cubicBezTo>
                  <a:cubicBezTo>
                    <a:pt x="3644" y="5241"/>
                    <a:pt x="3647" y="5241"/>
                    <a:pt x="3650" y="5241"/>
                  </a:cubicBezTo>
                  <a:close/>
                  <a:moveTo>
                    <a:pt x="6592" y="13348"/>
                  </a:moveTo>
                  <a:lnTo>
                    <a:pt x="6592" y="18274"/>
                  </a:lnTo>
                  <a:lnTo>
                    <a:pt x="5864" y="18274"/>
                  </a:lnTo>
                  <a:lnTo>
                    <a:pt x="5864" y="13677"/>
                  </a:lnTo>
                  <a:cubicBezTo>
                    <a:pt x="6130" y="13624"/>
                    <a:pt x="6378" y="13512"/>
                    <a:pt x="6592" y="13348"/>
                  </a:cubicBezTo>
                  <a:close/>
                  <a:moveTo>
                    <a:pt x="6945" y="5241"/>
                  </a:moveTo>
                  <a:cubicBezTo>
                    <a:pt x="8570" y="5241"/>
                    <a:pt x="9888" y="6558"/>
                    <a:pt x="9887" y="8184"/>
                  </a:cubicBezTo>
                  <a:lnTo>
                    <a:pt x="9887" y="11928"/>
                  </a:lnTo>
                  <a:cubicBezTo>
                    <a:pt x="9887" y="12387"/>
                    <a:pt x="9595" y="12796"/>
                    <a:pt x="9160" y="12948"/>
                  </a:cubicBezTo>
                  <a:lnTo>
                    <a:pt x="9160" y="7732"/>
                  </a:lnTo>
                  <a:cubicBezTo>
                    <a:pt x="9160" y="7537"/>
                    <a:pt x="9003" y="7379"/>
                    <a:pt x="8807" y="7379"/>
                  </a:cubicBezTo>
                  <a:cubicBezTo>
                    <a:pt x="8614" y="7379"/>
                    <a:pt x="8456" y="7537"/>
                    <a:pt x="8456" y="7732"/>
                  </a:cubicBezTo>
                  <a:lnTo>
                    <a:pt x="8456" y="18274"/>
                  </a:lnTo>
                  <a:lnTo>
                    <a:pt x="7297" y="18274"/>
                  </a:lnTo>
                  <a:lnTo>
                    <a:pt x="7297" y="8184"/>
                  </a:lnTo>
                  <a:cubicBezTo>
                    <a:pt x="7300" y="7215"/>
                    <a:pt x="6916" y="6286"/>
                    <a:pt x="6230" y="5603"/>
                  </a:cubicBezTo>
                  <a:cubicBezTo>
                    <a:pt x="6156" y="5531"/>
                    <a:pt x="6082" y="5464"/>
                    <a:pt x="6005" y="5399"/>
                  </a:cubicBezTo>
                  <a:cubicBezTo>
                    <a:pt x="6305" y="5295"/>
                    <a:pt x="6619" y="5242"/>
                    <a:pt x="6936" y="5241"/>
                  </a:cubicBezTo>
                  <a:close/>
                  <a:moveTo>
                    <a:pt x="9887" y="13348"/>
                  </a:moveTo>
                  <a:lnTo>
                    <a:pt x="9887" y="18274"/>
                  </a:lnTo>
                  <a:lnTo>
                    <a:pt x="9160" y="18274"/>
                  </a:lnTo>
                  <a:lnTo>
                    <a:pt x="9160" y="13677"/>
                  </a:lnTo>
                  <a:cubicBezTo>
                    <a:pt x="9424" y="13624"/>
                    <a:pt x="9673" y="13512"/>
                    <a:pt x="9887" y="13348"/>
                  </a:cubicBezTo>
                  <a:close/>
                  <a:moveTo>
                    <a:pt x="10240" y="5241"/>
                  </a:moveTo>
                  <a:cubicBezTo>
                    <a:pt x="11866" y="5241"/>
                    <a:pt x="13183" y="6558"/>
                    <a:pt x="13183" y="8184"/>
                  </a:cubicBezTo>
                  <a:lnTo>
                    <a:pt x="13183" y="11926"/>
                  </a:lnTo>
                  <a:lnTo>
                    <a:pt x="13183" y="11928"/>
                  </a:lnTo>
                  <a:cubicBezTo>
                    <a:pt x="13183" y="12387"/>
                    <a:pt x="12890" y="12796"/>
                    <a:pt x="12456" y="12948"/>
                  </a:cubicBezTo>
                  <a:lnTo>
                    <a:pt x="12456" y="10410"/>
                  </a:lnTo>
                  <a:cubicBezTo>
                    <a:pt x="12456" y="10216"/>
                    <a:pt x="12298" y="10057"/>
                    <a:pt x="12103" y="10057"/>
                  </a:cubicBezTo>
                  <a:cubicBezTo>
                    <a:pt x="11908" y="10057"/>
                    <a:pt x="11750" y="10216"/>
                    <a:pt x="11750" y="10410"/>
                  </a:cubicBezTo>
                  <a:lnTo>
                    <a:pt x="11750" y="18274"/>
                  </a:lnTo>
                  <a:lnTo>
                    <a:pt x="10593" y="18274"/>
                  </a:lnTo>
                  <a:lnTo>
                    <a:pt x="10593" y="8184"/>
                  </a:lnTo>
                  <a:cubicBezTo>
                    <a:pt x="10596" y="7215"/>
                    <a:pt x="10212" y="6286"/>
                    <a:pt x="9524" y="5603"/>
                  </a:cubicBezTo>
                  <a:cubicBezTo>
                    <a:pt x="9452" y="5531"/>
                    <a:pt x="9377" y="5464"/>
                    <a:pt x="9301" y="5399"/>
                  </a:cubicBezTo>
                  <a:cubicBezTo>
                    <a:pt x="9599" y="5295"/>
                    <a:pt x="9915" y="5242"/>
                    <a:pt x="10232" y="5241"/>
                  </a:cubicBezTo>
                  <a:close/>
                  <a:moveTo>
                    <a:pt x="13183" y="13348"/>
                  </a:moveTo>
                  <a:lnTo>
                    <a:pt x="13183" y="18274"/>
                  </a:lnTo>
                  <a:lnTo>
                    <a:pt x="12456" y="18274"/>
                  </a:lnTo>
                  <a:lnTo>
                    <a:pt x="12456" y="13677"/>
                  </a:lnTo>
                  <a:cubicBezTo>
                    <a:pt x="12720" y="13624"/>
                    <a:pt x="12969" y="13512"/>
                    <a:pt x="13183" y="13348"/>
                  </a:cubicBezTo>
                  <a:close/>
                  <a:moveTo>
                    <a:pt x="13536" y="5241"/>
                  </a:moveTo>
                  <a:cubicBezTo>
                    <a:pt x="15160" y="5241"/>
                    <a:pt x="16479" y="6558"/>
                    <a:pt x="16479" y="8184"/>
                  </a:cubicBezTo>
                  <a:lnTo>
                    <a:pt x="16479" y="11926"/>
                  </a:lnTo>
                  <a:cubicBezTo>
                    <a:pt x="16477" y="12387"/>
                    <a:pt x="16186" y="12796"/>
                    <a:pt x="15751" y="12946"/>
                  </a:cubicBezTo>
                  <a:lnTo>
                    <a:pt x="15751" y="7732"/>
                  </a:lnTo>
                  <a:cubicBezTo>
                    <a:pt x="15746" y="7540"/>
                    <a:pt x="15590" y="7387"/>
                    <a:pt x="15398" y="7387"/>
                  </a:cubicBezTo>
                  <a:cubicBezTo>
                    <a:pt x="15207" y="7387"/>
                    <a:pt x="15049" y="7540"/>
                    <a:pt x="15046" y="7732"/>
                  </a:cubicBezTo>
                  <a:lnTo>
                    <a:pt x="15046" y="18274"/>
                  </a:lnTo>
                  <a:lnTo>
                    <a:pt x="13889" y="18274"/>
                  </a:lnTo>
                  <a:lnTo>
                    <a:pt x="13889" y="8184"/>
                  </a:lnTo>
                  <a:cubicBezTo>
                    <a:pt x="13890" y="7215"/>
                    <a:pt x="13506" y="6286"/>
                    <a:pt x="12820" y="5603"/>
                  </a:cubicBezTo>
                  <a:cubicBezTo>
                    <a:pt x="12747" y="5531"/>
                    <a:pt x="12672" y="5464"/>
                    <a:pt x="12595" y="5399"/>
                  </a:cubicBezTo>
                  <a:cubicBezTo>
                    <a:pt x="12895" y="5295"/>
                    <a:pt x="13209" y="5242"/>
                    <a:pt x="13526" y="5241"/>
                  </a:cubicBezTo>
                  <a:close/>
                  <a:moveTo>
                    <a:pt x="16479" y="13348"/>
                  </a:moveTo>
                  <a:lnTo>
                    <a:pt x="16479" y="18274"/>
                  </a:lnTo>
                  <a:lnTo>
                    <a:pt x="15751" y="18274"/>
                  </a:lnTo>
                  <a:lnTo>
                    <a:pt x="15751" y="13677"/>
                  </a:lnTo>
                  <a:cubicBezTo>
                    <a:pt x="16015" y="13624"/>
                    <a:pt x="16263" y="13512"/>
                    <a:pt x="16479" y="13348"/>
                  </a:cubicBezTo>
                  <a:close/>
                  <a:moveTo>
                    <a:pt x="16830" y="5241"/>
                  </a:moveTo>
                  <a:cubicBezTo>
                    <a:pt x="18456" y="5241"/>
                    <a:pt x="19773" y="6558"/>
                    <a:pt x="19773" y="8184"/>
                  </a:cubicBezTo>
                  <a:lnTo>
                    <a:pt x="19773" y="11926"/>
                  </a:lnTo>
                  <a:cubicBezTo>
                    <a:pt x="19773" y="12387"/>
                    <a:pt x="19481" y="12796"/>
                    <a:pt x="19047" y="12946"/>
                  </a:cubicBezTo>
                  <a:lnTo>
                    <a:pt x="19047" y="7732"/>
                  </a:lnTo>
                  <a:cubicBezTo>
                    <a:pt x="19047" y="7537"/>
                    <a:pt x="18889" y="7379"/>
                    <a:pt x="18693" y="7379"/>
                  </a:cubicBezTo>
                  <a:cubicBezTo>
                    <a:pt x="18498" y="7379"/>
                    <a:pt x="18340" y="7537"/>
                    <a:pt x="18340" y="7732"/>
                  </a:cubicBezTo>
                  <a:lnTo>
                    <a:pt x="18340" y="18274"/>
                  </a:lnTo>
                  <a:lnTo>
                    <a:pt x="17183" y="18274"/>
                  </a:lnTo>
                  <a:lnTo>
                    <a:pt x="17183" y="8184"/>
                  </a:lnTo>
                  <a:cubicBezTo>
                    <a:pt x="17186" y="7215"/>
                    <a:pt x="16802" y="6286"/>
                    <a:pt x="16115" y="5603"/>
                  </a:cubicBezTo>
                  <a:cubicBezTo>
                    <a:pt x="16043" y="5531"/>
                    <a:pt x="15968" y="5464"/>
                    <a:pt x="15891" y="5399"/>
                  </a:cubicBezTo>
                  <a:cubicBezTo>
                    <a:pt x="16191" y="5295"/>
                    <a:pt x="16505" y="5242"/>
                    <a:pt x="16822" y="5241"/>
                  </a:cubicBezTo>
                  <a:close/>
                  <a:moveTo>
                    <a:pt x="19773" y="13348"/>
                  </a:moveTo>
                  <a:lnTo>
                    <a:pt x="19773" y="18274"/>
                  </a:lnTo>
                  <a:lnTo>
                    <a:pt x="19047" y="18274"/>
                  </a:lnTo>
                  <a:lnTo>
                    <a:pt x="19047" y="13677"/>
                  </a:lnTo>
                  <a:cubicBezTo>
                    <a:pt x="19310" y="13624"/>
                    <a:pt x="19559" y="13512"/>
                    <a:pt x="19773" y="13348"/>
                  </a:cubicBezTo>
                  <a:close/>
                  <a:moveTo>
                    <a:pt x="3648" y="0"/>
                  </a:moveTo>
                  <a:cubicBezTo>
                    <a:pt x="2203" y="0"/>
                    <a:pt x="1028" y="1176"/>
                    <a:pt x="1028" y="2621"/>
                  </a:cubicBezTo>
                  <a:cubicBezTo>
                    <a:pt x="1028" y="3513"/>
                    <a:pt x="1483" y="4343"/>
                    <a:pt x="2234" y="4825"/>
                  </a:cubicBezTo>
                  <a:cubicBezTo>
                    <a:pt x="924" y="5386"/>
                    <a:pt x="0" y="6703"/>
                    <a:pt x="0" y="8232"/>
                  </a:cubicBezTo>
                  <a:lnTo>
                    <a:pt x="0" y="11926"/>
                  </a:lnTo>
                  <a:cubicBezTo>
                    <a:pt x="0" y="12776"/>
                    <a:pt x="599" y="13509"/>
                    <a:pt x="1433" y="13677"/>
                  </a:cubicBezTo>
                  <a:lnTo>
                    <a:pt x="1433" y="18627"/>
                  </a:lnTo>
                  <a:cubicBezTo>
                    <a:pt x="1431" y="18823"/>
                    <a:pt x="1591" y="18980"/>
                    <a:pt x="1784" y="18980"/>
                  </a:cubicBezTo>
                  <a:lnTo>
                    <a:pt x="21988" y="18980"/>
                  </a:lnTo>
                  <a:cubicBezTo>
                    <a:pt x="22183" y="18980"/>
                    <a:pt x="22341" y="18823"/>
                    <a:pt x="22341" y="18627"/>
                  </a:cubicBezTo>
                  <a:lnTo>
                    <a:pt x="22341" y="13677"/>
                  </a:lnTo>
                  <a:cubicBezTo>
                    <a:pt x="23173" y="13507"/>
                    <a:pt x="23772" y="12776"/>
                    <a:pt x="23773" y="11926"/>
                  </a:cubicBezTo>
                  <a:lnTo>
                    <a:pt x="23773" y="8184"/>
                  </a:lnTo>
                  <a:cubicBezTo>
                    <a:pt x="23775" y="7667"/>
                    <a:pt x="23667" y="7156"/>
                    <a:pt x="23455" y="6684"/>
                  </a:cubicBezTo>
                  <a:cubicBezTo>
                    <a:pt x="23395" y="6553"/>
                    <a:pt x="23266" y="6476"/>
                    <a:pt x="23132" y="6476"/>
                  </a:cubicBezTo>
                  <a:cubicBezTo>
                    <a:pt x="23084" y="6476"/>
                    <a:pt x="23035" y="6486"/>
                    <a:pt x="22988" y="6508"/>
                  </a:cubicBezTo>
                  <a:cubicBezTo>
                    <a:pt x="22809" y="6587"/>
                    <a:pt x="22730" y="6797"/>
                    <a:pt x="22809" y="6975"/>
                  </a:cubicBezTo>
                  <a:cubicBezTo>
                    <a:pt x="22981" y="7354"/>
                    <a:pt x="23069" y="7767"/>
                    <a:pt x="23069" y="8184"/>
                  </a:cubicBezTo>
                  <a:lnTo>
                    <a:pt x="23069" y="11926"/>
                  </a:lnTo>
                  <a:cubicBezTo>
                    <a:pt x="23067" y="12387"/>
                    <a:pt x="22777" y="12796"/>
                    <a:pt x="22342" y="12946"/>
                  </a:cubicBezTo>
                  <a:lnTo>
                    <a:pt x="22342" y="7732"/>
                  </a:lnTo>
                  <a:cubicBezTo>
                    <a:pt x="22342" y="7537"/>
                    <a:pt x="22183" y="7379"/>
                    <a:pt x="21989" y="7379"/>
                  </a:cubicBezTo>
                  <a:cubicBezTo>
                    <a:pt x="21794" y="7379"/>
                    <a:pt x="21636" y="7537"/>
                    <a:pt x="21636" y="7732"/>
                  </a:cubicBezTo>
                  <a:lnTo>
                    <a:pt x="21636" y="18274"/>
                  </a:lnTo>
                  <a:lnTo>
                    <a:pt x="20480" y="18274"/>
                  </a:lnTo>
                  <a:lnTo>
                    <a:pt x="20480" y="8184"/>
                  </a:lnTo>
                  <a:cubicBezTo>
                    <a:pt x="20484" y="7215"/>
                    <a:pt x="20098" y="6286"/>
                    <a:pt x="19412" y="5603"/>
                  </a:cubicBezTo>
                  <a:cubicBezTo>
                    <a:pt x="19340" y="5531"/>
                    <a:pt x="19265" y="5464"/>
                    <a:pt x="19187" y="5399"/>
                  </a:cubicBezTo>
                  <a:cubicBezTo>
                    <a:pt x="19487" y="5295"/>
                    <a:pt x="19803" y="5242"/>
                    <a:pt x="20118" y="5241"/>
                  </a:cubicBezTo>
                  <a:lnTo>
                    <a:pt x="20127" y="5241"/>
                  </a:lnTo>
                  <a:cubicBezTo>
                    <a:pt x="20129" y="5241"/>
                    <a:pt x="20131" y="5241"/>
                    <a:pt x="20133" y="5241"/>
                  </a:cubicBezTo>
                  <a:cubicBezTo>
                    <a:pt x="20912" y="5241"/>
                    <a:pt x="21660" y="5550"/>
                    <a:pt x="22208" y="6103"/>
                  </a:cubicBezTo>
                  <a:cubicBezTo>
                    <a:pt x="22278" y="6172"/>
                    <a:pt x="22368" y="6206"/>
                    <a:pt x="22459" y="6206"/>
                  </a:cubicBezTo>
                  <a:cubicBezTo>
                    <a:pt x="22549" y="6206"/>
                    <a:pt x="22639" y="6172"/>
                    <a:pt x="22708" y="6103"/>
                  </a:cubicBezTo>
                  <a:cubicBezTo>
                    <a:pt x="22845" y="5964"/>
                    <a:pt x="22845" y="5741"/>
                    <a:pt x="22708" y="5603"/>
                  </a:cubicBezTo>
                  <a:cubicBezTo>
                    <a:pt x="22375" y="5270"/>
                    <a:pt x="21980" y="5005"/>
                    <a:pt x="21547" y="4821"/>
                  </a:cubicBezTo>
                  <a:cubicBezTo>
                    <a:pt x="22296" y="4339"/>
                    <a:pt x="22747" y="3510"/>
                    <a:pt x="22747" y="2621"/>
                  </a:cubicBezTo>
                  <a:cubicBezTo>
                    <a:pt x="22747" y="1176"/>
                    <a:pt x="21572" y="0"/>
                    <a:pt x="20127" y="0"/>
                  </a:cubicBezTo>
                  <a:cubicBezTo>
                    <a:pt x="19765" y="0"/>
                    <a:pt x="19406" y="75"/>
                    <a:pt x="19075" y="220"/>
                  </a:cubicBezTo>
                  <a:cubicBezTo>
                    <a:pt x="18895" y="298"/>
                    <a:pt x="18814" y="508"/>
                    <a:pt x="18892" y="686"/>
                  </a:cubicBezTo>
                  <a:cubicBezTo>
                    <a:pt x="18950" y="819"/>
                    <a:pt x="19079" y="898"/>
                    <a:pt x="19215" y="898"/>
                  </a:cubicBezTo>
                  <a:cubicBezTo>
                    <a:pt x="19263" y="898"/>
                    <a:pt x="19312" y="888"/>
                    <a:pt x="19359" y="867"/>
                  </a:cubicBezTo>
                  <a:cubicBezTo>
                    <a:pt x="19611" y="757"/>
                    <a:pt x="19871" y="705"/>
                    <a:pt x="20126" y="705"/>
                  </a:cubicBezTo>
                  <a:cubicBezTo>
                    <a:pt x="20998" y="705"/>
                    <a:pt x="21808" y="1308"/>
                    <a:pt x="22000" y="2228"/>
                  </a:cubicBezTo>
                  <a:cubicBezTo>
                    <a:pt x="22250" y="3416"/>
                    <a:pt x="21343" y="4535"/>
                    <a:pt x="20127" y="4535"/>
                  </a:cubicBezTo>
                  <a:lnTo>
                    <a:pt x="20120" y="4535"/>
                  </a:lnTo>
                  <a:cubicBezTo>
                    <a:pt x="19701" y="4535"/>
                    <a:pt x="19295" y="4397"/>
                    <a:pt x="18964" y="4141"/>
                  </a:cubicBezTo>
                  <a:cubicBezTo>
                    <a:pt x="19281" y="3697"/>
                    <a:pt x="19453" y="3166"/>
                    <a:pt x="19453" y="2621"/>
                  </a:cubicBezTo>
                  <a:cubicBezTo>
                    <a:pt x="19453" y="1176"/>
                    <a:pt x="18276" y="0"/>
                    <a:pt x="16832" y="0"/>
                  </a:cubicBezTo>
                  <a:cubicBezTo>
                    <a:pt x="16524" y="0"/>
                    <a:pt x="16218" y="55"/>
                    <a:pt x="15929" y="159"/>
                  </a:cubicBezTo>
                  <a:cubicBezTo>
                    <a:pt x="15751" y="230"/>
                    <a:pt x="15660" y="430"/>
                    <a:pt x="15727" y="611"/>
                  </a:cubicBezTo>
                  <a:cubicBezTo>
                    <a:pt x="15779" y="753"/>
                    <a:pt x="15915" y="842"/>
                    <a:pt x="16059" y="842"/>
                  </a:cubicBezTo>
                  <a:cubicBezTo>
                    <a:pt x="16097" y="842"/>
                    <a:pt x="16135" y="836"/>
                    <a:pt x="16172" y="823"/>
                  </a:cubicBezTo>
                  <a:cubicBezTo>
                    <a:pt x="16392" y="743"/>
                    <a:pt x="16615" y="705"/>
                    <a:pt x="16833" y="705"/>
                  </a:cubicBezTo>
                  <a:cubicBezTo>
                    <a:pt x="17729" y="705"/>
                    <a:pt x="18550" y="1342"/>
                    <a:pt x="18717" y="2285"/>
                  </a:cubicBezTo>
                  <a:cubicBezTo>
                    <a:pt x="18926" y="3458"/>
                    <a:pt x="18023" y="4535"/>
                    <a:pt x="16832" y="4535"/>
                  </a:cubicBezTo>
                  <a:lnTo>
                    <a:pt x="16824" y="4535"/>
                  </a:lnTo>
                  <a:cubicBezTo>
                    <a:pt x="16407" y="4535"/>
                    <a:pt x="15999" y="4397"/>
                    <a:pt x="15668" y="4141"/>
                  </a:cubicBezTo>
                  <a:cubicBezTo>
                    <a:pt x="15986" y="3697"/>
                    <a:pt x="16157" y="3166"/>
                    <a:pt x="16157" y="2621"/>
                  </a:cubicBezTo>
                  <a:cubicBezTo>
                    <a:pt x="16157" y="1176"/>
                    <a:pt x="14980" y="0"/>
                    <a:pt x="13536" y="0"/>
                  </a:cubicBezTo>
                  <a:cubicBezTo>
                    <a:pt x="13204" y="0"/>
                    <a:pt x="12876" y="63"/>
                    <a:pt x="12569" y="186"/>
                  </a:cubicBezTo>
                  <a:cubicBezTo>
                    <a:pt x="12387" y="258"/>
                    <a:pt x="12298" y="463"/>
                    <a:pt x="12370" y="644"/>
                  </a:cubicBezTo>
                  <a:cubicBezTo>
                    <a:pt x="12425" y="782"/>
                    <a:pt x="12558" y="866"/>
                    <a:pt x="12699" y="866"/>
                  </a:cubicBezTo>
                  <a:cubicBezTo>
                    <a:pt x="12742" y="866"/>
                    <a:pt x="12787" y="858"/>
                    <a:pt x="12830" y="841"/>
                  </a:cubicBezTo>
                  <a:cubicBezTo>
                    <a:pt x="13063" y="748"/>
                    <a:pt x="13302" y="704"/>
                    <a:pt x="13537" y="704"/>
                  </a:cubicBezTo>
                  <a:cubicBezTo>
                    <a:pt x="14423" y="704"/>
                    <a:pt x="15238" y="1326"/>
                    <a:pt x="15416" y="2260"/>
                  </a:cubicBezTo>
                  <a:cubicBezTo>
                    <a:pt x="15643" y="3441"/>
                    <a:pt x="14738" y="4535"/>
                    <a:pt x="13536" y="4535"/>
                  </a:cubicBezTo>
                  <a:lnTo>
                    <a:pt x="13529" y="4535"/>
                  </a:lnTo>
                  <a:cubicBezTo>
                    <a:pt x="13111" y="4535"/>
                    <a:pt x="12703" y="4397"/>
                    <a:pt x="12372" y="4141"/>
                  </a:cubicBezTo>
                  <a:cubicBezTo>
                    <a:pt x="12691" y="3697"/>
                    <a:pt x="12861" y="3166"/>
                    <a:pt x="12861" y="2621"/>
                  </a:cubicBezTo>
                  <a:cubicBezTo>
                    <a:pt x="12861" y="1176"/>
                    <a:pt x="11685" y="0"/>
                    <a:pt x="10241" y="0"/>
                  </a:cubicBezTo>
                  <a:cubicBezTo>
                    <a:pt x="9943" y="0"/>
                    <a:pt x="9648" y="50"/>
                    <a:pt x="9367" y="150"/>
                  </a:cubicBezTo>
                  <a:cubicBezTo>
                    <a:pt x="9187" y="217"/>
                    <a:pt x="9095" y="416"/>
                    <a:pt x="9159" y="597"/>
                  </a:cubicBezTo>
                  <a:cubicBezTo>
                    <a:pt x="9209" y="742"/>
                    <a:pt x="9345" y="833"/>
                    <a:pt x="9491" y="833"/>
                  </a:cubicBezTo>
                  <a:cubicBezTo>
                    <a:pt x="9527" y="833"/>
                    <a:pt x="9564" y="827"/>
                    <a:pt x="9601" y="816"/>
                  </a:cubicBezTo>
                  <a:cubicBezTo>
                    <a:pt x="9813" y="741"/>
                    <a:pt x="10028" y="705"/>
                    <a:pt x="10239" y="705"/>
                  </a:cubicBezTo>
                  <a:cubicBezTo>
                    <a:pt x="11140" y="705"/>
                    <a:pt x="11963" y="1350"/>
                    <a:pt x="12125" y="2296"/>
                  </a:cubicBezTo>
                  <a:cubicBezTo>
                    <a:pt x="12327" y="3466"/>
                    <a:pt x="11427" y="4535"/>
                    <a:pt x="10240" y="4535"/>
                  </a:cubicBezTo>
                  <a:lnTo>
                    <a:pt x="10232" y="4535"/>
                  </a:lnTo>
                  <a:cubicBezTo>
                    <a:pt x="9813" y="4535"/>
                    <a:pt x="9407" y="4397"/>
                    <a:pt x="9076" y="4141"/>
                  </a:cubicBezTo>
                  <a:cubicBezTo>
                    <a:pt x="9393" y="3697"/>
                    <a:pt x="9565" y="3166"/>
                    <a:pt x="9563" y="2621"/>
                  </a:cubicBezTo>
                  <a:cubicBezTo>
                    <a:pt x="9563" y="1176"/>
                    <a:pt x="8389" y="0"/>
                    <a:pt x="6944" y="0"/>
                  </a:cubicBezTo>
                  <a:cubicBezTo>
                    <a:pt x="6581" y="0"/>
                    <a:pt x="6222" y="75"/>
                    <a:pt x="5889" y="222"/>
                  </a:cubicBezTo>
                  <a:cubicBezTo>
                    <a:pt x="5711" y="300"/>
                    <a:pt x="5630" y="508"/>
                    <a:pt x="5708" y="686"/>
                  </a:cubicBezTo>
                  <a:cubicBezTo>
                    <a:pt x="5767" y="819"/>
                    <a:pt x="5896" y="898"/>
                    <a:pt x="6031" y="898"/>
                  </a:cubicBezTo>
                  <a:cubicBezTo>
                    <a:pt x="6079" y="898"/>
                    <a:pt x="6127" y="888"/>
                    <a:pt x="6174" y="867"/>
                  </a:cubicBezTo>
                  <a:cubicBezTo>
                    <a:pt x="6426" y="756"/>
                    <a:pt x="6687" y="704"/>
                    <a:pt x="6943" y="704"/>
                  </a:cubicBezTo>
                  <a:cubicBezTo>
                    <a:pt x="7815" y="704"/>
                    <a:pt x="8623" y="1307"/>
                    <a:pt x="8817" y="2228"/>
                  </a:cubicBezTo>
                  <a:cubicBezTo>
                    <a:pt x="9067" y="3416"/>
                    <a:pt x="8159" y="4535"/>
                    <a:pt x="6944" y="4535"/>
                  </a:cubicBezTo>
                  <a:lnTo>
                    <a:pt x="6936" y="4535"/>
                  </a:lnTo>
                  <a:cubicBezTo>
                    <a:pt x="6517" y="4535"/>
                    <a:pt x="6111" y="4397"/>
                    <a:pt x="5780" y="4141"/>
                  </a:cubicBezTo>
                  <a:cubicBezTo>
                    <a:pt x="6099" y="3697"/>
                    <a:pt x="6269" y="3166"/>
                    <a:pt x="6269" y="2621"/>
                  </a:cubicBezTo>
                  <a:cubicBezTo>
                    <a:pt x="6269" y="1176"/>
                    <a:pt x="5093" y="0"/>
                    <a:pt x="36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5" name="Google Shape;2795;p75"/>
          <p:cNvGrpSpPr/>
          <p:nvPr/>
        </p:nvGrpSpPr>
        <p:grpSpPr>
          <a:xfrm>
            <a:off x="7557066" y="2556450"/>
            <a:ext cx="482174" cy="557464"/>
            <a:chOff x="5416525" y="1615575"/>
            <a:chExt cx="514100" cy="594375"/>
          </a:xfrm>
        </p:grpSpPr>
        <p:sp>
          <p:nvSpPr>
            <p:cNvPr id="2796" name="Google Shape;2796;p75"/>
            <p:cNvSpPr/>
            <p:nvPr/>
          </p:nvSpPr>
          <p:spPr>
            <a:xfrm>
              <a:off x="5486625" y="1739800"/>
              <a:ext cx="100200" cy="98200"/>
            </a:xfrm>
            <a:custGeom>
              <a:rect b="b" l="l" r="r" t="t"/>
              <a:pathLst>
                <a:path extrusionOk="0" h="3928" w="4008">
                  <a:moveTo>
                    <a:pt x="354" y="1"/>
                  </a:moveTo>
                  <a:cubicBezTo>
                    <a:pt x="162" y="1"/>
                    <a:pt x="5" y="154"/>
                    <a:pt x="1" y="346"/>
                  </a:cubicBezTo>
                  <a:lnTo>
                    <a:pt x="1" y="2586"/>
                  </a:lnTo>
                  <a:cubicBezTo>
                    <a:pt x="335" y="3398"/>
                    <a:pt x="1127" y="3927"/>
                    <a:pt x="2005" y="3927"/>
                  </a:cubicBezTo>
                  <a:cubicBezTo>
                    <a:pt x="2883" y="3927"/>
                    <a:pt x="3673" y="3398"/>
                    <a:pt x="4007" y="2586"/>
                  </a:cubicBezTo>
                  <a:lnTo>
                    <a:pt x="4007" y="2319"/>
                  </a:lnTo>
                  <a:cubicBezTo>
                    <a:pt x="4007" y="2123"/>
                    <a:pt x="3850" y="1966"/>
                    <a:pt x="3654" y="1966"/>
                  </a:cubicBezTo>
                  <a:cubicBezTo>
                    <a:pt x="3459" y="1966"/>
                    <a:pt x="3301" y="2123"/>
                    <a:pt x="3301" y="2319"/>
                  </a:cubicBezTo>
                  <a:lnTo>
                    <a:pt x="3301" y="2586"/>
                  </a:lnTo>
                  <a:cubicBezTo>
                    <a:pt x="3301" y="2847"/>
                    <a:pt x="3090" y="3057"/>
                    <a:pt x="2830" y="3057"/>
                  </a:cubicBezTo>
                  <a:cubicBezTo>
                    <a:pt x="2569" y="3057"/>
                    <a:pt x="2358" y="2847"/>
                    <a:pt x="2358" y="2586"/>
                  </a:cubicBezTo>
                  <a:lnTo>
                    <a:pt x="2358" y="1761"/>
                  </a:lnTo>
                  <a:cubicBezTo>
                    <a:pt x="2353" y="1569"/>
                    <a:pt x="2195" y="1416"/>
                    <a:pt x="2005" y="1416"/>
                  </a:cubicBezTo>
                  <a:cubicBezTo>
                    <a:pt x="1813" y="1416"/>
                    <a:pt x="1655" y="1569"/>
                    <a:pt x="1652" y="1761"/>
                  </a:cubicBezTo>
                  <a:lnTo>
                    <a:pt x="1652" y="2586"/>
                  </a:lnTo>
                  <a:cubicBezTo>
                    <a:pt x="1656" y="2850"/>
                    <a:pt x="1444" y="3067"/>
                    <a:pt x="1179" y="3067"/>
                  </a:cubicBezTo>
                  <a:cubicBezTo>
                    <a:pt x="915" y="3067"/>
                    <a:pt x="702" y="2850"/>
                    <a:pt x="707" y="2586"/>
                  </a:cubicBezTo>
                  <a:lnTo>
                    <a:pt x="707" y="346"/>
                  </a:lnTo>
                  <a:cubicBezTo>
                    <a:pt x="702" y="154"/>
                    <a:pt x="546" y="1"/>
                    <a:pt x="3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75"/>
            <p:cNvSpPr/>
            <p:nvPr/>
          </p:nvSpPr>
          <p:spPr>
            <a:xfrm>
              <a:off x="5569025" y="1739600"/>
              <a:ext cx="17925" cy="42175"/>
            </a:xfrm>
            <a:custGeom>
              <a:rect b="b" l="l" r="r" t="t"/>
              <a:pathLst>
                <a:path extrusionOk="0" h="1687" w="717">
                  <a:moveTo>
                    <a:pt x="358" y="1"/>
                  </a:moveTo>
                  <a:cubicBezTo>
                    <a:pt x="163" y="1"/>
                    <a:pt x="5" y="158"/>
                    <a:pt x="5" y="354"/>
                  </a:cubicBezTo>
                  <a:lnTo>
                    <a:pt x="5" y="1325"/>
                  </a:lnTo>
                  <a:cubicBezTo>
                    <a:pt x="1" y="1522"/>
                    <a:pt x="160" y="1686"/>
                    <a:pt x="358" y="1686"/>
                  </a:cubicBezTo>
                  <a:cubicBezTo>
                    <a:pt x="557" y="1686"/>
                    <a:pt x="716" y="1522"/>
                    <a:pt x="711" y="1325"/>
                  </a:cubicBezTo>
                  <a:lnTo>
                    <a:pt x="711" y="354"/>
                  </a:lnTo>
                  <a:cubicBezTo>
                    <a:pt x="711" y="158"/>
                    <a:pt x="554" y="1"/>
                    <a:pt x="3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75"/>
            <p:cNvSpPr/>
            <p:nvPr/>
          </p:nvSpPr>
          <p:spPr>
            <a:xfrm>
              <a:off x="5597000" y="1739600"/>
              <a:ext cx="58900" cy="94300"/>
            </a:xfrm>
            <a:custGeom>
              <a:rect b="b" l="l" r="r" t="t"/>
              <a:pathLst>
                <a:path extrusionOk="0" h="3772" w="2356">
                  <a:moveTo>
                    <a:pt x="1331" y="707"/>
                  </a:moveTo>
                  <a:cubicBezTo>
                    <a:pt x="1506" y="707"/>
                    <a:pt x="1650" y="849"/>
                    <a:pt x="1650" y="1025"/>
                  </a:cubicBezTo>
                  <a:lnTo>
                    <a:pt x="1650" y="2747"/>
                  </a:lnTo>
                  <a:cubicBezTo>
                    <a:pt x="1650" y="2923"/>
                    <a:pt x="1506" y="3065"/>
                    <a:pt x="1331" y="3065"/>
                  </a:cubicBezTo>
                  <a:lnTo>
                    <a:pt x="1025" y="3065"/>
                  </a:lnTo>
                  <a:cubicBezTo>
                    <a:pt x="848" y="3065"/>
                    <a:pt x="706" y="2923"/>
                    <a:pt x="706" y="2747"/>
                  </a:cubicBezTo>
                  <a:lnTo>
                    <a:pt x="706" y="1025"/>
                  </a:lnTo>
                  <a:cubicBezTo>
                    <a:pt x="706" y="849"/>
                    <a:pt x="848" y="707"/>
                    <a:pt x="1025" y="707"/>
                  </a:cubicBezTo>
                  <a:close/>
                  <a:moveTo>
                    <a:pt x="1025" y="1"/>
                  </a:moveTo>
                  <a:cubicBezTo>
                    <a:pt x="459" y="1"/>
                    <a:pt x="0" y="460"/>
                    <a:pt x="0" y="1025"/>
                  </a:cubicBezTo>
                  <a:lnTo>
                    <a:pt x="0" y="2747"/>
                  </a:lnTo>
                  <a:cubicBezTo>
                    <a:pt x="0" y="3312"/>
                    <a:pt x="459" y="3771"/>
                    <a:pt x="1025" y="3771"/>
                  </a:cubicBezTo>
                  <a:lnTo>
                    <a:pt x="1331" y="3771"/>
                  </a:lnTo>
                  <a:cubicBezTo>
                    <a:pt x="1896" y="3771"/>
                    <a:pt x="2356" y="3312"/>
                    <a:pt x="2356" y="2747"/>
                  </a:cubicBezTo>
                  <a:lnTo>
                    <a:pt x="2356" y="1025"/>
                  </a:lnTo>
                  <a:cubicBezTo>
                    <a:pt x="2356" y="460"/>
                    <a:pt x="1896" y="1"/>
                    <a:pt x="13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75"/>
            <p:cNvSpPr/>
            <p:nvPr/>
          </p:nvSpPr>
          <p:spPr>
            <a:xfrm>
              <a:off x="5801575" y="1739600"/>
              <a:ext cx="58950" cy="94300"/>
            </a:xfrm>
            <a:custGeom>
              <a:rect b="b" l="l" r="r" t="t"/>
              <a:pathLst>
                <a:path extrusionOk="0" h="3772" w="2358">
                  <a:moveTo>
                    <a:pt x="1219" y="707"/>
                  </a:moveTo>
                  <a:cubicBezTo>
                    <a:pt x="1458" y="707"/>
                    <a:pt x="1650" y="899"/>
                    <a:pt x="1652" y="1138"/>
                  </a:cubicBezTo>
                  <a:lnTo>
                    <a:pt x="1652" y="2634"/>
                  </a:lnTo>
                  <a:cubicBezTo>
                    <a:pt x="1650" y="2873"/>
                    <a:pt x="1458" y="3065"/>
                    <a:pt x="1219" y="3065"/>
                  </a:cubicBezTo>
                  <a:lnTo>
                    <a:pt x="707" y="3065"/>
                  </a:lnTo>
                  <a:lnTo>
                    <a:pt x="707" y="707"/>
                  </a:lnTo>
                  <a:close/>
                  <a:moveTo>
                    <a:pt x="354" y="1"/>
                  </a:moveTo>
                  <a:cubicBezTo>
                    <a:pt x="158" y="1"/>
                    <a:pt x="1" y="158"/>
                    <a:pt x="1" y="354"/>
                  </a:cubicBezTo>
                  <a:lnTo>
                    <a:pt x="1" y="3418"/>
                  </a:lnTo>
                  <a:cubicBezTo>
                    <a:pt x="1" y="3614"/>
                    <a:pt x="158" y="3771"/>
                    <a:pt x="354" y="3771"/>
                  </a:cubicBezTo>
                  <a:lnTo>
                    <a:pt x="1219" y="3771"/>
                  </a:lnTo>
                  <a:cubicBezTo>
                    <a:pt x="1847" y="3771"/>
                    <a:pt x="2356" y="3262"/>
                    <a:pt x="2358" y="2634"/>
                  </a:cubicBezTo>
                  <a:lnTo>
                    <a:pt x="2358" y="1138"/>
                  </a:lnTo>
                  <a:cubicBezTo>
                    <a:pt x="2356" y="510"/>
                    <a:pt x="1847" y="1"/>
                    <a:pt x="12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75"/>
            <p:cNvSpPr/>
            <p:nvPr/>
          </p:nvSpPr>
          <p:spPr>
            <a:xfrm>
              <a:off x="5722850" y="1846850"/>
              <a:ext cx="58925" cy="94325"/>
            </a:xfrm>
            <a:custGeom>
              <a:rect b="b" l="l" r="r" t="t"/>
              <a:pathLst>
                <a:path extrusionOk="0" h="3773" w="2357">
                  <a:moveTo>
                    <a:pt x="1219" y="706"/>
                  </a:moveTo>
                  <a:cubicBezTo>
                    <a:pt x="1458" y="706"/>
                    <a:pt x="1650" y="900"/>
                    <a:pt x="1650" y="1137"/>
                  </a:cubicBezTo>
                  <a:lnTo>
                    <a:pt x="1650" y="2635"/>
                  </a:lnTo>
                  <a:cubicBezTo>
                    <a:pt x="1650" y="2873"/>
                    <a:pt x="1456" y="3066"/>
                    <a:pt x="1219" y="3066"/>
                  </a:cubicBezTo>
                  <a:lnTo>
                    <a:pt x="707" y="3066"/>
                  </a:lnTo>
                  <a:lnTo>
                    <a:pt x="707" y="706"/>
                  </a:lnTo>
                  <a:close/>
                  <a:moveTo>
                    <a:pt x="354" y="0"/>
                  </a:moveTo>
                  <a:cubicBezTo>
                    <a:pt x="158" y="0"/>
                    <a:pt x="1" y="158"/>
                    <a:pt x="1" y="355"/>
                  </a:cubicBezTo>
                  <a:lnTo>
                    <a:pt x="1" y="3419"/>
                  </a:lnTo>
                  <a:cubicBezTo>
                    <a:pt x="1" y="3615"/>
                    <a:pt x="158" y="3772"/>
                    <a:pt x="354" y="3772"/>
                  </a:cubicBezTo>
                  <a:lnTo>
                    <a:pt x="1219" y="3772"/>
                  </a:lnTo>
                  <a:cubicBezTo>
                    <a:pt x="1847" y="3772"/>
                    <a:pt x="2356" y="3263"/>
                    <a:pt x="2356" y="2635"/>
                  </a:cubicBezTo>
                  <a:lnTo>
                    <a:pt x="2356" y="1137"/>
                  </a:lnTo>
                  <a:cubicBezTo>
                    <a:pt x="2356" y="509"/>
                    <a:pt x="1847" y="0"/>
                    <a:pt x="12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75"/>
            <p:cNvSpPr/>
            <p:nvPr/>
          </p:nvSpPr>
          <p:spPr>
            <a:xfrm>
              <a:off x="5732850" y="1739800"/>
              <a:ext cx="58950" cy="94100"/>
            </a:xfrm>
            <a:custGeom>
              <a:rect b="b" l="l" r="r" t="t"/>
              <a:pathLst>
                <a:path extrusionOk="0" h="3764" w="2358">
                  <a:moveTo>
                    <a:pt x="353" y="1"/>
                  </a:moveTo>
                  <a:cubicBezTo>
                    <a:pt x="163" y="1"/>
                    <a:pt x="5" y="154"/>
                    <a:pt x="0" y="346"/>
                  </a:cubicBezTo>
                  <a:lnTo>
                    <a:pt x="0" y="3410"/>
                  </a:lnTo>
                  <a:cubicBezTo>
                    <a:pt x="0" y="3606"/>
                    <a:pt x="160" y="3763"/>
                    <a:pt x="353" y="3763"/>
                  </a:cubicBezTo>
                  <a:lnTo>
                    <a:pt x="2005" y="3763"/>
                  </a:lnTo>
                  <a:cubicBezTo>
                    <a:pt x="2200" y="3763"/>
                    <a:pt x="2358" y="3606"/>
                    <a:pt x="2358" y="3410"/>
                  </a:cubicBezTo>
                  <a:lnTo>
                    <a:pt x="2358" y="2553"/>
                  </a:lnTo>
                  <a:cubicBezTo>
                    <a:pt x="2358" y="2358"/>
                    <a:pt x="2200" y="2200"/>
                    <a:pt x="2005" y="2200"/>
                  </a:cubicBezTo>
                  <a:cubicBezTo>
                    <a:pt x="1809" y="2200"/>
                    <a:pt x="1652" y="2358"/>
                    <a:pt x="1652" y="2553"/>
                  </a:cubicBezTo>
                  <a:lnTo>
                    <a:pt x="1652" y="3057"/>
                  </a:lnTo>
                  <a:lnTo>
                    <a:pt x="708" y="3057"/>
                  </a:lnTo>
                  <a:lnTo>
                    <a:pt x="708" y="346"/>
                  </a:lnTo>
                  <a:cubicBezTo>
                    <a:pt x="703" y="154"/>
                    <a:pt x="546" y="1"/>
                    <a:pt x="3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75"/>
            <p:cNvSpPr/>
            <p:nvPr/>
          </p:nvSpPr>
          <p:spPr>
            <a:xfrm>
              <a:off x="5665200" y="1739600"/>
              <a:ext cx="58925" cy="94350"/>
            </a:xfrm>
            <a:custGeom>
              <a:rect b="b" l="l" r="r" t="t"/>
              <a:pathLst>
                <a:path extrusionOk="0" h="3774" w="2357">
                  <a:moveTo>
                    <a:pt x="1179" y="707"/>
                  </a:moveTo>
                  <a:cubicBezTo>
                    <a:pt x="1440" y="707"/>
                    <a:pt x="1650" y="918"/>
                    <a:pt x="1650" y="1178"/>
                  </a:cubicBezTo>
                  <a:lnTo>
                    <a:pt x="1650" y="1492"/>
                  </a:lnTo>
                  <a:cubicBezTo>
                    <a:pt x="1650" y="1795"/>
                    <a:pt x="1404" y="2042"/>
                    <a:pt x="1099" y="2042"/>
                  </a:cubicBezTo>
                  <a:lnTo>
                    <a:pt x="707" y="2042"/>
                  </a:lnTo>
                  <a:lnTo>
                    <a:pt x="707" y="707"/>
                  </a:lnTo>
                  <a:close/>
                  <a:moveTo>
                    <a:pt x="354" y="1"/>
                  </a:moveTo>
                  <a:cubicBezTo>
                    <a:pt x="159" y="1"/>
                    <a:pt x="1" y="158"/>
                    <a:pt x="1" y="354"/>
                  </a:cubicBezTo>
                  <a:lnTo>
                    <a:pt x="1" y="3418"/>
                  </a:lnTo>
                  <a:cubicBezTo>
                    <a:pt x="6" y="3611"/>
                    <a:pt x="162" y="3764"/>
                    <a:pt x="354" y="3764"/>
                  </a:cubicBezTo>
                  <a:cubicBezTo>
                    <a:pt x="546" y="3764"/>
                    <a:pt x="702" y="3611"/>
                    <a:pt x="707" y="3418"/>
                  </a:cubicBezTo>
                  <a:lnTo>
                    <a:pt x="707" y="2750"/>
                  </a:lnTo>
                  <a:lnTo>
                    <a:pt x="1101" y="2750"/>
                  </a:lnTo>
                  <a:cubicBezTo>
                    <a:pt x="1404" y="2750"/>
                    <a:pt x="1650" y="2997"/>
                    <a:pt x="1650" y="3301"/>
                  </a:cubicBezTo>
                  <a:lnTo>
                    <a:pt x="1650" y="3420"/>
                  </a:lnTo>
                  <a:cubicBezTo>
                    <a:pt x="1650" y="3615"/>
                    <a:pt x="1808" y="3773"/>
                    <a:pt x="2004" y="3773"/>
                  </a:cubicBezTo>
                  <a:cubicBezTo>
                    <a:pt x="2199" y="3773"/>
                    <a:pt x="2357" y="3615"/>
                    <a:pt x="2357" y="3420"/>
                  </a:cubicBezTo>
                  <a:lnTo>
                    <a:pt x="2357" y="3301"/>
                  </a:lnTo>
                  <a:cubicBezTo>
                    <a:pt x="2357" y="2959"/>
                    <a:pt x="2218" y="2633"/>
                    <a:pt x="1972" y="2397"/>
                  </a:cubicBezTo>
                  <a:cubicBezTo>
                    <a:pt x="2218" y="2161"/>
                    <a:pt x="2357" y="1835"/>
                    <a:pt x="2357" y="1492"/>
                  </a:cubicBezTo>
                  <a:lnTo>
                    <a:pt x="2357" y="1178"/>
                  </a:lnTo>
                  <a:cubicBezTo>
                    <a:pt x="2357" y="529"/>
                    <a:pt x="1829" y="1"/>
                    <a:pt x="1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75"/>
            <p:cNvSpPr/>
            <p:nvPr/>
          </p:nvSpPr>
          <p:spPr>
            <a:xfrm>
              <a:off x="5486625" y="1846850"/>
              <a:ext cx="58950" cy="94125"/>
            </a:xfrm>
            <a:custGeom>
              <a:rect b="b" l="l" r="r" t="t"/>
              <a:pathLst>
                <a:path extrusionOk="0" h="3765" w="2358">
                  <a:moveTo>
                    <a:pt x="1180" y="706"/>
                  </a:moveTo>
                  <a:cubicBezTo>
                    <a:pt x="1439" y="706"/>
                    <a:pt x="1650" y="917"/>
                    <a:pt x="1652" y="1178"/>
                  </a:cubicBezTo>
                  <a:lnTo>
                    <a:pt x="1652" y="1492"/>
                  </a:lnTo>
                  <a:cubicBezTo>
                    <a:pt x="1650" y="1796"/>
                    <a:pt x="1405" y="2043"/>
                    <a:pt x="1100" y="2043"/>
                  </a:cubicBezTo>
                  <a:lnTo>
                    <a:pt x="707" y="2043"/>
                  </a:lnTo>
                  <a:lnTo>
                    <a:pt x="707" y="706"/>
                  </a:lnTo>
                  <a:close/>
                  <a:moveTo>
                    <a:pt x="354" y="0"/>
                  </a:moveTo>
                  <a:cubicBezTo>
                    <a:pt x="160" y="0"/>
                    <a:pt x="1" y="158"/>
                    <a:pt x="1" y="353"/>
                  </a:cubicBezTo>
                  <a:lnTo>
                    <a:pt x="1" y="3419"/>
                  </a:lnTo>
                  <a:cubicBezTo>
                    <a:pt x="5" y="3611"/>
                    <a:pt x="163" y="3765"/>
                    <a:pt x="354" y="3765"/>
                  </a:cubicBezTo>
                  <a:cubicBezTo>
                    <a:pt x="546" y="3765"/>
                    <a:pt x="704" y="3611"/>
                    <a:pt x="708" y="3419"/>
                  </a:cubicBezTo>
                  <a:lnTo>
                    <a:pt x="708" y="2749"/>
                  </a:lnTo>
                  <a:lnTo>
                    <a:pt x="1100" y="2749"/>
                  </a:lnTo>
                  <a:cubicBezTo>
                    <a:pt x="1794" y="2748"/>
                    <a:pt x="2356" y="2185"/>
                    <a:pt x="2358" y="1492"/>
                  </a:cubicBezTo>
                  <a:lnTo>
                    <a:pt x="2358" y="1178"/>
                  </a:lnTo>
                  <a:cubicBezTo>
                    <a:pt x="2356" y="528"/>
                    <a:pt x="1830" y="0"/>
                    <a:pt x="1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75"/>
            <p:cNvSpPr/>
            <p:nvPr/>
          </p:nvSpPr>
          <p:spPr>
            <a:xfrm>
              <a:off x="5565350" y="1846850"/>
              <a:ext cx="58950" cy="94325"/>
            </a:xfrm>
            <a:custGeom>
              <a:rect b="b" l="l" r="r" t="t"/>
              <a:pathLst>
                <a:path extrusionOk="0" h="3773" w="2358">
                  <a:moveTo>
                    <a:pt x="1180" y="706"/>
                  </a:moveTo>
                  <a:cubicBezTo>
                    <a:pt x="1439" y="706"/>
                    <a:pt x="1652" y="917"/>
                    <a:pt x="1652" y="1178"/>
                  </a:cubicBezTo>
                  <a:lnTo>
                    <a:pt x="1652" y="1492"/>
                  </a:lnTo>
                  <a:cubicBezTo>
                    <a:pt x="1652" y="1796"/>
                    <a:pt x="1405" y="2043"/>
                    <a:pt x="1100" y="2043"/>
                  </a:cubicBezTo>
                  <a:lnTo>
                    <a:pt x="708" y="2043"/>
                  </a:lnTo>
                  <a:lnTo>
                    <a:pt x="708" y="706"/>
                  </a:lnTo>
                  <a:close/>
                  <a:moveTo>
                    <a:pt x="355" y="0"/>
                  </a:moveTo>
                  <a:cubicBezTo>
                    <a:pt x="160" y="0"/>
                    <a:pt x="1" y="159"/>
                    <a:pt x="2" y="355"/>
                  </a:cubicBezTo>
                  <a:lnTo>
                    <a:pt x="2" y="3419"/>
                  </a:lnTo>
                  <a:cubicBezTo>
                    <a:pt x="6" y="3611"/>
                    <a:pt x="163" y="3765"/>
                    <a:pt x="355" y="3765"/>
                  </a:cubicBezTo>
                  <a:cubicBezTo>
                    <a:pt x="546" y="3765"/>
                    <a:pt x="704" y="3611"/>
                    <a:pt x="708" y="3419"/>
                  </a:cubicBezTo>
                  <a:lnTo>
                    <a:pt x="708" y="2749"/>
                  </a:lnTo>
                  <a:lnTo>
                    <a:pt x="1100" y="2749"/>
                  </a:lnTo>
                  <a:cubicBezTo>
                    <a:pt x="1405" y="2749"/>
                    <a:pt x="1652" y="2996"/>
                    <a:pt x="1652" y="3301"/>
                  </a:cubicBezTo>
                  <a:lnTo>
                    <a:pt x="1652" y="3419"/>
                  </a:lnTo>
                  <a:cubicBezTo>
                    <a:pt x="1652" y="3615"/>
                    <a:pt x="1810" y="3772"/>
                    <a:pt x="2005" y="3772"/>
                  </a:cubicBezTo>
                  <a:cubicBezTo>
                    <a:pt x="2200" y="3772"/>
                    <a:pt x="2358" y="3615"/>
                    <a:pt x="2358" y="3419"/>
                  </a:cubicBezTo>
                  <a:lnTo>
                    <a:pt x="2358" y="3301"/>
                  </a:lnTo>
                  <a:cubicBezTo>
                    <a:pt x="2358" y="2959"/>
                    <a:pt x="2219" y="2632"/>
                    <a:pt x="1974" y="2396"/>
                  </a:cubicBezTo>
                  <a:cubicBezTo>
                    <a:pt x="2219" y="2160"/>
                    <a:pt x="2358" y="1834"/>
                    <a:pt x="2358" y="1493"/>
                  </a:cubicBezTo>
                  <a:lnTo>
                    <a:pt x="2358" y="1178"/>
                  </a:lnTo>
                  <a:cubicBezTo>
                    <a:pt x="2356" y="528"/>
                    <a:pt x="1830" y="0"/>
                    <a:pt x="11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75"/>
            <p:cNvSpPr/>
            <p:nvPr/>
          </p:nvSpPr>
          <p:spPr>
            <a:xfrm>
              <a:off x="5654200" y="1846825"/>
              <a:ext cx="38525" cy="94350"/>
            </a:xfrm>
            <a:custGeom>
              <a:rect b="b" l="l" r="r" t="t"/>
              <a:pathLst>
                <a:path extrusionOk="0" h="3774" w="1541">
                  <a:moveTo>
                    <a:pt x="354" y="1"/>
                  </a:moveTo>
                  <a:cubicBezTo>
                    <a:pt x="160" y="1"/>
                    <a:pt x="0" y="159"/>
                    <a:pt x="0" y="354"/>
                  </a:cubicBezTo>
                  <a:cubicBezTo>
                    <a:pt x="0" y="550"/>
                    <a:pt x="160" y="707"/>
                    <a:pt x="354" y="707"/>
                  </a:cubicBezTo>
                  <a:cubicBezTo>
                    <a:pt x="357" y="707"/>
                    <a:pt x="360" y="707"/>
                    <a:pt x="363" y="707"/>
                  </a:cubicBezTo>
                  <a:lnTo>
                    <a:pt x="421" y="707"/>
                  </a:lnTo>
                  <a:lnTo>
                    <a:pt x="421" y="3067"/>
                  </a:lnTo>
                  <a:lnTo>
                    <a:pt x="363" y="3067"/>
                  </a:lnTo>
                  <a:cubicBezTo>
                    <a:pt x="168" y="3067"/>
                    <a:pt x="10" y="3225"/>
                    <a:pt x="10" y="3420"/>
                  </a:cubicBezTo>
                  <a:cubicBezTo>
                    <a:pt x="10" y="3616"/>
                    <a:pt x="168" y="3773"/>
                    <a:pt x="363" y="3773"/>
                  </a:cubicBezTo>
                  <a:lnTo>
                    <a:pt x="1188" y="3773"/>
                  </a:lnTo>
                  <a:cubicBezTo>
                    <a:pt x="1383" y="3773"/>
                    <a:pt x="1541" y="3616"/>
                    <a:pt x="1541" y="3420"/>
                  </a:cubicBezTo>
                  <a:cubicBezTo>
                    <a:pt x="1541" y="3225"/>
                    <a:pt x="1383" y="3067"/>
                    <a:pt x="1188" y="3067"/>
                  </a:cubicBezTo>
                  <a:lnTo>
                    <a:pt x="1130" y="3067"/>
                  </a:lnTo>
                  <a:lnTo>
                    <a:pt x="1130" y="707"/>
                  </a:lnTo>
                  <a:lnTo>
                    <a:pt x="1188" y="707"/>
                  </a:lnTo>
                  <a:cubicBezTo>
                    <a:pt x="1380" y="702"/>
                    <a:pt x="1533" y="546"/>
                    <a:pt x="1533" y="354"/>
                  </a:cubicBezTo>
                  <a:cubicBezTo>
                    <a:pt x="1533" y="162"/>
                    <a:pt x="1380" y="6"/>
                    <a:pt x="1188" y="1"/>
                  </a:cubicBezTo>
                  <a:lnTo>
                    <a:pt x="363" y="1"/>
                  </a:lnTo>
                  <a:cubicBezTo>
                    <a:pt x="360" y="1"/>
                    <a:pt x="357" y="1"/>
                    <a:pt x="3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75"/>
            <p:cNvSpPr/>
            <p:nvPr/>
          </p:nvSpPr>
          <p:spPr>
            <a:xfrm>
              <a:off x="5801575" y="1846850"/>
              <a:ext cx="58925" cy="94325"/>
            </a:xfrm>
            <a:custGeom>
              <a:rect b="b" l="l" r="r" t="t"/>
              <a:pathLst>
                <a:path extrusionOk="0" h="3773" w="2357">
                  <a:moveTo>
                    <a:pt x="354" y="0"/>
                  </a:moveTo>
                  <a:cubicBezTo>
                    <a:pt x="158" y="0"/>
                    <a:pt x="1" y="158"/>
                    <a:pt x="1" y="353"/>
                  </a:cubicBezTo>
                  <a:lnTo>
                    <a:pt x="1" y="3419"/>
                  </a:lnTo>
                  <a:cubicBezTo>
                    <a:pt x="1" y="3615"/>
                    <a:pt x="158" y="3772"/>
                    <a:pt x="354" y="3772"/>
                  </a:cubicBezTo>
                  <a:lnTo>
                    <a:pt x="2005" y="3772"/>
                  </a:lnTo>
                  <a:cubicBezTo>
                    <a:pt x="2198" y="3772"/>
                    <a:pt x="2356" y="3615"/>
                    <a:pt x="2356" y="3419"/>
                  </a:cubicBezTo>
                  <a:cubicBezTo>
                    <a:pt x="2356" y="3224"/>
                    <a:pt x="2198" y="3066"/>
                    <a:pt x="2005" y="3066"/>
                  </a:cubicBezTo>
                  <a:lnTo>
                    <a:pt x="707" y="3066"/>
                  </a:lnTo>
                  <a:lnTo>
                    <a:pt x="707" y="2221"/>
                  </a:lnTo>
                  <a:lnTo>
                    <a:pt x="1178" y="2221"/>
                  </a:lnTo>
                  <a:cubicBezTo>
                    <a:pt x="1371" y="2217"/>
                    <a:pt x="1524" y="2060"/>
                    <a:pt x="1524" y="1868"/>
                  </a:cubicBezTo>
                  <a:cubicBezTo>
                    <a:pt x="1524" y="1676"/>
                    <a:pt x="1371" y="1520"/>
                    <a:pt x="1178" y="1515"/>
                  </a:cubicBezTo>
                  <a:lnTo>
                    <a:pt x="707" y="1515"/>
                  </a:lnTo>
                  <a:lnTo>
                    <a:pt x="707" y="706"/>
                  </a:lnTo>
                  <a:lnTo>
                    <a:pt x="2005" y="706"/>
                  </a:lnTo>
                  <a:cubicBezTo>
                    <a:pt x="2198" y="705"/>
                    <a:pt x="2356" y="547"/>
                    <a:pt x="2356" y="353"/>
                  </a:cubicBezTo>
                  <a:cubicBezTo>
                    <a:pt x="2356" y="158"/>
                    <a:pt x="2198" y="0"/>
                    <a:pt x="20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75"/>
            <p:cNvSpPr/>
            <p:nvPr/>
          </p:nvSpPr>
          <p:spPr>
            <a:xfrm>
              <a:off x="5416525" y="1743000"/>
              <a:ext cx="416550" cy="466950"/>
            </a:xfrm>
            <a:custGeom>
              <a:rect b="b" l="l" r="r" t="t"/>
              <a:pathLst>
                <a:path extrusionOk="0" h="18678" w="16662">
                  <a:moveTo>
                    <a:pt x="11021" y="11419"/>
                  </a:moveTo>
                  <a:lnTo>
                    <a:pt x="11021" y="17972"/>
                  </a:lnTo>
                  <a:lnTo>
                    <a:pt x="9543" y="17972"/>
                  </a:lnTo>
                  <a:lnTo>
                    <a:pt x="9543" y="11419"/>
                  </a:lnTo>
                  <a:close/>
                  <a:moveTo>
                    <a:pt x="354" y="1"/>
                  </a:moveTo>
                  <a:cubicBezTo>
                    <a:pt x="159" y="1"/>
                    <a:pt x="1" y="160"/>
                    <a:pt x="1" y="354"/>
                  </a:cubicBezTo>
                  <a:lnTo>
                    <a:pt x="1" y="11066"/>
                  </a:lnTo>
                  <a:cubicBezTo>
                    <a:pt x="1" y="11260"/>
                    <a:pt x="159" y="11419"/>
                    <a:pt x="354" y="11419"/>
                  </a:cubicBezTo>
                  <a:lnTo>
                    <a:pt x="8837" y="11419"/>
                  </a:lnTo>
                  <a:lnTo>
                    <a:pt x="8837" y="18325"/>
                  </a:lnTo>
                  <a:cubicBezTo>
                    <a:pt x="8836" y="18520"/>
                    <a:pt x="8995" y="18678"/>
                    <a:pt x="9190" y="18678"/>
                  </a:cubicBezTo>
                  <a:lnTo>
                    <a:pt x="11376" y="18678"/>
                  </a:lnTo>
                  <a:cubicBezTo>
                    <a:pt x="11569" y="18678"/>
                    <a:pt x="11729" y="18520"/>
                    <a:pt x="11729" y="18325"/>
                  </a:cubicBezTo>
                  <a:lnTo>
                    <a:pt x="11729" y="11419"/>
                  </a:lnTo>
                  <a:lnTo>
                    <a:pt x="16309" y="11419"/>
                  </a:lnTo>
                  <a:cubicBezTo>
                    <a:pt x="16504" y="11419"/>
                    <a:pt x="16662" y="11260"/>
                    <a:pt x="16662" y="11066"/>
                  </a:cubicBezTo>
                  <a:cubicBezTo>
                    <a:pt x="16662" y="10871"/>
                    <a:pt x="16504" y="10713"/>
                    <a:pt x="16309" y="10713"/>
                  </a:cubicBezTo>
                  <a:lnTo>
                    <a:pt x="707" y="10713"/>
                  </a:lnTo>
                  <a:lnTo>
                    <a:pt x="707" y="354"/>
                  </a:lnTo>
                  <a:cubicBezTo>
                    <a:pt x="707" y="160"/>
                    <a:pt x="549" y="1"/>
                    <a:pt x="3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75"/>
            <p:cNvSpPr/>
            <p:nvPr/>
          </p:nvSpPr>
          <p:spPr>
            <a:xfrm>
              <a:off x="5416525" y="1615575"/>
              <a:ext cx="514100" cy="412925"/>
            </a:xfrm>
            <a:custGeom>
              <a:rect b="b" l="l" r="r" t="t"/>
              <a:pathLst>
                <a:path extrusionOk="0" h="16517" w="20564">
                  <a:moveTo>
                    <a:pt x="11021" y="707"/>
                  </a:moveTo>
                  <a:lnTo>
                    <a:pt x="11021" y="1469"/>
                  </a:lnTo>
                  <a:lnTo>
                    <a:pt x="9543" y="1469"/>
                  </a:lnTo>
                  <a:lnTo>
                    <a:pt x="9543" y="707"/>
                  </a:lnTo>
                  <a:close/>
                  <a:moveTo>
                    <a:pt x="9190" y="1"/>
                  </a:moveTo>
                  <a:cubicBezTo>
                    <a:pt x="8995" y="1"/>
                    <a:pt x="8836" y="160"/>
                    <a:pt x="8837" y="354"/>
                  </a:cubicBezTo>
                  <a:lnTo>
                    <a:pt x="8837" y="1469"/>
                  </a:lnTo>
                  <a:lnTo>
                    <a:pt x="354" y="1469"/>
                  </a:lnTo>
                  <a:cubicBezTo>
                    <a:pt x="159" y="1469"/>
                    <a:pt x="1" y="1627"/>
                    <a:pt x="1" y="1822"/>
                  </a:cubicBezTo>
                  <a:lnTo>
                    <a:pt x="1" y="4274"/>
                  </a:lnTo>
                  <a:cubicBezTo>
                    <a:pt x="1" y="4470"/>
                    <a:pt x="159" y="4627"/>
                    <a:pt x="354" y="4627"/>
                  </a:cubicBezTo>
                  <a:cubicBezTo>
                    <a:pt x="549" y="4627"/>
                    <a:pt x="707" y="4470"/>
                    <a:pt x="707" y="4274"/>
                  </a:cubicBezTo>
                  <a:lnTo>
                    <a:pt x="707" y="2175"/>
                  </a:lnTo>
                  <a:lnTo>
                    <a:pt x="19858" y="2175"/>
                  </a:lnTo>
                  <a:lnTo>
                    <a:pt x="19858" y="15810"/>
                  </a:lnTo>
                  <a:lnTo>
                    <a:pt x="17485" y="15810"/>
                  </a:lnTo>
                  <a:cubicBezTo>
                    <a:pt x="17290" y="15810"/>
                    <a:pt x="17132" y="15968"/>
                    <a:pt x="17132" y="16163"/>
                  </a:cubicBezTo>
                  <a:cubicBezTo>
                    <a:pt x="17132" y="16357"/>
                    <a:pt x="17290" y="16516"/>
                    <a:pt x="17485" y="16516"/>
                  </a:cubicBezTo>
                  <a:lnTo>
                    <a:pt x="20211" y="16516"/>
                  </a:lnTo>
                  <a:cubicBezTo>
                    <a:pt x="20406" y="16516"/>
                    <a:pt x="20564" y="16357"/>
                    <a:pt x="20564" y="16163"/>
                  </a:cubicBezTo>
                  <a:lnTo>
                    <a:pt x="20564" y="1822"/>
                  </a:lnTo>
                  <a:cubicBezTo>
                    <a:pt x="20564" y="1627"/>
                    <a:pt x="20406" y="1469"/>
                    <a:pt x="20211" y="1469"/>
                  </a:cubicBezTo>
                  <a:lnTo>
                    <a:pt x="11729" y="1469"/>
                  </a:lnTo>
                  <a:lnTo>
                    <a:pt x="11729" y="354"/>
                  </a:lnTo>
                  <a:cubicBezTo>
                    <a:pt x="11729" y="160"/>
                    <a:pt x="11569" y="1"/>
                    <a:pt x="11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9" name="Google Shape;2809;p75"/>
          <p:cNvGrpSpPr/>
          <p:nvPr/>
        </p:nvGrpSpPr>
        <p:grpSpPr>
          <a:xfrm>
            <a:off x="5225651" y="1704956"/>
            <a:ext cx="557511" cy="508529"/>
            <a:chOff x="4594900" y="1679075"/>
            <a:chExt cx="594425" cy="542200"/>
          </a:xfrm>
        </p:grpSpPr>
        <p:sp>
          <p:nvSpPr>
            <p:cNvPr id="2810" name="Google Shape;2810;p75"/>
            <p:cNvSpPr/>
            <p:nvPr/>
          </p:nvSpPr>
          <p:spPr>
            <a:xfrm>
              <a:off x="4594900" y="1679075"/>
              <a:ext cx="519800" cy="487000"/>
            </a:xfrm>
            <a:custGeom>
              <a:rect b="b" l="l" r="r" t="t"/>
              <a:pathLst>
                <a:path extrusionOk="0" h="19480" w="20792">
                  <a:moveTo>
                    <a:pt x="12759" y="707"/>
                  </a:moveTo>
                  <a:lnTo>
                    <a:pt x="12759" y="1080"/>
                  </a:lnTo>
                  <a:lnTo>
                    <a:pt x="11017" y="1080"/>
                  </a:lnTo>
                  <a:lnTo>
                    <a:pt x="11017" y="707"/>
                  </a:lnTo>
                  <a:close/>
                  <a:moveTo>
                    <a:pt x="12759" y="1788"/>
                  </a:moveTo>
                  <a:lnTo>
                    <a:pt x="12759" y="2164"/>
                  </a:lnTo>
                  <a:lnTo>
                    <a:pt x="11017" y="2164"/>
                  </a:lnTo>
                  <a:lnTo>
                    <a:pt x="11017" y="1788"/>
                  </a:lnTo>
                  <a:close/>
                  <a:moveTo>
                    <a:pt x="12759" y="2870"/>
                  </a:moveTo>
                  <a:lnTo>
                    <a:pt x="12759" y="3200"/>
                  </a:lnTo>
                  <a:lnTo>
                    <a:pt x="11017" y="3200"/>
                  </a:lnTo>
                  <a:lnTo>
                    <a:pt x="11017" y="2870"/>
                  </a:lnTo>
                  <a:close/>
                  <a:moveTo>
                    <a:pt x="13465" y="716"/>
                  </a:moveTo>
                  <a:cubicBezTo>
                    <a:pt x="14790" y="752"/>
                    <a:pt x="16110" y="892"/>
                    <a:pt x="17413" y="1136"/>
                  </a:cubicBezTo>
                  <a:cubicBezTo>
                    <a:pt x="17233" y="2409"/>
                    <a:pt x="16619" y="3581"/>
                    <a:pt x="15674" y="4451"/>
                  </a:cubicBezTo>
                  <a:lnTo>
                    <a:pt x="15676" y="4451"/>
                  </a:lnTo>
                  <a:cubicBezTo>
                    <a:pt x="14627" y="5420"/>
                    <a:pt x="13269" y="5933"/>
                    <a:pt x="11888" y="5933"/>
                  </a:cubicBezTo>
                  <a:cubicBezTo>
                    <a:pt x="11260" y="5933"/>
                    <a:pt x="10628" y="5827"/>
                    <a:pt x="10018" y="5610"/>
                  </a:cubicBezTo>
                  <a:cubicBezTo>
                    <a:pt x="8062" y="4915"/>
                    <a:pt x="6656" y="3192"/>
                    <a:pt x="6364" y="1136"/>
                  </a:cubicBezTo>
                  <a:cubicBezTo>
                    <a:pt x="7667" y="892"/>
                    <a:pt x="8987" y="752"/>
                    <a:pt x="10311" y="716"/>
                  </a:cubicBezTo>
                  <a:lnTo>
                    <a:pt x="10311" y="3553"/>
                  </a:lnTo>
                  <a:cubicBezTo>
                    <a:pt x="10311" y="3746"/>
                    <a:pt x="10469" y="3906"/>
                    <a:pt x="10664" y="3906"/>
                  </a:cubicBezTo>
                  <a:lnTo>
                    <a:pt x="13112" y="3906"/>
                  </a:lnTo>
                  <a:cubicBezTo>
                    <a:pt x="13307" y="3906"/>
                    <a:pt x="13465" y="3746"/>
                    <a:pt x="13465" y="3553"/>
                  </a:cubicBezTo>
                  <a:lnTo>
                    <a:pt x="13465" y="716"/>
                  </a:lnTo>
                  <a:close/>
                  <a:moveTo>
                    <a:pt x="10969" y="1"/>
                  </a:moveTo>
                  <a:cubicBezTo>
                    <a:pt x="9268" y="2"/>
                    <a:pt x="7573" y="171"/>
                    <a:pt x="5906" y="507"/>
                  </a:cubicBezTo>
                  <a:cubicBezTo>
                    <a:pt x="5753" y="538"/>
                    <a:pt x="5597" y="571"/>
                    <a:pt x="5444" y="604"/>
                  </a:cubicBezTo>
                  <a:cubicBezTo>
                    <a:pt x="2267" y="1305"/>
                    <a:pt x="2" y="4121"/>
                    <a:pt x="2" y="7375"/>
                  </a:cubicBezTo>
                  <a:lnTo>
                    <a:pt x="2" y="9178"/>
                  </a:lnTo>
                  <a:cubicBezTo>
                    <a:pt x="0" y="9373"/>
                    <a:pt x="160" y="9531"/>
                    <a:pt x="355" y="9531"/>
                  </a:cubicBezTo>
                  <a:lnTo>
                    <a:pt x="3517" y="9531"/>
                  </a:lnTo>
                  <a:lnTo>
                    <a:pt x="3517" y="19135"/>
                  </a:lnTo>
                  <a:cubicBezTo>
                    <a:pt x="3521" y="19326"/>
                    <a:pt x="3677" y="19479"/>
                    <a:pt x="3870" y="19479"/>
                  </a:cubicBezTo>
                  <a:cubicBezTo>
                    <a:pt x="4062" y="19479"/>
                    <a:pt x="4218" y="19326"/>
                    <a:pt x="4223" y="19135"/>
                  </a:cubicBezTo>
                  <a:lnTo>
                    <a:pt x="4223" y="7931"/>
                  </a:lnTo>
                  <a:cubicBezTo>
                    <a:pt x="4218" y="7739"/>
                    <a:pt x="4062" y="7586"/>
                    <a:pt x="3870" y="7586"/>
                  </a:cubicBezTo>
                  <a:cubicBezTo>
                    <a:pt x="3677" y="7586"/>
                    <a:pt x="3521" y="7739"/>
                    <a:pt x="3517" y="7931"/>
                  </a:cubicBezTo>
                  <a:lnTo>
                    <a:pt x="3517" y="8824"/>
                  </a:lnTo>
                  <a:lnTo>
                    <a:pt x="708" y="8824"/>
                  </a:lnTo>
                  <a:lnTo>
                    <a:pt x="708" y="7375"/>
                  </a:lnTo>
                  <a:cubicBezTo>
                    <a:pt x="708" y="4452"/>
                    <a:pt x="2742" y="1922"/>
                    <a:pt x="5597" y="1294"/>
                  </a:cubicBezTo>
                  <a:lnTo>
                    <a:pt x="5671" y="1278"/>
                  </a:lnTo>
                  <a:cubicBezTo>
                    <a:pt x="6128" y="4359"/>
                    <a:pt x="8773" y="6639"/>
                    <a:pt x="11888" y="6639"/>
                  </a:cubicBezTo>
                  <a:cubicBezTo>
                    <a:pt x="15002" y="6639"/>
                    <a:pt x="17648" y="4359"/>
                    <a:pt x="18106" y="1278"/>
                  </a:cubicBezTo>
                  <a:lnTo>
                    <a:pt x="18167" y="1291"/>
                  </a:lnTo>
                  <a:lnTo>
                    <a:pt x="18220" y="1303"/>
                  </a:lnTo>
                  <a:cubicBezTo>
                    <a:pt x="18920" y="1458"/>
                    <a:pt x="19587" y="1734"/>
                    <a:pt x="20193" y="2120"/>
                  </a:cubicBezTo>
                  <a:cubicBezTo>
                    <a:pt x="20253" y="2159"/>
                    <a:pt x="20320" y="2178"/>
                    <a:pt x="20387" y="2178"/>
                  </a:cubicBezTo>
                  <a:cubicBezTo>
                    <a:pt x="20503" y="2178"/>
                    <a:pt x="20617" y="2121"/>
                    <a:pt x="20685" y="2016"/>
                  </a:cubicBezTo>
                  <a:cubicBezTo>
                    <a:pt x="20791" y="1848"/>
                    <a:pt x="20740" y="1628"/>
                    <a:pt x="20573" y="1525"/>
                  </a:cubicBezTo>
                  <a:cubicBezTo>
                    <a:pt x="19898" y="1094"/>
                    <a:pt x="19153" y="786"/>
                    <a:pt x="18373" y="613"/>
                  </a:cubicBezTo>
                  <a:lnTo>
                    <a:pt x="18319" y="600"/>
                  </a:lnTo>
                  <a:cubicBezTo>
                    <a:pt x="18172" y="569"/>
                    <a:pt x="18020" y="536"/>
                    <a:pt x="17870" y="507"/>
                  </a:cubicBezTo>
                  <a:cubicBezTo>
                    <a:pt x="16203" y="171"/>
                    <a:pt x="14507" y="2"/>
                    <a:pt x="1280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75"/>
            <p:cNvSpPr/>
            <p:nvPr/>
          </p:nvSpPr>
          <p:spPr>
            <a:xfrm>
              <a:off x="4682675" y="1732000"/>
              <a:ext cx="506650" cy="489275"/>
            </a:xfrm>
            <a:custGeom>
              <a:rect b="b" l="l" r="r" t="t"/>
              <a:pathLst>
                <a:path extrusionOk="0" h="19571" w="20266">
                  <a:moveTo>
                    <a:pt x="17727" y="1"/>
                  </a:moveTo>
                  <a:cubicBezTo>
                    <a:pt x="17630" y="1"/>
                    <a:pt x="17533" y="40"/>
                    <a:pt x="17463" y="117"/>
                  </a:cubicBezTo>
                  <a:cubicBezTo>
                    <a:pt x="17333" y="263"/>
                    <a:pt x="17346" y="486"/>
                    <a:pt x="17491" y="617"/>
                  </a:cubicBezTo>
                  <a:cubicBezTo>
                    <a:pt x="18806" y="1801"/>
                    <a:pt x="19558" y="3488"/>
                    <a:pt x="19559" y="5258"/>
                  </a:cubicBezTo>
                  <a:lnTo>
                    <a:pt x="19559" y="6707"/>
                  </a:lnTo>
                  <a:lnTo>
                    <a:pt x="16749" y="6707"/>
                  </a:lnTo>
                  <a:lnTo>
                    <a:pt x="16749" y="5814"/>
                  </a:lnTo>
                  <a:cubicBezTo>
                    <a:pt x="16749" y="5619"/>
                    <a:pt x="16591" y="5461"/>
                    <a:pt x="16396" y="5461"/>
                  </a:cubicBezTo>
                  <a:cubicBezTo>
                    <a:pt x="16201" y="5461"/>
                    <a:pt x="16043" y="5619"/>
                    <a:pt x="16043" y="5814"/>
                  </a:cubicBezTo>
                  <a:lnTo>
                    <a:pt x="16043" y="18865"/>
                  </a:lnTo>
                  <a:lnTo>
                    <a:pt x="712" y="18865"/>
                  </a:lnTo>
                  <a:lnTo>
                    <a:pt x="712" y="18195"/>
                  </a:lnTo>
                  <a:cubicBezTo>
                    <a:pt x="716" y="17996"/>
                    <a:pt x="557" y="17834"/>
                    <a:pt x="359" y="17834"/>
                  </a:cubicBezTo>
                  <a:cubicBezTo>
                    <a:pt x="160" y="17834"/>
                    <a:pt x="1" y="17996"/>
                    <a:pt x="6" y="18195"/>
                  </a:cubicBezTo>
                  <a:lnTo>
                    <a:pt x="6" y="19218"/>
                  </a:lnTo>
                  <a:cubicBezTo>
                    <a:pt x="6" y="19413"/>
                    <a:pt x="163" y="19571"/>
                    <a:pt x="359" y="19571"/>
                  </a:cubicBezTo>
                  <a:lnTo>
                    <a:pt x="16396" y="19571"/>
                  </a:lnTo>
                  <a:cubicBezTo>
                    <a:pt x="16591" y="19571"/>
                    <a:pt x="16749" y="19413"/>
                    <a:pt x="16749" y="19218"/>
                  </a:cubicBezTo>
                  <a:lnTo>
                    <a:pt x="16749" y="7414"/>
                  </a:lnTo>
                  <a:lnTo>
                    <a:pt x="19912" y="7414"/>
                  </a:lnTo>
                  <a:cubicBezTo>
                    <a:pt x="20108" y="7414"/>
                    <a:pt x="20265" y="7256"/>
                    <a:pt x="20265" y="7061"/>
                  </a:cubicBezTo>
                  <a:lnTo>
                    <a:pt x="20265" y="5258"/>
                  </a:lnTo>
                  <a:cubicBezTo>
                    <a:pt x="20265" y="3287"/>
                    <a:pt x="19428" y="1409"/>
                    <a:pt x="17963" y="91"/>
                  </a:cubicBezTo>
                  <a:cubicBezTo>
                    <a:pt x="17895" y="31"/>
                    <a:pt x="17811" y="1"/>
                    <a:pt x="17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75"/>
            <p:cNvSpPr/>
            <p:nvPr/>
          </p:nvSpPr>
          <p:spPr>
            <a:xfrm>
              <a:off x="4715950" y="1862000"/>
              <a:ext cx="95225" cy="93625"/>
            </a:xfrm>
            <a:custGeom>
              <a:rect b="b" l="l" r="r" t="t"/>
              <a:pathLst>
                <a:path extrusionOk="0" h="3745" w="3809">
                  <a:moveTo>
                    <a:pt x="358" y="0"/>
                  </a:moveTo>
                  <a:cubicBezTo>
                    <a:pt x="160" y="0"/>
                    <a:pt x="1" y="163"/>
                    <a:pt x="5" y="361"/>
                  </a:cubicBezTo>
                  <a:lnTo>
                    <a:pt x="5" y="2465"/>
                  </a:lnTo>
                  <a:cubicBezTo>
                    <a:pt x="319" y="3238"/>
                    <a:pt x="1072" y="3744"/>
                    <a:pt x="1908" y="3744"/>
                  </a:cubicBezTo>
                  <a:cubicBezTo>
                    <a:pt x="2742" y="3744"/>
                    <a:pt x="3495" y="3238"/>
                    <a:pt x="3809" y="2465"/>
                  </a:cubicBezTo>
                  <a:lnTo>
                    <a:pt x="3809" y="2214"/>
                  </a:lnTo>
                  <a:cubicBezTo>
                    <a:pt x="3809" y="2018"/>
                    <a:pt x="3651" y="1861"/>
                    <a:pt x="3456" y="1861"/>
                  </a:cubicBezTo>
                  <a:cubicBezTo>
                    <a:pt x="3261" y="1861"/>
                    <a:pt x="3103" y="2018"/>
                    <a:pt x="3103" y="2214"/>
                  </a:cubicBezTo>
                  <a:lnTo>
                    <a:pt x="3103" y="2465"/>
                  </a:lnTo>
                  <a:cubicBezTo>
                    <a:pt x="3109" y="2701"/>
                    <a:pt x="2919" y="2895"/>
                    <a:pt x="2681" y="2895"/>
                  </a:cubicBezTo>
                  <a:cubicBezTo>
                    <a:pt x="2445" y="2895"/>
                    <a:pt x="2255" y="2701"/>
                    <a:pt x="2261" y="2465"/>
                  </a:cubicBezTo>
                  <a:lnTo>
                    <a:pt x="2261" y="1690"/>
                  </a:lnTo>
                  <a:cubicBezTo>
                    <a:pt x="2256" y="1498"/>
                    <a:pt x="2099" y="1345"/>
                    <a:pt x="1908" y="1345"/>
                  </a:cubicBezTo>
                  <a:cubicBezTo>
                    <a:pt x="1716" y="1345"/>
                    <a:pt x="1558" y="1498"/>
                    <a:pt x="1555" y="1690"/>
                  </a:cubicBezTo>
                  <a:lnTo>
                    <a:pt x="1555" y="2465"/>
                  </a:lnTo>
                  <a:cubicBezTo>
                    <a:pt x="1560" y="2701"/>
                    <a:pt x="1369" y="2895"/>
                    <a:pt x="1133" y="2895"/>
                  </a:cubicBezTo>
                  <a:cubicBezTo>
                    <a:pt x="896" y="2895"/>
                    <a:pt x="707" y="2701"/>
                    <a:pt x="711" y="2465"/>
                  </a:cubicBezTo>
                  <a:lnTo>
                    <a:pt x="711" y="361"/>
                  </a:lnTo>
                  <a:cubicBezTo>
                    <a:pt x="716" y="163"/>
                    <a:pt x="557" y="0"/>
                    <a:pt x="3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75"/>
            <p:cNvSpPr/>
            <p:nvPr/>
          </p:nvSpPr>
          <p:spPr>
            <a:xfrm>
              <a:off x="4793500" y="1862175"/>
              <a:ext cx="17675" cy="40450"/>
            </a:xfrm>
            <a:custGeom>
              <a:rect b="b" l="l" r="r" t="t"/>
              <a:pathLst>
                <a:path extrusionOk="0" h="1618" w="707">
                  <a:moveTo>
                    <a:pt x="354" y="1"/>
                  </a:moveTo>
                  <a:cubicBezTo>
                    <a:pt x="159" y="1"/>
                    <a:pt x="1" y="159"/>
                    <a:pt x="1" y="354"/>
                  </a:cubicBezTo>
                  <a:lnTo>
                    <a:pt x="1" y="1265"/>
                  </a:lnTo>
                  <a:cubicBezTo>
                    <a:pt x="1" y="1460"/>
                    <a:pt x="159" y="1618"/>
                    <a:pt x="354" y="1618"/>
                  </a:cubicBezTo>
                  <a:cubicBezTo>
                    <a:pt x="549" y="1618"/>
                    <a:pt x="707" y="1460"/>
                    <a:pt x="707" y="1265"/>
                  </a:cubicBezTo>
                  <a:lnTo>
                    <a:pt x="707" y="354"/>
                  </a:lnTo>
                  <a:cubicBezTo>
                    <a:pt x="707" y="159"/>
                    <a:pt x="549" y="1"/>
                    <a:pt x="3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75"/>
            <p:cNvSpPr/>
            <p:nvPr/>
          </p:nvSpPr>
          <p:spPr>
            <a:xfrm>
              <a:off x="4819675" y="1862175"/>
              <a:ext cx="56375" cy="89650"/>
            </a:xfrm>
            <a:custGeom>
              <a:rect b="b" l="l" r="r" t="t"/>
              <a:pathLst>
                <a:path extrusionOk="0" h="3586" w="2255">
                  <a:moveTo>
                    <a:pt x="1230" y="707"/>
                  </a:moveTo>
                  <a:cubicBezTo>
                    <a:pt x="1406" y="707"/>
                    <a:pt x="1549" y="851"/>
                    <a:pt x="1549" y="1026"/>
                  </a:cubicBezTo>
                  <a:lnTo>
                    <a:pt x="1549" y="2560"/>
                  </a:lnTo>
                  <a:cubicBezTo>
                    <a:pt x="1549" y="2736"/>
                    <a:pt x="1406" y="2878"/>
                    <a:pt x="1230" y="2880"/>
                  </a:cubicBezTo>
                  <a:lnTo>
                    <a:pt x="1025" y="2880"/>
                  </a:lnTo>
                  <a:cubicBezTo>
                    <a:pt x="849" y="2878"/>
                    <a:pt x="707" y="2736"/>
                    <a:pt x="707" y="2560"/>
                  </a:cubicBezTo>
                  <a:lnTo>
                    <a:pt x="707" y="1026"/>
                  </a:lnTo>
                  <a:cubicBezTo>
                    <a:pt x="707" y="851"/>
                    <a:pt x="849" y="707"/>
                    <a:pt x="1025" y="707"/>
                  </a:cubicBezTo>
                  <a:close/>
                  <a:moveTo>
                    <a:pt x="1025" y="1"/>
                  </a:moveTo>
                  <a:cubicBezTo>
                    <a:pt x="460" y="1"/>
                    <a:pt x="1" y="460"/>
                    <a:pt x="1" y="1026"/>
                  </a:cubicBezTo>
                  <a:lnTo>
                    <a:pt x="1" y="2560"/>
                  </a:lnTo>
                  <a:cubicBezTo>
                    <a:pt x="1" y="3127"/>
                    <a:pt x="460" y="3584"/>
                    <a:pt x="1025" y="3586"/>
                  </a:cubicBezTo>
                  <a:lnTo>
                    <a:pt x="1230" y="3586"/>
                  </a:lnTo>
                  <a:cubicBezTo>
                    <a:pt x="1795" y="3584"/>
                    <a:pt x="2255" y="3127"/>
                    <a:pt x="2255" y="2560"/>
                  </a:cubicBezTo>
                  <a:lnTo>
                    <a:pt x="2255" y="1026"/>
                  </a:lnTo>
                  <a:cubicBezTo>
                    <a:pt x="2255" y="460"/>
                    <a:pt x="1795" y="1"/>
                    <a:pt x="12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75"/>
            <p:cNvSpPr/>
            <p:nvPr/>
          </p:nvSpPr>
          <p:spPr>
            <a:xfrm>
              <a:off x="5011775" y="1862175"/>
              <a:ext cx="56375" cy="89650"/>
            </a:xfrm>
            <a:custGeom>
              <a:rect b="b" l="l" r="r" t="t"/>
              <a:pathLst>
                <a:path extrusionOk="0" h="3586" w="2255">
                  <a:moveTo>
                    <a:pt x="1117" y="707"/>
                  </a:moveTo>
                  <a:cubicBezTo>
                    <a:pt x="1355" y="707"/>
                    <a:pt x="1548" y="901"/>
                    <a:pt x="1548" y="1138"/>
                  </a:cubicBezTo>
                  <a:lnTo>
                    <a:pt x="1548" y="2447"/>
                  </a:lnTo>
                  <a:cubicBezTo>
                    <a:pt x="1548" y="2686"/>
                    <a:pt x="1356" y="2878"/>
                    <a:pt x="1117" y="2880"/>
                  </a:cubicBezTo>
                  <a:lnTo>
                    <a:pt x="706" y="2880"/>
                  </a:lnTo>
                  <a:lnTo>
                    <a:pt x="706" y="707"/>
                  </a:lnTo>
                  <a:close/>
                  <a:moveTo>
                    <a:pt x="353" y="1"/>
                  </a:moveTo>
                  <a:cubicBezTo>
                    <a:pt x="158" y="1"/>
                    <a:pt x="0" y="159"/>
                    <a:pt x="0" y="354"/>
                  </a:cubicBezTo>
                  <a:lnTo>
                    <a:pt x="0" y="3233"/>
                  </a:lnTo>
                  <a:cubicBezTo>
                    <a:pt x="0" y="3426"/>
                    <a:pt x="158" y="3586"/>
                    <a:pt x="353" y="3586"/>
                  </a:cubicBezTo>
                  <a:lnTo>
                    <a:pt x="1117" y="3586"/>
                  </a:lnTo>
                  <a:cubicBezTo>
                    <a:pt x="1745" y="3584"/>
                    <a:pt x="2254" y="3075"/>
                    <a:pt x="2254" y="2447"/>
                  </a:cubicBezTo>
                  <a:lnTo>
                    <a:pt x="2254" y="1140"/>
                  </a:lnTo>
                  <a:cubicBezTo>
                    <a:pt x="2254" y="512"/>
                    <a:pt x="1745" y="1"/>
                    <a:pt x="11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75"/>
            <p:cNvSpPr/>
            <p:nvPr/>
          </p:nvSpPr>
          <p:spPr>
            <a:xfrm>
              <a:off x="4937800" y="1962850"/>
              <a:ext cx="56425" cy="89650"/>
            </a:xfrm>
            <a:custGeom>
              <a:rect b="b" l="l" r="r" t="t"/>
              <a:pathLst>
                <a:path extrusionOk="0" h="3586" w="2257">
                  <a:moveTo>
                    <a:pt x="1119" y="708"/>
                  </a:moveTo>
                  <a:cubicBezTo>
                    <a:pt x="1357" y="708"/>
                    <a:pt x="1550" y="901"/>
                    <a:pt x="1550" y="1140"/>
                  </a:cubicBezTo>
                  <a:lnTo>
                    <a:pt x="1550" y="2449"/>
                  </a:lnTo>
                  <a:cubicBezTo>
                    <a:pt x="1550" y="2686"/>
                    <a:pt x="1357" y="2880"/>
                    <a:pt x="1119" y="2880"/>
                  </a:cubicBezTo>
                  <a:lnTo>
                    <a:pt x="708" y="2880"/>
                  </a:lnTo>
                  <a:lnTo>
                    <a:pt x="708" y="708"/>
                  </a:lnTo>
                  <a:close/>
                  <a:moveTo>
                    <a:pt x="354" y="1"/>
                  </a:moveTo>
                  <a:cubicBezTo>
                    <a:pt x="158" y="1"/>
                    <a:pt x="1" y="160"/>
                    <a:pt x="1" y="354"/>
                  </a:cubicBezTo>
                  <a:lnTo>
                    <a:pt x="1" y="3233"/>
                  </a:lnTo>
                  <a:cubicBezTo>
                    <a:pt x="1" y="3428"/>
                    <a:pt x="158" y="3586"/>
                    <a:pt x="354" y="3586"/>
                  </a:cubicBezTo>
                  <a:lnTo>
                    <a:pt x="1119" y="3586"/>
                  </a:lnTo>
                  <a:cubicBezTo>
                    <a:pt x="1747" y="3586"/>
                    <a:pt x="2255" y="3077"/>
                    <a:pt x="2256" y="2449"/>
                  </a:cubicBezTo>
                  <a:lnTo>
                    <a:pt x="2256" y="1140"/>
                  </a:lnTo>
                  <a:cubicBezTo>
                    <a:pt x="2256" y="512"/>
                    <a:pt x="1747" y="2"/>
                    <a:pt x="11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75"/>
            <p:cNvSpPr/>
            <p:nvPr/>
          </p:nvSpPr>
          <p:spPr>
            <a:xfrm>
              <a:off x="4947225" y="1862175"/>
              <a:ext cx="56400" cy="89650"/>
            </a:xfrm>
            <a:custGeom>
              <a:rect b="b" l="l" r="r" t="t"/>
              <a:pathLst>
                <a:path extrusionOk="0" h="3586" w="2256">
                  <a:moveTo>
                    <a:pt x="353" y="1"/>
                  </a:moveTo>
                  <a:cubicBezTo>
                    <a:pt x="159" y="1"/>
                    <a:pt x="0" y="159"/>
                    <a:pt x="0" y="354"/>
                  </a:cubicBezTo>
                  <a:lnTo>
                    <a:pt x="0" y="3233"/>
                  </a:lnTo>
                  <a:cubicBezTo>
                    <a:pt x="0" y="3426"/>
                    <a:pt x="159" y="3586"/>
                    <a:pt x="353" y="3586"/>
                  </a:cubicBezTo>
                  <a:lnTo>
                    <a:pt x="1903" y="3586"/>
                  </a:lnTo>
                  <a:cubicBezTo>
                    <a:pt x="2098" y="3586"/>
                    <a:pt x="2256" y="3426"/>
                    <a:pt x="2256" y="3233"/>
                  </a:cubicBezTo>
                  <a:lnTo>
                    <a:pt x="2256" y="2427"/>
                  </a:lnTo>
                  <a:cubicBezTo>
                    <a:pt x="2256" y="2232"/>
                    <a:pt x="2098" y="2074"/>
                    <a:pt x="1903" y="2074"/>
                  </a:cubicBezTo>
                  <a:cubicBezTo>
                    <a:pt x="1707" y="2074"/>
                    <a:pt x="1550" y="2232"/>
                    <a:pt x="1550" y="2427"/>
                  </a:cubicBezTo>
                  <a:lnTo>
                    <a:pt x="1550" y="2880"/>
                  </a:lnTo>
                  <a:lnTo>
                    <a:pt x="706" y="2880"/>
                  </a:lnTo>
                  <a:lnTo>
                    <a:pt x="706" y="354"/>
                  </a:lnTo>
                  <a:cubicBezTo>
                    <a:pt x="706" y="159"/>
                    <a:pt x="548" y="1"/>
                    <a:pt x="3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75"/>
            <p:cNvSpPr/>
            <p:nvPr/>
          </p:nvSpPr>
          <p:spPr>
            <a:xfrm>
              <a:off x="4883675" y="1862175"/>
              <a:ext cx="56425" cy="89425"/>
            </a:xfrm>
            <a:custGeom>
              <a:rect b="b" l="l" r="r" t="t"/>
              <a:pathLst>
                <a:path extrusionOk="0" h="3577" w="2257">
                  <a:moveTo>
                    <a:pt x="1130" y="707"/>
                  </a:moveTo>
                  <a:cubicBezTo>
                    <a:pt x="1361" y="707"/>
                    <a:pt x="1550" y="896"/>
                    <a:pt x="1550" y="1129"/>
                  </a:cubicBezTo>
                  <a:lnTo>
                    <a:pt x="1550" y="1424"/>
                  </a:lnTo>
                  <a:cubicBezTo>
                    <a:pt x="1550" y="1697"/>
                    <a:pt x="1328" y="1918"/>
                    <a:pt x="1055" y="1919"/>
                  </a:cubicBezTo>
                  <a:lnTo>
                    <a:pt x="708" y="1919"/>
                  </a:lnTo>
                  <a:lnTo>
                    <a:pt x="708" y="707"/>
                  </a:lnTo>
                  <a:close/>
                  <a:moveTo>
                    <a:pt x="355" y="1"/>
                  </a:moveTo>
                  <a:cubicBezTo>
                    <a:pt x="160" y="1"/>
                    <a:pt x="1" y="159"/>
                    <a:pt x="1" y="354"/>
                  </a:cubicBezTo>
                  <a:lnTo>
                    <a:pt x="1" y="3233"/>
                  </a:lnTo>
                  <a:cubicBezTo>
                    <a:pt x="5" y="3423"/>
                    <a:pt x="163" y="3576"/>
                    <a:pt x="354" y="3576"/>
                  </a:cubicBezTo>
                  <a:cubicBezTo>
                    <a:pt x="546" y="3576"/>
                    <a:pt x="704" y="3423"/>
                    <a:pt x="708" y="3233"/>
                  </a:cubicBezTo>
                  <a:lnTo>
                    <a:pt x="708" y="2625"/>
                  </a:lnTo>
                  <a:lnTo>
                    <a:pt x="1055" y="2625"/>
                  </a:lnTo>
                  <a:cubicBezTo>
                    <a:pt x="1328" y="2625"/>
                    <a:pt x="1550" y="2847"/>
                    <a:pt x="1550" y="3120"/>
                  </a:cubicBezTo>
                  <a:lnTo>
                    <a:pt x="1550" y="3233"/>
                  </a:lnTo>
                  <a:cubicBezTo>
                    <a:pt x="1555" y="3423"/>
                    <a:pt x="1711" y="3576"/>
                    <a:pt x="1903" y="3576"/>
                  </a:cubicBezTo>
                  <a:cubicBezTo>
                    <a:pt x="2095" y="3576"/>
                    <a:pt x="2252" y="3423"/>
                    <a:pt x="2256" y="3233"/>
                  </a:cubicBezTo>
                  <a:lnTo>
                    <a:pt x="2256" y="3120"/>
                  </a:lnTo>
                  <a:cubicBezTo>
                    <a:pt x="2256" y="2802"/>
                    <a:pt x="2130" y="2497"/>
                    <a:pt x="1905" y="2272"/>
                  </a:cubicBezTo>
                  <a:cubicBezTo>
                    <a:pt x="2130" y="2047"/>
                    <a:pt x="2256" y="1741"/>
                    <a:pt x="2256" y="1422"/>
                  </a:cubicBezTo>
                  <a:lnTo>
                    <a:pt x="2256" y="1129"/>
                  </a:lnTo>
                  <a:cubicBezTo>
                    <a:pt x="2256" y="505"/>
                    <a:pt x="1752" y="1"/>
                    <a:pt x="11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75"/>
            <p:cNvSpPr/>
            <p:nvPr/>
          </p:nvSpPr>
          <p:spPr>
            <a:xfrm>
              <a:off x="4716075" y="1962850"/>
              <a:ext cx="56400" cy="89450"/>
            </a:xfrm>
            <a:custGeom>
              <a:rect b="b" l="l" r="r" t="t"/>
              <a:pathLst>
                <a:path extrusionOk="0" h="3578" w="2256">
                  <a:moveTo>
                    <a:pt x="1128" y="707"/>
                  </a:moveTo>
                  <a:cubicBezTo>
                    <a:pt x="1361" y="708"/>
                    <a:pt x="1548" y="896"/>
                    <a:pt x="1550" y="1129"/>
                  </a:cubicBezTo>
                  <a:lnTo>
                    <a:pt x="1550" y="1424"/>
                  </a:lnTo>
                  <a:cubicBezTo>
                    <a:pt x="1548" y="1697"/>
                    <a:pt x="1327" y="1919"/>
                    <a:pt x="1053" y="1919"/>
                  </a:cubicBezTo>
                  <a:lnTo>
                    <a:pt x="706" y="1919"/>
                  </a:lnTo>
                  <a:lnTo>
                    <a:pt x="706" y="707"/>
                  </a:lnTo>
                  <a:close/>
                  <a:moveTo>
                    <a:pt x="353" y="1"/>
                  </a:moveTo>
                  <a:cubicBezTo>
                    <a:pt x="158" y="1"/>
                    <a:pt x="0" y="160"/>
                    <a:pt x="0" y="354"/>
                  </a:cubicBezTo>
                  <a:lnTo>
                    <a:pt x="0" y="3233"/>
                  </a:lnTo>
                  <a:cubicBezTo>
                    <a:pt x="5" y="3425"/>
                    <a:pt x="161" y="3578"/>
                    <a:pt x="353" y="3578"/>
                  </a:cubicBezTo>
                  <a:cubicBezTo>
                    <a:pt x="546" y="3578"/>
                    <a:pt x="702" y="3425"/>
                    <a:pt x="706" y="3233"/>
                  </a:cubicBezTo>
                  <a:lnTo>
                    <a:pt x="706" y="2627"/>
                  </a:lnTo>
                  <a:lnTo>
                    <a:pt x="1053" y="2627"/>
                  </a:lnTo>
                  <a:cubicBezTo>
                    <a:pt x="1717" y="2625"/>
                    <a:pt x="2254" y="2088"/>
                    <a:pt x="2256" y="1424"/>
                  </a:cubicBezTo>
                  <a:lnTo>
                    <a:pt x="2256" y="1129"/>
                  </a:lnTo>
                  <a:cubicBezTo>
                    <a:pt x="2254" y="507"/>
                    <a:pt x="1750" y="2"/>
                    <a:pt x="11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75"/>
            <p:cNvSpPr/>
            <p:nvPr/>
          </p:nvSpPr>
          <p:spPr>
            <a:xfrm>
              <a:off x="4790000" y="1962850"/>
              <a:ext cx="56400" cy="89650"/>
            </a:xfrm>
            <a:custGeom>
              <a:rect b="b" l="l" r="r" t="t"/>
              <a:pathLst>
                <a:path extrusionOk="0" h="3586" w="2256">
                  <a:moveTo>
                    <a:pt x="1128" y="708"/>
                  </a:moveTo>
                  <a:cubicBezTo>
                    <a:pt x="1361" y="708"/>
                    <a:pt x="1548" y="897"/>
                    <a:pt x="1548" y="1130"/>
                  </a:cubicBezTo>
                  <a:lnTo>
                    <a:pt x="1548" y="1424"/>
                  </a:lnTo>
                  <a:cubicBezTo>
                    <a:pt x="1548" y="1697"/>
                    <a:pt x="1327" y="1919"/>
                    <a:pt x="1053" y="1919"/>
                  </a:cubicBezTo>
                  <a:lnTo>
                    <a:pt x="706" y="1919"/>
                  </a:lnTo>
                  <a:lnTo>
                    <a:pt x="706" y="708"/>
                  </a:lnTo>
                  <a:close/>
                  <a:moveTo>
                    <a:pt x="353" y="1"/>
                  </a:moveTo>
                  <a:cubicBezTo>
                    <a:pt x="158" y="1"/>
                    <a:pt x="0" y="160"/>
                    <a:pt x="0" y="354"/>
                  </a:cubicBezTo>
                  <a:lnTo>
                    <a:pt x="0" y="3233"/>
                  </a:lnTo>
                  <a:cubicBezTo>
                    <a:pt x="0" y="3428"/>
                    <a:pt x="158" y="3586"/>
                    <a:pt x="353" y="3586"/>
                  </a:cubicBezTo>
                  <a:cubicBezTo>
                    <a:pt x="547" y="3586"/>
                    <a:pt x="705" y="3428"/>
                    <a:pt x="706" y="3233"/>
                  </a:cubicBezTo>
                  <a:lnTo>
                    <a:pt x="706" y="2627"/>
                  </a:lnTo>
                  <a:lnTo>
                    <a:pt x="1053" y="2627"/>
                  </a:lnTo>
                  <a:cubicBezTo>
                    <a:pt x="1327" y="2627"/>
                    <a:pt x="1548" y="2848"/>
                    <a:pt x="1548" y="3122"/>
                  </a:cubicBezTo>
                  <a:lnTo>
                    <a:pt x="1548" y="3233"/>
                  </a:lnTo>
                  <a:cubicBezTo>
                    <a:pt x="1553" y="3425"/>
                    <a:pt x="1709" y="3578"/>
                    <a:pt x="1901" y="3578"/>
                  </a:cubicBezTo>
                  <a:cubicBezTo>
                    <a:pt x="2094" y="3578"/>
                    <a:pt x="2250" y="3425"/>
                    <a:pt x="2254" y="3233"/>
                  </a:cubicBezTo>
                  <a:lnTo>
                    <a:pt x="2254" y="3122"/>
                  </a:lnTo>
                  <a:cubicBezTo>
                    <a:pt x="2254" y="2803"/>
                    <a:pt x="2128" y="2499"/>
                    <a:pt x="1903" y="2274"/>
                  </a:cubicBezTo>
                  <a:cubicBezTo>
                    <a:pt x="2128" y="2047"/>
                    <a:pt x="2254" y="1743"/>
                    <a:pt x="2254" y="1424"/>
                  </a:cubicBezTo>
                  <a:lnTo>
                    <a:pt x="2256" y="1129"/>
                  </a:lnTo>
                  <a:cubicBezTo>
                    <a:pt x="2254" y="507"/>
                    <a:pt x="1750" y="2"/>
                    <a:pt x="11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75"/>
            <p:cNvSpPr/>
            <p:nvPr/>
          </p:nvSpPr>
          <p:spPr>
            <a:xfrm>
              <a:off x="4873575" y="1962850"/>
              <a:ext cx="36875" cy="89650"/>
            </a:xfrm>
            <a:custGeom>
              <a:rect b="b" l="l" r="r" t="t"/>
              <a:pathLst>
                <a:path extrusionOk="0" h="3586" w="1475">
                  <a:moveTo>
                    <a:pt x="355" y="1"/>
                  </a:moveTo>
                  <a:cubicBezTo>
                    <a:pt x="163" y="6"/>
                    <a:pt x="10" y="163"/>
                    <a:pt x="10" y="354"/>
                  </a:cubicBezTo>
                  <a:cubicBezTo>
                    <a:pt x="10" y="546"/>
                    <a:pt x="163" y="704"/>
                    <a:pt x="355" y="708"/>
                  </a:cubicBezTo>
                  <a:lnTo>
                    <a:pt x="388" y="708"/>
                  </a:lnTo>
                  <a:lnTo>
                    <a:pt x="388" y="2880"/>
                  </a:lnTo>
                  <a:lnTo>
                    <a:pt x="353" y="2880"/>
                  </a:lnTo>
                  <a:cubicBezTo>
                    <a:pt x="158" y="2880"/>
                    <a:pt x="0" y="3037"/>
                    <a:pt x="0" y="3233"/>
                  </a:cubicBezTo>
                  <a:cubicBezTo>
                    <a:pt x="0" y="3428"/>
                    <a:pt x="158" y="3586"/>
                    <a:pt x="353" y="3586"/>
                  </a:cubicBezTo>
                  <a:lnTo>
                    <a:pt x="1130" y="3586"/>
                  </a:lnTo>
                  <a:cubicBezTo>
                    <a:pt x="1322" y="3581"/>
                    <a:pt x="1475" y="3425"/>
                    <a:pt x="1475" y="3233"/>
                  </a:cubicBezTo>
                  <a:cubicBezTo>
                    <a:pt x="1475" y="3041"/>
                    <a:pt x="1322" y="2884"/>
                    <a:pt x="1130" y="2880"/>
                  </a:cubicBezTo>
                  <a:lnTo>
                    <a:pt x="1095" y="2880"/>
                  </a:lnTo>
                  <a:lnTo>
                    <a:pt x="1095" y="708"/>
                  </a:lnTo>
                  <a:lnTo>
                    <a:pt x="1130" y="708"/>
                  </a:lnTo>
                  <a:cubicBezTo>
                    <a:pt x="1322" y="704"/>
                    <a:pt x="1475" y="546"/>
                    <a:pt x="1475" y="354"/>
                  </a:cubicBezTo>
                  <a:cubicBezTo>
                    <a:pt x="1475" y="163"/>
                    <a:pt x="1322" y="6"/>
                    <a:pt x="11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75"/>
            <p:cNvSpPr/>
            <p:nvPr/>
          </p:nvSpPr>
          <p:spPr>
            <a:xfrm>
              <a:off x="5011775" y="1962900"/>
              <a:ext cx="56375" cy="89600"/>
            </a:xfrm>
            <a:custGeom>
              <a:rect b="b" l="l" r="r" t="t"/>
              <a:pathLst>
                <a:path extrusionOk="0" h="3584" w="2255">
                  <a:moveTo>
                    <a:pt x="350" y="0"/>
                  </a:moveTo>
                  <a:cubicBezTo>
                    <a:pt x="156" y="0"/>
                    <a:pt x="0" y="159"/>
                    <a:pt x="0" y="353"/>
                  </a:cubicBezTo>
                  <a:lnTo>
                    <a:pt x="0" y="3231"/>
                  </a:lnTo>
                  <a:cubicBezTo>
                    <a:pt x="0" y="3426"/>
                    <a:pt x="158" y="3584"/>
                    <a:pt x="353" y="3584"/>
                  </a:cubicBezTo>
                  <a:lnTo>
                    <a:pt x="1901" y="3584"/>
                  </a:lnTo>
                  <a:cubicBezTo>
                    <a:pt x="2093" y="3579"/>
                    <a:pt x="2246" y="3423"/>
                    <a:pt x="2246" y="3231"/>
                  </a:cubicBezTo>
                  <a:cubicBezTo>
                    <a:pt x="2246" y="3039"/>
                    <a:pt x="2093" y="2882"/>
                    <a:pt x="1901" y="2878"/>
                  </a:cubicBezTo>
                  <a:lnTo>
                    <a:pt x="706" y="2878"/>
                  </a:lnTo>
                  <a:lnTo>
                    <a:pt x="706" y="2128"/>
                  </a:lnTo>
                  <a:lnTo>
                    <a:pt x="1128" y="2128"/>
                  </a:lnTo>
                  <a:cubicBezTo>
                    <a:pt x="1322" y="2128"/>
                    <a:pt x="1479" y="1970"/>
                    <a:pt x="1479" y="1775"/>
                  </a:cubicBezTo>
                  <a:cubicBezTo>
                    <a:pt x="1479" y="1580"/>
                    <a:pt x="1322" y="1422"/>
                    <a:pt x="1128" y="1422"/>
                  </a:cubicBezTo>
                  <a:lnTo>
                    <a:pt x="706" y="1422"/>
                  </a:lnTo>
                  <a:lnTo>
                    <a:pt x="706" y="706"/>
                  </a:lnTo>
                  <a:lnTo>
                    <a:pt x="1901" y="706"/>
                  </a:lnTo>
                  <a:cubicBezTo>
                    <a:pt x="2097" y="705"/>
                    <a:pt x="2254" y="547"/>
                    <a:pt x="2254" y="353"/>
                  </a:cubicBezTo>
                  <a:cubicBezTo>
                    <a:pt x="2254" y="158"/>
                    <a:pt x="2097" y="0"/>
                    <a:pt x="1901" y="0"/>
                  </a:cubicBezTo>
                  <a:lnTo>
                    <a:pt x="353" y="0"/>
                  </a:lnTo>
                  <a:cubicBezTo>
                    <a:pt x="352" y="0"/>
                    <a:pt x="351" y="0"/>
                    <a:pt x="3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3" name="Google Shape;2823;p75"/>
          <p:cNvGrpSpPr/>
          <p:nvPr/>
        </p:nvGrpSpPr>
        <p:grpSpPr>
          <a:xfrm>
            <a:off x="5982938" y="1680445"/>
            <a:ext cx="556198" cy="557488"/>
            <a:chOff x="6504850" y="2739000"/>
            <a:chExt cx="593025" cy="594400"/>
          </a:xfrm>
        </p:grpSpPr>
        <p:sp>
          <p:nvSpPr>
            <p:cNvPr id="2824" name="Google Shape;2824;p75"/>
            <p:cNvSpPr/>
            <p:nvPr/>
          </p:nvSpPr>
          <p:spPr>
            <a:xfrm>
              <a:off x="6603875" y="2992975"/>
              <a:ext cx="17725" cy="29525"/>
            </a:xfrm>
            <a:custGeom>
              <a:rect b="b" l="l" r="r" t="t"/>
              <a:pathLst>
                <a:path extrusionOk="0" h="1181" w="709">
                  <a:moveTo>
                    <a:pt x="355" y="1"/>
                  </a:moveTo>
                  <a:cubicBezTo>
                    <a:pt x="159" y="1"/>
                    <a:pt x="1" y="159"/>
                    <a:pt x="1" y="355"/>
                  </a:cubicBezTo>
                  <a:lnTo>
                    <a:pt x="1" y="826"/>
                  </a:lnTo>
                  <a:cubicBezTo>
                    <a:pt x="1" y="1021"/>
                    <a:pt x="159" y="1180"/>
                    <a:pt x="355" y="1180"/>
                  </a:cubicBezTo>
                  <a:cubicBezTo>
                    <a:pt x="551" y="1180"/>
                    <a:pt x="709" y="1021"/>
                    <a:pt x="709" y="826"/>
                  </a:cubicBezTo>
                  <a:lnTo>
                    <a:pt x="709" y="355"/>
                  </a:lnTo>
                  <a:cubicBezTo>
                    <a:pt x="709" y="159"/>
                    <a:pt x="551" y="1"/>
                    <a:pt x="3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75"/>
            <p:cNvSpPr/>
            <p:nvPr/>
          </p:nvSpPr>
          <p:spPr>
            <a:xfrm>
              <a:off x="6693350" y="2992975"/>
              <a:ext cx="17950" cy="29700"/>
            </a:xfrm>
            <a:custGeom>
              <a:rect b="b" l="l" r="r" t="t"/>
              <a:pathLst>
                <a:path extrusionOk="0" h="1188" w="718">
                  <a:moveTo>
                    <a:pt x="360" y="1"/>
                  </a:moveTo>
                  <a:cubicBezTo>
                    <a:pt x="165" y="1"/>
                    <a:pt x="5" y="159"/>
                    <a:pt x="5" y="355"/>
                  </a:cubicBezTo>
                  <a:lnTo>
                    <a:pt x="5" y="826"/>
                  </a:lnTo>
                  <a:cubicBezTo>
                    <a:pt x="1" y="1025"/>
                    <a:pt x="160" y="1188"/>
                    <a:pt x="360" y="1188"/>
                  </a:cubicBezTo>
                  <a:cubicBezTo>
                    <a:pt x="558" y="1188"/>
                    <a:pt x="718" y="1025"/>
                    <a:pt x="713" y="826"/>
                  </a:cubicBezTo>
                  <a:lnTo>
                    <a:pt x="713" y="355"/>
                  </a:lnTo>
                  <a:cubicBezTo>
                    <a:pt x="713" y="159"/>
                    <a:pt x="555" y="1"/>
                    <a:pt x="3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75"/>
            <p:cNvSpPr/>
            <p:nvPr/>
          </p:nvSpPr>
          <p:spPr>
            <a:xfrm>
              <a:off x="6891525" y="2992975"/>
              <a:ext cx="17725" cy="29525"/>
            </a:xfrm>
            <a:custGeom>
              <a:rect b="b" l="l" r="r" t="t"/>
              <a:pathLst>
                <a:path extrusionOk="0" h="1181" w="709">
                  <a:moveTo>
                    <a:pt x="354" y="1"/>
                  </a:moveTo>
                  <a:cubicBezTo>
                    <a:pt x="159" y="1"/>
                    <a:pt x="1" y="159"/>
                    <a:pt x="1" y="355"/>
                  </a:cubicBezTo>
                  <a:lnTo>
                    <a:pt x="1" y="826"/>
                  </a:lnTo>
                  <a:cubicBezTo>
                    <a:pt x="1" y="1021"/>
                    <a:pt x="159" y="1180"/>
                    <a:pt x="354" y="1180"/>
                  </a:cubicBezTo>
                  <a:cubicBezTo>
                    <a:pt x="549" y="1180"/>
                    <a:pt x="709" y="1021"/>
                    <a:pt x="709" y="826"/>
                  </a:cubicBezTo>
                  <a:lnTo>
                    <a:pt x="709" y="355"/>
                  </a:lnTo>
                  <a:cubicBezTo>
                    <a:pt x="709" y="159"/>
                    <a:pt x="549" y="1"/>
                    <a:pt x="3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75"/>
            <p:cNvSpPr/>
            <p:nvPr/>
          </p:nvSpPr>
          <p:spPr>
            <a:xfrm>
              <a:off x="6981000" y="2992975"/>
              <a:ext cx="17950" cy="29700"/>
            </a:xfrm>
            <a:custGeom>
              <a:rect b="b" l="l" r="r" t="t"/>
              <a:pathLst>
                <a:path extrusionOk="0" h="1188" w="718">
                  <a:moveTo>
                    <a:pt x="360" y="1"/>
                  </a:moveTo>
                  <a:cubicBezTo>
                    <a:pt x="165" y="1"/>
                    <a:pt x="5" y="159"/>
                    <a:pt x="5" y="355"/>
                  </a:cubicBezTo>
                  <a:lnTo>
                    <a:pt x="5" y="826"/>
                  </a:lnTo>
                  <a:cubicBezTo>
                    <a:pt x="1" y="1025"/>
                    <a:pt x="160" y="1188"/>
                    <a:pt x="360" y="1188"/>
                  </a:cubicBezTo>
                  <a:cubicBezTo>
                    <a:pt x="558" y="1188"/>
                    <a:pt x="718" y="1025"/>
                    <a:pt x="713" y="826"/>
                  </a:cubicBezTo>
                  <a:lnTo>
                    <a:pt x="713" y="355"/>
                  </a:lnTo>
                  <a:cubicBezTo>
                    <a:pt x="713" y="159"/>
                    <a:pt x="555" y="1"/>
                    <a:pt x="3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75"/>
            <p:cNvSpPr/>
            <p:nvPr/>
          </p:nvSpPr>
          <p:spPr>
            <a:xfrm>
              <a:off x="6600375" y="3041325"/>
              <a:ext cx="114350" cy="66025"/>
            </a:xfrm>
            <a:custGeom>
              <a:rect b="b" l="l" r="r" t="t"/>
              <a:pathLst>
                <a:path extrusionOk="0" h="2641" w="4574">
                  <a:moveTo>
                    <a:pt x="3827" y="708"/>
                  </a:moveTo>
                  <a:cubicBezTo>
                    <a:pt x="3745" y="1064"/>
                    <a:pt x="3541" y="1380"/>
                    <a:pt x="3253" y="1603"/>
                  </a:cubicBezTo>
                  <a:cubicBezTo>
                    <a:pt x="2972" y="1820"/>
                    <a:pt x="2631" y="1933"/>
                    <a:pt x="2286" y="1933"/>
                  </a:cubicBezTo>
                  <a:cubicBezTo>
                    <a:pt x="2107" y="1933"/>
                    <a:pt x="1927" y="1903"/>
                    <a:pt x="1755" y="1841"/>
                  </a:cubicBezTo>
                  <a:cubicBezTo>
                    <a:pt x="1247" y="1659"/>
                    <a:pt x="867" y="1233"/>
                    <a:pt x="745" y="708"/>
                  </a:cubicBezTo>
                  <a:close/>
                  <a:moveTo>
                    <a:pt x="353" y="1"/>
                  </a:moveTo>
                  <a:cubicBezTo>
                    <a:pt x="158" y="1"/>
                    <a:pt x="0" y="158"/>
                    <a:pt x="0" y="354"/>
                  </a:cubicBezTo>
                  <a:cubicBezTo>
                    <a:pt x="0" y="1617"/>
                    <a:pt x="1023" y="2640"/>
                    <a:pt x="2287" y="2640"/>
                  </a:cubicBezTo>
                  <a:cubicBezTo>
                    <a:pt x="3549" y="2640"/>
                    <a:pt x="4574" y="1617"/>
                    <a:pt x="4574" y="354"/>
                  </a:cubicBezTo>
                  <a:cubicBezTo>
                    <a:pt x="4574" y="158"/>
                    <a:pt x="4415" y="1"/>
                    <a:pt x="42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75"/>
            <p:cNvSpPr/>
            <p:nvPr/>
          </p:nvSpPr>
          <p:spPr>
            <a:xfrm>
              <a:off x="6888025" y="3041325"/>
              <a:ext cx="114375" cy="65525"/>
            </a:xfrm>
            <a:custGeom>
              <a:rect b="b" l="l" r="r" t="t"/>
              <a:pathLst>
                <a:path extrusionOk="0" h="2621" w="4575">
                  <a:moveTo>
                    <a:pt x="3826" y="707"/>
                  </a:moveTo>
                  <a:cubicBezTo>
                    <a:pt x="3660" y="1425"/>
                    <a:pt x="3021" y="1933"/>
                    <a:pt x="2286" y="1934"/>
                  </a:cubicBezTo>
                  <a:lnTo>
                    <a:pt x="2287" y="1933"/>
                  </a:lnTo>
                  <a:cubicBezTo>
                    <a:pt x="1551" y="1933"/>
                    <a:pt x="913" y="1424"/>
                    <a:pt x="747" y="707"/>
                  </a:cubicBezTo>
                  <a:close/>
                  <a:moveTo>
                    <a:pt x="353" y="1"/>
                  </a:moveTo>
                  <a:cubicBezTo>
                    <a:pt x="158" y="1"/>
                    <a:pt x="0" y="158"/>
                    <a:pt x="0" y="354"/>
                  </a:cubicBezTo>
                  <a:cubicBezTo>
                    <a:pt x="11" y="1609"/>
                    <a:pt x="1031" y="2620"/>
                    <a:pt x="2287" y="2620"/>
                  </a:cubicBezTo>
                  <a:cubicBezTo>
                    <a:pt x="3542" y="2620"/>
                    <a:pt x="4563" y="1609"/>
                    <a:pt x="4574" y="354"/>
                  </a:cubicBezTo>
                  <a:cubicBezTo>
                    <a:pt x="4574" y="158"/>
                    <a:pt x="4415" y="1"/>
                    <a:pt x="42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75"/>
            <p:cNvSpPr/>
            <p:nvPr/>
          </p:nvSpPr>
          <p:spPr>
            <a:xfrm>
              <a:off x="6504850" y="2814950"/>
              <a:ext cx="593025" cy="518450"/>
            </a:xfrm>
            <a:custGeom>
              <a:rect b="b" l="l" r="r" t="t"/>
              <a:pathLst>
                <a:path extrusionOk="0" h="20738" w="23721">
                  <a:moveTo>
                    <a:pt x="17633" y="719"/>
                  </a:moveTo>
                  <a:cubicBezTo>
                    <a:pt x="20599" y="728"/>
                    <a:pt x="23013" y="3179"/>
                    <a:pt x="23013" y="6180"/>
                  </a:cubicBezTo>
                  <a:lnTo>
                    <a:pt x="23013" y="8768"/>
                  </a:lnTo>
                  <a:cubicBezTo>
                    <a:pt x="23013" y="10436"/>
                    <a:pt x="22004" y="11872"/>
                    <a:pt x="20565" y="12500"/>
                  </a:cubicBezTo>
                  <a:cubicBezTo>
                    <a:pt x="21102" y="11980"/>
                    <a:pt x="21469" y="11308"/>
                    <a:pt x="21619" y="10575"/>
                  </a:cubicBezTo>
                  <a:cubicBezTo>
                    <a:pt x="21896" y="9209"/>
                    <a:pt x="22049" y="7984"/>
                    <a:pt x="22085" y="6828"/>
                  </a:cubicBezTo>
                  <a:cubicBezTo>
                    <a:pt x="22124" y="5635"/>
                    <a:pt x="21227" y="4598"/>
                    <a:pt x="20046" y="4466"/>
                  </a:cubicBezTo>
                  <a:cubicBezTo>
                    <a:pt x="19237" y="4376"/>
                    <a:pt x="18425" y="4332"/>
                    <a:pt x="17612" y="4332"/>
                  </a:cubicBezTo>
                  <a:cubicBezTo>
                    <a:pt x="16800" y="4332"/>
                    <a:pt x="15987" y="4376"/>
                    <a:pt x="15179" y="4466"/>
                  </a:cubicBezTo>
                  <a:cubicBezTo>
                    <a:pt x="13997" y="4598"/>
                    <a:pt x="13101" y="5635"/>
                    <a:pt x="13139" y="6828"/>
                  </a:cubicBezTo>
                  <a:cubicBezTo>
                    <a:pt x="13176" y="7984"/>
                    <a:pt x="13330" y="9209"/>
                    <a:pt x="13606" y="10575"/>
                  </a:cubicBezTo>
                  <a:cubicBezTo>
                    <a:pt x="13754" y="11308"/>
                    <a:pt x="14121" y="11980"/>
                    <a:pt x="14660" y="12500"/>
                  </a:cubicBezTo>
                  <a:cubicBezTo>
                    <a:pt x="13223" y="11872"/>
                    <a:pt x="12214" y="10436"/>
                    <a:pt x="12214" y="8768"/>
                  </a:cubicBezTo>
                  <a:lnTo>
                    <a:pt x="12214" y="6117"/>
                  </a:lnTo>
                  <a:cubicBezTo>
                    <a:pt x="12214" y="3135"/>
                    <a:pt x="14631" y="719"/>
                    <a:pt x="17613" y="719"/>
                  </a:cubicBezTo>
                  <a:close/>
                  <a:moveTo>
                    <a:pt x="6107" y="5038"/>
                  </a:moveTo>
                  <a:cubicBezTo>
                    <a:pt x="6893" y="5038"/>
                    <a:pt x="7680" y="5082"/>
                    <a:pt x="8462" y="5169"/>
                  </a:cubicBezTo>
                  <a:cubicBezTo>
                    <a:pt x="9281" y="5260"/>
                    <a:pt x="9899" y="5978"/>
                    <a:pt x="9873" y="6806"/>
                  </a:cubicBezTo>
                  <a:cubicBezTo>
                    <a:pt x="9837" y="7922"/>
                    <a:pt x="9690" y="9109"/>
                    <a:pt x="9421" y="10435"/>
                  </a:cubicBezTo>
                  <a:cubicBezTo>
                    <a:pt x="9142" y="11817"/>
                    <a:pt x="7956" y="12803"/>
                    <a:pt x="6541" y="12833"/>
                  </a:cubicBezTo>
                  <a:cubicBezTo>
                    <a:pt x="6397" y="12836"/>
                    <a:pt x="6252" y="12837"/>
                    <a:pt x="6107" y="12837"/>
                  </a:cubicBezTo>
                  <a:cubicBezTo>
                    <a:pt x="5962" y="12837"/>
                    <a:pt x="5817" y="12836"/>
                    <a:pt x="5672" y="12833"/>
                  </a:cubicBezTo>
                  <a:cubicBezTo>
                    <a:pt x="4257" y="12804"/>
                    <a:pt x="3073" y="11817"/>
                    <a:pt x="2793" y="10435"/>
                  </a:cubicBezTo>
                  <a:cubicBezTo>
                    <a:pt x="2525" y="9107"/>
                    <a:pt x="2378" y="7922"/>
                    <a:pt x="2342" y="6806"/>
                  </a:cubicBezTo>
                  <a:cubicBezTo>
                    <a:pt x="2316" y="5978"/>
                    <a:pt x="2934" y="5260"/>
                    <a:pt x="3753" y="5169"/>
                  </a:cubicBezTo>
                  <a:cubicBezTo>
                    <a:pt x="4535" y="5082"/>
                    <a:pt x="5321" y="5038"/>
                    <a:pt x="6107" y="5038"/>
                  </a:cubicBezTo>
                  <a:close/>
                  <a:moveTo>
                    <a:pt x="17614" y="5038"/>
                  </a:moveTo>
                  <a:cubicBezTo>
                    <a:pt x="18401" y="5038"/>
                    <a:pt x="19187" y="5082"/>
                    <a:pt x="19970" y="5169"/>
                  </a:cubicBezTo>
                  <a:cubicBezTo>
                    <a:pt x="20787" y="5260"/>
                    <a:pt x="21407" y="5978"/>
                    <a:pt x="21380" y="6806"/>
                  </a:cubicBezTo>
                  <a:cubicBezTo>
                    <a:pt x="21344" y="7922"/>
                    <a:pt x="21196" y="9107"/>
                    <a:pt x="20927" y="10435"/>
                  </a:cubicBezTo>
                  <a:cubicBezTo>
                    <a:pt x="20648" y="11817"/>
                    <a:pt x="19464" y="12804"/>
                    <a:pt x="18047" y="12833"/>
                  </a:cubicBezTo>
                  <a:cubicBezTo>
                    <a:pt x="17903" y="12836"/>
                    <a:pt x="17758" y="12837"/>
                    <a:pt x="17614" y="12837"/>
                  </a:cubicBezTo>
                  <a:cubicBezTo>
                    <a:pt x="17469" y="12837"/>
                    <a:pt x="17324" y="12836"/>
                    <a:pt x="17180" y="12833"/>
                  </a:cubicBezTo>
                  <a:cubicBezTo>
                    <a:pt x="15765" y="12804"/>
                    <a:pt x="14581" y="11817"/>
                    <a:pt x="14301" y="10435"/>
                  </a:cubicBezTo>
                  <a:cubicBezTo>
                    <a:pt x="14032" y="9107"/>
                    <a:pt x="13884" y="7922"/>
                    <a:pt x="13848" y="6806"/>
                  </a:cubicBezTo>
                  <a:cubicBezTo>
                    <a:pt x="13822" y="5978"/>
                    <a:pt x="14442" y="5260"/>
                    <a:pt x="15259" y="5169"/>
                  </a:cubicBezTo>
                  <a:cubicBezTo>
                    <a:pt x="16041" y="5082"/>
                    <a:pt x="16828" y="5038"/>
                    <a:pt x="17614" y="5038"/>
                  </a:cubicBezTo>
                  <a:close/>
                  <a:moveTo>
                    <a:pt x="6627" y="13537"/>
                  </a:moveTo>
                  <a:lnTo>
                    <a:pt x="6627" y="14148"/>
                  </a:lnTo>
                  <a:cubicBezTo>
                    <a:pt x="6621" y="14431"/>
                    <a:pt x="6391" y="14657"/>
                    <a:pt x="6108" y="14657"/>
                  </a:cubicBezTo>
                  <a:cubicBezTo>
                    <a:pt x="5825" y="14657"/>
                    <a:pt x="5594" y="14431"/>
                    <a:pt x="5590" y="14148"/>
                  </a:cubicBezTo>
                  <a:lnTo>
                    <a:pt x="5588" y="14148"/>
                  </a:lnTo>
                  <a:lnTo>
                    <a:pt x="5588" y="13537"/>
                  </a:lnTo>
                  <a:cubicBezTo>
                    <a:pt x="5611" y="13537"/>
                    <a:pt x="5635" y="13539"/>
                    <a:pt x="5658" y="13540"/>
                  </a:cubicBezTo>
                  <a:cubicBezTo>
                    <a:pt x="5807" y="13543"/>
                    <a:pt x="5957" y="13545"/>
                    <a:pt x="6108" y="13545"/>
                  </a:cubicBezTo>
                  <a:cubicBezTo>
                    <a:pt x="6258" y="13545"/>
                    <a:pt x="6408" y="13543"/>
                    <a:pt x="6556" y="13540"/>
                  </a:cubicBezTo>
                  <a:cubicBezTo>
                    <a:pt x="6580" y="13540"/>
                    <a:pt x="6603" y="13537"/>
                    <a:pt x="6627" y="13537"/>
                  </a:cubicBezTo>
                  <a:close/>
                  <a:moveTo>
                    <a:pt x="18203" y="13545"/>
                  </a:moveTo>
                  <a:lnTo>
                    <a:pt x="18203" y="14148"/>
                  </a:lnTo>
                  <a:cubicBezTo>
                    <a:pt x="18203" y="14359"/>
                    <a:pt x="18077" y="14548"/>
                    <a:pt x="17883" y="14627"/>
                  </a:cubicBezTo>
                  <a:cubicBezTo>
                    <a:pt x="17818" y="14654"/>
                    <a:pt x="17751" y="14667"/>
                    <a:pt x="17684" y="14667"/>
                  </a:cubicBezTo>
                  <a:cubicBezTo>
                    <a:pt x="17549" y="14667"/>
                    <a:pt x="17417" y="14614"/>
                    <a:pt x="17317" y="14515"/>
                  </a:cubicBezTo>
                  <a:cubicBezTo>
                    <a:pt x="17219" y="14418"/>
                    <a:pt x="17164" y="14285"/>
                    <a:pt x="17166" y="14148"/>
                  </a:cubicBezTo>
                  <a:lnTo>
                    <a:pt x="17166" y="13545"/>
                  </a:lnTo>
                  <a:close/>
                  <a:moveTo>
                    <a:pt x="14198" y="15493"/>
                  </a:moveTo>
                  <a:cubicBezTo>
                    <a:pt x="14503" y="15908"/>
                    <a:pt x="14668" y="16411"/>
                    <a:pt x="14667" y="16927"/>
                  </a:cubicBezTo>
                  <a:lnTo>
                    <a:pt x="14667" y="18392"/>
                  </a:lnTo>
                  <a:lnTo>
                    <a:pt x="13731" y="18392"/>
                  </a:lnTo>
                  <a:lnTo>
                    <a:pt x="13731" y="16927"/>
                  </a:lnTo>
                  <a:cubicBezTo>
                    <a:pt x="13729" y="16411"/>
                    <a:pt x="13893" y="15908"/>
                    <a:pt x="14198" y="15493"/>
                  </a:cubicBezTo>
                  <a:close/>
                  <a:moveTo>
                    <a:pt x="21169" y="15497"/>
                  </a:moveTo>
                  <a:cubicBezTo>
                    <a:pt x="21474" y="15911"/>
                    <a:pt x="21638" y="16413"/>
                    <a:pt x="21638" y="16927"/>
                  </a:cubicBezTo>
                  <a:lnTo>
                    <a:pt x="21638" y="18392"/>
                  </a:lnTo>
                  <a:lnTo>
                    <a:pt x="20704" y="18392"/>
                  </a:lnTo>
                  <a:lnTo>
                    <a:pt x="20702" y="16927"/>
                  </a:lnTo>
                  <a:cubicBezTo>
                    <a:pt x="20701" y="16413"/>
                    <a:pt x="20865" y="15911"/>
                    <a:pt x="21169" y="15497"/>
                  </a:cubicBezTo>
                  <a:close/>
                  <a:moveTo>
                    <a:pt x="2623" y="15496"/>
                  </a:moveTo>
                  <a:cubicBezTo>
                    <a:pt x="2928" y="15911"/>
                    <a:pt x="3090" y="16411"/>
                    <a:pt x="3089" y="16927"/>
                  </a:cubicBezTo>
                  <a:lnTo>
                    <a:pt x="3089" y="20030"/>
                  </a:lnTo>
                  <a:lnTo>
                    <a:pt x="2155" y="20030"/>
                  </a:lnTo>
                  <a:lnTo>
                    <a:pt x="2155" y="16927"/>
                  </a:lnTo>
                  <a:cubicBezTo>
                    <a:pt x="2155" y="16411"/>
                    <a:pt x="2319" y="15910"/>
                    <a:pt x="2623" y="15496"/>
                  </a:cubicBezTo>
                  <a:close/>
                  <a:moveTo>
                    <a:pt x="4934" y="14501"/>
                  </a:moveTo>
                  <a:cubicBezTo>
                    <a:pt x="5052" y="14894"/>
                    <a:pt x="5360" y="15202"/>
                    <a:pt x="5754" y="15321"/>
                  </a:cubicBezTo>
                  <a:lnTo>
                    <a:pt x="5754" y="20030"/>
                  </a:lnTo>
                  <a:lnTo>
                    <a:pt x="3796" y="20030"/>
                  </a:lnTo>
                  <a:lnTo>
                    <a:pt x="3796" y="16927"/>
                  </a:lnTo>
                  <a:cubicBezTo>
                    <a:pt x="3798" y="16222"/>
                    <a:pt x="3560" y="15540"/>
                    <a:pt x="3125" y="14988"/>
                  </a:cubicBezTo>
                  <a:cubicBezTo>
                    <a:pt x="3543" y="14671"/>
                    <a:pt x="4054" y="14501"/>
                    <a:pt x="4579" y="14501"/>
                  </a:cubicBezTo>
                  <a:close/>
                  <a:moveTo>
                    <a:pt x="7643" y="14502"/>
                  </a:moveTo>
                  <a:cubicBezTo>
                    <a:pt x="8165" y="14502"/>
                    <a:pt x="8673" y="14674"/>
                    <a:pt x="9090" y="14988"/>
                  </a:cubicBezTo>
                  <a:cubicBezTo>
                    <a:pt x="8653" y="15540"/>
                    <a:pt x="8415" y="16222"/>
                    <a:pt x="8418" y="16927"/>
                  </a:cubicBezTo>
                  <a:lnTo>
                    <a:pt x="8418" y="17661"/>
                  </a:lnTo>
                  <a:cubicBezTo>
                    <a:pt x="8418" y="17856"/>
                    <a:pt x="8576" y="18015"/>
                    <a:pt x="8771" y="18015"/>
                  </a:cubicBezTo>
                  <a:cubicBezTo>
                    <a:pt x="8967" y="18015"/>
                    <a:pt x="9124" y="17856"/>
                    <a:pt x="9124" y="17661"/>
                  </a:cubicBezTo>
                  <a:lnTo>
                    <a:pt x="9124" y="16927"/>
                  </a:lnTo>
                  <a:cubicBezTo>
                    <a:pt x="9123" y="16411"/>
                    <a:pt x="9287" y="15911"/>
                    <a:pt x="9592" y="15496"/>
                  </a:cubicBezTo>
                  <a:cubicBezTo>
                    <a:pt x="9896" y="15911"/>
                    <a:pt x="10060" y="16411"/>
                    <a:pt x="10060" y="16927"/>
                  </a:cubicBezTo>
                  <a:lnTo>
                    <a:pt x="10060" y="20030"/>
                  </a:lnTo>
                  <a:lnTo>
                    <a:pt x="9126" y="20030"/>
                  </a:lnTo>
                  <a:lnTo>
                    <a:pt x="9126" y="18840"/>
                  </a:lnTo>
                  <a:cubicBezTo>
                    <a:pt x="9121" y="18648"/>
                    <a:pt x="8964" y="18493"/>
                    <a:pt x="8771" y="18493"/>
                  </a:cubicBezTo>
                  <a:cubicBezTo>
                    <a:pt x="8579" y="18493"/>
                    <a:pt x="8423" y="18648"/>
                    <a:pt x="8418" y="18840"/>
                  </a:cubicBezTo>
                  <a:lnTo>
                    <a:pt x="8418" y="20030"/>
                  </a:lnTo>
                  <a:lnTo>
                    <a:pt x="6461" y="20030"/>
                  </a:lnTo>
                  <a:lnTo>
                    <a:pt x="6461" y="15322"/>
                  </a:lnTo>
                  <a:cubicBezTo>
                    <a:pt x="6855" y="15202"/>
                    <a:pt x="7163" y="14894"/>
                    <a:pt x="7281" y="14502"/>
                  </a:cubicBezTo>
                  <a:lnTo>
                    <a:pt x="7636" y="14502"/>
                  </a:lnTo>
                  <a:cubicBezTo>
                    <a:pt x="7638" y="14502"/>
                    <a:pt x="7641" y="14502"/>
                    <a:pt x="7643" y="14502"/>
                  </a:cubicBezTo>
                  <a:close/>
                  <a:moveTo>
                    <a:pt x="14665" y="19099"/>
                  </a:moveTo>
                  <a:lnTo>
                    <a:pt x="14665" y="20030"/>
                  </a:lnTo>
                  <a:lnTo>
                    <a:pt x="13731" y="20030"/>
                  </a:lnTo>
                  <a:lnTo>
                    <a:pt x="13731" y="19099"/>
                  </a:lnTo>
                  <a:close/>
                  <a:moveTo>
                    <a:pt x="21636" y="19099"/>
                  </a:moveTo>
                  <a:lnTo>
                    <a:pt x="21636" y="20030"/>
                  </a:lnTo>
                  <a:lnTo>
                    <a:pt x="20702" y="20030"/>
                  </a:lnTo>
                  <a:lnTo>
                    <a:pt x="20702" y="19099"/>
                  </a:lnTo>
                  <a:close/>
                  <a:moveTo>
                    <a:pt x="6086" y="0"/>
                  </a:moveTo>
                  <a:cubicBezTo>
                    <a:pt x="4745" y="0"/>
                    <a:pt x="3442" y="447"/>
                    <a:pt x="2381" y="1269"/>
                  </a:cubicBezTo>
                  <a:cubicBezTo>
                    <a:pt x="2226" y="1388"/>
                    <a:pt x="2198" y="1609"/>
                    <a:pt x="2317" y="1764"/>
                  </a:cubicBezTo>
                  <a:cubicBezTo>
                    <a:pt x="2387" y="1854"/>
                    <a:pt x="2492" y="1901"/>
                    <a:pt x="2598" y="1901"/>
                  </a:cubicBezTo>
                  <a:cubicBezTo>
                    <a:pt x="2673" y="1901"/>
                    <a:pt x="2749" y="1877"/>
                    <a:pt x="2814" y="1828"/>
                  </a:cubicBezTo>
                  <a:cubicBezTo>
                    <a:pt x="3750" y="1103"/>
                    <a:pt x="4901" y="708"/>
                    <a:pt x="6086" y="708"/>
                  </a:cubicBezTo>
                  <a:cubicBezTo>
                    <a:pt x="6093" y="708"/>
                    <a:pt x="6100" y="708"/>
                    <a:pt x="6107" y="708"/>
                  </a:cubicBezTo>
                  <a:lnTo>
                    <a:pt x="6127" y="708"/>
                  </a:lnTo>
                  <a:cubicBezTo>
                    <a:pt x="9093" y="717"/>
                    <a:pt x="11507" y="3168"/>
                    <a:pt x="11507" y="6169"/>
                  </a:cubicBezTo>
                  <a:lnTo>
                    <a:pt x="11507" y="16499"/>
                  </a:lnTo>
                  <a:lnTo>
                    <a:pt x="10738" y="16499"/>
                  </a:lnTo>
                  <a:cubicBezTo>
                    <a:pt x="10529" y="14973"/>
                    <a:pt x="9218" y="13793"/>
                    <a:pt x="7636" y="13793"/>
                  </a:cubicBezTo>
                  <a:lnTo>
                    <a:pt x="7333" y="13793"/>
                  </a:lnTo>
                  <a:lnTo>
                    <a:pt x="7333" y="13440"/>
                  </a:lnTo>
                  <a:cubicBezTo>
                    <a:pt x="8740" y="13111"/>
                    <a:pt x="9827" y="11992"/>
                    <a:pt x="10115" y="10575"/>
                  </a:cubicBezTo>
                  <a:cubicBezTo>
                    <a:pt x="10391" y="9209"/>
                    <a:pt x="10544" y="7984"/>
                    <a:pt x="10580" y="6828"/>
                  </a:cubicBezTo>
                  <a:cubicBezTo>
                    <a:pt x="10619" y="5635"/>
                    <a:pt x="9723" y="4598"/>
                    <a:pt x="8542" y="4466"/>
                  </a:cubicBezTo>
                  <a:cubicBezTo>
                    <a:pt x="7733" y="4376"/>
                    <a:pt x="6920" y="4332"/>
                    <a:pt x="6108" y="4332"/>
                  </a:cubicBezTo>
                  <a:cubicBezTo>
                    <a:pt x="5295" y="4332"/>
                    <a:pt x="4483" y="4376"/>
                    <a:pt x="3674" y="4466"/>
                  </a:cubicBezTo>
                  <a:cubicBezTo>
                    <a:pt x="2492" y="4598"/>
                    <a:pt x="1597" y="5635"/>
                    <a:pt x="1636" y="6828"/>
                  </a:cubicBezTo>
                  <a:cubicBezTo>
                    <a:pt x="1672" y="7984"/>
                    <a:pt x="1825" y="9209"/>
                    <a:pt x="2102" y="10575"/>
                  </a:cubicBezTo>
                  <a:cubicBezTo>
                    <a:pt x="2389" y="11992"/>
                    <a:pt x="3475" y="13111"/>
                    <a:pt x="4882" y="13440"/>
                  </a:cubicBezTo>
                  <a:lnTo>
                    <a:pt x="4882" y="13795"/>
                  </a:lnTo>
                  <a:lnTo>
                    <a:pt x="4580" y="13795"/>
                  </a:lnTo>
                  <a:cubicBezTo>
                    <a:pt x="2998" y="13795"/>
                    <a:pt x="1688" y="14974"/>
                    <a:pt x="1478" y="16499"/>
                  </a:cubicBezTo>
                  <a:lnTo>
                    <a:pt x="708" y="16499"/>
                  </a:lnTo>
                  <a:lnTo>
                    <a:pt x="708" y="6110"/>
                  </a:lnTo>
                  <a:cubicBezTo>
                    <a:pt x="710" y="4835"/>
                    <a:pt x="1160" y="3601"/>
                    <a:pt x="1981" y="2628"/>
                  </a:cubicBezTo>
                  <a:cubicBezTo>
                    <a:pt x="2109" y="2478"/>
                    <a:pt x="2091" y="2253"/>
                    <a:pt x="1941" y="2126"/>
                  </a:cubicBezTo>
                  <a:cubicBezTo>
                    <a:pt x="1874" y="2071"/>
                    <a:pt x="1794" y="2043"/>
                    <a:pt x="1713" y="2043"/>
                  </a:cubicBezTo>
                  <a:cubicBezTo>
                    <a:pt x="1612" y="2043"/>
                    <a:pt x="1511" y="2087"/>
                    <a:pt x="1441" y="2172"/>
                  </a:cubicBezTo>
                  <a:cubicBezTo>
                    <a:pt x="511" y="3273"/>
                    <a:pt x="1" y="4668"/>
                    <a:pt x="1" y="6110"/>
                  </a:cubicBezTo>
                  <a:lnTo>
                    <a:pt x="1" y="16853"/>
                  </a:lnTo>
                  <a:cubicBezTo>
                    <a:pt x="1" y="17048"/>
                    <a:pt x="158" y="17206"/>
                    <a:pt x="354" y="17206"/>
                  </a:cubicBezTo>
                  <a:lnTo>
                    <a:pt x="1447" y="17206"/>
                  </a:lnTo>
                  <a:lnTo>
                    <a:pt x="1447" y="20385"/>
                  </a:lnTo>
                  <a:cubicBezTo>
                    <a:pt x="1447" y="20580"/>
                    <a:pt x="1606" y="20738"/>
                    <a:pt x="1802" y="20738"/>
                  </a:cubicBezTo>
                  <a:lnTo>
                    <a:pt x="10415" y="20738"/>
                  </a:lnTo>
                  <a:cubicBezTo>
                    <a:pt x="10610" y="20738"/>
                    <a:pt x="10768" y="20580"/>
                    <a:pt x="10768" y="20385"/>
                  </a:cubicBezTo>
                  <a:lnTo>
                    <a:pt x="10768" y="17206"/>
                  </a:lnTo>
                  <a:lnTo>
                    <a:pt x="11861" y="17206"/>
                  </a:lnTo>
                  <a:cubicBezTo>
                    <a:pt x="12056" y="17206"/>
                    <a:pt x="12214" y="17048"/>
                    <a:pt x="12214" y="16853"/>
                  </a:cubicBezTo>
                  <a:lnTo>
                    <a:pt x="12214" y="11267"/>
                  </a:lnTo>
                  <a:cubicBezTo>
                    <a:pt x="13056" y="12633"/>
                    <a:pt x="14565" y="13545"/>
                    <a:pt x="16283" y="13545"/>
                  </a:cubicBezTo>
                  <a:lnTo>
                    <a:pt x="16460" y="13545"/>
                  </a:lnTo>
                  <a:lnTo>
                    <a:pt x="16460" y="13795"/>
                  </a:lnTo>
                  <a:lnTo>
                    <a:pt x="16157" y="13795"/>
                  </a:lnTo>
                  <a:cubicBezTo>
                    <a:pt x="15946" y="13795"/>
                    <a:pt x="15733" y="13815"/>
                    <a:pt x="15526" y="13859"/>
                  </a:cubicBezTo>
                  <a:cubicBezTo>
                    <a:pt x="15332" y="13895"/>
                    <a:pt x="15206" y="14082"/>
                    <a:pt x="15245" y="14277"/>
                  </a:cubicBezTo>
                  <a:cubicBezTo>
                    <a:pt x="15278" y="14445"/>
                    <a:pt x="15426" y="14560"/>
                    <a:pt x="15590" y="14560"/>
                  </a:cubicBezTo>
                  <a:cubicBezTo>
                    <a:pt x="15616" y="14560"/>
                    <a:pt x="15642" y="14557"/>
                    <a:pt x="15668" y="14551"/>
                  </a:cubicBezTo>
                  <a:cubicBezTo>
                    <a:pt x="15829" y="14518"/>
                    <a:pt x="15993" y="14502"/>
                    <a:pt x="16157" y="14502"/>
                  </a:cubicBezTo>
                  <a:lnTo>
                    <a:pt x="16510" y="14502"/>
                  </a:lnTo>
                  <a:cubicBezTo>
                    <a:pt x="16666" y="15019"/>
                    <a:pt x="17144" y="15374"/>
                    <a:pt x="17684" y="15374"/>
                  </a:cubicBezTo>
                  <a:cubicBezTo>
                    <a:pt x="18225" y="15374"/>
                    <a:pt x="18701" y="15019"/>
                    <a:pt x="18859" y="14502"/>
                  </a:cubicBezTo>
                  <a:lnTo>
                    <a:pt x="19212" y="14502"/>
                  </a:lnTo>
                  <a:cubicBezTo>
                    <a:pt x="19215" y="14502"/>
                    <a:pt x="19217" y="14502"/>
                    <a:pt x="19219" y="14502"/>
                  </a:cubicBezTo>
                  <a:cubicBezTo>
                    <a:pt x="19743" y="14502"/>
                    <a:pt x="20251" y="14674"/>
                    <a:pt x="20668" y="14988"/>
                  </a:cubicBezTo>
                  <a:cubicBezTo>
                    <a:pt x="20231" y="15540"/>
                    <a:pt x="19993" y="16222"/>
                    <a:pt x="19995" y="16927"/>
                  </a:cubicBezTo>
                  <a:lnTo>
                    <a:pt x="19995" y="20030"/>
                  </a:lnTo>
                  <a:lnTo>
                    <a:pt x="15373" y="20030"/>
                  </a:lnTo>
                  <a:lnTo>
                    <a:pt x="15373" y="16927"/>
                  </a:lnTo>
                  <a:cubicBezTo>
                    <a:pt x="15376" y="16222"/>
                    <a:pt x="15138" y="15538"/>
                    <a:pt x="14701" y="14988"/>
                  </a:cubicBezTo>
                  <a:cubicBezTo>
                    <a:pt x="14765" y="14940"/>
                    <a:pt x="14829" y="14894"/>
                    <a:pt x="14899" y="14852"/>
                  </a:cubicBezTo>
                  <a:cubicBezTo>
                    <a:pt x="15067" y="14751"/>
                    <a:pt x="15120" y="14532"/>
                    <a:pt x="15018" y="14365"/>
                  </a:cubicBezTo>
                  <a:cubicBezTo>
                    <a:pt x="14951" y="14255"/>
                    <a:pt x="14835" y="14195"/>
                    <a:pt x="14716" y="14195"/>
                  </a:cubicBezTo>
                  <a:cubicBezTo>
                    <a:pt x="14653" y="14195"/>
                    <a:pt x="14590" y="14211"/>
                    <a:pt x="14532" y="14246"/>
                  </a:cubicBezTo>
                  <a:cubicBezTo>
                    <a:pt x="13592" y="14812"/>
                    <a:pt x="13020" y="15830"/>
                    <a:pt x="13025" y="16927"/>
                  </a:cubicBezTo>
                  <a:lnTo>
                    <a:pt x="13025" y="20383"/>
                  </a:lnTo>
                  <a:cubicBezTo>
                    <a:pt x="13025" y="20579"/>
                    <a:pt x="13183" y="20736"/>
                    <a:pt x="13378" y="20736"/>
                  </a:cubicBezTo>
                  <a:lnTo>
                    <a:pt x="21991" y="20736"/>
                  </a:lnTo>
                  <a:cubicBezTo>
                    <a:pt x="22186" y="20736"/>
                    <a:pt x="22344" y="20579"/>
                    <a:pt x="22344" y="20383"/>
                  </a:cubicBezTo>
                  <a:lnTo>
                    <a:pt x="22344" y="16927"/>
                  </a:lnTo>
                  <a:cubicBezTo>
                    <a:pt x="22344" y="15199"/>
                    <a:pt x="20940" y="13793"/>
                    <a:pt x="19212" y="13793"/>
                  </a:cubicBezTo>
                  <a:lnTo>
                    <a:pt x="18911" y="13793"/>
                  </a:lnTo>
                  <a:lnTo>
                    <a:pt x="18911" y="13543"/>
                  </a:lnTo>
                  <a:lnTo>
                    <a:pt x="18944" y="13545"/>
                  </a:lnTo>
                  <a:cubicBezTo>
                    <a:pt x="21577" y="13545"/>
                    <a:pt x="23720" y="11402"/>
                    <a:pt x="23720" y="8768"/>
                  </a:cubicBezTo>
                  <a:lnTo>
                    <a:pt x="23720" y="6180"/>
                  </a:lnTo>
                  <a:cubicBezTo>
                    <a:pt x="23720" y="2790"/>
                    <a:pt x="20990" y="22"/>
                    <a:pt x="17635" y="10"/>
                  </a:cubicBezTo>
                  <a:lnTo>
                    <a:pt x="17613" y="10"/>
                  </a:lnTo>
                  <a:cubicBezTo>
                    <a:pt x="15024" y="11"/>
                    <a:pt x="12719" y="1642"/>
                    <a:pt x="11853" y="4082"/>
                  </a:cubicBezTo>
                  <a:cubicBezTo>
                    <a:pt x="11005" y="1712"/>
                    <a:pt x="8759" y="10"/>
                    <a:pt x="6128" y="0"/>
                  </a:cubicBezTo>
                  <a:lnTo>
                    <a:pt x="6107" y="0"/>
                  </a:lnTo>
                  <a:cubicBezTo>
                    <a:pt x="6100" y="0"/>
                    <a:pt x="6093" y="0"/>
                    <a:pt x="60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75"/>
            <p:cNvSpPr/>
            <p:nvPr/>
          </p:nvSpPr>
          <p:spPr>
            <a:xfrm>
              <a:off x="6720600" y="2739000"/>
              <a:ext cx="165100" cy="141925"/>
            </a:xfrm>
            <a:custGeom>
              <a:rect b="b" l="l" r="r" t="t"/>
              <a:pathLst>
                <a:path extrusionOk="0" h="5677" w="6604">
                  <a:moveTo>
                    <a:pt x="1845" y="1"/>
                  </a:moveTo>
                  <a:cubicBezTo>
                    <a:pt x="1610" y="1"/>
                    <a:pt x="1373" y="45"/>
                    <a:pt x="1147" y="138"/>
                  </a:cubicBezTo>
                  <a:cubicBezTo>
                    <a:pt x="459" y="420"/>
                    <a:pt x="7" y="1087"/>
                    <a:pt x="1" y="1831"/>
                  </a:cubicBezTo>
                  <a:lnTo>
                    <a:pt x="1" y="1847"/>
                  </a:lnTo>
                  <a:cubicBezTo>
                    <a:pt x="1" y="2122"/>
                    <a:pt x="62" y="2392"/>
                    <a:pt x="179" y="2640"/>
                  </a:cubicBezTo>
                  <a:cubicBezTo>
                    <a:pt x="270" y="2831"/>
                    <a:pt x="393" y="3003"/>
                    <a:pt x="541" y="3152"/>
                  </a:cubicBezTo>
                  <a:lnTo>
                    <a:pt x="2963" y="5574"/>
                  </a:lnTo>
                  <a:cubicBezTo>
                    <a:pt x="3031" y="5642"/>
                    <a:pt x="3122" y="5677"/>
                    <a:pt x="3212" y="5677"/>
                  </a:cubicBezTo>
                  <a:cubicBezTo>
                    <a:pt x="3303" y="5677"/>
                    <a:pt x="3394" y="5642"/>
                    <a:pt x="3462" y="5574"/>
                  </a:cubicBezTo>
                  <a:lnTo>
                    <a:pt x="4584" y="4452"/>
                  </a:lnTo>
                  <a:cubicBezTo>
                    <a:pt x="4721" y="4313"/>
                    <a:pt x="4721" y="4090"/>
                    <a:pt x="4584" y="3952"/>
                  </a:cubicBezTo>
                  <a:cubicBezTo>
                    <a:pt x="4514" y="3883"/>
                    <a:pt x="4424" y="3848"/>
                    <a:pt x="4333" y="3848"/>
                  </a:cubicBezTo>
                  <a:cubicBezTo>
                    <a:pt x="4243" y="3848"/>
                    <a:pt x="4152" y="3883"/>
                    <a:pt x="4082" y="3952"/>
                  </a:cubicBezTo>
                  <a:lnTo>
                    <a:pt x="3212" y="4822"/>
                  </a:lnTo>
                  <a:lnTo>
                    <a:pt x="1041" y="2653"/>
                  </a:lnTo>
                  <a:cubicBezTo>
                    <a:pt x="829" y="2439"/>
                    <a:pt x="708" y="2150"/>
                    <a:pt x="708" y="1848"/>
                  </a:cubicBezTo>
                  <a:lnTo>
                    <a:pt x="708" y="1839"/>
                  </a:lnTo>
                  <a:cubicBezTo>
                    <a:pt x="712" y="1380"/>
                    <a:pt x="990" y="967"/>
                    <a:pt x="1415" y="794"/>
                  </a:cubicBezTo>
                  <a:cubicBezTo>
                    <a:pt x="1554" y="736"/>
                    <a:pt x="1701" y="708"/>
                    <a:pt x="1847" y="708"/>
                  </a:cubicBezTo>
                  <a:cubicBezTo>
                    <a:pt x="2143" y="708"/>
                    <a:pt x="2434" y="824"/>
                    <a:pt x="2652" y="1042"/>
                  </a:cubicBezTo>
                  <a:lnTo>
                    <a:pt x="2963" y="1353"/>
                  </a:lnTo>
                  <a:cubicBezTo>
                    <a:pt x="3031" y="1422"/>
                    <a:pt x="3121" y="1456"/>
                    <a:pt x="3212" y="1456"/>
                  </a:cubicBezTo>
                  <a:cubicBezTo>
                    <a:pt x="3302" y="1456"/>
                    <a:pt x="3393" y="1422"/>
                    <a:pt x="3462" y="1353"/>
                  </a:cubicBezTo>
                  <a:lnTo>
                    <a:pt x="3773" y="1042"/>
                  </a:lnTo>
                  <a:cubicBezTo>
                    <a:pt x="3990" y="824"/>
                    <a:pt x="4281" y="708"/>
                    <a:pt x="4578" y="708"/>
                  </a:cubicBezTo>
                  <a:cubicBezTo>
                    <a:pt x="4724" y="708"/>
                    <a:pt x="4870" y="736"/>
                    <a:pt x="5010" y="794"/>
                  </a:cubicBezTo>
                  <a:cubicBezTo>
                    <a:pt x="5435" y="967"/>
                    <a:pt x="5713" y="1380"/>
                    <a:pt x="5716" y="1839"/>
                  </a:cubicBezTo>
                  <a:cubicBezTo>
                    <a:pt x="5718" y="2143"/>
                    <a:pt x="5599" y="2437"/>
                    <a:pt x="5382" y="2653"/>
                  </a:cubicBezTo>
                  <a:lnTo>
                    <a:pt x="4910" y="3126"/>
                  </a:lnTo>
                  <a:cubicBezTo>
                    <a:pt x="4771" y="3263"/>
                    <a:pt x="4771" y="3487"/>
                    <a:pt x="4910" y="3626"/>
                  </a:cubicBezTo>
                  <a:cubicBezTo>
                    <a:pt x="4979" y="3695"/>
                    <a:pt x="5069" y="3729"/>
                    <a:pt x="5160" y="3729"/>
                  </a:cubicBezTo>
                  <a:cubicBezTo>
                    <a:pt x="5250" y="3729"/>
                    <a:pt x="5341" y="3695"/>
                    <a:pt x="5410" y="3626"/>
                  </a:cubicBezTo>
                  <a:lnTo>
                    <a:pt x="5884" y="3152"/>
                  </a:lnTo>
                  <a:cubicBezTo>
                    <a:pt x="6604" y="2431"/>
                    <a:pt x="6604" y="1262"/>
                    <a:pt x="5884" y="542"/>
                  </a:cubicBezTo>
                  <a:lnTo>
                    <a:pt x="5882" y="542"/>
                  </a:lnTo>
                  <a:cubicBezTo>
                    <a:pt x="5522" y="181"/>
                    <a:pt x="5050" y="1"/>
                    <a:pt x="4577" y="1"/>
                  </a:cubicBezTo>
                  <a:cubicBezTo>
                    <a:pt x="4105" y="1"/>
                    <a:pt x="3633" y="181"/>
                    <a:pt x="3272" y="542"/>
                  </a:cubicBezTo>
                  <a:lnTo>
                    <a:pt x="3211" y="602"/>
                  </a:lnTo>
                  <a:lnTo>
                    <a:pt x="3152" y="542"/>
                  </a:lnTo>
                  <a:cubicBezTo>
                    <a:pt x="2798" y="189"/>
                    <a:pt x="2326" y="1"/>
                    <a:pt x="18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2" name="Google Shape;2832;p75"/>
          <p:cNvGrpSpPr/>
          <p:nvPr/>
        </p:nvGrpSpPr>
        <p:grpSpPr>
          <a:xfrm>
            <a:off x="4467035" y="1716632"/>
            <a:ext cx="558801" cy="485176"/>
            <a:chOff x="3891225" y="1720475"/>
            <a:chExt cx="595800" cy="517300"/>
          </a:xfrm>
        </p:grpSpPr>
        <p:sp>
          <p:nvSpPr>
            <p:cNvPr id="2833" name="Google Shape;2833;p75"/>
            <p:cNvSpPr/>
            <p:nvPr/>
          </p:nvSpPr>
          <p:spPr>
            <a:xfrm>
              <a:off x="3891225" y="1720475"/>
              <a:ext cx="595800" cy="151425"/>
            </a:xfrm>
            <a:custGeom>
              <a:rect b="b" l="l" r="r" t="t"/>
              <a:pathLst>
                <a:path extrusionOk="0" h="6057" w="23832">
                  <a:moveTo>
                    <a:pt x="2094" y="775"/>
                  </a:moveTo>
                  <a:lnTo>
                    <a:pt x="5973" y="1222"/>
                  </a:lnTo>
                  <a:lnTo>
                    <a:pt x="3645" y="4365"/>
                  </a:lnTo>
                  <a:lnTo>
                    <a:pt x="2094" y="775"/>
                  </a:lnTo>
                  <a:close/>
                  <a:moveTo>
                    <a:pt x="21740" y="775"/>
                  </a:moveTo>
                  <a:lnTo>
                    <a:pt x="20189" y="4365"/>
                  </a:lnTo>
                  <a:lnTo>
                    <a:pt x="17861" y="1222"/>
                  </a:lnTo>
                  <a:lnTo>
                    <a:pt x="21740" y="775"/>
                  </a:lnTo>
                  <a:close/>
                  <a:moveTo>
                    <a:pt x="1525" y="1"/>
                  </a:moveTo>
                  <a:cubicBezTo>
                    <a:pt x="1306" y="1"/>
                    <a:pt x="1135" y="203"/>
                    <a:pt x="1182" y="425"/>
                  </a:cubicBezTo>
                  <a:cubicBezTo>
                    <a:pt x="938" y="386"/>
                    <a:pt x="691" y="344"/>
                    <a:pt x="443" y="300"/>
                  </a:cubicBezTo>
                  <a:cubicBezTo>
                    <a:pt x="423" y="297"/>
                    <a:pt x="403" y="295"/>
                    <a:pt x="383" y="295"/>
                  </a:cubicBezTo>
                  <a:cubicBezTo>
                    <a:pt x="214" y="295"/>
                    <a:pt x="65" y="416"/>
                    <a:pt x="35" y="588"/>
                  </a:cubicBezTo>
                  <a:cubicBezTo>
                    <a:pt x="1" y="780"/>
                    <a:pt x="130" y="963"/>
                    <a:pt x="323" y="997"/>
                  </a:cubicBezTo>
                  <a:cubicBezTo>
                    <a:pt x="719" y="1066"/>
                    <a:pt x="1116" y="1131"/>
                    <a:pt x="1505" y="1192"/>
                  </a:cubicBezTo>
                  <a:lnTo>
                    <a:pt x="3241" y="5207"/>
                  </a:lnTo>
                  <a:cubicBezTo>
                    <a:pt x="3291" y="5324"/>
                    <a:pt x="3398" y="5403"/>
                    <a:pt x="3523" y="5417"/>
                  </a:cubicBezTo>
                  <a:cubicBezTo>
                    <a:pt x="3537" y="5419"/>
                    <a:pt x="3551" y="5421"/>
                    <a:pt x="3564" y="5421"/>
                  </a:cubicBezTo>
                  <a:cubicBezTo>
                    <a:pt x="3676" y="5421"/>
                    <a:pt x="3781" y="5367"/>
                    <a:pt x="3848" y="5277"/>
                  </a:cubicBezTo>
                  <a:lnTo>
                    <a:pt x="6440" y="1778"/>
                  </a:lnTo>
                  <a:cubicBezTo>
                    <a:pt x="7407" y="1856"/>
                    <a:pt x="8383" y="1914"/>
                    <a:pt x="9347" y="1951"/>
                  </a:cubicBezTo>
                  <a:lnTo>
                    <a:pt x="11612" y="5880"/>
                  </a:lnTo>
                  <a:cubicBezTo>
                    <a:pt x="11679" y="5998"/>
                    <a:pt x="11797" y="6057"/>
                    <a:pt x="11916" y="6057"/>
                  </a:cubicBezTo>
                  <a:cubicBezTo>
                    <a:pt x="12035" y="6057"/>
                    <a:pt x="12154" y="5998"/>
                    <a:pt x="12222" y="5880"/>
                  </a:cubicBezTo>
                  <a:lnTo>
                    <a:pt x="12902" y="4700"/>
                  </a:lnTo>
                  <a:cubicBezTo>
                    <a:pt x="13000" y="4532"/>
                    <a:pt x="12941" y="4316"/>
                    <a:pt x="12772" y="4218"/>
                  </a:cubicBezTo>
                  <a:cubicBezTo>
                    <a:pt x="12717" y="4186"/>
                    <a:pt x="12657" y="4171"/>
                    <a:pt x="12597" y="4171"/>
                  </a:cubicBezTo>
                  <a:cubicBezTo>
                    <a:pt x="12475" y="4171"/>
                    <a:pt x="12356" y="4235"/>
                    <a:pt x="12291" y="4349"/>
                  </a:cubicBezTo>
                  <a:lnTo>
                    <a:pt x="11916" y="4997"/>
                  </a:lnTo>
                  <a:lnTo>
                    <a:pt x="9964" y="1608"/>
                  </a:lnTo>
                  <a:lnTo>
                    <a:pt x="13869" y="1608"/>
                  </a:lnTo>
                  <a:lnTo>
                    <a:pt x="12827" y="3418"/>
                  </a:lnTo>
                  <a:cubicBezTo>
                    <a:pt x="12730" y="3587"/>
                    <a:pt x="12788" y="3802"/>
                    <a:pt x="12956" y="3899"/>
                  </a:cubicBezTo>
                  <a:cubicBezTo>
                    <a:pt x="13012" y="3932"/>
                    <a:pt x="13073" y="3947"/>
                    <a:pt x="13133" y="3947"/>
                  </a:cubicBezTo>
                  <a:cubicBezTo>
                    <a:pt x="13255" y="3947"/>
                    <a:pt x="13374" y="3884"/>
                    <a:pt x="13439" y="3770"/>
                  </a:cubicBezTo>
                  <a:lnTo>
                    <a:pt x="14487" y="1951"/>
                  </a:lnTo>
                  <a:cubicBezTo>
                    <a:pt x="15451" y="1914"/>
                    <a:pt x="16427" y="1856"/>
                    <a:pt x="17394" y="1778"/>
                  </a:cubicBezTo>
                  <a:lnTo>
                    <a:pt x="19986" y="5277"/>
                  </a:lnTo>
                  <a:cubicBezTo>
                    <a:pt x="20057" y="5374"/>
                    <a:pt x="20163" y="5420"/>
                    <a:pt x="20269" y="5420"/>
                  </a:cubicBezTo>
                  <a:cubicBezTo>
                    <a:pt x="20402" y="5420"/>
                    <a:pt x="20533" y="5346"/>
                    <a:pt x="20593" y="5207"/>
                  </a:cubicBezTo>
                  <a:lnTo>
                    <a:pt x="22329" y="1192"/>
                  </a:lnTo>
                  <a:cubicBezTo>
                    <a:pt x="22716" y="1131"/>
                    <a:pt x="23113" y="1066"/>
                    <a:pt x="23511" y="997"/>
                  </a:cubicBezTo>
                  <a:cubicBezTo>
                    <a:pt x="23703" y="963"/>
                    <a:pt x="23831" y="780"/>
                    <a:pt x="23799" y="588"/>
                  </a:cubicBezTo>
                  <a:cubicBezTo>
                    <a:pt x="23768" y="417"/>
                    <a:pt x="23620" y="296"/>
                    <a:pt x="23452" y="296"/>
                  </a:cubicBezTo>
                  <a:cubicBezTo>
                    <a:pt x="23431" y="296"/>
                    <a:pt x="23410" y="298"/>
                    <a:pt x="23389" y="302"/>
                  </a:cubicBezTo>
                  <a:cubicBezTo>
                    <a:pt x="23143" y="344"/>
                    <a:pt x="22896" y="386"/>
                    <a:pt x="22651" y="425"/>
                  </a:cubicBezTo>
                  <a:cubicBezTo>
                    <a:pt x="22699" y="203"/>
                    <a:pt x="22528" y="1"/>
                    <a:pt x="22309" y="1"/>
                  </a:cubicBezTo>
                  <a:cubicBezTo>
                    <a:pt x="22295" y="1"/>
                    <a:pt x="22281" y="2"/>
                    <a:pt x="22266" y="3"/>
                  </a:cubicBezTo>
                  <a:lnTo>
                    <a:pt x="17172" y="591"/>
                  </a:lnTo>
                  <a:cubicBezTo>
                    <a:pt x="16926" y="619"/>
                    <a:pt x="16785" y="888"/>
                    <a:pt x="16902" y="1108"/>
                  </a:cubicBezTo>
                  <a:cubicBezTo>
                    <a:pt x="16212" y="1159"/>
                    <a:pt x="15520" y="1200"/>
                    <a:pt x="14831" y="1230"/>
                  </a:cubicBezTo>
                  <a:cubicBezTo>
                    <a:pt x="14818" y="1045"/>
                    <a:pt x="14665" y="902"/>
                    <a:pt x="14479" y="902"/>
                  </a:cubicBezTo>
                  <a:lnTo>
                    <a:pt x="9353" y="902"/>
                  </a:lnTo>
                  <a:cubicBezTo>
                    <a:pt x="9169" y="902"/>
                    <a:pt x="9014" y="1045"/>
                    <a:pt x="9001" y="1230"/>
                  </a:cubicBezTo>
                  <a:cubicBezTo>
                    <a:pt x="8314" y="1200"/>
                    <a:pt x="7622" y="1159"/>
                    <a:pt x="6932" y="1108"/>
                  </a:cubicBezTo>
                  <a:cubicBezTo>
                    <a:pt x="7049" y="888"/>
                    <a:pt x="6908" y="619"/>
                    <a:pt x="6660" y="591"/>
                  </a:cubicBezTo>
                  <a:lnTo>
                    <a:pt x="1568" y="3"/>
                  </a:lnTo>
                  <a:cubicBezTo>
                    <a:pt x="1553" y="2"/>
                    <a:pt x="1539" y="1"/>
                    <a:pt x="15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75"/>
            <p:cNvSpPr/>
            <p:nvPr/>
          </p:nvSpPr>
          <p:spPr>
            <a:xfrm>
              <a:off x="3891225" y="1903950"/>
              <a:ext cx="595800" cy="151450"/>
            </a:xfrm>
            <a:custGeom>
              <a:rect b="b" l="l" r="r" t="t"/>
              <a:pathLst>
                <a:path extrusionOk="0" h="6058" w="23832">
                  <a:moveTo>
                    <a:pt x="2094" y="773"/>
                  </a:moveTo>
                  <a:lnTo>
                    <a:pt x="5973" y="1221"/>
                  </a:lnTo>
                  <a:lnTo>
                    <a:pt x="3645" y="4364"/>
                  </a:lnTo>
                  <a:lnTo>
                    <a:pt x="2094" y="773"/>
                  </a:lnTo>
                  <a:close/>
                  <a:moveTo>
                    <a:pt x="21740" y="773"/>
                  </a:moveTo>
                  <a:lnTo>
                    <a:pt x="20187" y="4364"/>
                  </a:lnTo>
                  <a:lnTo>
                    <a:pt x="17860" y="1220"/>
                  </a:lnTo>
                  <a:lnTo>
                    <a:pt x="21740" y="773"/>
                  </a:lnTo>
                  <a:close/>
                  <a:moveTo>
                    <a:pt x="13869" y="1607"/>
                  </a:moveTo>
                  <a:lnTo>
                    <a:pt x="11916" y="4995"/>
                  </a:lnTo>
                  <a:lnTo>
                    <a:pt x="9964" y="1607"/>
                  </a:lnTo>
                  <a:close/>
                  <a:moveTo>
                    <a:pt x="1525" y="0"/>
                  </a:moveTo>
                  <a:cubicBezTo>
                    <a:pt x="1306" y="0"/>
                    <a:pt x="1135" y="203"/>
                    <a:pt x="1182" y="425"/>
                  </a:cubicBezTo>
                  <a:cubicBezTo>
                    <a:pt x="938" y="386"/>
                    <a:pt x="691" y="343"/>
                    <a:pt x="443" y="301"/>
                  </a:cubicBezTo>
                  <a:cubicBezTo>
                    <a:pt x="422" y="297"/>
                    <a:pt x="401" y="296"/>
                    <a:pt x="380" y="296"/>
                  </a:cubicBezTo>
                  <a:cubicBezTo>
                    <a:pt x="213" y="296"/>
                    <a:pt x="64" y="416"/>
                    <a:pt x="35" y="587"/>
                  </a:cubicBezTo>
                  <a:cubicBezTo>
                    <a:pt x="1" y="779"/>
                    <a:pt x="130" y="964"/>
                    <a:pt x="323" y="996"/>
                  </a:cubicBezTo>
                  <a:cubicBezTo>
                    <a:pt x="719" y="1065"/>
                    <a:pt x="1116" y="1131"/>
                    <a:pt x="1505" y="1192"/>
                  </a:cubicBezTo>
                  <a:lnTo>
                    <a:pt x="3241" y="5208"/>
                  </a:lnTo>
                  <a:cubicBezTo>
                    <a:pt x="3301" y="5347"/>
                    <a:pt x="3432" y="5421"/>
                    <a:pt x="3565" y="5421"/>
                  </a:cubicBezTo>
                  <a:cubicBezTo>
                    <a:pt x="3670" y="5421"/>
                    <a:pt x="3776" y="5375"/>
                    <a:pt x="3848" y="5278"/>
                  </a:cubicBezTo>
                  <a:lnTo>
                    <a:pt x="6440" y="1777"/>
                  </a:lnTo>
                  <a:cubicBezTo>
                    <a:pt x="7407" y="1855"/>
                    <a:pt x="8383" y="1913"/>
                    <a:pt x="9347" y="1951"/>
                  </a:cubicBezTo>
                  <a:lnTo>
                    <a:pt x="11612" y="5881"/>
                  </a:lnTo>
                  <a:cubicBezTo>
                    <a:pt x="11679" y="5999"/>
                    <a:pt x="11798" y="6058"/>
                    <a:pt x="11917" y="6058"/>
                  </a:cubicBezTo>
                  <a:cubicBezTo>
                    <a:pt x="12036" y="6058"/>
                    <a:pt x="12154" y="5999"/>
                    <a:pt x="12222" y="5881"/>
                  </a:cubicBezTo>
                  <a:lnTo>
                    <a:pt x="14487" y="1949"/>
                  </a:lnTo>
                  <a:cubicBezTo>
                    <a:pt x="15451" y="1913"/>
                    <a:pt x="16427" y="1855"/>
                    <a:pt x="17394" y="1776"/>
                  </a:cubicBezTo>
                  <a:lnTo>
                    <a:pt x="19986" y="5276"/>
                  </a:lnTo>
                  <a:cubicBezTo>
                    <a:pt x="20053" y="5367"/>
                    <a:pt x="20158" y="5420"/>
                    <a:pt x="20270" y="5420"/>
                  </a:cubicBezTo>
                  <a:cubicBezTo>
                    <a:pt x="20282" y="5418"/>
                    <a:pt x="20297" y="5418"/>
                    <a:pt x="20311" y="5417"/>
                  </a:cubicBezTo>
                  <a:cubicBezTo>
                    <a:pt x="20436" y="5403"/>
                    <a:pt x="20543" y="5322"/>
                    <a:pt x="20593" y="5206"/>
                  </a:cubicBezTo>
                  <a:lnTo>
                    <a:pt x="22329" y="1192"/>
                  </a:lnTo>
                  <a:cubicBezTo>
                    <a:pt x="22716" y="1131"/>
                    <a:pt x="23113" y="1065"/>
                    <a:pt x="23511" y="996"/>
                  </a:cubicBezTo>
                  <a:cubicBezTo>
                    <a:pt x="23703" y="962"/>
                    <a:pt x="23831" y="779"/>
                    <a:pt x="23799" y="587"/>
                  </a:cubicBezTo>
                  <a:cubicBezTo>
                    <a:pt x="23768" y="415"/>
                    <a:pt x="23618" y="295"/>
                    <a:pt x="23450" y="295"/>
                  </a:cubicBezTo>
                  <a:cubicBezTo>
                    <a:pt x="23430" y="295"/>
                    <a:pt x="23410" y="296"/>
                    <a:pt x="23389" y="300"/>
                  </a:cubicBezTo>
                  <a:cubicBezTo>
                    <a:pt x="23143" y="343"/>
                    <a:pt x="22896" y="384"/>
                    <a:pt x="22651" y="425"/>
                  </a:cubicBezTo>
                  <a:cubicBezTo>
                    <a:pt x="22698" y="203"/>
                    <a:pt x="22528" y="0"/>
                    <a:pt x="22309" y="0"/>
                  </a:cubicBezTo>
                  <a:cubicBezTo>
                    <a:pt x="22295" y="0"/>
                    <a:pt x="22281" y="1"/>
                    <a:pt x="22266" y="3"/>
                  </a:cubicBezTo>
                  <a:lnTo>
                    <a:pt x="17172" y="589"/>
                  </a:lnTo>
                  <a:cubicBezTo>
                    <a:pt x="16926" y="617"/>
                    <a:pt x="16785" y="885"/>
                    <a:pt x="16902" y="1106"/>
                  </a:cubicBezTo>
                  <a:cubicBezTo>
                    <a:pt x="16212" y="1157"/>
                    <a:pt x="15520" y="1198"/>
                    <a:pt x="14831" y="1228"/>
                  </a:cubicBezTo>
                  <a:cubicBezTo>
                    <a:pt x="14818" y="1043"/>
                    <a:pt x="14665" y="899"/>
                    <a:pt x="14479" y="899"/>
                  </a:cubicBezTo>
                  <a:lnTo>
                    <a:pt x="9353" y="899"/>
                  </a:lnTo>
                  <a:cubicBezTo>
                    <a:pt x="9169" y="899"/>
                    <a:pt x="9014" y="1043"/>
                    <a:pt x="9001" y="1228"/>
                  </a:cubicBezTo>
                  <a:cubicBezTo>
                    <a:pt x="8314" y="1198"/>
                    <a:pt x="7621" y="1157"/>
                    <a:pt x="6932" y="1106"/>
                  </a:cubicBezTo>
                  <a:cubicBezTo>
                    <a:pt x="7049" y="885"/>
                    <a:pt x="6908" y="617"/>
                    <a:pt x="6660" y="589"/>
                  </a:cubicBezTo>
                  <a:lnTo>
                    <a:pt x="1568" y="3"/>
                  </a:lnTo>
                  <a:cubicBezTo>
                    <a:pt x="1553" y="1"/>
                    <a:pt x="1539" y="0"/>
                    <a:pt x="15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75"/>
            <p:cNvSpPr/>
            <p:nvPr/>
          </p:nvSpPr>
          <p:spPr>
            <a:xfrm>
              <a:off x="3891225" y="2086350"/>
              <a:ext cx="595800" cy="151425"/>
            </a:xfrm>
            <a:custGeom>
              <a:rect b="b" l="l" r="r" t="t"/>
              <a:pathLst>
                <a:path extrusionOk="0" h="6057" w="23832">
                  <a:moveTo>
                    <a:pt x="2094" y="775"/>
                  </a:moveTo>
                  <a:lnTo>
                    <a:pt x="5973" y="1222"/>
                  </a:lnTo>
                  <a:lnTo>
                    <a:pt x="3645" y="4364"/>
                  </a:lnTo>
                  <a:lnTo>
                    <a:pt x="2094" y="775"/>
                  </a:lnTo>
                  <a:close/>
                  <a:moveTo>
                    <a:pt x="13869" y="1609"/>
                  </a:moveTo>
                  <a:lnTo>
                    <a:pt x="11916" y="4997"/>
                  </a:lnTo>
                  <a:lnTo>
                    <a:pt x="9964" y="1609"/>
                  </a:lnTo>
                  <a:close/>
                  <a:moveTo>
                    <a:pt x="1526" y="1"/>
                  </a:moveTo>
                  <a:cubicBezTo>
                    <a:pt x="1306" y="1"/>
                    <a:pt x="1135" y="205"/>
                    <a:pt x="1182" y="426"/>
                  </a:cubicBezTo>
                  <a:cubicBezTo>
                    <a:pt x="938" y="387"/>
                    <a:pt x="691" y="344"/>
                    <a:pt x="443" y="301"/>
                  </a:cubicBezTo>
                  <a:cubicBezTo>
                    <a:pt x="422" y="298"/>
                    <a:pt x="401" y="296"/>
                    <a:pt x="381" y="296"/>
                  </a:cubicBezTo>
                  <a:cubicBezTo>
                    <a:pt x="213" y="296"/>
                    <a:pt x="64" y="418"/>
                    <a:pt x="35" y="589"/>
                  </a:cubicBezTo>
                  <a:cubicBezTo>
                    <a:pt x="1" y="781"/>
                    <a:pt x="130" y="964"/>
                    <a:pt x="323" y="997"/>
                  </a:cubicBezTo>
                  <a:cubicBezTo>
                    <a:pt x="719" y="1067"/>
                    <a:pt x="1116" y="1131"/>
                    <a:pt x="1505" y="1192"/>
                  </a:cubicBezTo>
                  <a:lnTo>
                    <a:pt x="3241" y="5208"/>
                  </a:lnTo>
                  <a:cubicBezTo>
                    <a:pt x="3301" y="5347"/>
                    <a:pt x="3432" y="5421"/>
                    <a:pt x="3565" y="5421"/>
                  </a:cubicBezTo>
                  <a:cubicBezTo>
                    <a:pt x="3670" y="5421"/>
                    <a:pt x="3776" y="5375"/>
                    <a:pt x="3848" y="5278"/>
                  </a:cubicBezTo>
                  <a:lnTo>
                    <a:pt x="6441" y="1778"/>
                  </a:lnTo>
                  <a:cubicBezTo>
                    <a:pt x="7407" y="1856"/>
                    <a:pt x="8381" y="1914"/>
                    <a:pt x="9347" y="1951"/>
                  </a:cubicBezTo>
                  <a:lnTo>
                    <a:pt x="11612" y="5881"/>
                  </a:lnTo>
                  <a:cubicBezTo>
                    <a:pt x="11679" y="5998"/>
                    <a:pt x="11798" y="6057"/>
                    <a:pt x="11917" y="6057"/>
                  </a:cubicBezTo>
                  <a:cubicBezTo>
                    <a:pt x="12036" y="6057"/>
                    <a:pt x="12154" y="5998"/>
                    <a:pt x="12222" y="5881"/>
                  </a:cubicBezTo>
                  <a:lnTo>
                    <a:pt x="14487" y="1951"/>
                  </a:lnTo>
                  <a:cubicBezTo>
                    <a:pt x="15451" y="1915"/>
                    <a:pt x="16427" y="1856"/>
                    <a:pt x="17394" y="1778"/>
                  </a:cubicBezTo>
                  <a:lnTo>
                    <a:pt x="17622" y="2085"/>
                  </a:lnTo>
                  <a:cubicBezTo>
                    <a:pt x="17691" y="2179"/>
                    <a:pt x="17798" y="2229"/>
                    <a:pt x="17906" y="2229"/>
                  </a:cubicBezTo>
                  <a:cubicBezTo>
                    <a:pt x="17979" y="2229"/>
                    <a:pt x="18052" y="2206"/>
                    <a:pt x="18116" y="2159"/>
                  </a:cubicBezTo>
                  <a:cubicBezTo>
                    <a:pt x="18272" y="2043"/>
                    <a:pt x="18305" y="1821"/>
                    <a:pt x="18189" y="1665"/>
                  </a:cubicBezTo>
                  <a:lnTo>
                    <a:pt x="17861" y="1222"/>
                  </a:lnTo>
                  <a:lnTo>
                    <a:pt x="21740" y="775"/>
                  </a:lnTo>
                  <a:lnTo>
                    <a:pt x="20189" y="4364"/>
                  </a:lnTo>
                  <a:lnTo>
                    <a:pt x="18889" y="2610"/>
                  </a:lnTo>
                  <a:cubicBezTo>
                    <a:pt x="18820" y="2520"/>
                    <a:pt x="18714" y="2473"/>
                    <a:pt x="18608" y="2473"/>
                  </a:cubicBezTo>
                  <a:cubicBezTo>
                    <a:pt x="18535" y="2473"/>
                    <a:pt x="18462" y="2495"/>
                    <a:pt x="18399" y="2541"/>
                  </a:cubicBezTo>
                  <a:cubicBezTo>
                    <a:pt x="18244" y="2657"/>
                    <a:pt x="18210" y="2874"/>
                    <a:pt x="18322" y="3032"/>
                  </a:cubicBezTo>
                  <a:lnTo>
                    <a:pt x="19986" y="5277"/>
                  </a:lnTo>
                  <a:cubicBezTo>
                    <a:pt x="20057" y="5373"/>
                    <a:pt x="20163" y="5420"/>
                    <a:pt x="20269" y="5420"/>
                  </a:cubicBezTo>
                  <a:cubicBezTo>
                    <a:pt x="20402" y="5420"/>
                    <a:pt x="20533" y="5346"/>
                    <a:pt x="20593" y="5206"/>
                  </a:cubicBezTo>
                  <a:lnTo>
                    <a:pt x="22329" y="1192"/>
                  </a:lnTo>
                  <a:cubicBezTo>
                    <a:pt x="22715" y="1131"/>
                    <a:pt x="23111" y="1065"/>
                    <a:pt x="23511" y="997"/>
                  </a:cubicBezTo>
                  <a:cubicBezTo>
                    <a:pt x="23703" y="962"/>
                    <a:pt x="23831" y="779"/>
                    <a:pt x="23799" y="589"/>
                  </a:cubicBezTo>
                  <a:cubicBezTo>
                    <a:pt x="23768" y="418"/>
                    <a:pt x="23619" y="296"/>
                    <a:pt x="23451" y="296"/>
                  </a:cubicBezTo>
                  <a:cubicBezTo>
                    <a:pt x="23431" y="296"/>
                    <a:pt x="23410" y="298"/>
                    <a:pt x="23389" y="301"/>
                  </a:cubicBezTo>
                  <a:cubicBezTo>
                    <a:pt x="23143" y="345"/>
                    <a:pt x="22896" y="386"/>
                    <a:pt x="22652" y="426"/>
                  </a:cubicBezTo>
                  <a:cubicBezTo>
                    <a:pt x="22699" y="205"/>
                    <a:pt x="22528" y="1"/>
                    <a:pt x="22308" y="1"/>
                  </a:cubicBezTo>
                  <a:cubicBezTo>
                    <a:pt x="22294" y="1"/>
                    <a:pt x="22280" y="1"/>
                    <a:pt x="22266" y="3"/>
                  </a:cubicBezTo>
                  <a:lnTo>
                    <a:pt x="17172" y="590"/>
                  </a:lnTo>
                  <a:cubicBezTo>
                    <a:pt x="16926" y="619"/>
                    <a:pt x="16785" y="887"/>
                    <a:pt x="16902" y="1108"/>
                  </a:cubicBezTo>
                  <a:cubicBezTo>
                    <a:pt x="16213" y="1159"/>
                    <a:pt x="15520" y="1200"/>
                    <a:pt x="14831" y="1229"/>
                  </a:cubicBezTo>
                  <a:cubicBezTo>
                    <a:pt x="14818" y="1046"/>
                    <a:pt x="14667" y="903"/>
                    <a:pt x="14482" y="903"/>
                  </a:cubicBezTo>
                  <a:cubicBezTo>
                    <a:pt x="14481" y="903"/>
                    <a:pt x="14480" y="903"/>
                    <a:pt x="14479" y="903"/>
                  </a:cubicBezTo>
                  <a:lnTo>
                    <a:pt x="9353" y="903"/>
                  </a:lnTo>
                  <a:cubicBezTo>
                    <a:pt x="9352" y="903"/>
                    <a:pt x="9351" y="903"/>
                    <a:pt x="9350" y="903"/>
                  </a:cubicBezTo>
                  <a:cubicBezTo>
                    <a:pt x="9167" y="903"/>
                    <a:pt x="9014" y="1046"/>
                    <a:pt x="9001" y="1229"/>
                  </a:cubicBezTo>
                  <a:cubicBezTo>
                    <a:pt x="8314" y="1200"/>
                    <a:pt x="7621" y="1159"/>
                    <a:pt x="6932" y="1108"/>
                  </a:cubicBezTo>
                  <a:cubicBezTo>
                    <a:pt x="7049" y="887"/>
                    <a:pt x="6908" y="619"/>
                    <a:pt x="6660" y="590"/>
                  </a:cubicBezTo>
                  <a:lnTo>
                    <a:pt x="1568" y="3"/>
                  </a:lnTo>
                  <a:cubicBezTo>
                    <a:pt x="1553" y="1"/>
                    <a:pt x="1539" y="1"/>
                    <a:pt x="15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6" name="Google Shape;2836;p75"/>
          <p:cNvGrpSpPr/>
          <p:nvPr/>
        </p:nvGrpSpPr>
        <p:grpSpPr>
          <a:xfrm>
            <a:off x="3745913" y="1680487"/>
            <a:ext cx="521308" cy="557464"/>
            <a:chOff x="3182225" y="1699825"/>
            <a:chExt cx="555825" cy="594375"/>
          </a:xfrm>
        </p:grpSpPr>
        <p:sp>
          <p:nvSpPr>
            <p:cNvPr id="2837" name="Google Shape;2837;p75"/>
            <p:cNvSpPr/>
            <p:nvPr/>
          </p:nvSpPr>
          <p:spPr>
            <a:xfrm>
              <a:off x="3182225" y="1699825"/>
              <a:ext cx="555825" cy="594375"/>
            </a:xfrm>
            <a:custGeom>
              <a:rect b="b" l="l" r="r" t="t"/>
              <a:pathLst>
                <a:path extrusionOk="0" h="23775" w="22233">
                  <a:moveTo>
                    <a:pt x="356" y="0"/>
                  </a:moveTo>
                  <a:cubicBezTo>
                    <a:pt x="160" y="0"/>
                    <a:pt x="0" y="159"/>
                    <a:pt x="0" y="355"/>
                  </a:cubicBezTo>
                  <a:lnTo>
                    <a:pt x="0" y="5762"/>
                  </a:lnTo>
                  <a:cubicBezTo>
                    <a:pt x="0" y="5958"/>
                    <a:pt x="160" y="6117"/>
                    <a:pt x="356" y="6117"/>
                  </a:cubicBezTo>
                  <a:lnTo>
                    <a:pt x="1825" y="6117"/>
                  </a:lnTo>
                  <a:cubicBezTo>
                    <a:pt x="2022" y="6117"/>
                    <a:pt x="2179" y="5958"/>
                    <a:pt x="2179" y="5762"/>
                  </a:cubicBezTo>
                  <a:lnTo>
                    <a:pt x="2179" y="3719"/>
                  </a:lnTo>
                  <a:lnTo>
                    <a:pt x="3438" y="4978"/>
                  </a:lnTo>
                  <a:lnTo>
                    <a:pt x="2048" y="6367"/>
                  </a:lnTo>
                  <a:cubicBezTo>
                    <a:pt x="1909" y="6506"/>
                    <a:pt x="1909" y="6731"/>
                    <a:pt x="2048" y="6870"/>
                  </a:cubicBezTo>
                  <a:lnTo>
                    <a:pt x="3087" y="7907"/>
                  </a:lnTo>
                  <a:cubicBezTo>
                    <a:pt x="3156" y="7977"/>
                    <a:pt x="3247" y="8011"/>
                    <a:pt x="3338" y="8011"/>
                  </a:cubicBezTo>
                  <a:cubicBezTo>
                    <a:pt x="3429" y="8011"/>
                    <a:pt x="3520" y="7977"/>
                    <a:pt x="3590" y="7907"/>
                  </a:cubicBezTo>
                  <a:lnTo>
                    <a:pt x="4979" y="6518"/>
                  </a:lnTo>
                  <a:lnTo>
                    <a:pt x="5478" y="7018"/>
                  </a:lnTo>
                  <a:cubicBezTo>
                    <a:pt x="4989" y="7687"/>
                    <a:pt x="4627" y="8437"/>
                    <a:pt x="4405" y="9235"/>
                  </a:cubicBezTo>
                  <a:cubicBezTo>
                    <a:pt x="4351" y="9424"/>
                    <a:pt x="4460" y="9622"/>
                    <a:pt x="4651" y="9675"/>
                  </a:cubicBezTo>
                  <a:cubicBezTo>
                    <a:pt x="4683" y="9684"/>
                    <a:pt x="4715" y="9688"/>
                    <a:pt x="4746" y="9688"/>
                  </a:cubicBezTo>
                  <a:cubicBezTo>
                    <a:pt x="4903" y="9688"/>
                    <a:pt x="5047" y="9584"/>
                    <a:pt x="5089" y="9425"/>
                  </a:cubicBezTo>
                  <a:cubicBezTo>
                    <a:pt x="5314" y="8616"/>
                    <a:pt x="5702" y="7863"/>
                    <a:pt x="6228" y="7209"/>
                  </a:cubicBezTo>
                  <a:cubicBezTo>
                    <a:pt x="6341" y="7068"/>
                    <a:pt x="6330" y="6864"/>
                    <a:pt x="6202" y="6735"/>
                  </a:cubicBezTo>
                  <a:lnTo>
                    <a:pt x="5230" y="5764"/>
                  </a:lnTo>
                  <a:cubicBezTo>
                    <a:pt x="5161" y="5695"/>
                    <a:pt x="5070" y="5661"/>
                    <a:pt x="4979" y="5661"/>
                  </a:cubicBezTo>
                  <a:cubicBezTo>
                    <a:pt x="4888" y="5661"/>
                    <a:pt x="4797" y="5695"/>
                    <a:pt x="4729" y="5764"/>
                  </a:cubicBezTo>
                  <a:lnTo>
                    <a:pt x="3338" y="7154"/>
                  </a:lnTo>
                  <a:lnTo>
                    <a:pt x="2803" y="6618"/>
                  </a:lnTo>
                  <a:lnTo>
                    <a:pt x="4193" y="5228"/>
                  </a:lnTo>
                  <a:cubicBezTo>
                    <a:pt x="4330" y="5089"/>
                    <a:pt x="4330" y="4864"/>
                    <a:pt x="4193" y="4727"/>
                  </a:cubicBezTo>
                  <a:lnTo>
                    <a:pt x="2076" y="2610"/>
                  </a:lnTo>
                  <a:cubicBezTo>
                    <a:pt x="2004" y="2538"/>
                    <a:pt x="1914" y="2506"/>
                    <a:pt x="1827" y="2506"/>
                  </a:cubicBezTo>
                  <a:cubicBezTo>
                    <a:pt x="1644" y="2506"/>
                    <a:pt x="1469" y="2647"/>
                    <a:pt x="1469" y="2862"/>
                  </a:cubicBezTo>
                  <a:lnTo>
                    <a:pt x="1469" y="5406"/>
                  </a:lnTo>
                  <a:lnTo>
                    <a:pt x="711" y="5406"/>
                  </a:lnTo>
                  <a:lnTo>
                    <a:pt x="711" y="711"/>
                  </a:lnTo>
                  <a:lnTo>
                    <a:pt x="5408" y="711"/>
                  </a:lnTo>
                  <a:lnTo>
                    <a:pt x="5408" y="1468"/>
                  </a:lnTo>
                  <a:lnTo>
                    <a:pt x="2864" y="1468"/>
                  </a:lnTo>
                  <a:cubicBezTo>
                    <a:pt x="2546" y="1468"/>
                    <a:pt x="2387" y="1851"/>
                    <a:pt x="2612" y="2074"/>
                  </a:cubicBezTo>
                  <a:lnTo>
                    <a:pt x="4727" y="4191"/>
                  </a:lnTo>
                  <a:cubicBezTo>
                    <a:pt x="4797" y="4260"/>
                    <a:pt x="4888" y="4294"/>
                    <a:pt x="4978" y="4294"/>
                  </a:cubicBezTo>
                  <a:cubicBezTo>
                    <a:pt x="5069" y="4294"/>
                    <a:pt x="5160" y="4260"/>
                    <a:pt x="5228" y="4191"/>
                  </a:cubicBezTo>
                  <a:lnTo>
                    <a:pt x="6619" y="2801"/>
                  </a:lnTo>
                  <a:lnTo>
                    <a:pt x="7154" y="3337"/>
                  </a:lnTo>
                  <a:lnTo>
                    <a:pt x="5766" y="4727"/>
                  </a:lnTo>
                  <a:cubicBezTo>
                    <a:pt x="5627" y="4864"/>
                    <a:pt x="5627" y="5089"/>
                    <a:pt x="5766" y="5228"/>
                  </a:cubicBezTo>
                  <a:lnTo>
                    <a:pt x="6736" y="6200"/>
                  </a:lnTo>
                  <a:cubicBezTo>
                    <a:pt x="6805" y="6269"/>
                    <a:pt x="6896" y="6304"/>
                    <a:pt x="6988" y="6304"/>
                  </a:cubicBezTo>
                  <a:cubicBezTo>
                    <a:pt x="7066" y="6304"/>
                    <a:pt x="7145" y="6278"/>
                    <a:pt x="7211" y="6226"/>
                  </a:cubicBezTo>
                  <a:cubicBezTo>
                    <a:pt x="8326" y="5331"/>
                    <a:pt x="9677" y="4858"/>
                    <a:pt x="11116" y="4858"/>
                  </a:cubicBezTo>
                  <a:cubicBezTo>
                    <a:pt x="12556" y="4858"/>
                    <a:pt x="13907" y="5331"/>
                    <a:pt x="15023" y="6226"/>
                  </a:cubicBezTo>
                  <a:cubicBezTo>
                    <a:pt x="15087" y="6278"/>
                    <a:pt x="15166" y="6304"/>
                    <a:pt x="15244" y="6304"/>
                  </a:cubicBezTo>
                  <a:cubicBezTo>
                    <a:pt x="15336" y="6304"/>
                    <a:pt x="15427" y="6269"/>
                    <a:pt x="15496" y="6200"/>
                  </a:cubicBezTo>
                  <a:lnTo>
                    <a:pt x="19621" y="2074"/>
                  </a:lnTo>
                  <a:cubicBezTo>
                    <a:pt x="19845" y="1851"/>
                    <a:pt x="19687" y="1468"/>
                    <a:pt x="19370" y="1468"/>
                  </a:cubicBezTo>
                  <a:lnTo>
                    <a:pt x="16827" y="1468"/>
                  </a:lnTo>
                  <a:lnTo>
                    <a:pt x="16827" y="711"/>
                  </a:lnTo>
                  <a:lnTo>
                    <a:pt x="21522" y="711"/>
                  </a:lnTo>
                  <a:lnTo>
                    <a:pt x="21522" y="5406"/>
                  </a:lnTo>
                  <a:lnTo>
                    <a:pt x="20765" y="5406"/>
                  </a:lnTo>
                  <a:lnTo>
                    <a:pt x="20765" y="2862"/>
                  </a:lnTo>
                  <a:cubicBezTo>
                    <a:pt x="20765" y="2647"/>
                    <a:pt x="20589" y="2506"/>
                    <a:pt x="20407" y="2506"/>
                  </a:cubicBezTo>
                  <a:cubicBezTo>
                    <a:pt x="20320" y="2506"/>
                    <a:pt x="20231" y="2538"/>
                    <a:pt x="20159" y="2610"/>
                  </a:cubicBezTo>
                  <a:lnTo>
                    <a:pt x="16032" y="6735"/>
                  </a:lnTo>
                  <a:cubicBezTo>
                    <a:pt x="15904" y="6865"/>
                    <a:pt x="15893" y="7068"/>
                    <a:pt x="16007" y="7209"/>
                  </a:cubicBezTo>
                  <a:cubicBezTo>
                    <a:pt x="17990" y="9702"/>
                    <a:pt x="17792" y="13285"/>
                    <a:pt x="15541" y="15541"/>
                  </a:cubicBezTo>
                  <a:cubicBezTo>
                    <a:pt x="14524" y="16559"/>
                    <a:pt x="13234" y="17179"/>
                    <a:pt x="11813" y="17335"/>
                  </a:cubicBezTo>
                  <a:cubicBezTo>
                    <a:pt x="11633" y="17354"/>
                    <a:pt x="11495" y="17507"/>
                    <a:pt x="11495" y="17688"/>
                  </a:cubicBezTo>
                  <a:lnTo>
                    <a:pt x="11495" y="19474"/>
                  </a:lnTo>
                  <a:cubicBezTo>
                    <a:pt x="11495" y="19669"/>
                    <a:pt x="11655" y="19828"/>
                    <a:pt x="11850" y="19828"/>
                  </a:cubicBezTo>
                  <a:lnTo>
                    <a:pt x="13973" y="19828"/>
                  </a:lnTo>
                  <a:lnTo>
                    <a:pt x="13973" y="20586"/>
                  </a:lnTo>
                  <a:lnTo>
                    <a:pt x="11852" y="20586"/>
                  </a:lnTo>
                  <a:cubicBezTo>
                    <a:pt x="11655" y="20586"/>
                    <a:pt x="11495" y="20745"/>
                    <a:pt x="11495" y="20942"/>
                  </a:cubicBezTo>
                  <a:lnTo>
                    <a:pt x="11495" y="23063"/>
                  </a:lnTo>
                  <a:lnTo>
                    <a:pt x="10738" y="23063"/>
                  </a:lnTo>
                  <a:lnTo>
                    <a:pt x="10738" y="20941"/>
                  </a:lnTo>
                  <a:cubicBezTo>
                    <a:pt x="10738" y="20745"/>
                    <a:pt x="10579" y="20586"/>
                    <a:pt x="10383" y="20586"/>
                  </a:cubicBezTo>
                  <a:lnTo>
                    <a:pt x="8260" y="20586"/>
                  </a:lnTo>
                  <a:lnTo>
                    <a:pt x="8260" y="19828"/>
                  </a:lnTo>
                  <a:lnTo>
                    <a:pt x="10383" y="19828"/>
                  </a:lnTo>
                  <a:cubicBezTo>
                    <a:pt x="10579" y="19828"/>
                    <a:pt x="10738" y="19669"/>
                    <a:pt x="10738" y="19472"/>
                  </a:cubicBezTo>
                  <a:lnTo>
                    <a:pt x="10738" y="17688"/>
                  </a:lnTo>
                  <a:cubicBezTo>
                    <a:pt x="10738" y="17507"/>
                    <a:pt x="10602" y="17356"/>
                    <a:pt x="10421" y="17335"/>
                  </a:cubicBezTo>
                  <a:cubicBezTo>
                    <a:pt x="8999" y="17179"/>
                    <a:pt x="7709" y="16559"/>
                    <a:pt x="6692" y="15541"/>
                  </a:cubicBezTo>
                  <a:cubicBezTo>
                    <a:pt x="5514" y="14369"/>
                    <a:pt x="4854" y="12777"/>
                    <a:pt x="4858" y="11117"/>
                  </a:cubicBezTo>
                  <a:cubicBezTo>
                    <a:pt x="4858" y="10878"/>
                    <a:pt x="4871" y="10639"/>
                    <a:pt x="4897" y="10402"/>
                  </a:cubicBezTo>
                  <a:cubicBezTo>
                    <a:pt x="4924" y="10203"/>
                    <a:pt x="4783" y="10022"/>
                    <a:pt x="4585" y="10000"/>
                  </a:cubicBezTo>
                  <a:cubicBezTo>
                    <a:pt x="4572" y="9999"/>
                    <a:pt x="4558" y="9998"/>
                    <a:pt x="4545" y="9998"/>
                  </a:cubicBezTo>
                  <a:cubicBezTo>
                    <a:pt x="4365" y="9998"/>
                    <a:pt x="4209" y="10135"/>
                    <a:pt x="4191" y="10322"/>
                  </a:cubicBezTo>
                  <a:cubicBezTo>
                    <a:pt x="4162" y="10586"/>
                    <a:pt x="4148" y="10850"/>
                    <a:pt x="4148" y="11117"/>
                  </a:cubicBezTo>
                  <a:cubicBezTo>
                    <a:pt x="4143" y="12965"/>
                    <a:pt x="4879" y="14739"/>
                    <a:pt x="6189" y="16044"/>
                  </a:cubicBezTo>
                  <a:cubicBezTo>
                    <a:pt x="7247" y="17101"/>
                    <a:pt x="8568" y="17773"/>
                    <a:pt x="10027" y="18001"/>
                  </a:cubicBezTo>
                  <a:lnTo>
                    <a:pt x="10027" y="19118"/>
                  </a:lnTo>
                  <a:lnTo>
                    <a:pt x="7906" y="19118"/>
                  </a:lnTo>
                  <a:cubicBezTo>
                    <a:pt x="7709" y="19118"/>
                    <a:pt x="7550" y="19277"/>
                    <a:pt x="7550" y="19472"/>
                  </a:cubicBezTo>
                  <a:lnTo>
                    <a:pt x="7550" y="20942"/>
                  </a:lnTo>
                  <a:cubicBezTo>
                    <a:pt x="7550" y="21137"/>
                    <a:pt x="7709" y="21297"/>
                    <a:pt x="7906" y="21297"/>
                  </a:cubicBezTo>
                  <a:lnTo>
                    <a:pt x="10027" y="21297"/>
                  </a:lnTo>
                  <a:lnTo>
                    <a:pt x="10027" y="23420"/>
                  </a:lnTo>
                  <a:cubicBezTo>
                    <a:pt x="10027" y="23615"/>
                    <a:pt x="10186" y="23774"/>
                    <a:pt x="10382" y="23774"/>
                  </a:cubicBezTo>
                  <a:lnTo>
                    <a:pt x="11852" y="23774"/>
                  </a:lnTo>
                  <a:cubicBezTo>
                    <a:pt x="12047" y="23774"/>
                    <a:pt x="12206" y="23615"/>
                    <a:pt x="12206" y="23420"/>
                  </a:cubicBezTo>
                  <a:lnTo>
                    <a:pt x="12206" y="21297"/>
                  </a:lnTo>
                  <a:lnTo>
                    <a:pt x="14329" y="21297"/>
                  </a:lnTo>
                  <a:cubicBezTo>
                    <a:pt x="14524" y="21297"/>
                    <a:pt x="14684" y="21137"/>
                    <a:pt x="14684" y="20941"/>
                  </a:cubicBezTo>
                  <a:lnTo>
                    <a:pt x="14684" y="19474"/>
                  </a:lnTo>
                  <a:cubicBezTo>
                    <a:pt x="14684" y="19277"/>
                    <a:pt x="14524" y="19118"/>
                    <a:pt x="14329" y="19118"/>
                  </a:cubicBezTo>
                  <a:lnTo>
                    <a:pt x="12206" y="19118"/>
                  </a:lnTo>
                  <a:lnTo>
                    <a:pt x="12206" y="18001"/>
                  </a:lnTo>
                  <a:cubicBezTo>
                    <a:pt x="13665" y="17774"/>
                    <a:pt x="14987" y="17103"/>
                    <a:pt x="16044" y="16044"/>
                  </a:cubicBezTo>
                  <a:cubicBezTo>
                    <a:pt x="18464" y="13618"/>
                    <a:pt x="18765" y="9794"/>
                    <a:pt x="16755" y="7020"/>
                  </a:cubicBezTo>
                  <a:lnTo>
                    <a:pt x="20054" y="3719"/>
                  </a:lnTo>
                  <a:lnTo>
                    <a:pt x="20054" y="5762"/>
                  </a:lnTo>
                  <a:cubicBezTo>
                    <a:pt x="20054" y="5958"/>
                    <a:pt x="20213" y="6117"/>
                    <a:pt x="20410" y="6117"/>
                  </a:cubicBezTo>
                  <a:lnTo>
                    <a:pt x="21878" y="6117"/>
                  </a:lnTo>
                  <a:cubicBezTo>
                    <a:pt x="22074" y="6117"/>
                    <a:pt x="22233" y="5958"/>
                    <a:pt x="22233" y="5762"/>
                  </a:cubicBezTo>
                  <a:lnTo>
                    <a:pt x="22233" y="355"/>
                  </a:lnTo>
                  <a:cubicBezTo>
                    <a:pt x="22233" y="159"/>
                    <a:pt x="22074" y="0"/>
                    <a:pt x="21878" y="0"/>
                  </a:cubicBezTo>
                  <a:lnTo>
                    <a:pt x="16471" y="0"/>
                  </a:lnTo>
                  <a:cubicBezTo>
                    <a:pt x="16275" y="0"/>
                    <a:pt x="16116" y="159"/>
                    <a:pt x="16116" y="355"/>
                  </a:cubicBezTo>
                  <a:lnTo>
                    <a:pt x="16116" y="1823"/>
                  </a:lnTo>
                  <a:cubicBezTo>
                    <a:pt x="16116" y="2020"/>
                    <a:pt x="16275" y="2179"/>
                    <a:pt x="16471" y="2179"/>
                  </a:cubicBezTo>
                  <a:lnTo>
                    <a:pt x="18514" y="2179"/>
                  </a:lnTo>
                  <a:lnTo>
                    <a:pt x="15215" y="5478"/>
                  </a:lnTo>
                  <a:cubicBezTo>
                    <a:pt x="14023" y="4606"/>
                    <a:pt x="12612" y="4147"/>
                    <a:pt x="11117" y="4147"/>
                  </a:cubicBezTo>
                  <a:cubicBezTo>
                    <a:pt x="9621" y="4147"/>
                    <a:pt x="8212" y="4606"/>
                    <a:pt x="7020" y="5478"/>
                  </a:cubicBezTo>
                  <a:lnTo>
                    <a:pt x="6520" y="4978"/>
                  </a:lnTo>
                  <a:lnTo>
                    <a:pt x="7909" y="3588"/>
                  </a:lnTo>
                  <a:cubicBezTo>
                    <a:pt x="8048" y="3449"/>
                    <a:pt x="8048" y="3224"/>
                    <a:pt x="7909" y="3087"/>
                  </a:cubicBezTo>
                  <a:lnTo>
                    <a:pt x="6870" y="2048"/>
                  </a:lnTo>
                  <a:cubicBezTo>
                    <a:pt x="6801" y="1978"/>
                    <a:pt x="6710" y="1944"/>
                    <a:pt x="6619" y="1944"/>
                  </a:cubicBezTo>
                  <a:cubicBezTo>
                    <a:pt x="6528" y="1944"/>
                    <a:pt x="6437" y="1978"/>
                    <a:pt x="6367" y="2048"/>
                  </a:cubicBezTo>
                  <a:lnTo>
                    <a:pt x="4979" y="3436"/>
                  </a:lnTo>
                  <a:lnTo>
                    <a:pt x="3721" y="2179"/>
                  </a:lnTo>
                  <a:lnTo>
                    <a:pt x="5763" y="2179"/>
                  </a:lnTo>
                  <a:cubicBezTo>
                    <a:pt x="5960" y="2179"/>
                    <a:pt x="6119" y="2020"/>
                    <a:pt x="6119" y="1823"/>
                  </a:cubicBezTo>
                  <a:lnTo>
                    <a:pt x="6119" y="355"/>
                  </a:lnTo>
                  <a:cubicBezTo>
                    <a:pt x="6119" y="159"/>
                    <a:pt x="5960" y="0"/>
                    <a:pt x="57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75"/>
            <p:cNvSpPr/>
            <p:nvPr/>
          </p:nvSpPr>
          <p:spPr>
            <a:xfrm>
              <a:off x="3306600" y="1839750"/>
              <a:ext cx="301300" cy="275725"/>
            </a:xfrm>
            <a:custGeom>
              <a:rect b="b" l="l" r="r" t="t"/>
              <a:pathLst>
                <a:path extrusionOk="0" h="11029" w="12052">
                  <a:moveTo>
                    <a:pt x="6125" y="1"/>
                  </a:moveTo>
                  <a:cubicBezTo>
                    <a:pt x="5455" y="1"/>
                    <a:pt x="4776" y="123"/>
                    <a:pt x="4118" y="381"/>
                  </a:cubicBezTo>
                  <a:cubicBezTo>
                    <a:pt x="1417" y="1437"/>
                    <a:pt x="0" y="4406"/>
                    <a:pt x="874" y="7173"/>
                  </a:cubicBezTo>
                  <a:cubicBezTo>
                    <a:pt x="1612" y="9511"/>
                    <a:pt x="3773" y="11028"/>
                    <a:pt x="6126" y="11028"/>
                  </a:cubicBezTo>
                  <a:cubicBezTo>
                    <a:pt x="6557" y="11028"/>
                    <a:pt x="6994" y="10977"/>
                    <a:pt x="7430" y="10872"/>
                  </a:cubicBezTo>
                  <a:cubicBezTo>
                    <a:pt x="10246" y="10186"/>
                    <a:pt x="12052" y="7433"/>
                    <a:pt x="11558" y="4575"/>
                  </a:cubicBezTo>
                  <a:cubicBezTo>
                    <a:pt x="11529" y="4402"/>
                    <a:pt x="11379" y="4280"/>
                    <a:pt x="11210" y="4280"/>
                  </a:cubicBezTo>
                  <a:cubicBezTo>
                    <a:pt x="11189" y="4280"/>
                    <a:pt x="11168" y="4282"/>
                    <a:pt x="11147" y="4286"/>
                  </a:cubicBezTo>
                  <a:cubicBezTo>
                    <a:pt x="10954" y="4319"/>
                    <a:pt x="10824" y="4503"/>
                    <a:pt x="10858" y="4697"/>
                  </a:cubicBezTo>
                  <a:cubicBezTo>
                    <a:pt x="11282" y="7165"/>
                    <a:pt x="9719" y="9541"/>
                    <a:pt x="7286" y="10131"/>
                  </a:cubicBezTo>
                  <a:cubicBezTo>
                    <a:pt x="6910" y="10222"/>
                    <a:pt x="6533" y="10266"/>
                    <a:pt x="6162" y="10266"/>
                  </a:cubicBezTo>
                  <a:cubicBezTo>
                    <a:pt x="4129" y="10266"/>
                    <a:pt x="2263" y="8954"/>
                    <a:pt x="1625" y="6934"/>
                  </a:cubicBezTo>
                  <a:cubicBezTo>
                    <a:pt x="872" y="4545"/>
                    <a:pt x="2095" y="1980"/>
                    <a:pt x="4427" y="1068"/>
                  </a:cubicBezTo>
                  <a:cubicBezTo>
                    <a:pt x="4996" y="845"/>
                    <a:pt x="5584" y="739"/>
                    <a:pt x="6163" y="739"/>
                  </a:cubicBezTo>
                  <a:cubicBezTo>
                    <a:pt x="7955" y="739"/>
                    <a:pt x="9662" y="1757"/>
                    <a:pt x="10471" y="3469"/>
                  </a:cubicBezTo>
                  <a:cubicBezTo>
                    <a:pt x="10532" y="3596"/>
                    <a:pt x="10659" y="3670"/>
                    <a:pt x="10791" y="3670"/>
                  </a:cubicBezTo>
                  <a:cubicBezTo>
                    <a:pt x="10842" y="3670"/>
                    <a:pt x="10893" y="3659"/>
                    <a:pt x="10943" y="3636"/>
                  </a:cubicBezTo>
                  <a:cubicBezTo>
                    <a:pt x="11119" y="3552"/>
                    <a:pt x="11196" y="3343"/>
                    <a:pt x="11113" y="3166"/>
                  </a:cubicBezTo>
                  <a:cubicBezTo>
                    <a:pt x="10178" y="1181"/>
                    <a:pt x="8201" y="1"/>
                    <a:pt x="61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39" name="Google Shape;2839;p75"/>
          <p:cNvSpPr/>
          <p:nvPr/>
        </p:nvSpPr>
        <p:spPr>
          <a:xfrm>
            <a:off x="3197615" y="1680536"/>
            <a:ext cx="348571" cy="557464"/>
          </a:xfrm>
          <a:custGeom>
            <a:rect b="b" l="l" r="r" t="t"/>
            <a:pathLst>
              <a:path extrusionOk="0" h="23775" w="14866">
                <a:moveTo>
                  <a:pt x="7417" y="707"/>
                </a:moveTo>
                <a:cubicBezTo>
                  <a:pt x="8857" y="707"/>
                  <a:pt x="10029" y="2364"/>
                  <a:pt x="10029" y="4402"/>
                </a:cubicBezTo>
                <a:cubicBezTo>
                  <a:pt x="10029" y="4409"/>
                  <a:pt x="10029" y="4415"/>
                  <a:pt x="10029" y="4421"/>
                </a:cubicBezTo>
                <a:lnTo>
                  <a:pt x="10029" y="4435"/>
                </a:lnTo>
                <a:cubicBezTo>
                  <a:pt x="10024" y="5132"/>
                  <a:pt x="9879" y="5810"/>
                  <a:pt x="9613" y="6392"/>
                </a:cubicBezTo>
                <a:cubicBezTo>
                  <a:pt x="9034" y="5790"/>
                  <a:pt x="8322" y="5463"/>
                  <a:pt x="7567" y="5463"/>
                </a:cubicBezTo>
                <a:cubicBezTo>
                  <a:pt x="7298" y="5463"/>
                  <a:pt x="7031" y="5505"/>
                  <a:pt x="6775" y="5588"/>
                </a:cubicBezTo>
                <a:cubicBezTo>
                  <a:pt x="6516" y="4367"/>
                  <a:pt x="5879" y="3381"/>
                  <a:pt x="5049" y="2842"/>
                </a:cubicBezTo>
                <a:cubicBezTo>
                  <a:pt x="5477" y="1553"/>
                  <a:pt x="6405" y="707"/>
                  <a:pt x="7417" y="707"/>
                </a:cubicBezTo>
                <a:close/>
                <a:moveTo>
                  <a:pt x="2989" y="9849"/>
                </a:moveTo>
                <a:cubicBezTo>
                  <a:pt x="4221" y="9849"/>
                  <a:pt x="5499" y="11013"/>
                  <a:pt x="6013" y="12709"/>
                </a:cubicBezTo>
                <a:cubicBezTo>
                  <a:pt x="6307" y="13672"/>
                  <a:pt x="6307" y="14657"/>
                  <a:pt x="6018" y="15482"/>
                </a:cubicBezTo>
                <a:cubicBezTo>
                  <a:pt x="5741" y="16266"/>
                  <a:pt x="5232" y="16808"/>
                  <a:pt x="4585" y="17005"/>
                </a:cubicBezTo>
                <a:cubicBezTo>
                  <a:pt x="4409" y="17058"/>
                  <a:pt x="4227" y="17085"/>
                  <a:pt x="4042" y="17085"/>
                </a:cubicBezTo>
                <a:cubicBezTo>
                  <a:pt x="3548" y="17085"/>
                  <a:pt x="3033" y="16896"/>
                  <a:pt x="2548" y="16533"/>
                </a:cubicBezTo>
                <a:cubicBezTo>
                  <a:pt x="1850" y="16008"/>
                  <a:pt x="1305" y="15188"/>
                  <a:pt x="1013" y="14225"/>
                </a:cubicBezTo>
                <a:cubicBezTo>
                  <a:pt x="421" y="12275"/>
                  <a:pt x="1063" y="10348"/>
                  <a:pt x="2441" y="9930"/>
                </a:cubicBezTo>
                <a:cubicBezTo>
                  <a:pt x="2619" y="9876"/>
                  <a:pt x="2803" y="9849"/>
                  <a:pt x="2989" y="9849"/>
                </a:cubicBezTo>
                <a:close/>
                <a:moveTo>
                  <a:pt x="6938" y="14187"/>
                </a:moveTo>
                <a:cubicBezTo>
                  <a:pt x="7143" y="14239"/>
                  <a:pt x="7353" y="14266"/>
                  <a:pt x="7563" y="14266"/>
                </a:cubicBezTo>
                <a:cubicBezTo>
                  <a:pt x="7666" y="14266"/>
                  <a:pt x="7770" y="14259"/>
                  <a:pt x="7873" y="14246"/>
                </a:cubicBezTo>
                <a:lnTo>
                  <a:pt x="7873" y="14246"/>
                </a:lnTo>
                <a:cubicBezTo>
                  <a:pt x="7778" y="15070"/>
                  <a:pt x="7873" y="15877"/>
                  <a:pt x="8148" y="16563"/>
                </a:cubicBezTo>
                <a:cubicBezTo>
                  <a:pt x="8436" y="17278"/>
                  <a:pt x="8904" y="17823"/>
                  <a:pt x="9492" y="18141"/>
                </a:cubicBezTo>
                <a:cubicBezTo>
                  <a:pt x="8996" y="18901"/>
                  <a:pt x="8298" y="19345"/>
                  <a:pt x="7566" y="19345"/>
                </a:cubicBezTo>
                <a:cubicBezTo>
                  <a:pt x="6625" y="19345"/>
                  <a:pt x="5757" y="18617"/>
                  <a:pt x="5293" y="17466"/>
                </a:cubicBezTo>
                <a:cubicBezTo>
                  <a:pt x="5918" y="17119"/>
                  <a:pt x="6402" y="16514"/>
                  <a:pt x="6683" y="15715"/>
                </a:cubicBezTo>
                <a:cubicBezTo>
                  <a:pt x="6850" y="15240"/>
                  <a:pt x="6935" y="14723"/>
                  <a:pt x="6938" y="14187"/>
                </a:cubicBezTo>
                <a:close/>
                <a:moveTo>
                  <a:pt x="10168" y="18389"/>
                </a:moveTo>
                <a:cubicBezTo>
                  <a:pt x="10266" y="18411"/>
                  <a:pt x="10366" y="18426"/>
                  <a:pt x="10466" y="18436"/>
                </a:cubicBezTo>
                <a:lnTo>
                  <a:pt x="7920" y="22255"/>
                </a:lnTo>
                <a:lnTo>
                  <a:pt x="7920" y="20026"/>
                </a:lnTo>
                <a:cubicBezTo>
                  <a:pt x="8804" y="19902"/>
                  <a:pt x="9615" y="19314"/>
                  <a:pt x="10168" y="18389"/>
                </a:cubicBezTo>
                <a:close/>
                <a:moveTo>
                  <a:pt x="4635" y="17720"/>
                </a:moveTo>
                <a:cubicBezTo>
                  <a:pt x="5151" y="19011"/>
                  <a:pt x="6119" y="19873"/>
                  <a:pt x="7213" y="20026"/>
                </a:cubicBezTo>
                <a:lnTo>
                  <a:pt x="7213" y="22285"/>
                </a:lnTo>
                <a:lnTo>
                  <a:pt x="4124" y="17789"/>
                </a:lnTo>
                <a:cubicBezTo>
                  <a:pt x="4296" y="17783"/>
                  <a:pt x="4468" y="17759"/>
                  <a:pt x="4635" y="17720"/>
                </a:cubicBezTo>
                <a:close/>
                <a:moveTo>
                  <a:pt x="7416" y="1"/>
                </a:moveTo>
                <a:cubicBezTo>
                  <a:pt x="6121" y="1"/>
                  <a:pt x="4951" y="1002"/>
                  <a:pt x="4410" y="2531"/>
                </a:cubicBezTo>
                <a:cubicBezTo>
                  <a:pt x="4143" y="2439"/>
                  <a:pt x="3864" y="2392"/>
                  <a:pt x="3581" y="2392"/>
                </a:cubicBezTo>
                <a:cubicBezTo>
                  <a:pt x="2798" y="2392"/>
                  <a:pt x="2039" y="2758"/>
                  <a:pt x="1444" y="3421"/>
                </a:cubicBezTo>
                <a:cubicBezTo>
                  <a:pt x="880" y="4051"/>
                  <a:pt x="485" y="4924"/>
                  <a:pt x="333" y="5882"/>
                </a:cubicBezTo>
                <a:cubicBezTo>
                  <a:pt x="304" y="6074"/>
                  <a:pt x="435" y="6255"/>
                  <a:pt x="627" y="6285"/>
                </a:cubicBezTo>
                <a:cubicBezTo>
                  <a:pt x="646" y="6288"/>
                  <a:pt x="665" y="6289"/>
                  <a:pt x="683" y="6289"/>
                </a:cubicBezTo>
                <a:cubicBezTo>
                  <a:pt x="853" y="6289"/>
                  <a:pt x="1003" y="6164"/>
                  <a:pt x="1032" y="5991"/>
                </a:cubicBezTo>
                <a:cubicBezTo>
                  <a:pt x="1296" y="4315"/>
                  <a:pt x="2369" y="3100"/>
                  <a:pt x="3581" y="3100"/>
                </a:cubicBezTo>
                <a:cubicBezTo>
                  <a:pt x="4788" y="3100"/>
                  <a:pt x="5829" y="4265"/>
                  <a:pt x="6116" y="5902"/>
                </a:cubicBezTo>
                <a:cubicBezTo>
                  <a:pt x="5273" y="6444"/>
                  <a:pt x="4629" y="7453"/>
                  <a:pt x="4373" y="8657"/>
                </a:cubicBezTo>
                <a:cubicBezTo>
                  <a:pt x="4332" y="8848"/>
                  <a:pt x="4454" y="9035"/>
                  <a:pt x="4645" y="9076"/>
                </a:cubicBezTo>
                <a:cubicBezTo>
                  <a:pt x="4669" y="9081"/>
                  <a:pt x="4694" y="9084"/>
                  <a:pt x="4718" y="9084"/>
                </a:cubicBezTo>
                <a:cubicBezTo>
                  <a:pt x="4881" y="9084"/>
                  <a:pt x="5028" y="8970"/>
                  <a:pt x="5063" y="8804"/>
                </a:cubicBezTo>
                <a:cubicBezTo>
                  <a:pt x="5299" y="7700"/>
                  <a:pt x="5899" y="6800"/>
                  <a:pt x="6667" y="6397"/>
                </a:cubicBezTo>
                <a:cubicBezTo>
                  <a:pt x="6944" y="6249"/>
                  <a:pt x="7252" y="6169"/>
                  <a:pt x="7566" y="6169"/>
                </a:cubicBezTo>
                <a:cubicBezTo>
                  <a:pt x="9007" y="6169"/>
                  <a:pt x="10179" y="7826"/>
                  <a:pt x="10179" y="9865"/>
                </a:cubicBezTo>
                <a:cubicBezTo>
                  <a:pt x="10179" y="10084"/>
                  <a:pt x="10165" y="10302"/>
                  <a:pt x="10138" y="10519"/>
                </a:cubicBezTo>
                <a:cubicBezTo>
                  <a:pt x="9956" y="11950"/>
                  <a:pt x="9190" y="13103"/>
                  <a:pt x="8189" y="13453"/>
                </a:cubicBezTo>
                <a:cubicBezTo>
                  <a:pt x="7987" y="13524"/>
                  <a:pt x="7777" y="13560"/>
                  <a:pt x="7567" y="13560"/>
                </a:cubicBezTo>
                <a:cubicBezTo>
                  <a:pt x="7337" y="13560"/>
                  <a:pt x="7107" y="13517"/>
                  <a:pt x="6889" y="13433"/>
                </a:cubicBezTo>
                <a:cubicBezTo>
                  <a:pt x="6849" y="13119"/>
                  <a:pt x="6781" y="12808"/>
                  <a:pt x="6689" y="12505"/>
                </a:cubicBezTo>
                <a:cubicBezTo>
                  <a:pt x="6353" y="11399"/>
                  <a:pt x="5719" y="10451"/>
                  <a:pt x="4901" y="9837"/>
                </a:cubicBezTo>
                <a:cubicBezTo>
                  <a:pt x="4292" y="9379"/>
                  <a:pt x="3634" y="9144"/>
                  <a:pt x="2991" y="9144"/>
                </a:cubicBezTo>
                <a:cubicBezTo>
                  <a:pt x="2735" y="9144"/>
                  <a:pt x="2482" y="9181"/>
                  <a:pt x="2236" y="9256"/>
                </a:cubicBezTo>
                <a:cubicBezTo>
                  <a:pt x="2075" y="9304"/>
                  <a:pt x="1919" y="9368"/>
                  <a:pt x="1769" y="9448"/>
                </a:cubicBezTo>
                <a:cubicBezTo>
                  <a:pt x="1316" y="8828"/>
                  <a:pt x="1030" y="7990"/>
                  <a:pt x="978" y="7105"/>
                </a:cubicBezTo>
                <a:cubicBezTo>
                  <a:pt x="963" y="6920"/>
                  <a:pt x="809" y="6779"/>
                  <a:pt x="626" y="6779"/>
                </a:cubicBezTo>
                <a:cubicBezTo>
                  <a:pt x="619" y="6779"/>
                  <a:pt x="612" y="6779"/>
                  <a:pt x="605" y="6780"/>
                </a:cubicBezTo>
                <a:cubicBezTo>
                  <a:pt x="413" y="6791"/>
                  <a:pt x="265" y="6955"/>
                  <a:pt x="272" y="7147"/>
                </a:cubicBezTo>
                <a:cubicBezTo>
                  <a:pt x="335" y="8179"/>
                  <a:pt x="660" y="9128"/>
                  <a:pt x="1197" y="9860"/>
                </a:cubicBezTo>
                <a:cubicBezTo>
                  <a:pt x="828" y="10207"/>
                  <a:pt x="536" y="10666"/>
                  <a:pt x="343" y="11218"/>
                </a:cubicBezTo>
                <a:cubicBezTo>
                  <a:pt x="4" y="12183"/>
                  <a:pt x="1" y="13323"/>
                  <a:pt x="336" y="14429"/>
                </a:cubicBezTo>
                <a:cubicBezTo>
                  <a:pt x="672" y="15535"/>
                  <a:pt x="1306" y="16483"/>
                  <a:pt x="2123" y="17097"/>
                </a:cubicBezTo>
                <a:cubicBezTo>
                  <a:pt x="2462" y="17352"/>
                  <a:pt x="2815" y="17536"/>
                  <a:pt x="3173" y="17652"/>
                </a:cubicBezTo>
                <a:lnTo>
                  <a:pt x="7275" y="23622"/>
                </a:lnTo>
                <a:cubicBezTo>
                  <a:pt x="7277" y="23623"/>
                  <a:pt x="7278" y="23625"/>
                  <a:pt x="7280" y="23628"/>
                </a:cubicBezTo>
                <a:cubicBezTo>
                  <a:pt x="7281" y="23630"/>
                  <a:pt x="7286" y="23636"/>
                  <a:pt x="7291" y="23640"/>
                </a:cubicBezTo>
                <a:cubicBezTo>
                  <a:pt x="7297" y="23650"/>
                  <a:pt x="7305" y="23659"/>
                  <a:pt x="7314" y="23667"/>
                </a:cubicBezTo>
                <a:lnTo>
                  <a:pt x="7325" y="23678"/>
                </a:lnTo>
                <a:cubicBezTo>
                  <a:pt x="7334" y="23687"/>
                  <a:pt x="7345" y="23697"/>
                  <a:pt x="7356" y="23704"/>
                </a:cubicBezTo>
                <a:lnTo>
                  <a:pt x="7364" y="23711"/>
                </a:lnTo>
                <a:cubicBezTo>
                  <a:pt x="7378" y="23720"/>
                  <a:pt x="7392" y="23729"/>
                  <a:pt x="7408" y="23737"/>
                </a:cubicBezTo>
                <a:cubicBezTo>
                  <a:pt x="7411" y="23739"/>
                  <a:pt x="7414" y="23740"/>
                  <a:pt x="7417" y="23742"/>
                </a:cubicBezTo>
                <a:cubicBezTo>
                  <a:pt x="7430" y="23747"/>
                  <a:pt x="7444" y="23753"/>
                  <a:pt x="7456" y="23756"/>
                </a:cubicBezTo>
                <a:cubicBezTo>
                  <a:pt x="7459" y="23756"/>
                  <a:pt x="7461" y="23759"/>
                  <a:pt x="7464" y="23759"/>
                </a:cubicBezTo>
                <a:lnTo>
                  <a:pt x="7472" y="23761"/>
                </a:lnTo>
                <a:cubicBezTo>
                  <a:pt x="7483" y="23764"/>
                  <a:pt x="7494" y="23767"/>
                  <a:pt x="7505" y="23769"/>
                </a:cubicBezTo>
                <a:lnTo>
                  <a:pt x="7520" y="23772"/>
                </a:lnTo>
                <a:cubicBezTo>
                  <a:pt x="7534" y="23773"/>
                  <a:pt x="7550" y="23775"/>
                  <a:pt x="7564" y="23775"/>
                </a:cubicBezTo>
                <a:lnTo>
                  <a:pt x="7569" y="23775"/>
                </a:lnTo>
                <a:cubicBezTo>
                  <a:pt x="7584" y="23775"/>
                  <a:pt x="7598" y="23773"/>
                  <a:pt x="7614" y="23772"/>
                </a:cubicBezTo>
                <a:cubicBezTo>
                  <a:pt x="7620" y="23772"/>
                  <a:pt x="7625" y="23770"/>
                  <a:pt x="7631" y="23769"/>
                </a:cubicBezTo>
                <a:cubicBezTo>
                  <a:pt x="7641" y="23767"/>
                  <a:pt x="7650" y="23764"/>
                  <a:pt x="7661" y="23762"/>
                </a:cubicBezTo>
                <a:lnTo>
                  <a:pt x="7680" y="23756"/>
                </a:lnTo>
                <a:cubicBezTo>
                  <a:pt x="7691" y="23753"/>
                  <a:pt x="7700" y="23748"/>
                  <a:pt x="7709" y="23745"/>
                </a:cubicBezTo>
                <a:cubicBezTo>
                  <a:pt x="7714" y="23742"/>
                  <a:pt x="7720" y="23740"/>
                  <a:pt x="7725" y="23737"/>
                </a:cubicBezTo>
                <a:cubicBezTo>
                  <a:pt x="7737" y="23731"/>
                  <a:pt x="7750" y="23723"/>
                  <a:pt x="7762" y="23715"/>
                </a:cubicBezTo>
                <a:cubicBezTo>
                  <a:pt x="7764" y="23715"/>
                  <a:pt x="7766" y="23714"/>
                  <a:pt x="7767" y="23712"/>
                </a:cubicBezTo>
                <a:lnTo>
                  <a:pt x="7769" y="23712"/>
                </a:lnTo>
                <a:lnTo>
                  <a:pt x="7775" y="23708"/>
                </a:lnTo>
                <a:cubicBezTo>
                  <a:pt x="7784" y="23701"/>
                  <a:pt x="7792" y="23695"/>
                  <a:pt x="7800" y="23687"/>
                </a:cubicBezTo>
                <a:lnTo>
                  <a:pt x="7809" y="23679"/>
                </a:lnTo>
                <a:cubicBezTo>
                  <a:pt x="7816" y="23673"/>
                  <a:pt x="7823" y="23665"/>
                  <a:pt x="7830" y="23659"/>
                </a:cubicBezTo>
                <a:lnTo>
                  <a:pt x="7837" y="23650"/>
                </a:lnTo>
                <a:cubicBezTo>
                  <a:pt x="7844" y="23642"/>
                  <a:pt x="7850" y="23633"/>
                  <a:pt x="7856" y="23623"/>
                </a:cubicBezTo>
                <a:cubicBezTo>
                  <a:pt x="7858" y="23622"/>
                  <a:pt x="7859" y="23620"/>
                  <a:pt x="7861" y="23619"/>
                </a:cubicBezTo>
                <a:lnTo>
                  <a:pt x="7864" y="23614"/>
                </a:lnTo>
                <a:lnTo>
                  <a:pt x="11357" y="18373"/>
                </a:lnTo>
                <a:cubicBezTo>
                  <a:pt x="11774" y="18276"/>
                  <a:pt x="12188" y="18084"/>
                  <a:pt x="12583" y="17800"/>
                </a:cubicBezTo>
                <a:cubicBezTo>
                  <a:pt x="13414" y="17205"/>
                  <a:pt x="14072" y="16272"/>
                  <a:pt x="14431" y="15174"/>
                </a:cubicBezTo>
                <a:cubicBezTo>
                  <a:pt x="14865" y="13853"/>
                  <a:pt x="14803" y="12441"/>
                  <a:pt x="14265" y="11396"/>
                </a:cubicBezTo>
                <a:cubicBezTo>
                  <a:pt x="14203" y="11273"/>
                  <a:pt x="14079" y="11203"/>
                  <a:pt x="13951" y="11203"/>
                </a:cubicBezTo>
                <a:cubicBezTo>
                  <a:pt x="13896" y="11203"/>
                  <a:pt x="13841" y="11215"/>
                  <a:pt x="13789" y="11243"/>
                </a:cubicBezTo>
                <a:cubicBezTo>
                  <a:pt x="13614" y="11332"/>
                  <a:pt x="13547" y="11546"/>
                  <a:pt x="13637" y="11719"/>
                </a:cubicBezTo>
                <a:cubicBezTo>
                  <a:pt x="14090" y="12598"/>
                  <a:pt x="14137" y="13807"/>
                  <a:pt x="13761" y="14952"/>
                </a:cubicBezTo>
                <a:cubicBezTo>
                  <a:pt x="13214" y="16615"/>
                  <a:pt x="11935" y="17742"/>
                  <a:pt x="10716" y="17742"/>
                </a:cubicBezTo>
                <a:cubicBezTo>
                  <a:pt x="10517" y="17742"/>
                  <a:pt x="10319" y="17712"/>
                  <a:pt x="10126" y="17648"/>
                </a:cubicBezTo>
                <a:cubicBezTo>
                  <a:pt x="8951" y="17263"/>
                  <a:pt x="8320" y="15732"/>
                  <a:pt x="8615" y="14042"/>
                </a:cubicBezTo>
                <a:cubicBezTo>
                  <a:pt x="9209" y="13781"/>
                  <a:pt x="9726" y="13306"/>
                  <a:pt x="10115" y="12687"/>
                </a:cubicBezTo>
                <a:cubicBezTo>
                  <a:pt x="10376" y="12775"/>
                  <a:pt x="10649" y="12819"/>
                  <a:pt x="10926" y="12819"/>
                </a:cubicBezTo>
                <a:cubicBezTo>
                  <a:pt x="12019" y="12819"/>
                  <a:pt x="13041" y="12110"/>
                  <a:pt x="13659" y="10921"/>
                </a:cubicBezTo>
                <a:cubicBezTo>
                  <a:pt x="13992" y="10280"/>
                  <a:pt x="14192" y="9531"/>
                  <a:pt x="14236" y="8751"/>
                </a:cubicBezTo>
                <a:cubicBezTo>
                  <a:pt x="14246" y="8557"/>
                  <a:pt x="14097" y="8390"/>
                  <a:pt x="13903" y="8379"/>
                </a:cubicBezTo>
                <a:cubicBezTo>
                  <a:pt x="13896" y="8379"/>
                  <a:pt x="13889" y="8379"/>
                  <a:pt x="13883" y="8379"/>
                </a:cubicBezTo>
                <a:cubicBezTo>
                  <a:pt x="13696" y="8379"/>
                  <a:pt x="13542" y="8525"/>
                  <a:pt x="13531" y="8712"/>
                </a:cubicBezTo>
                <a:cubicBezTo>
                  <a:pt x="13492" y="9393"/>
                  <a:pt x="13320" y="10043"/>
                  <a:pt x="13033" y="10596"/>
                </a:cubicBezTo>
                <a:cubicBezTo>
                  <a:pt x="12539" y="11546"/>
                  <a:pt x="11752" y="12114"/>
                  <a:pt x="10926" y="12114"/>
                </a:cubicBezTo>
                <a:cubicBezTo>
                  <a:pt x="10765" y="12113"/>
                  <a:pt x="10605" y="12092"/>
                  <a:pt x="10449" y="12050"/>
                </a:cubicBezTo>
                <a:cubicBezTo>
                  <a:pt x="10646" y="11591"/>
                  <a:pt x="10777" y="11105"/>
                  <a:pt x="10840" y="10610"/>
                </a:cubicBezTo>
                <a:cubicBezTo>
                  <a:pt x="10871" y="10362"/>
                  <a:pt x="10887" y="10113"/>
                  <a:pt x="10887" y="9865"/>
                </a:cubicBezTo>
                <a:cubicBezTo>
                  <a:pt x="10887" y="8806"/>
                  <a:pt x="10607" y="7803"/>
                  <a:pt x="10095" y="7008"/>
                </a:cubicBezTo>
                <a:cubicBezTo>
                  <a:pt x="10460" y="6346"/>
                  <a:pt x="10679" y="5555"/>
                  <a:pt x="10726" y="4734"/>
                </a:cubicBezTo>
                <a:cubicBezTo>
                  <a:pt x="10791" y="4726"/>
                  <a:pt x="10858" y="4723"/>
                  <a:pt x="10926" y="4723"/>
                </a:cubicBezTo>
                <a:cubicBezTo>
                  <a:pt x="12153" y="4723"/>
                  <a:pt x="13228" y="5955"/>
                  <a:pt x="13483" y="7655"/>
                </a:cubicBezTo>
                <a:cubicBezTo>
                  <a:pt x="13508" y="7826"/>
                  <a:pt x="13656" y="7955"/>
                  <a:pt x="13831" y="7955"/>
                </a:cubicBezTo>
                <a:cubicBezTo>
                  <a:pt x="13848" y="7955"/>
                  <a:pt x="13867" y="7953"/>
                  <a:pt x="13884" y="7951"/>
                </a:cubicBezTo>
                <a:cubicBezTo>
                  <a:pt x="14076" y="7922"/>
                  <a:pt x="14209" y="7742"/>
                  <a:pt x="14181" y="7550"/>
                </a:cubicBezTo>
                <a:cubicBezTo>
                  <a:pt x="14036" y="6583"/>
                  <a:pt x="13644" y="5697"/>
                  <a:pt x="13076" y="5060"/>
                </a:cubicBezTo>
                <a:cubicBezTo>
                  <a:pt x="12480" y="4387"/>
                  <a:pt x="11714" y="4017"/>
                  <a:pt x="10926" y="4017"/>
                </a:cubicBezTo>
                <a:cubicBezTo>
                  <a:pt x="10858" y="4017"/>
                  <a:pt x="10790" y="4020"/>
                  <a:pt x="10722" y="4026"/>
                </a:cubicBezTo>
                <a:cubicBezTo>
                  <a:pt x="10658" y="3012"/>
                  <a:pt x="10337" y="2066"/>
                  <a:pt x="9798" y="1331"/>
                </a:cubicBezTo>
                <a:cubicBezTo>
                  <a:pt x="9170" y="474"/>
                  <a:pt x="8323" y="1"/>
                  <a:pt x="74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40" name="Google Shape;2840;p75"/>
          <p:cNvGrpSpPr/>
          <p:nvPr/>
        </p:nvGrpSpPr>
        <p:grpSpPr>
          <a:xfrm>
            <a:off x="2436083" y="1688308"/>
            <a:ext cx="561638" cy="541825"/>
            <a:chOff x="1705975" y="1663075"/>
            <a:chExt cx="598825" cy="577700"/>
          </a:xfrm>
        </p:grpSpPr>
        <p:sp>
          <p:nvSpPr>
            <p:cNvPr id="2841" name="Google Shape;2841;p75"/>
            <p:cNvSpPr/>
            <p:nvPr/>
          </p:nvSpPr>
          <p:spPr>
            <a:xfrm>
              <a:off x="1705975" y="1663075"/>
              <a:ext cx="207175" cy="221275"/>
            </a:xfrm>
            <a:custGeom>
              <a:rect b="b" l="l" r="r" t="t"/>
              <a:pathLst>
                <a:path extrusionOk="0" h="8851" w="8287">
                  <a:moveTo>
                    <a:pt x="6184" y="5197"/>
                  </a:moveTo>
                  <a:cubicBezTo>
                    <a:pt x="6631" y="5197"/>
                    <a:pt x="6992" y="5338"/>
                    <a:pt x="7150" y="5620"/>
                  </a:cubicBezTo>
                  <a:cubicBezTo>
                    <a:pt x="7467" y="6187"/>
                    <a:pt x="6876" y="7148"/>
                    <a:pt x="5859" y="7718"/>
                  </a:cubicBezTo>
                  <a:cubicBezTo>
                    <a:pt x="5365" y="7995"/>
                    <a:pt x="4842" y="8145"/>
                    <a:pt x="4374" y="8145"/>
                  </a:cubicBezTo>
                  <a:cubicBezTo>
                    <a:pt x="4343" y="8145"/>
                    <a:pt x="4311" y="8144"/>
                    <a:pt x="4280" y="8143"/>
                  </a:cubicBezTo>
                  <a:cubicBezTo>
                    <a:pt x="4032" y="8132"/>
                    <a:pt x="3585" y="8062"/>
                    <a:pt x="3396" y="7723"/>
                  </a:cubicBezTo>
                  <a:cubicBezTo>
                    <a:pt x="3207" y="7384"/>
                    <a:pt x="3381" y="6968"/>
                    <a:pt x="3501" y="6751"/>
                  </a:cubicBezTo>
                  <a:cubicBezTo>
                    <a:pt x="3738" y="6322"/>
                    <a:pt x="4160" y="5922"/>
                    <a:pt x="4686" y="5627"/>
                  </a:cubicBezTo>
                  <a:cubicBezTo>
                    <a:pt x="5197" y="5341"/>
                    <a:pt x="5736" y="5197"/>
                    <a:pt x="6184" y="5197"/>
                  </a:cubicBezTo>
                  <a:close/>
                  <a:moveTo>
                    <a:pt x="3657" y="0"/>
                  </a:moveTo>
                  <a:cubicBezTo>
                    <a:pt x="3089" y="0"/>
                    <a:pt x="2447" y="171"/>
                    <a:pt x="1826" y="519"/>
                  </a:cubicBezTo>
                  <a:cubicBezTo>
                    <a:pt x="1186" y="876"/>
                    <a:pt x="667" y="1373"/>
                    <a:pt x="367" y="1917"/>
                  </a:cubicBezTo>
                  <a:cubicBezTo>
                    <a:pt x="36" y="2515"/>
                    <a:pt x="0" y="3104"/>
                    <a:pt x="264" y="3577"/>
                  </a:cubicBezTo>
                  <a:lnTo>
                    <a:pt x="2781" y="8070"/>
                  </a:lnTo>
                  <a:cubicBezTo>
                    <a:pt x="3045" y="8541"/>
                    <a:pt x="3566" y="8818"/>
                    <a:pt x="4249" y="8847"/>
                  </a:cubicBezTo>
                  <a:cubicBezTo>
                    <a:pt x="4290" y="8849"/>
                    <a:pt x="4330" y="8851"/>
                    <a:pt x="4372" y="8851"/>
                  </a:cubicBezTo>
                  <a:cubicBezTo>
                    <a:pt x="4960" y="8851"/>
                    <a:pt x="5605" y="8669"/>
                    <a:pt x="6203" y="8334"/>
                  </a:cubicBezTo>
                  <a:cubicBezTo>
                    <a:pt x="7601" y="7551"/>
                    <a:pt x="8287" y="6208"/>
                    <a:pt x="7765" y="5277"/>
                  </a:cubicBezTo>
                  <a:lnTo>
                    <a:pt x="6427" y="2887"/>
                  </a:lnTo>
                  <a:cubicBezTo>
                    <a:pt x="6362" y="2771"/>
                    <a:pt x="6242" y="2706"/>
                    <a:pt x="6119" y="2706"/>
                  </a:cubicBezTo>
                  <a:cubicBezTo>
                    <a:pt x="6061" y="2706"/>
                    <a:pt x="6002" y="2720"/>
                    <a:pt x="5947" y="2751"/>
                  </a:cubicBezTo>
                  <a:cubicBezTo>
                    <a:pt x="5777" y="2846"/>
                    <a:pt x="5716" y="3062"/>
                    <a:pt x="5811" y="3230"/>
                  </a:cubicBezTo>
                  <a:lnTo>
                    <a:pt x="6531" y="4518"/>
                  </a:lnTo>
                  <a:cubicBezTo>
                    <a:pt x="6415" y="4501"/>
                    <a:pt x="6295" y="4493"/>
                    <a:pt x="6171" y="4493"/>
                  </a:cubicBezTo>
                  <a:cubicBezTo>
                    <a:pt x="5605" y="4493"/>
                    <a:pt x="4963" y="4664"/>
                    <a:pt x="4343" y="5011"/>
                  </a:cubicBezTo>
                  <a:cubicBezTo>
                    <a:pt x="3702" y="5369"/>
                    <a:pt x="3184" y="5866"/>
                    <a:pt x="2884" y="6409"/>
                  </a:cubicBezTo>
                  <a:cubicBezTo>
                    <a:pt x="2845" y="6481"/>
                    <a:pt x="2809" y="6551"/>
                    <a:pt x="2779" y="6622"/>
                  </a:cubicBezTo>
                  <a:lnTo>
                    <a:pt x="880" y="3232"/>
                  </a:lnTo>
                  <a:cubicBezTo>
                    <a:pt x="689" y="2893"/>
                    <a:pt x="864" y="2476"/>
                    <a:pt x="984" y="2259"/>
                  </a:cubicBezTo>
                  <a:cubicBezTo>
                    <a:pt x="1222" y="1829"/>
                    <a:pt x="1644" y="1429"/>
                    <a:pt x="2170" y="1134"/>
                  </a:cubicBezTo>
                  <a:cubicBezTo>
                    <a:pt x="2681" y="848"/>
                    <a:pt x="3219" y="705"/>
                    <a:pt x="3669" y="705"/>
                  </a:cubicBezTo>
                  <a:cubicBezTo>
                    <a:pt x="4116" y="705"/>
                    <a:pt x="4475" y="846"/>
                    <a:pt x="4633" y="1129"/>
                  </a:cubicBezTo>
                  <a:lnTo>
                    <a:pt x="5275" y="2274"/>
                  </a:lnTo>
                  <a:cubicBezTo>
                    <a:pt x="5340" y="2390"/>
                    <a:pt x="5460" y="2455"/>
                    <a:pt x="5584" y="2455"/>
                  </a:cubicBezTo>
                  <a:cubicBezTo>
                    <a:pt x="5642" y="2455"/>
                    <a:pt x="5701" y="2441"/>
                    <a:pt x="5755" y="2410"/>
                  </a:cubicBezTo>
                  <a:cubicBezTo>
                    <a:pt x="5925" y="2315"/>
                    <a:pt x="5986" y="2100"/>
                    <a:pt x="5891" y="1931"/>
                  </a:cubicBezTo>
                  <a:lnTo>
                    <a:pt x="5249" y="784"/>
                  </a:lnTo>
                  <a:cubicBezTo>
                    <a:pt x="4959" y="266"/>
                    <a:pt x="4366" y="0"/>
                    <a:pt x="36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75"/>
            <p:cNvSpPr/>
            <p:nvPr/>
          </p:nvSpPr>
          <p:spPr>
            <a:xfrm>
              <a:off x="1819300" y="1893650"/>
              <a:ext cx="111500" cy="347100"/>
            </a:xfrm>
            <a:custGeom>
              <a:rect b="b" l="l" r="r" t="t"/>
              <a:pathLst>
                <a:path extrusionOk="0" h="13884" w="4460">
                  <a:moveTo>
                    <a:pt x="393" y="1"/>
                  </a:moveTo>
                  <a:cubicBezTo>
                    <a:pt x="362" y="1"/>
                    <a:pt x="330" y="5"/>
                    <a:pt x="299" y="13"/>
                  </a:cubicBezTo>
                  <a:cubicBezTo>
                    <a:pt x="111" y="67"/>
                    <a:pt x="0" y="260"/>
                    <a:pt x="53" y="448"/>
                  </a:cubicBezTo>
                  <a:lnTo>
                    <a:pt x="3727" y="13627"/>
                  </a:lnTo>
                  <a:cubicBezTo>
                    <a:pt x="3771" y="13782"/>
                    <a:pt x="3912" y="13884"/>
                    <a:pt x="4066" y="13884"/>
                  </a:cubicBezTo>
                  <a:cubicBezTo>
                    <a:pt x="4097" y="13884"/>
                    <a:pt x="4130" y="13879"/>
                    <a:pt x="4162" y="13870"/>
                  </a:cubicBezTo>
                  <a:cubicBezTo>
                    <a:pt x="4351" y="13819"/>
                    <a:pt x="4460" y="13623"/>
                    <a:pt x="4407" y="13436"/>
                  </a:cubicBezTo>
                  <a:lnTo>
                    <a:pt x="733" y="259"/>
                  </a:lnTo>
                  <a:cubicBezTo>
                    <a:pt x="689" y="103"/>
                    <a:pt x="547" y="1"/>
                    <a:pt x="3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75"/>
            <p:cNvSpPr/>
            <p:nvPr/>
          </p:nvSpPr>
          <p:spPr>
            <a:xfrm>
              <a:off x="2187075" y="2166175"/>
              <a:ext cx="72500" cy="74575"/>
            </a:xfrm>
            <a:custGeom>
              <a:rect b="b" l="l" r="r" t="t"/>
              <a:pathLst>
                <a:path extrusionOk="0" h="2983" w="2900">
                  <a:moveTo>
                    <a:pt x="391" y="0"/>
                  </a:moveTo>
                  <a:cubicBezTo>
                    <a:pt x="305" y="0"/>
                    <a:pt x="218" y="32"/>
                    <a:pt x="151" y="95"/>
                  </a:cubicBezTo>
                  <a:cubicBezTo>
                    <a:pt x="8" y="228"/>
                    <a:pt x="1" y="450"/>
                    <a:pt x="133" y="593"/>
                  </a:cubicBezTo>
                  <a:lnTo>
                    <a:pt x="2252" y="2871"/>
                  </a:lnTo>
                  <a:cubicBezTo>
                    <a:pt x="2320" y="2945"/>
                    <a:pt x="2414" y="2983"/>
                    <a:pt x="2508" y="2983"/>
                  </a:cubicBezTo>
                  <a:cubicBezTo>
                    <a:pt x="2595" y="2983"/>
                    <a:pt x="2681" y="2951"/>
                    <a:pt x="2750" y="2888"/>
                  </a:cubicBezTo>
                  <a:cubicBezTo>
                    <a:pt x="2892" y="2755"/>
                    <a:pt x="2900" y="2533"/>
                    <a:pt x="2767" y="2390"/>
                  </a:cubicBezTo>
                  <a:lnTo>
                    <a:pt x="649" y="112"/>
                  </a:lnTo>
                  <a:cubicBezTo>
                    <a:pt x="580" y="38"/>
                    <a:pt x="485" y="0"/>
                    <a:pt x="3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75"/>
            <p:cNvSpPr/>
            <p:nvPr/>
          </p:nvSpPr>
          <p:spPr>
            <a:xfrm>
              <a:off x="2014875" y="1981025"/>
              <a:ext cx="170900" cy="180350"/>
            </a:xfrm>
            <a:custGeom>
              <a:rect b="b" l="l" r="r" t="t"/>
              <a:pathLst>
                <a:path extrusionOk="0" h="7214" w="6836">
                  <a:moveTo>
                    <a:pt x="391" y="1"/>
                  </a:moveTo>
                  <a:cubicBezTo>
                    <a:pt x="305" y="1"/>
                    <a:pt x="219" y="32"/>
                    <a:pt x="152" y="95"/>
                  </a:cubicBezTo>
                  <a:cubicBezTo>
                    <a:pt x="8" y="228"/>
                    <a:pt x="0" y="452"/>
                    <a:pt x="133" y="594"/>
                  </a:cubicBezTo>
                  <a:lnTo>
                    <a:pt x="6186" y="7101"/>
                  </a:lnTo>
                  <a:cubicBezTo>
                    <a:pt x="6256" y="7176"/>
                    <a:pt x="6350" y="7214"/>
                    <a:pt x="6445" y="7214"/>
                  </a:cubicBezTo>
                  <a:cubicBezTo>
                    <a:pt x="6531" y="7214"/>
                    <a:pt x="6617" y="7183"/>
                    <a:pt x="6684" y="7120"/>
                  </a:cubicBezTo>
                  <a:cubicBezTo>
                    <a:pt x="6826" y="6987"/>
                    <a:pt x="6836" y="6764"/>
                    <a:pt x="6703" y="6622"/>
                  </a:cubicBezTo>
                  <a:lnTo>
                    <a:pt x="650" y="114"/>
                  </a:lnTo>
                  <a:cubicBezTo>
                    <a:pt x="580" y="39"/>
                    <a:pt x="486" y="1"/>
                    <a:pt x="3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75"/>
            <p:cNvSpPr/>
            <p:nvPr/>
          </p:nvSpPr>
          <p:spPr>
            <a:xfrm>
              <a:off x="1894475" y="1851575"/>
              <a:ext cx="100725" cy="104975"/>
            </a:xfrm>
            <a:custGeom>
              <a:rect b="b" l="l" r="r" t="t"/>
              <a:pathLst>
                <a:path extrusionOk="0" h="4199" w="4029">
                  <a:moveTo>
                    <a:pt x="390" y="1"/>
                  </a:moveTo>
                  <a:cubicBezTo>
                    <a:pt x="304" y="1"/>
                    <a:pt x="218" y="32"/>
                    <a:pt x="150" y="95"/>
                  </a:cubicBezTo>
                  <a:cubicBezTo>
                    <a:pt x="8" y="228"/>
                    <a:pt x="0" y="452"/>
                    <a:pt x="133" y="595"/>
                  </a:cubicBezTo>
                  <a:lnTo>
                    <a:pt x="3381" y="4086"/>
                  </a:lnTo>
                  <a:cubicBezTo>
                    <a:pt x="3450" y="4161"/>
                    <a:pt x="3544" y="4198"/>
                    <a:pt x="3638" y="4198"/>
                  </a:cubicBezTo>
                  <a:cubicBezTo>
                    <a:pt x="3725" y="4198"/>
                    <a:pt x="3811" y="4167"/>
                    <a:pt x="3879" y="4104"/>
                  </a:cubicBezTo>
                  <a:cubicBezTo>
                    <a:pt x="4021" y="3971"/>
                    <a:pt x="4029" y="3747"/>
                    <a:pt x="3898" y="3605"/>
                  </a:cubicBezTo>
                  <a:lnTo>
                    <a:pt x="3896" y="3605"/>
                  </a:lnTo>
                  <a:lnTo>
                    <a:pt x="648" y="114"/>
                  </a:lnTo>
                  <a:cubicBezTo>
                    <a:pt x="579" y="39"/>
                    <a:pt x="484" y="1"/>
                    <a:pt x="39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75"/>
            <p:cNvSpPr/>
            <p:nvPr/>
          </p:nvSpPr>
          <p:spPr>
            <a:xfrm>
              <a:off x="2097625" y="1663075"/>
              <a:ext cx="207175" cy="221250"/>
            </a:xfrm>
            <a:custGeom>
              <a:rect b="b" l="l" r="r" t="t"/>
              <a:pathLst>
                <a:path extrusionOk="0" h="8850" w="8287">
                  <a:moveTo>
                    <a:pt x="4618" y="705"/>
                  </a:moveTo>
                  <a:cubicBezTo>
                    <a:pt x="5068" y="705"/>
                    <a:pt x="5606" y="848"/>
                    <a:pt x="6117" y="1134"/>
                  </a:cubicBezTo>
                  <a:cubicBezTo>
                    <a:pt x="6643" y="1429"/>
                    <a:pt x="7065" y="1829"/>
                    <a:pt x="7303" y="2259"/>
                  </a:cubicBezTo>
                  <a:cubicBezTo>
                    <a:pt x="7423" y="2476"/>
                    <a:pt x="7596" y="2893"/>
                    <a:pt x="7407" y="3232"/>
                  </a:cubicBezTo>
                  <a:lnTo>
                    <a:pt x="5508" y="6622"/>
                  </a:lnTo>
                  <a:cubicBezTo>
                    <a:pt x="5478" y="6551"/>
                    <a:pt x="5442" y="6479"/>
                    <a:pt x="5403" y="6409"/>
                  </a:cubicBezTo>
                  <a:cubicBezTo>
                    <a:pt x="5103" y="5866"/>
                    <a:pt x="4585" y="5369"/>
                    <a:pt x="3944" y="5011"/>
                  </a:cubicBezTo>
                  <a:cubicBezTo>
                    <a:pt x="3324" y="4664"/>
                    <a:pt x="2683" y="4493"/>
                    <a:pt x="2116" y="4493"/>
                  </a:cubicBezTo>
                  <a:cubicBezTo>
                    <a:pt x="1992" y="4493"/>
                    <a:pt x="1872" y="4501"/>
                    <a:pt x="1756" y="4518"/>
                  </a:cubicBezTo>
                  <a:lnTo>
                    <a:pt x="3654" y="1128"/>
                  </a:lnTo>
                  <a:cubicBezTo>
                    <a:pt x="3812" y="846"/>
                    <a:pt x="4171" y="705"/>
                    <a:pt x="4618" y="705"/>
                  </a:cubicBezTo>
                  <a:close/>
                  <a:moveTo>
                    <a:pt x="2103" y="5197"/>
                  </a:moveTo>
                  <a:cubicBezTo>
                    <a:pt x="2551" y="5197"/>
                    <a:pt x="3090" y="5341"/>
                    <a:pt x="3601" y="5627"/>
                  </a:cubicBezTo>
                  <a:cubicBezTo>
                    <a:pt x="4127" y="5922"/>
                    <a:pt x="4549" y="6322"/>
                    <a:pt x="4786" y="6751"/>
                  </a:cubicBezTo>
                  <a:cubicBezTo>
                    <a:pt x="4906" y="6968"/>
                    <a:pt x="5081" y="7384"/>
                    <a:pt x="4891" y="7723"/>
                  </a:cubicBezTo>
                  <a:cubicBezTo>
                    <a:pt x="4702" y="8062"/>
                    <a:pt x="4255" y="8131"/>
                    <a:pt x="4007" y="8141"/>
                  </a:cubicBezTo>
                  <a:cubicBezTo>
                    <a:pt x="3975" y="8143"/>
                    <a:pt x="3944" y="8144"/>
                    <a:pt x="3912" y="8144"/>
                  </a:cubicBezTo>
                  <a:cubicBezTo>
                    <a:pt x="3445" y="8144"/>
                    <a:pt x="2922" y="7994"/>
                    <a:pt x="2427" y="7718"/>
                  </a:cubicBezTo>
                  <a:cubicBezTo>
                    <a:pt x="1411" y="7148"/>
                    <a:pt x="820" y="6187"/>
                    <a:pt x="1137" y="5620"/>
                  </a:cubicBezTo>
                  <a:cubicBezTo>
                    <a:pt x="1295" y="5338"/>
                    <a:pt x="1656" y="5197"/>
                    <a:pt x="2103" y="5197"/>
                  </a:cubicBezTo>
                  <a:close/>
                  <a:moveTo>
                    <a:pt x="4630" y="0"/>
                  </a:moveTo>
                  <a:cubicBezTo>
                    <a:pt x="3921" y="0"/>
                    <a:pt x="3328" y="266"/>
                    <a:pt x="3038" y="784"/>
                  </a:cubicBezTo>
                  <a:lnTo>
                    <a:pt x="522" y="5277"/>
                  </a:lnTo>
                  <a:cubicBezTo>
                    <a:pt x="0" y="6208"/>
                    <a:pt x="687" y="7551"/>
                    <a:pt x="2084" y="8334"/>
                  </a:cubicBezTo>
                  <a:cubicBezTo>
                    <a:pt x="2682" y="8668"/>
                    <a:pt x="3327" y="8849"/>
                    <a:pt x="3916" y="8849"/>
                  </a:cubicBezTo>
                  <a:cubicBezTo>
                    <a:pt x="3957" y="8849"/>
                    <a:pt x="3997" y="8849"/>
                    <a:pt x="4039" y="8846"/>
                  </a:cubicBezTo>
                  <a:cubicBezTo>
                    <a:pt x="4721" y="8816"/>
                    <a:pt x="5242" y="8540"/>
                    <a:pt x="5506" y="8068"/>
                  </a:cubicBezTo>
                  <a:lnTo>
                    <a:pt x="8023" y="3576"/>
                  </a:lnTo>
                  <a:cubicBezTo>
                    <a:pt x="8287" y="3104"/>
                    <a:pt x="8251" y="2515"/>
                    <a:pt x="7921" y="1917"/>
                  </a:cubicBezTo>
                  <a:cubicBezTo>
                    <a:pt x="7620" y="1373"/>
                    <a:pt x="7101" y="876"/>
                    <a:pt x="6462" y="519"/>
                  </a:cubicBezTo>
                  <a:cubicBezTo>
                    <a:pt x="5841" y="171"/>
                    <a:pt x="5198" y="0"/>
                    <a:pt x="46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75"/>
            <p:cNvSpPr/>
            <p:nvPr/>
          </p:nvSpPr>
          <p:spPr>
            <a:xfrm>
              <a:off x="2124525" y="1893650"/>
              <a:ext cx="66925" cy="187325"/>
            </a:xfrm>
            <a:custGeom>
              <a:rect b="b" l="l" r="r" t="t"/>
              <a:pathLst>
                <a:path extrusionOk="0" h="7493" w="2677">
                  <a:moveTo>
                    <a:pt x="2285" y="1"/>
                  </a:moveTo>
                  <a:cubicBezTo>
                    <a:pt x="2131" y="1"/>
                    <a:pt x="1989" y="103"/>
                    <a:pt x="1945" y="259"/>
                  </a:cubicBezTo>
                  <a:lnTo>
                    <a:pt x="52" y="7044"/>
                  </a:lnTo>
                  <a:cubicBezTo>
                    <a:pt x="0" y="7232"/>
                    <a:pt x="110" y="7427"/>
                    <a:pt x="297" y="7478"/>
                  </a:cubicBezTo>
                  <a:cubicBezTo>
                    <a:pt x="328" y="7488"/>
                    <a:pt x="360" y="7492"/>
                    <a:pt x="392" y="7492"/>
                  </a:cubicBezTo>
                  <a:cubicBezTo>
                    <a:pt x="550" y="7491"/>
                    <a:pt x="689" y="7386"/>
                    <a:pt x="731" y="7233"/>
                  </a:cubicBezTo>
                  <a:lnTo>
                    <a:pt x="2625" y="448"/>
                  </a:lnTo>
                  <a:cubicBezTo>
                    <a:pt x="2676" y="260"/>
                    <a:pt x="2567" y="67"/>
                    <a:pt x="2379" y="13"/>
                  </a:cubicBezTo>
                  <a:cubicBezTo>
                    <a:pt x="2348" y="5"/>
                    <a:pt x="2316" y="1"/>
                    <a:pt x="228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75"/>
            <p:cNvSpPr/>
            <p:nvPr/>
          </p:nvSpPr>
          <p:spPr>
            <a:xfrm>
              <a:off x="2079925" y="2117400"/>
              <a:ext cx="49100" cy="123375"/>
            </a:xfrm>
            <a:custGeom>
              <a:rect b="b" l="l" r="r" t="t"/>
              <a:pathLst>
                <a:path extrusionOk="0" h="4935" w="1964">
                  <a:moveTo>
                    <a:pt x="1572" y="1"/>
                  </a:moveTo>
                  <a:cubicBezTo>
                    <a:pt x="1418" y="1"/>
                    <a:pt x="1276" y="103"/>
                    <a:pt x="1233" y="259"/>
                  </a:cubicBezTo>
                  <a:lnTo>
                    <a:pt x="54" y="4486"/>
                  </a:lnTo>
                  <a:cubicBezTo>
                    <a:pt x="0" y="4673"/>
                    <a:pt x="111" y="4869"/>
                    <a:pt x="299" y="4922"/>
                  </a:cubicBezTo>
                  <a:cubicBezTo>
                    <a:pt x="328" y="4930"/>
                    <a:pt x="361" y="4934"/>
                    <a:pt x="394" y="4934"/>
                  </a:cubicBezTo>
                  <a:cubicBezTo>
                    <a:pt x="552" y="4934"/>
                    <a:pt x="691" y="4828"/>
                    <a:pt x="733" y="4677"/>
                  </a:cubicBezTo>
                  <a:lnTo>
                    <a:pt x="1912" y="448"/>
                  </a:lnTo>
                  <a:cubicBezTo>
                    <a:pt x="1964" y="261"/>
                    <a:pt x="1855" y="67"/>
                    <a:pt x="1667" y="14"/>
                  </a:cubicBezTo>
                  <a:cubicBezTo>
                    <a:pt x="1635" y="5"/>
                    <a:pt x="1603" y="1"/>
                    <a:pt x="15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75"/>
            <p:cNvSpPr/>
            <p:nvPr/>
          </p:nvSpPr>
          <p:spPr>
            <a:xfrm>
              <a:off x="1751150" y="2112675"/>
              <a:ext cx="122300" cy="128075"/>
            </a:xfrm>
            <a:custGeom>
              <a:rect b="b" l="l" r="r" t="t"/>
              <a:pathLst>
                <a:path extrusionOk="0" h="5123" w="4892">
                  <a:moveTo>
                    <a:pt x="4501" y="0"/>
                  </a:moveTo>
                  <a:cubicBezTo>
                    <a:pt x="4407" y="0"/>
                    <a:pt x="4312" y="38"/>
                    <a:pt x="4243" y="112"/>
                  </a:cubicBezTo>
                  <a:lnTo>
                    <a:pt x="133" y="4530"/>
                  </a:lnTo>
                  <a:cubicBezTo>
                    <a:pt x="1" y="4673"/>
                    <a:pt x="10" y="4895"/>
                    <a:pt x="152" y="5028"/>
                  </a:cubicBezTo>
                  <a:cubicBezTo>
                    <a:pt x="220" y="5091"/>
                    <a:pt x="306" y="5123"/>
                    <a:pt x="392" y="5123"/>
                  </a:cubicBezTo>
                  <a:cubicBezTo>
                    <a:pt x="487" y="5123"/>
                    <a:pt x="581" y="5085"/>
                    <a:pt x="650" y="5011"/>
                  </a:cubicBezTo>
                  <a:lnTo>
                    <a:pt x="4760" y="593"/>
                  </a:lnTo>
                  <a:cubicBezTo>
                    <a:pt x="4891" y="450"/>
                    <a:pt x="4883" y="228"/>
                    <a:pt x="4741" y="95"/>
                  </a:cubicBezTo>
                  <a:cubicBezTo>
                    <a:pt x="4673" y="32"/>
                    <a:pt x="4587" y="0"/>
                    <a:pt x="45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75"/>
            <p:cNvSpPr/>
            <p:nvPr/>
          </p:nvSpPr>
          <p:spPr>
            <a:xfrm>
              <a:off x="1896350" y="1851575"/>
              <a:ext cx="220000" cy="233125"/>
            </a:xfrm>
            <a:custGeom>
              <a:rect b="b" l="l" r="r" t="t"/>
              <a:pathLst>
                <a:path extrusionOk="0" h="9325" w="8800">
                  <a:moveTo>
                    <a:pt x="8407" y="1"/>
                  </a:moveTo>
                  <a:cubicBezTo>
                    <a:pt x="8313" y="1"/>
                    <a:pt x="8219" y="38"/>
                    <a:pt x="8149" y="113"/>
                  </a:cubicBezTo>
                  <a:lnTo>
                    <a:pt x="133" y="8732"/>
                  </a:lnTo>
                  <a:cubicBezTo>
                    <a:pt x="0" y="8874"/>
                    <a:pt x="8" y="9097"/>
                    <a:pt x="150" y="9230"/>
                  </a:cubicBezTo>
                  <a:cubicBezTo>
                    <a:pt x="218" y="9294"/>
                    <a:pt x="304" y="9325"/>
                    <a:pt x="391" y="9325"/>
                  </a:cubicBezTo>
                  <a:cubicBezTo>
                    <a:pt x="485" y="9325"/>
                    <a:pt x="579" y="9287"/>
                    <a:pt x="648" y="9213"/>
                  </a:cubicBezTo>
                  <a:lnTo>
                    <a:pt x="8665" y="595"/>
                  </a:lnTo>
                  <a:cubicBezTo>
                    <a:pt x="8799" y="452"/>
                    <a:pt x="8790" y="228"/>
                    <a:pt x="8648" y="95"/>
                  </a:cubicBezTo>
                  <a:cubicBezTo>
                    <a:pt x="8579" y="32"/>
                    <a:pt x="8493" y="1"/>
                    <a:pt x="84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51" name="Google Shape;2851;p75"/>
          <p:cNvSpPr/>
          <p:nvPr/>
        </p:nvSpPr>
        <p:spPr>
          <a:xfrm>
            <a:off x="1678860" y="1680524"/>
            <a:ext cx="557441" cy="557488"/>
          </a:xfrm>
          <a:custGeom>
            <a:rect b="b" l="l" r="r" t="t"/>
            <a:pathLst>
              <a:path extrusionOk="0" h="23776" w="23774">
                <a:moveTo>
                  <a:pt x="19997" y="1861"/>
                </a:moveTo>
                <a:lnTo>
                  <a:pt x="19997" y="4807"/>
                </a:lnTo>
                <a:lnTo>
                  <a:pt x="16724" y="4807"/>
                </a:lnTo>
                <a:cubicBezTo>
                  <a:pt x="16534" y="4812"/>
                  <a:pt x="16380" y="4968"/>
                  <a:pt x="16380" y="5160"/>
                </a:cubicBezTo>
                <a:cubicBezTo>
                  <a:pt x="16380" y="5352"/>
                  <a:pt x="16534" y="5509"/>
                  <a:pt x="16724" y="5513"/>
                </a:cubicBezTo>
                <a:lnTo>
                  <a:pt x="19997" y="5513"/>
                </a:lnTo>
                <a:lnTo>
                  <a:pt x="19997" y="8459"/>
                </a:lnTo>
                <a:lnTo>
                  <a:pt x="16209" y="8459"/>
                </a:lnTo>
                <a:cubicBezTo>
                  <a:pt x="15569" y="7885"/>
                  <a:pt x="14762" y="7596"/>
                  <a:pt x="13953" y="7596"/>
                </a:cubicBezTo>
                <a:cubicBezTo>
                  <a:pt x="13220" y="7596"/>
                  <a:pt x="12486" y="7833"/>
                  <a:pt x="11874" y="8312"/>
                </a:cubicBezTo>
                <a:cubicBezTo>
                  <a:pt x="11261" y="7833"/>
                  <a:pt x="10527" y="7596"/>
                  <a:pt x="9795" y="7596"/>
                </a:cubicBezTo>
                <a:cubicBezTo>
                  <a:pt x="8986" y="7596"/>
                  <a:pt x="8179" y="7885"/>
                  <a:pt x="7539" y="8459"/>
                </a:cubicBezTo>
                <a:lnTo>
                  <a:pt x="3751" y="8459"/>
                </a:lnTo>
                <a:lnTo>
                  <a:pt x="3751" y="5513"/>
                </a:lnTo>
                <a:lnTo>
                  <a:pt x="15548" y="5513"/>
                </a:lnTo>
                <a:cubicBezTo>
                  <a:pt x="15550" y="5513"/>
                  <a:pt x="15552" y="5513"/>
                  <a:pt x="15554" y="5513"/>
                </a:cubicBezTo>
                <a:cubicBezTo>
                  <a:pt x="15749" y="5513"/>
                  <a:pt x="15909" y="5355"/>
                  <a:pt x="15909" y="5159"/>
                </a:cubicBezTo>
                <a:cubicBezTo>
                  <a:pt x="15909" y="4963"/>
                  <a:pt x="15751" y="4806"/>
                  <a:pt x="15556" y="4806"/>
                </a:cubicBezTo>
                <a:cubicBezTo>
                  <a:pt x="15554" y="4806"/>
                  <a:pt x="15551" y="4806"/>
                  <a:pt x="15548" y="4806"/>
                </a:cubicBezTo>
                <a:lnTo>
                  <a:pt x="3751" y="4806"/>
                </a:lnTo>
                <a:lnTo>
                  <a:pt x="3751" y="1861"/>
                </a:lnTo>
                <a:close/>
                <a:moveTo>
                  <a:pt x="6943" y="9165"/>
                </a:moveTo>
                <a:cubicBezTo>
                  <a:pt x="6385" y="10045"/>
                  <a:pt x="6266" y="11132"/>
                  <a:pt x="6618" y="12113"/>
                </a:cubicBezTo>
                <a:lnTo>
                  <a:pt x="3751" y="12113"/>
                </a:lnTo>
                <a:lnTo>
                  <a:pt x="3751" y="9165"/>
                </a:lnTo>
                <a:close/>
                <a:moveTo>
                  <a:pt x="19997" y="9165"/>
                </a:moveTo>
                <a:lnTo>
                  <a:pt x="19997" y="12113"/>
                </a:lnTo>
                <a:lnTo>
                  <a:pt x="17132" y="12113"/>
                </a:lnTo>
                <a:cubicBezTo>
                  <a:pt x="17483" y="11132"/>
                  <a:pt x="17363" y="10045"/>
                  <a:pt x="16807" y="9165"/>
                </a:cubicBezTo>
                <a:close/>
                <a:moveTo>
                  <a:pt x="16779" y="12817"/>
                </a:moveTo>
                <a:lnTo>
                  <a:pt x="19998" y="12819"/>
                </a:lnTo>
                <a:lnTo>
                  <a:pt x="19998" y="15763"/>
                </a:lnTo>
                <a:lnTo>
                  <a:pt x="13934" y="15763"/>
                </a:lnTo>
                <a:lnTo>
                  <a:pt x="16399" y="13299"/>
                </a:lnTo>
                <a:cubicBezTo>
                  <a:pt x="16410" y="13288"/>
                  <a:pt x="16421" y="13275"/>
                  <a:pt x="16432" y="13263"/>
                </a:cubicBezTo>
                <a:cubicBezTo>
                  <a:pt x="16559" y="13124"/>
                  <a:pt x="16676" y="12975"/>
                  <a:pt x="16779" y="12817"/>
                </a:cubicBezTo>
                <a:close/>
                <a:moveTo>
                  <a:pt x="9793" y="8301"/>
                </a:moveTo>
                <a:cubicBezTo>
                  <a:pt x="10453" y="8301"/>
                  <a:pt x="11114" y="8544"/>
                  <a:pt x="11630" y="9034"/>
                </a:cubicBezTo>
                <a:cubicBezTo>
                  <a:pt x="11698" y="9099"/>
                  <a:pt x="11786" y="9131"/>
                  <a:pt x="11873" y="9131"/>
                </a:cubicBezTo>
                <a:cubicBezTo>
                  <a:pt x="11961" y="9131"/>
                  <a:pt x="12048" y="9099"/>
                  <a:pt x="12116" y="9034"/>
                </a:cubicBezTo>
                <a:cubicBezTo>
                  <a:pt x="12632" y="8545"/>
                  <a:pt x="13293" y="8302"/>
                  <a:pt x="13953" y="8302"/>
                </a:cubicBezTo>
                <a:cubicBezTo>
                  <a:pt x="14636" y="8302"/>
                  <a:pt x="15319" y="8563"/>
                  <a:pt x="15838" y="9083"/>
                </a:cubicBezTo>
                <a:cubicBezTo>
                  <a:pt x="16862" y="10106"/>
                  <a:pt x="16885" y="11755"/>
                  <a:pt x="15890" y="12805"/>
                </a:cubicBezTo>
                <a:cubicBezTo>
                  <a:pt x="15884" y="12813"/>
                  <a:pt x="15877" y="12821"/>
                  <a:pt x="15871" y="12827"/>
                </a:cubicBezTo>
                <a:lnTo>
                  <a:pt x="11872" y="16826"/>
                </a:lnTo>
                <a:lnTo>
                  <a:pt x="9725" y="14675"/>
                </a:lnTo>
                <a:cubicBezTo>
                  <a:pt x="9655" y="14606"/>
                  <a:pt x="9564" y="14572"/>
                  <a:pt x="9474" y="14572"/>
                </a:cubicBezTo>
                <a:cubicBezTo>
                  <a:pt x="9384" y="14572"/>
                  <a:pt x="9293" y="14606"/>
                  <a:pt x="9225" y="14675"/>
                </a:cubicBezTo>
                <a:cubicBezTo>
                  <a:pt x="9087" y="14812"/>
                  <a:pt x="9087" y="15037"/>
                  <a:pt x="9225" y="15175"/>
                </a:cubicBezTo>
                <a:lnTo>
                  <a:pt x="9815" y="15763"/>
                </a:lnTo>
                <a:lnTo>
                  <a:pt x="3751" y="15763"/>
                </a:lnTo>
                <a:lnTo>
                  <a:pt x="3751" y="12817"/>
                </a:lnTo>
                <a:lnTo>
                  <a:pt x="6971" y="12817"/>
                </a:lnTo>
                <a:cubicBezTo>
                  <a:pt x="7074" y="12975"/>
                  <a:pt x="7189" y="13124"/>
                  <a:pt x="7317" y="13261"/>
                </a:cubicBezTo>
                <a:cubicBezTo>
                  <a:pt x="7327" y="13275"/>
                  <a:pt x="7338" y="13288"/>
                  <a:pt x="7350" y="13299"/>
                </a:cubicBezTo>
                <a:lnTo>
                  <a:pt x="8236" y="14186"/>
                </a:lnTo>
                <a:cubicBezTo>
                  <a:pt x="8304" y="14250"/>
                  <a:pt x="8392" y="14282"/>
                  <a:pt x="8479" y="14282"/>
                </a:cubicBezTo>
                <a:cubicBezTo>
                  <a:pt x="8569" y="14282"/>
                  <a:pt x="8660" y="14248"/>
                  <a:pt x="8728" y="14179"/>
                </a:cubicBezTo>
                <a:cubicBezTo>
                  <a:pt x="8864" y="14044"/>
                  <a:pt x="8867" y="13825"/>
                  <a:pt x="8736" y="13686"/>
                </a:cubicBezTo>
                <a:lnTo>
                  <a:pt x="7877" y="12827"/>
                </a:lnTo>
                <a:cubicBezTo>
                  <a:pt x="7870" y="12821"/>
                  <a:pt x="7864" y="12813"/>
                  <a:pt x="7856" y="12805"/>
                </a:cubicBezTo>
                <a:cubicBezTo>
                  <a:pt x="6861" y="11755"/>
                  <a:pt x="6883" y="10104"/>
                  <a:pt x="7906" y="9081"/>
                </a:cubicBezTo>
                <a:cubicBezTo>
                  <a:pt x="8427" y="8562"/>
                  <a:pt x="9109" y="8301"/>
                  <a:pt x="9793" y="8301"/>
                </a:cubicBezTo>
                <a:close/>
                <a:moveTo>
                  <a:pt x="19997" y="16471"/>
                </a:moveTo>
                <a:lnTo>
                  <a:pt x="19997" y="19417"/>
                </a:lnTo>
                <a:lnTo>
                  <a:pt x="3751" y="19417"/>
                </a:lnTo>
                <a:lnTo>
                  <a:pt x="3751" y="16471"/>
                </a:lnTo>
                <a:lnTo>
                  <a:pt x="10520" y="16471"/>
                </a:lnTo>
                <a:lnTo>
                  <a:pt x="11624" y="17574"/>
                </a:lnTo>
                <a:cubicBezTo>
                  <a:pt x="11694" y="17643"/>
                  <a:pt x="11784" y="17677"/>
                  <a:pt x="11875" y="17677"/>
                </a:cubicBezTo>
                <a:cubicBezTo>
                  <a:pt x="11965" y="17677"/>
                  <a:pt x="12055" y="17643"/>
                  <a:pt x="12124" y="17574"/>
                </a:cubicBezTo>
                <a:lnTo>
                  <a:pt x="13228" y="16471"/>
                </a:lnTo>
                <a:close/>
                <a:moveTo>
                  <a:pt x="10162" y="20123"/>
                </a:moveTo>
                <a:lnTo>
                  <a:pt x="3751" y="22885"/>
                </a:lnTo>
                <a:lnTo>
                  <a:pt x="3751" y="20123"/>
                </a:lnTo>
                <a:close/>
                <a:moveTo>
                  <a:pt x="19997" y="20123"/>
                </a:moveTo>
                <a:lnTo>
                  <a:pt x="19997" y="22885"/>
                </a:lnTo>
                <a:lnTo>
                  <a:pt x="13586" y="20123"/>
                </a:lnTo>
                <a:close/>
                <a:moveTo>
                  <a:pt x="4258" y="1"/>
                </a:moveTo>
                <a:cubicBezTo>
                  <a:pt x="4255" y="1"/>
                  <a:pt x="4252" y="1"/>
                  <a:pt x="4250" y="1"/>
                </a:cubicBezTo>
                <a:lnTo>
                  <a:pt x="916" y="1"/>
                </a:lnTo>
                <a:cubicBezTo>
                  <a:pt x="409" y="9"/>
                  <a:pt x="1" y="423"/>
                  <a:pt x="1" y="930"/>
                </a:cubicBezTo>
                <a:cubicBezTo>
                  <a:pt x="1" y="1440"/>
                  <a:pt x="409" y="1853"/>
                  <a:pt x="916" y="1860"/>
                </a:cubicBezTo>
                <a:lnTo>
                  <a:pt x="3045" y="1860"/>
                </a:lnTo>
                <a:lnTo>
                  <a:pt x="3045" y="23422"/>
                </a:lnTo>
                <a:cubicBezTo>
                  <a:pt x="3045" y="23626"/>
                  <a:pt x="3212" y="23776"/>
                  <a:pt x="3398" y="23776"/>
                </a:cubicBezTo>
                <a:cubicBezTo>
                  <a:pt x="3444" y="23776"/>
                  <a:pt x="3491" y="23767"/>
                  <a:pt x="3537" y="23747"/>
                </a:cubicBezTo>
                <a:lnTo>
                  <a:pt x="11874" y="20154"/>
                </a:lnTo>
                <a:lnTo>
                  <a:pt x="20209" y="23747"/>
                </a:lnTo>
                <a:cubicBezTo>
                  <a:pt x="20255" y="23767"/>
                  <a:pt x="20303" y="23776"/>
                  <a:pt x="20349" y="23776"/>
                </a:cubicBezTo>
                <a:cubicBezTo>
                  <a:pt x="20535" y="23776"/>
                  <a:pt x="20701" y="23626"/>
                  <a:pt x="20701" y="23422"/>
                </a:cubicBezTo>
                <a:lnTo>
                  <a:pt x="20701" y="1861"/>
                </a:lnTo>
                <a:lnTo>
                  <a:pt x="22830" y="1861"/>
                </a:lnTo>
                <a:cubicBezTo>
                  <a:pt x="22835" y="1861"/>
                  <a:pt x="22840" y="1861"/>
                  <a:pt x="22844" y="1861"/>
                </a:cubicBezTo>
                <a:cubicBezTo>
                  <a:pt x="23357" y="1861"/>
                  <a:pt x="23774" y="1446"/>
                  <a:pt x="23774" y="932"/>
                </a:cubicBezTo>
                <a:cubicBezTo>
                  <a:pt x="23774" y="418"/>
                  <a:pt x="23357" y="2"/>
                  <a:pt x="22844" y="2"/>
                </a:cubicBezTo>
                <a:cubicBezTo>
                  <a:pt x="22840" y="2"/>
                  <a:pt x="22835" y="2"/>
                  <a:pt x="22830" y="2"/>
                </a:cubicBezTo>
                <a:lnTo>
                  <a:pt x="22833" y="1"/>
                </a:lnTo>
                <a:lnTo>
                  <a:pt x="5427" y="1"/>
                </a:lnTo>
                <a:cubicBezTo>
                  <a:pt x="5235" y="6"/>
                  <a:pt x="5082" y="162"/>
                  <a:pt x="5082" y="354"/>
                </a:cubicBezTo>
                <a:cubicBezTo>
                  <a:pt x="5082" y="546"/>
                  <a:pt x="5235" y="702"/>
                  <a:pt x="5427" y="707"/>
                </a:cubicBezTo>
                <a:lnTo>
                  <a:pt x="22833" y="707"/>
                </a:lnTo>
                <a:cubicBezTo>
                  <a:pt x="22955" y="707"/>
                  <a:pt x="23055" y="807"/>
                  <a:pt x="23055" y="930"/>
                </a:cubicBezTo>
                <a:cubicBezTo>
                  <a:pt x="23055" y="1054"/>
                  <a:pt x="22955" y="1154"/>
                  <a:pt x="22833" y="1154"/>
                </a:cubicBezTo>
                <a:lnTo>
                  <a:pt x="916" y="1154"/>
                </a:lnTo>
                <a:cubicBezTo>
                  <a:pt x="793" y="1154"/>
                  <a:pt x="693" y="1054"/>
                  <a:pt x="693" y="930"/>
                </a:cubicBezTo>
                <a:cubicBezTo>
                  <a:pt x="693" y="807"/>
                  <a:pt x="793" y="707"/>
                  <a:pt x="916" y="707"/>
                </a:cubicBezTo>
                <a:lnTo>
                  <a:pt x="4250" y="707"/>
                </a:lnTo>
                <a:cubicBezTo>
                  <a:pt x="4252" y="707"/>
                  <a:pt x="4255" y="707"/>
                  <a:pt x="4258" y="707"/>
                </a:cubicBezTo>
                <a:cubicBezTo>
                  <a:pt x="4453" y="707"/>
                  <a:pt x="4610" y="549"/>
                  <a:pt x="4610" y="354"/>
                </a:cubicBezTo>
                <a:cubicBezTo>
                  <a:pt x="4610" y="158"/>
                  <a:pt x="4453" y="1"/>
                  <a:pt x="42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75"/>
          <p:cNvSpPr/>
          <p:nvPr/>
        </p:nvSpPr>
        <p:spPr>
          <a:xfrm>
            <a:off x="1104759" y="1680524"/>
            <a:ext cx="374269" cy="557488"/>
          </a:xfrm>
          <a:custGeom>
            <a:rect b="b" l="l" r="r" t="t"/>
            <a:pathLst>
              <a:path extrusionOk="0" h="23776" w="15962">
                <a:moveTo>
                  <a:pt x="8174" y="705"/>
                </a:moveTo>
                <a:cubicBezTo>
                  <a:pt x="8352" y="705"/>
                  <a:pt x="8531" y="715"/>
                  <a:pt x="8714" y="730"/>
                </a:cubicBezTo>
                <a:lnTo>
                  <a:pt x="9743" y="2509"/>
                </a:lnTo>
                <a:cubicBezTo>
                  <a:pt x="9708" y="2544"/>
                  <a:pt x="9672" y="2581"/>
                  <a:pt x="9640" y="2620"/>
                </a:cubicBezTo>
                <a:lnTo>
                  <a:pt x="5131" y="1914"/>
                </a:lnTo>
                <a:cubicBezTo>
                  <a:pt x="5631" y="1291"/>
                  <a:pt x="6435" y="883"/>
                  <a:pt x="7450" y="752"/>
                </a:cubicBezTo>
                <a:cubicBezTo>
                  <a:pt x="7689" y="721"/>
                  <a:pt x="7931" y="705"/>
                  <a:pt x="8174" y="705"/>
                </a:cubicBezTo>
                <a:close/>
                <a:moveTo>
                  <a:pt x="9611" y="869"/>
                </a:moveTo>
                <a:lnTo>
                  <a:pt x="9611" y="869"/>
                </a:lnTo>
                <a:cubicBezTo>
                  <a:pt x="10275" y="1018"/>
                  <a:pt x="10917" y="1252"/>
                  <a:pt x="11521" y="1566"/>
                </a:cubicBezTo>
                <a:cubicBezTo>
                  <a:pt x="11990" y="1805"/>
                  <a:pt x="12433" y="2089"/>
                  <a:pt x="12847" y="2414"/>
                </a:cubicBezTo>
                <a:lnTo>
                  <a:pt x="11537" y="2642"/>
                </a:lnTo>
                <a:cubicBezTo>
                  <a:pt x="11303" y="2348"/>
                  <a:pt x="10949" y="2180"/>
                  <a:pt x="10580" y="2180"/>
                </a:cubicBezTo>
                <a:cubicBezTo>
                  <a:pt x="10513" y="2180"/>
                  <a:pt x="10445" y="2186"/>
                  <a:pt x="10378" y="2197"/>
                </a:cubicBezTo>
                <a:lnTo>
                  <a:pt x="9611" y="869"/>
                </a:lnTo>
                <a:close/>
                <a:moveTo>
                  <a:pt x="10580" y="2886"/>
                </a:moveTo>
                <a:cubicBezTo>
                  <a:pt x="10801" y="2886"/>
                  <a:pt x="11001" y="3028"/>
                  <a:pt x="11070" y="3244"/>
                </a:cubicBezTo>
                <a:cubicBezTo>
                  <a:pt x="11112" y="3373"/>
                  <a:pt x="11099" y="3514"/>
                  <a:pt x="11038" y="3636"/>
                </a:cubicBezTo>
                <a:cubicBezTo>
                  <a:pt x="10948" y="3811"/>
                  <a:pt x="10768" y="3916"/>
                  <a:pt x="10579" y="3916"/>
                </a:cubicBezTo>
                <a:cubicBezTo>
                  <a:pt x="10532" y="3916"/>
                  <a:pt x="10485" y="3910"/>
                  <a:pt x="10439" y="3897"/>
                </a:cubicBezTo>
                <a:cubicBezTo>
                  <a:pt x="10203" y="3829"/>
                  <a:pt x="10046" y="3604"/>
                  <a:pt x="10067" y="3359"/>
                </a:cubicBezTo>
                <a:cubicBezTo>
                  <a:pt x="10087" y="3114"/>
                  <a:pt x="10276" y="2919"/>
                  <a:pt x="10521" y="2889"/>
                </a:cubicBezTo>
                <a:cubicBezTo>
                  <a:pt x="10541" y="2887"/>
                  <a:pt x="10561" y="2886"/>
                  <a:pt x="10580" y="2886"/>
                </a:cubicBezTo>
                <a:close/>
                <a:moveTo>
                  <a:pt x="13519" y="3014"/>
                </a:moveTo>
                <a:cubicBezTo>
                  <a:pt x="13941" y="3440"/>
                  <a:pt x="14292" y="3907"/>
                  <a:pt x="14556" y="4398"/>
                </a:cubicBezTo>
                <a:cubicBezTo>
                  <a:pt x="14865" y="4973"/>
                  <a:pt x="15034" y="5545"/>
                  <a:pt x="15059" y="6083"/>
                </a:cubicBezTo>
                <a:lnTo>
                  <a:pt x="11771" y="3667"/>
                </a:lnTo>
                <a:cubicBezTo>
                  <a:pt x="11798" y="3551"/>
                  <a:pt x="11807" y="3431"/>
                  <a:pt x="11798" y="3312"/>
                </a:cubicBezTo>
                <a:lnTo>
                  <a:pt x="13519" y="3014"/>
                </a:lnTo>
                <a:close/>
                <a:moveTo>
                  <a:pt x="4751" y="2570"/>
                </a:moveTo>
                <a:lnTo>
                  <a:pt x="9362" y="3294"/>
                </a:lnTo>
                <a:cubicBezTo>
                  <a:pt x="9348" y="3453"/>
                  <a:pt x="9367" y="3614"/>
                  <a:pt x="9415" y="3768"/>
                </a:cubicBezTo>
                <a:lnTo>
                  <a:pt x="5971" y="6611"/>
                </a:lnTo>
                <a:cubicBezTo>
                  <a:pt x="5623" y="6240"/>
                  <a:pt x="5321" y="5824"/>
                  <a:pt x="5078" y="5377"/>
                </a:cubicBezTo>
                <a:cubicBezTo>
                  <a:pt x="4540" y="4379"/>
                  <a:pt x="4428" y="3392"/>
                  <a:pt x="4751" y="2570"/>
                </a:cubicBezTo>
                <a:close/>
                <a:moveTo>
                  <a:pt x="4717" y="6151"/>
                </a:moveTo>
                <a:cubicBezTo>
                  <a:pt x="5198" y="6889"/>
                  <a:pt x="5854" y="7566"/>
                  <a:pt x="6638" y="8133"/>
                </a:cubicBezTo>
                <a:lnTo>
                  <a:pt x="919" y="8133"/>
                </a:lnTo>
                <a:lnTo>
                  <a:pt x="752" y="6151"/>
                </a:lnTo>
                <a:close/>
                <a:moveTo>
                  <a:pt x="11421" y="4286"/>
                </a:moveTo>
                <a:lnTo>
                  <a:pt x="14979" y="6902"/>
                </a:lnTo>
                <a:cubicBezTo>
                  <a:pt x="14933" y="7086"/>
                  <a:pt x="14865" y="7264"/>
                  <a:pt x="14779" y="7433"/>
                </a:cubicBezTo>
                <a:cubicBezTo>
                  <a:pt x="14337" y="8294"/>
                  <a:pt x="13424" y="8856"/>
                  <a:pt x="12202" y="9018"/>
                </a:cubicBezTo>
                <a:lnTo>
                  <a:pt x="11616" y="6575"/>
                </a:lnTo>
                <a:cubicBezTo>
                  <a:pt x="11578" y="6413"/>
                  <a:pt x="11434" y="6304"/>
                  <a:pt x="11276" y="6304"/>
                </a:cubicBezTo>
                <a:cubicBezTo>
                  <a:pt x="11248" y="6304"/>
                  <a:pt x="11220" y="6308"/>
                  <a:pt x="11191" y="6315"/>
                </a:cubicBezTo>
                <a:cubicBezTo>
                  <a:pt x="11001" y="6360"/>
                  <a:pt x="10884" y="6550"/>
                  <a:pt x="10929" y="6739"/>
                </a:cubicBezTo>
                <a:lnTo>
                  <a:pt x="11487" y="9067"/>
                </a:lnTo>
                <a:cubicBezTo>
                  <a:pt x="11478" y="9067"/>
                  <a:pt x="11470" y="9067"/>
                  <a:pt x="11461" y="9067"/>
                </a:cubicBezTo>
                <a:cubicBezTo>
                  <a:pt x="10375" y="9067"/>
                  <a:pt x="9211" y="8772"/>
                  <a:pt x="8113" y="8208"/>
                </a:cubicBezTo>
                <a:cubicBezTo>
                  <a:pt x="7525" y="7908"/>
                  <a:pt x="6977" y="7538"/>
                  <a:pt x="6482" y="7105"/>
                </a:cubicBezTo>
                <a:lnTo>
                  <a:pt x="9815" y="4351"/>
                </a:lnTo>
                <a:cubicBezTo>
                  <a:pt x="9990" y="4490"/>
                  <a:pt x="10200" y="4581"/>
                  <a:pt x="10421" y="4609"/>
                </a:cubicBezTo>
                <a:lnTo>
                  <a:pt x="10645" y="5546"/>
                </a:lnTo>
                <a:cubicBezTo>
                  <a:pt x="10683" y="5709"/>
                  <a:pt x="10828" y="5818"/>
                  <a:pt x="10989" y="5818"/>
                </a:cubicBezTo>
                <a:cubicBezTo>
                  <a:pt x="11016" y="5818"/>
                  <a:pt x="11043" y="5815"/>
                  <a:pt x="11071" y="5808"/>
                </a:cubicBezTo>
                <a:cubicBezTo>
                  <a:pt x="11260" y="5763"/>
                  <a:pt x="11377" y="5573"/>
                  <a:pt x="11332" y="5382"/>
                </a:cubicBezTo>
                <a:lnTo>
                  <a:pt x="11120" y="4493"/>
                </a:lnTo>
                <a:cubicBezTo>
                  <a:pt x="11230" y="4440"/>
                  <a:pt x="11332" y="4370"/>
                  <a:pt x="11421" y="4286"/>
                </a:cubicBezTo>
                <a:close/>
                <a:moveTo>
                  <a:pt x="10403" y="14748"/>
                </a:moveTo>
                <a:lnTo>
                  <a:pt x="10109" y="18259"/>
                </a:lnTo>
                <a:lnTo>
                  <a:pt x="7255" y="18259"/>
                </a:lnTo>
                <a:cubicBezTo>
                  <a:pt x="7252" y="18259"/>
                  <a:pt x="7249" y="18259"/>
                  <a:pt x="7247" y="18259"/>
                </a:cubicBezTo>
                <a:cubicBezTo>
                  <a:pt x="7052" y="18259"/>
                  <a:pt x="6894" y="18417"/>
                  <a:pt x="6894" y="18612"/>
                </a:cubicBezTo>
                <a:cubicBezTo>
                  <a:pt x="6894" y="18808"/>
                  <a:pt x="7052" y="18966"/>
                  <a:pt x="7247" y="18966"/>
                </a:cubicBezTo>
                <a:cubicBezTo>
                  <a:pt x="7249" y="18966"/>
                  <a:pt x="7252" y="18966"/>
                  <a:pt x="7255" y="18966"/>
                </a:cubicBezTo>
                <a:lnTo>
                  <a:pt x="10050" y="18966"/>
                </a:lnTo>
                <a:lnTo>
                  <a:pt x="9912" y="20595"/>
                </a:lnTo>
                <a:lnTo>
                  <a:pt x="1964" y="20595"/>
                </a:lnTo>
                <a:lnTo>
                  <a:pt x="1827" y="18966"/>
                </a:lnTo>
                <a:lnTo>
                  <a:pt x="6079" y="18966"/>
                </a:lnTo>
                <a:cubicBezTo>
                  <a:pt x="6271" y="18961"/>
                  <a:pt x="6424" y="18805"/>
                  <a:pt x="6424" y="18612"/>
                </a:cubicBezTo>
                <a:cubicBezTo>
                  <a:pt x="6424" y="18420"/>
                  <a:pt x="6271" y="18264"/>
                  <a:pt x="6079" y="18259"/>
                </a:cubicBezTo>
                <a:lnTo>
                  <a:pt x="1768" y="18259"/>
                </a:lnTo>
                <a:lnTo>
                  <a:pt x="1474" y="14748"/>
                </a:lnTo>
                <a:close/>
                <a:moveTo>
                  <a:pt x="9853" y="21301"/>
                </a:moveTo>
                <a:lnTo>
                  <a:pt x="9704" y="23069"/>
                </a:lnTo>
                <a:lnTo>
                  <a:pt x="2171" y="23069"/>
                </a:lnTo>
                <a:lnTo>
                  <a:pt x="2022" y="21301"/>
                </a:lnTo>
                <a:close/>
                <a:moveTo>
                  <a:pt x="8172" y="1"/>
                </a:moveTo>
                <a:cubicBezTo>
                  <a:pt x="7896" y="1"/>
                  <a:pt x="7625" y="18"/>
                  <a:pt x="7360" y="52"/>
                </a:cubicBezTo>
                <a:cubicBezTo>
                  <a:pt x="5891" y="243"/>
                  <a:pt x="4779" y="941"/>
                  <a:pt x="4226" y="2019"/>
                </a:cubicBezTo>
                <a:cubicBezTo>
                  <a:pt x="3711" y="3023"/>
                  <a:pt x="3747" y="4231"/>
                  <a:pt x="4322" y="5445"/>
                </a:cubicBezTo>
                <a:lnTo>
                  <a:pt x="370" y="5445"/>
                </a:lnTo>
                <a:cubicBezTo>
                  <a:pt x="162" y="5445"/>
                  <a:pt x="1" y="5621"/>
                  <a:pt x="18" y="5827"/>
                </a:cubicBezTo>
                <a:lnTo>
                  <a:pt x="1496" y="23450"/>
                </a:lnTo>
                <a:cubicBezTo>
                  <a:pt x="1510" y="23633"/>
                  <a:pt x="1663" y="23773"/>
                  <a:pt x="1847" y="23775"/>
                </a:cubicBezTo>
                <a:lnTo>
                  <a:pt x="10029" y="23775"/>
                </a:lnTo>
                <a:cubicBezTo>
                  <a:pt x="10214" y="23773"/>
                  <a:pt x="10367" y="23633"/>
                  <a:pt x="10381" y="23450"/>
                </a:cubicBezTo>
                <a:lnTo>
                  <a:pt x="11468" y="10485"/>
                </a:lnTo>
                <a:cubicBezTo>
                  <a:pt x="11493" y="10287"/>
                  <a:pt x="11348" y="10106"/>
                  <a:pt x="11148" y="10088"/>
                </a:cubicBezTo>
                <a:cubicBezTo>
                  <a:pt x="11138" y="10088"/>
                  <a:pt x="11129" y="10087"/>
                  <a:pt x="11119" y="10087"/>
                </a:cubicBezTo>
                <a:cubicBezTo>
                  <a:pt x="10930" y="10087"/>
                  <a:pt x="10772" y="10235"/>
                  <a:pt x="10765" y="10427"/>
                </a:cubicBezTo>
                <a:lnTo>
                  <a:pt x="10710" y="11088"/>
                </a:lnTo>
                <a:lnTo>
                  <a:pt x="3567" y="11088"/>
                </a:lnTo>
                <a:cubicBezTo>
                  <a:pt x="3566" y="11088"/>
                  <a:pt x="3565" y="11088"/>
                  <a:pt x="3564" y="11088"/>
                </a:cubicBezTo>
                <a:cubicBezTo>
                  <a:pt x="3370" y="11088"/>
                  <a:pt x="3214" y="11247"/>
                  <a:pt x="3214" y="11441"/>
                </a:cubicBezTo>
                <a:cubicBezTo>
                  <a:pt x="3214" y="11635"/>
                  <a:pt x="3372" y="11794"/>
                  <a:pt x="3567" y="11794"/>
                </a:cubicBezTo>
                <a:lnTo>
                  <a:pt x="10651" y="11794"/>
                </a:lnTo>
                <a:lnTo>
                  <a:pt x="10462" y="14042"/>
                </a:lnTo>
                <a:lnTo>
                  <a:pt x="1415" y="14042"/>
                </a:lnTo>
                <a:lnTo>
                  <a:pt x="1226" y="11794"/>
                </a:lnTo>
                <a:lnTo>
                  <a:pt x="2389" y="11794"/>
                </a:lnTo>
                <a:cubicBezTo>
                  <a:pt x="2585" y="11794"/>
                  <a:pt x="2742" y="11635"/>
                  <a:pt x="2742" y="11441"/>
                </a:cubicBezTo>
                <a:cubicBezTo>
                  <a:pt x="2742" y="11246"/>
                  <a:pt x="2585" y="11088"/>
                  <a:pt x="2389" y="11088"/>
                </a:cubicBezTo>
                <a:lnTo>
                  <a:pt x="1166" y="11088"/>
                </a:lnTo>
                <a:lnTo>
                  <a:pt x="979" y="8839"/>
                </a:lnTo>
                <a:lnTo>
                  <a:pt x="7794" y="8839"/>
                </a:lnTo>
                <a:cubicBezTo>
                  <a:pt x="8991" y="9453"/>
                  <a:pt x="10267" y="9774"/>
                  <a:pt x="11463" y="9774"/>
                </a:cubicBezTo>
                <a:cubicBezTo>
                  <a:pt x="11735" y="9774"/>
                  <a:pt x="12007" y="9757"/>
                  <a:pt x="12276" y="9723"/>
                </a:cubicBezTo>
                <a:cubicBezTo>
                  <a:pt x="13744" y="9532"/>
                  <a:pt x="14856" y="8834"/>
                  <a:pt x="15409" y="7756"/>
                </a:cubicBezTo>
                <a:cubicBezTo>
                  <a:pt x="15962" y="6679"/>
                  <a:pt x="15879" y="5366"/>
                  <a:pt x="15178" y="4064"/>
                </a:cubicBezTo>
                <a:cubicBezTo>
                  <a:pt x="14500" y="2803"/>
                  <a:pt x="13316" y="1693"/>
                  <a:pt x="11843" y="937"/>
                </a:cubicBezTo>
                <a:cubicBezTo>
                  <a:pt x="10647" y="323"/>
                  <a:pt x="9370" y="1"/>
                  <a:pt x="81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53" name="Google Shape;2853;p75"/>
          <p:cNvGrpSpPr/>
          <p:nvPr/>
        </p:nvGrpSpPr>
        <p:grpSpPr>
          <a:xfrm>
            <a:off x="6797053" y="2556442"/>
            <a:ext cx="578262" cy="557417"/>
            <a:chOff x="5777925" y="2702800"/>
            <a:chExt cx="616550" cy="594325"/>
          </a:xfrm>
        </p:grpSpPr>
        <p:sp>
          <p:nvSpPr>
            <p:cNvPr id="2854" name="Google Shape;2854;p75"/>
            <p:cNvSpPr/>
            <p:nvPr/>
          </p:nvSpPr>
          <p:spPr>
            <a:xfrm>
              <a:off x="5777925" y="2702800"/>
              <a:ext cx="616550" cy="594325"/>
            </a:xfrm>
            <a:custGeom>
              <a:rect b="b" l="l" r="r" t="t"/>
              <a:pathLst>
                <a:path extrusionOk="0" h="23773" w="24662">
                  <a:moveTo>
                    <a:pt x="16765" y="0"/>
                  </a:moveTo>
                  <a:cubicBezTo>
                    <a:pt x="16570" y="0"/>
                    <a:pt x="16411" y="160"/>
                    <a:pt x="16411" y="355"/>
                  </a:cubicBezTo>
                  <a:lnTo>
                    <a:pt x="16411" y="1817"/>
                  </a:lnTo>
                  <a:cubicBezTo>
                    <a:pt x="16411" y="2012"/>
                    <a:pt x="16570" y="2172"/>
                    <a:pt x="16765" y="2172"/>
                  </a:cubicBezTo>
                  <a:lnTo>
                    <a:pt x="20956" y="2172"/>
                  </a:lnTo>
                  <a:lnTo>
                    <a:pt x="18354" y="4772"/>
                  </a:lnTo>
                  <a:lnTo>
                    <a:pt x="16323" y="2742"/>
                  </a:lnTo>
                  <a:cubicBezTo>
                    <a:pt x="16255" y="2673"/>
                    <a:pt x="16164" y="2639"/>
                    <a:pt x="16074" y="2639"/>
                  </a:cubicBezTo>
                  <a:cubicBezTo>
                    <a:pt x="15983" y="2639"/>
                    <a:pt x="15892" y="2673"/>
                    <a:pt x="15824" y="2742"/>
                  </a:cubicBezTo>
                  <a:lnTo>
                    <a:pt x="14788" y="3777"/>
                  </a:lnTo>
                  <a:cubicBezTo>
                    <a:pt x="14650" y="3915"/>
                    <a:pt x="14650" y="4140"/>
                    <a:pt x="14788" y="4277"/>
                  </a:cubicBezTo>
                  <a:lnTo>
                    <a:pt x="16819" y="6308"/>
                  </a:lnTo>
                  <a:lnTo>
                    <a:pt x="15669" y="7459"/>
                  </a:lnTo>
                  <a:cubicBezTo>
                    <a:pt x="14022" y="6165"/>
                    <a:pt x="12024" y="5505"/>
                    <a:pt x="10016" y="5505"/>
                  </a:cubicBezTo>
                  <a:cubicBezTo>
                    <a:pt x="8491" y="5505"/>
                    <a:pt x="6960" y="5885"/>
                    <a:pt x="5570" y="6658"/>
                  </a:cubicBezTo>
                  <a:cubicBezTo>
                    <a:pt x="5400" y="6753"/>
                    <a:pt x="5339" y="6969"/>
                    <a:pt x="5434" y="7140"/>
                  </a:cubicBezTo>
                  <a:cubicBezTo>
                    <a:pt x="5499" y="7256"/>
                    <a:pt x="5619" y="7321"/>
                    <a:pt x="5743" y="7321"/>
                  </a:cubicBezTo>
                  <a:cubicBezTo>
                    <a:pt x="5802" y="7321"/>
                    <a:pt x="5861" y="7307"/>
                    <a:pt x="5916" y="7276"/>
                  </a:cubicBezTo>
                  <a:cubicBezTo>
                    <a:pt x="7199" y="6562"/>
                    <a:pt x="8611" y="6212"/>
                    <a:pt x="10016" y="6212"/>
                  </a:cubicBezTo>
                  <a:cubicBezTo>
                    <a:pt x="11968" y="6212"/>
                    <a:pt x="13906" y="6889"/>
                    <a:pt x="15464" y="8206"/>
                  </a:cubicBezTo>
                  <a:cubicBezTo>
                    <a:pt x="15531" y="8262"/>
                    <a:pt x="15612" y="8290"/>
                    <a:pt x="15693" y="8290"/>
                  </a:cubicBezTo>
                  <a:cubicBezTo>
                    <a:pt x="15784" y="8290"/>
                    <a:pt x="15875" y="8255"/>
                    <a:pt x="15944" y="8185"/>
                  </a:cubicBezTo>
                  <a:lnTo>
                    <a:pt x="17570" y="6558"/>
                  </a:lnTo>
                  <a:cubicBezTo>
                    <a:pt x="17709" y="6420"/>
                    <a:pt x="17709" y="6197"/>
                    <a:pt x="17570" y="6058"/>
                  </a:cubicBezTo>
                  <a:lnTo>
                    <a:pt x="15539" y="4027"/>
                  </a:lnTo>
                  <a:lnTo>
                    <a:pt x="16074" y="3493"/>
                  </a:lnTo>
                  <a:lnTo>
                    <a:pt x="18104" y="5524"/>
                  </a:lnTo>
                  <a:cubicBezTo>
                    <a:pt x="18173" y="5593"/>
                    <a:pt x="18263" y="5628"/>
                    <a:pt x="18354" y="5628"/>
                  </a:cubicBezTo>
                  <a:cubicBezTo>
                    <a:pt x="18445" y="5628"/>
                    <a:pt x="18535" y="5593"/>
                    <a:pt x="18604" y="5524"/>
                  </a:cubicBezTo>
                  <a:lnTo>
                    <a:pt x="22061" y="2068"/>
                  </a:lnTo>
                  <a:cubicBezTo>
                    <a:pt x="22283" y="1845"/>
                    <a:pt x="22125" y="1464"/>
                    <a:pt x="21811" y="1464"/>
                  </a:cubicBezTo>
                  <a:lnTo>
                    <a:pt x="17119" y="1464"/>
                  </a:lnTo>
                  <a:lnTo>
                    <a:pt x="17119" y="709"/>
                  </a:lnTo>
                  <a:lnTo>
                    <a:pt x="23952" y="709"/>
                  </a:lnTo>
                  <a:lnTo>
                    <a:pt x="23952" y="7543"/>
                  </a:lnTo>
                  <a:lnTo>
                    <a:pt x="23198" y="7543"/>
                  </a:lnTo>
                  <a:lnTo>
                    <a:pt x="23198" y="2851"/>
                  </a:lnTo>
                  <a:cubicBezTo>
                    <a:pt x="23198" y="2638"/>
                    <a:pt x="23024" y="2496"/>
                    <a:pt x="22842" y="2496"/>
                  </a:cubicBezTo>
                  <a:cubicBezTo>
                    <a:pt x="22755" y="2496"/>
                    <a:pt x="22666" y="2529"/>
                    <a:pt x="22593" y="2601"/>
                  </a:cubicBezTo>
                  <a:lnTo>
                    <a:pt x="19138" y="6056"/>
                  </a:lnTo>
                  <a:cubicBezTo>
                    <a:pt x="19001" y="6195"/>
                    <a:pt x="19001" y="6419"/>
                    <a:pt x="19138" y="6558"/>
                  </a:cubicBezTo>
                  <a:lnTo>
                    <a:pt x="21169" y="8588"/>
                  </a:lnTo>
                  <a:lnTo>
                    <a:pt x="20635" y="9121"/>
                  </a:lnTo>
                  <a:lnTo>
                    <a:pt x="18604" y="7090"/>
                  </a:lnTo>
                  <a:cubicBezTo>
                    <a:pt x="18535" y="7022"/>
                    <a:pt x="18445" y="6987"/>
                    <a:pt x="18354" y="6987"/>
                  </a:cubicBezTo>
                  <a:cubicBezTo>
                    <a:pt x="18263" y="6987"/>
                    <a:pt x="18173" y="7022"/>
                    <a:pt x="18104" y="7090"/>
                  </a:cubicBezTo>
                  <a:lnTo>
                    <a:pt x="16477" y="8718"/>
                  </a:lnTo>
                  <a:cubicBezTo>
                    <a:pt x="16347" y="8849"/>
                    <a:pt x="16337" y="9057"/>
                    <a:pt x="16458" y="9198"/>
                  </a:cubicBezTo>
                  <a:cubicBezTo>
                    <a:pt x="17817" y="10803"/>
                    <a:pt x="18521" y="12853"/>
                    <a:pt x="18438" y="14969"/>
                  </a:cubicBezTo>
                  <a:cubicBezTo>
                    <a:pt x="18360" y="17089"/>
                    <a:pt x="17482" y="19099"/>
                    <a:pt x="15981" y="20599"/>
                  </a:cubicBezTo>
                  <a:cubicBezTo>
                    <a:pt x="14390" y="22191"/>
                    <a:pt x="12273" y="23067"/>
                    <a:pt x="10022" y="23067"/>
                  </a:cubicBezTo>
                  <a:cubicBezTo>
                    <a:pt x="7771" y="23067"/>
                    <a:pt x="5655" y="22191"/>
                    <a:pt x="4063" y="20599"/>
                  </a:cubicBezTo>
                  <a:cubicBezTo>
                    <a:pt x="776" y="17312"/>
                    <a:pt x="776" y="11965"/>
                    <a:pt x="4063" y="8681"/>
                  </a:cubicBezTo>
                  <a:cubicBezTo>
                    <a:pt x="4275" y="8467"/>
                    <a:pt x="4500" y="8265"/>
                    <a:pt x="4735" y="8074"/>
                  </a:cubicBezTo>
                  <a:cubicBezTo>
                    <a:pt x="4886" y="7951"/>
                    <a:pt x="4910" y="7729"/>
                    <a:pt x="4788" y="7578"/>
                  </a:cubicBezTo>
                  <a:cubicBezTo>
                    <a:pt x="4718" y="7491"/>
                    <a:pt x="4615" y="7445"/>
                    <a:pt x="4512" y="7445"/>
                  </a:cubicBezTo>
                  <a:cubicBezTo>
                    <a:pt x="4433" y="7445"/>
                    <a:pt x="4355" y="7471"/>
                    <a:pt x="4289" y="7525"/>
                  </a:cubicBezTo>
                  <a:cubicBezTo>
                    <a:pt x="4036" y="7729"/>
                    <a:pt x="3793" y="7948"/>
                    <a:pt x="3563" y="8179"/>
                  </a:cubicBezTo>
                  <a:cubicBezTo>
                    <a:pt x="0" y="11741"/>
                    <a:pt x="0" y="17536"/>
                    <a:pt x="3563" y="21099"/>
                  </a:cubicBezTo>
                  <a:cubicBezTo>
                    <a:pt x="5288" y="22823"/>
                    <a:pt x="7582" y="23773"/>
                    <a:pt x="10022" y="23773"/>
                  </a:cubicBezTo>
                  <a:cubicBezTo>
                    <a:pt x="12462" y="23773"/>
                    <a:pt x="14757" y="22823"/>
                    <a:pt x="16481" y="21099"/>
                  </a:cubicBezTo>
                  <a:cubicBezTo>
                    <a:pt x="18109" y="19473"/>
                    <a:pt x="19060" y="17294"/>
                    <a:pt x="19146" y="14996"/>
                  </a:cubicBezTo>
                  <a:cubicBezTo>
                    <a:pt x="19230" y="12812"/>
                    <a:pt x="18543" y="10692"/>
                    <a:pt x="17203" y="8991"/>
                  </a:cubicBezTo>
                  <a:lnTo>
                    <a:pt x="18354" y="7840"/>
                  </a:lnTo>
                  <a:lnTo>
                    <a:pt x="20385" y="9871"/>
                  </a:lnTo>
                  <a:cubicBezTo>
                    <a:pt x="20454" y="9940"/>
                    <a:pt x="20545" y="9975"/>
                    <a:pt x="20635" y="9975"/>
                  </a:cubicBezTo>
                  <a:cubicBezTo>
                    <a:pt x="20726" y="9975"/>
                    <a:pt x="20816" y="9940"/>
                    <a:pt x="20885" y="9871"/>
                  </a:cubicBezTo>
                  <a:lnTo>
                    <a:pt x="21920" y="8837"/>
                  </a:lnTo>
                  <a:cubicBezTo>
                    <a:pt x="22058" y="8698"/>
                    <a:pt x="22058" y="8474"/>
                    <a:pt x="21920" y="8337"/>
                  </a:cubicBezTo>
                  <a:lnTo>
                    <a:pt x="19890" y="6306"/>
                  </a:lnTo>
                  <a:lnTo>
                    <a:pt x="22492" y="3704"/>
                  </a:lnTo>
                  <a:lnTo>
                    <a:pt x="22492" y="7895"/>
                  </a:lnTo>
                  <a:cubicBezTo>
                    <a:pt x="22492" y="8090"/>
                    <a:pt x="22650" y="8249"/>
                    <a:pt x="22845" y="8249"/>
                  </a:cubicBezTo>
                  <a:lnTo>
                    <a:pt x="24309" y="8249"/>
                  </a:lnTo>
                  <a:cubicBezTo>
                    <a:pt x="24504" y="8249"/>
                    <a:pt x="24662" y="8090"/>
                    <a:pt x="24662" y="7895"/>
                  </a:cubicBezTo>
                  <a:lnTo>
                    <a:pt x="24662" y="355"/>
                  </a:lnTo>
                  <a:cubicBezTo>
                    <a:pt x="24662" y="160"/>
                    <a:pt x="24502" y="0"/>
                    <a:pt x="243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75"/>
            <p:cNvSpPr/>
            <p:nvPr/>
          </p:nvSpPr>
          <p:spPr>
            <a:xfrm>
              <a:off x="5818025" y="2876925"/>
              <a:ext cx="413450" cy="383650"/>
            </a:xfrm>
            <a:custGeom>
              <a:rect b="b" l="l" r="r" t="t"/>
              <a:pathLst>
                <a:path extrusionOk="0" h="15346" w="16538">
                  <a:moveTo>
                    <a:pt x="8418" y="1"/>
                  </a:moveTo>
                  <a:cubicBezTo>
                    <a:pt x="6396" y="1"/>
                    <a:pt x="4441" y="800"/>
                    <a:pt x="2993" y="2248"/>
                  </a:cubicBezTo>
                  <a:cubicBezTo>
                    <a:pt x="0" y="5239"/>
                    <a:pt x="0" y="10108"/>
                    <a:pt x="2993" y="13100"/>
                  </a:cubicBezTo>
                  <a:cubicBezTo>
                    <a:pt x="4432" y="14538"/>
                    <a:pt x="6383" y="15346"/>
                    <a:pt x="8418" y="15346"/>
                  </a:cubicBezTo>
                  <a:cubicBezTo>
                    <a:pt x="10453" y="15346"/>
                    <a:pt x="12404" y="14538"/>
                    <a:pt x="13843" y="13100"/>
                  </a:cubicBezTo>
                  <a:cubicBezTo>
                    <a:pt x="15783" y="11161"/>
                    <a:pt x="16538" y="8307"/>
                    <a:pt x="15819" y="5652"/>
                  </a:cubicBezTo>
                  <a:cubicBezTo>
                    <a:pt x="15776" y="5494"/>
                    <a:pt x="15633" y="5391"/>
                    <a:pt x="15477" y="5391"/>
                  </a:cubicBezTo>
                  <a:cubicBezTo>
                    <a:pt x="15446" y="5391"/>
                    <a:pt x="15415" y="5395"/>
                    <a:pt x="15383" y="5403"/>
                  </a:cubicBezTo>
                  <a:cubicBezTo>
                    <a:pt x="15196" y="5453"/>
                    <a:pt x="15083" y="5649"/>
                    <a:pt x="15135" y="5838"/>
                  </a:cubicBezTo>
                  <a:cubicBezTo>
                    <a:pt x="15789" y="8248"/>
                    <a:pt x="15102" y="10839"/>
                    <a:pt x="13343" y="12600"/>
                  </a:cubicBezTo>
                  <a:cubicBezTo>
                    <a:pt x="12036" y="13906"/>
                    <a:pt x="10264" y="14640"/>
                    <a:pt x="8418" y="14640"/>
                  </a:cubicBezTo>
                  <a:cubicBezTo>
                    <a:pt x="6570" y="14640"/>
                    <a:pt x="4799" y="13906"/>
                    <a:pt x="3493" y="12600"/>
                  </a:cubicBezTo>
                  <a:cubicBezTo>
                    <a:pt x="777" y="9883"/>
                    <a:pt x="777" y="5464"/>
                    <a:pt x="3493" y="2750"/>
                  </a:cubicBezTo>
                  <a:cubicBezTo>
                    <a:pt x="4790" y="1445"/>
                    <a:pt x="6555" y="710"/>
                    <a:pt x="8395" y="710"/>
                  </a:cubicBezTo>
                  <a:cubicBezTo>
                    <a:pt x="8403" y="710"/>
                    <a:pt x="8410" y="710"/>
                    <a:pt x="8418" y="710"/>
                  </a:cubicBezTo>
                  <a:cubicBezTo>
                    <a:pt x="10911" y="710"/>
                    <a:pt x="13214" y="2042"/>
                    <a:pt x="14457" y="4202"/>
                  </a:cubicBezTo>
                  <a:cubicBezTo>
                    <a:pt x="14522" y="4316"/>
                    <a:pt x="14641" y="4380"/>
                    <a:pt x="14764" y="4380"/>
                  </a:cubicBezTo>
                  <a:cubicBezTo>
                    <a:pt x="14824" y="4380"/>
                    <a:pt x="14884" y="4364"/>
                    <a:pt x="14940" y="4332"/>
                  </a:cubicBezTo>
                  <a:cubicBezTo>
                    <a:pt x="15110" y="4235"/>
                    <a:pt x="15168" y="4020"/>
                    <a:pt x="15071" y="3849"/>
                  </a:cubicBezTo>
                  <a:cubicBezTo>
                    <a:pt x="13881" y="1780"/>
                    <a:pt x="11794" y="382"/>
                    <a:pt x="9427" y="68"/>
                  </a:cubicBezTo>
                  <a:cubicBezTo>
                    <a:pt x="9090" y="23"/>
                    <a:pt x="8753" y="1"/>
                    <a:pt x="84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6" name="Google Shape;2856;p75"/>
          <p:cNvGrpSpPr/>
          <p:nvPr/>
        </p:nvGrpSpPr>
        <p:grpSpPr>
          <a:xfrm>
            <a:off x="6057875" y="2649307"/>
            <a:ext cx="557464" cy="371690"/>
            <a:chOff x="5031725" y="2755950"/>
            <a:chExt cx="594375" cy="396300"/>
          </a:xfrm>
        </p:grpSpPr>
        <p:sp>
          <p:nvSpPr>
            <p:cNvPr id="2857" name="Google Shape;2857;p75"/>
            <p:cNvSpPr/>
            <p:nvPr/>
          </p:nvSpPr>
          <p:spPr>
            <a:xfrm>
              <a:off x="5031725" y="2846225"/>
              <a:ext cx="594375" cy="305825"/>
            </a:xfrm>
            <a:custGeom>
              <a:rect b="b" l="l" r="r" t="t"/>
              <a:pathLst>
                <a:path extrusionOk="0" h="12233" w="23775">
                  <a:moveTo>
                    <a:pt x="11888" y="1"/>
                  </a:moveTo>
                  <a:cubicBezTo>
                    <a:pt x="8712" y="1"/>
                    <a:pt x="5727" y="1238"/>
                    <a:pt x="3482" y="3482"/>
                  </a:cubicBezTo>
                  <a:cubicBezTo>
                    <a:pt x="1238" y="5729"/>
                    <a:pt x="0" y="8714"/>
                    <a:pt x="0" y="11888"/>
                  </a:cubicBezTo>
                  <a:cubicBezTo>
                    <a:pt x="5" y="12080"/>
                    <a:pt x="161" y="12233"/>
                    <a:pt x="353" y="12233"/>
                  </a:cubicBezTo>
                  <a:cubicBezTo>
                    <a:pt x="546" y="12233"/>
                    <a:pt x="702" y="12080"/>
                    <a:pt x="706" y="11888"/>
                  </a:cubicBezTo>
                  <a:cubicBezTo>
                    <a:pt x="706" y="8901"/>
                    <a:pt x="1870" y="6094"/>
                    <a:pt x="3982" y="3982"/>
                  </a:cubicBezTo>
                  <a:cubicBezTo>
                    <a:pt x="6092" y="1870"/>
                    <a:pt x="8903" y="707"/>
                    <a:pt x="11888" y="707"/>
                  </a:cubicBezTo>
                  <a:cubicBezTo>
                    <a:pt x="14873" y="707"/>
                    <a:pt x="17681" y="1870"/>
                    <a:pt x="19793" y="3982"/>
                  </a:cubicBezTo>
                  <a:cubicBezTo>
                    <a:pt x="21905" y="6094"/>
                    <a:pt x="23069" y="8903"/>
                    <a:pt x="23069" y="11888"/>
                  </a:cubicBezTo>
                  <a:cubicBezTo>
                    <a:pt x="23073" y="12080"/>
                    <a:pt x="23230" y="12233"/>
                    <a:pt x="23422" y="12233"/>
                  </a:cubicBezTo>
                  <a:cubicBezTo>
                    <a:pt x="23614" y="12233"/>
                    <a:pt x="23770" y="12080"/>
                    <a:pt x="23775" y="11888"/>
                  </a:cubicBezTo>
                  <a:cubicBezTo>
                    <a:pt x="23775" y="8714"/>
                    <a:pt x="22538" y="5729"/>
                    <a:pt x="20293" y="3482"/>
                  </a:cubicBezTo>
                  <a:cubicBezTo>
                    <a:pt x="18048" y="1238"/>
                    <a:pt x="15063" y="1"/>
                    <a:pt x="118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75"/>
            <p:cNvSpPr/>
            <p:nvPr/>
          </p:nvSpPr>
          <p:spPr>
            <a:xfrm>
              <a:off x="5259050" y="3073550"/>
              <a:ext cx="139775" cy="78700"/>
            </a:xfrm>
            <a:custGeom>
              <a:rect b="b" l="l" r="r" t="t"/>
              <a:pathLst>
                <a:path extrusionOk="0" h="3148" w="5591">
                  <a:moveTo>
                    <a:pt x="2796" y="0"/>
                  </a:moveTo>
                  <a:cubicBezTo>
                    <a:pt x="1254" y="0"/>
                    <a:pt x="0" y="1255"/>
                    <a:pt x="0" y="2795"/>
                  </a:cubicBezTo>
                  <a:cubicBezTo>
                    <a:pt x="5" y="2987"/>
                    <a:pt x="161" y="3140"/>
                    <a:pt x="353" y="3140"/>
                  </a:cubicBezTo>
                  <a:cubicBezTo>
                    <a:pt x="545" y="3140"/>
                    <a:pt x="701" y="2987"/>
                    <a:pt x="706" y="2795"/>
                  </a:cubicBezTo>
                  <a:cubicBezTo>
                    <a:pt x="676" y="1620"/>
                    <a:pt x="1620" y="653"/>
                    <a:pt x="2795" y="653"/>
                  </a:cubicBezTo>
                  <a:cubicBezTo>
                    <a:pt x="3971" y="653"/>
                    <a:pt x="4914" y="1620"/>
                    <a:pt x="4885" y="2795"/>
                  </a:cubicBezTo>
                  <a:cubicBezTo>
                    <a:pt x="4883" y="2990"/>
                    <a:pt x="5042" y="3148"/>
                    <a:pt x="5238" y="3148"/>
                  </a:cubicBezTo>
                  <a:cubicBezTo>
                    <a:pt x="5431" y="3148"/>
                    <a:pt x="5591" y="2990"/>
                    <a:pt x="5591" y="2795"/>
                  </a:cubicBezTo>
                  <a:cubicBezTo>
                    <a:pt x="5589" y="1255"/>
                    <a:pt x="4335" y="0"/>
                    <a:pt x="27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75"/>
            <p:cNvSpPr/>
            <p:nvPr/>
          </p:nvSpPr>
          <p:spPr>
            <a:xfrm>
              <a:off x="5069600" y="2884100"/>
              <a:ext cx="518625" cy="268150"/>
            </a:xfrm>
            <a:custGeom>
              <a:rect b="b" l="l" r="r" t="t"/>
              <a:pathLst>
                <a:path extrusionOk="0" h="10726" w="20745">
                  <a:moveTo>
                    <a:pt x="10373" y="1"/>
                  </a:moveTo>
                  <a:cubicBezTo>
                    <a:pt x="7602" y="1"/>
                    <a:pt x="4998" y="1080"/>
                    <a:pt x="3039" y="3039"/>
                  </a:cubicBezTo>
                  <a:cubicBezTo>
                    <a:pt x="1080" y="4998"/>
                    <a:pt x="1" y="7603"/>
                    <a:pt x="1" y="10373"/>
                  </a:cubicBezTo>
                  <a:cubicBezTo>
                    <a:pt x="5" y="10565"/>
                    <a:pt x="162" y="10718"/>
                    <a:pt x="354" y="10718"/>
                  </a:cubicBezTo>
                  <a:cubicBezTo>
                    <a:pt x="546" y="10718"/>
                    <a:pt x="702" y="10565"/>
                    <a:pt x="707" y="10373"/>
                  </a:cubicBezTo>
                  <a:cubicBezTo>
                    <a:pt x="707" y="5043"/>
                    <a:pt x="5043" y="708"/>
                    <a:pt x="10373" y="708"/>
                  </a:cubicBezTo>
                  <a:cubicBezTo>
                    <a:pt x="15701" y="708"/>
                    <a:pt x="20037" y="5045"/>
                    <a:pt x="20037" y="10373"/>
                  </a:cubicBezTo>
                  <a:cubicBezTo>
                    <a:pt x="20037" y="10568"/>
                    <a:pt x="20195" y="10726"/>
                    <a:pt x="20390" y="10726"/>
                  </a:cubicBezTo>
                  <a:cubicBezTo>
                    <a:pt x="20585" y="10726"/>
                    <a:pt x="20743" y="10568"/>
                    <a:pt x="20743" y="10373"/>
                  </a:cubicBezTo>
                  <a:cubicBezTo>
                    <a:pt x="20745" y="7603"/>
                    <a:pt x="19665" y="4998"/>
                    <a:pt x="17706" y="3039"/>
                  </a:cubicBezTo>
                  <a:cubicBezTo>
                    <a:pt x="15748" y="1080"/>
                    <a:pt x="13142" y="1"/>
                    <a:pt x="103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75"/>
            <p:cNvSpPr/>
            <p:nvPr/>
          </p:nvSpPr>
          <p:spPr>
            <a:xfrm>
              <a:off x="5107475" y="2922025"/>
              <a:ext cx="346225" cy="230025"/>
            </a:xfrm>
            <a:custGeom>
              <a:rect b="b" l="l" r="r" t="t"/>
              <a:pathLst>
                <a:path extrusionOk="0" h="9201" w="13849">
                  <a:moveTo>
                    <a:pt x="8874" y="1"/>
                  </a:moveTo>
                  <a:cubicBezTo>
                    <a:pt x="8868" y="1"/>
                    <a:pt x="8863" y="1"/>
                    <a:pt x="8858" y="1"/>
                  </a:cubicBezTo>
                  <a:cubicBezTo>
                    <a:pt x="3975" y="1"/>
                    <a:pt x="1" y="3973"/>
                    <a:pt x="1" y="8856"/>
                  </a:cubicBezTo>
                  <a:cubicBezTo>
                    <a:pt x="5" y="9048"/>
                    <a:pt x="162" y="9201"/>
                    <a:pt x="354" y="9201"/>
                  </a:cubicBezTo>
                  <a:cubicBezTo>
                    <a:pt x="546" y="9201"/>
                    <a:pt x="702" y="9048"/>
                    <a:pt x="707" y="8856"/>
                  </a:cubicBezTo>
                  <a:cubicBezTo>
                    <a:pt x="707" y="4362"/>
                    <a:pt x="4364" y="707"/>
                    <a:pt x="8858" y="707"/>
                  </a:cubicBezTo>
                  <a:cubicBezTo>
                    <a:pt x="8863" y="707"/>
                    <a:pt x="8868" y="707"/>
                    <a:pt x="8874" y="707"/>
                  </a:cubicBezTo>
                  <a:cubicBezTo>
                    <a:pt x="10427" y="707"/>
                    <a:pt x="11947" y="1153"/>
                    <a:pt x="13255" y="1992"/>
                  </a:cubicBezTo>
                  <a:cubicBezTo>
                    <a:pt x="13314" y="2030"/>
                    <a:pt x="13380" y="2049"/>
                    <a:pt x="13445" y="2049"/>
                  </a:cubicBezTo>
                  <a:cubicBezTo>
                    <a:pt x="13561" y="2049"/>
                    <a:pt x="13675" y="1991"/>
                    <a:pt x="13742" y="1886"/>
                  </a:cubicBezTo>
                  <a:cubicBezTo>
                    <a:pt x="13848" y="1722"/>
                    <a:pt x="13800" y="1503"/>
                    <a:pt x="13636" y="1399"/>
                  </a:cubicBezTo>
                  <a:cubicBezTo>
                    <a:pt x="12214" y="486"/>
                    <a:pt x="10561" y="1"/>
                    <a:pt x="88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75"/>
            <p:cNvSpPr/>
            <p:nvPr/>
          </p:nvSpPr>
          <p:spPr>
            <a:xfrm>
              <a:off x="5454800" y="2971025"/>
              <a:ext cx="95575" cy="181225"/>
            </a:xfrm>
            <a:custGeom>
              <a:rect b="b" l="l" r="r" t="t"/>
              <a:pathLst>
                <a:path extrusionOk="0" h="7249" w="3823">
                  <a:moveTo>
                    <a:pt x="398" y="1"/>
                  </a:moveTo>
                  <a:cubicBezTo>
                    <a:pt x="296" y="1"/>
                    <a:pt x="195" y="45"/>
                    <a:pt x="126" y="129"/>
                  </a:cubicBezTo>
                  <a:cubicBezTo>
                    <a:pt x="1" y="279"/>
                    <a:pt x="21" y="501"/>
                    <a:pt x="171" y="626"/>
                  </a:cubicBezTo>
                  <a:cubicBezTo>
                    <a:pt x="2038" y="2172"/>
                    <a:pt x="3117" y="4471"/>
                    <a:pt x="3114" y="6896"/>
                  </a:cubicBezTo>
                  <a:cubicBezTo>
                    <a:pt x="3114" y="7091"/>
                    <a:pt x="3273" y="7249"/>
                    <a:pt x="3467" y="7249"/>
                  </a:cubicBezTo>
                  <a:cubicBezTo>
                    <a:pt x="3662" y="7249"/>
                    <a:pt x="3821" y="7091"/>
                    <a:pt x="3820" y="6896"/>
                  </a:cubicBezTo>
                  <a:cubicBezTo>
                    <a:pt x="3823" y="4262"/>
                    <a:pt x="2651" y="1763"/>
                    <a:pt x="622" y="82"/>
                  </a:cubicBezTo>
                  <a:cubicBezTo>
                    <a:pt x="557" y="27"/>
                    <a:pt x="477" y="1"/>
                    <a:pt x="3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75"/>
            <p:cNvSpPr/>
            <p:nvPr/>
          </p:nvSpPr>
          <p:spPr>
            <a:xfrm>
              <a:off x="5145400" y="2959900"/>
              <a:ext cx="367075" cy="192150"/>
            </a:xfrm>
            <a:custGeom>
              <a:rect b="b" l="l" r="r" t="t"/>
              <a:pathLst>
                <a:path extrusionOk="0" h="7686" w="14683">
                  <a:moveTo>
                    <a:pt x="7342" y="1"/>
                  </a:moveTo>
                  <a:cubicBezTo>
                    <a:pt x="3293" y="1"/>
                    <a:pt x="1" y="3293"/>
                    <a:pt x="1" y="7342"/>
                  </a:cubicBezTo>
                  <a:cubicBezTo>
                    <a:pt x="4" y="7533"/>
                    <a:pt x="161" y="7686"/>
                    <a:pt x="354" y="7686"/>
                  </a:cubicBezTo>
                  <a:cubicBezTo>
                    <a:pt x="544" y="7686"/>
                    <a:pt x="702" y="7533"/>
                    <a:pt x="707" y="7342"/>
                  </a:cubicBezTo>
                  <a:cubicBezTo>
                    <a:pt x="707" y="3684"/>
                    <a:pt x="3682" y="707"/>
                    <a:pt x="7341" y="707"/>
                  </a:cubicBezTo>
                  <a:cubicBezTo>
                    <a:pt x="10999" y="707"/>
                    <a:pt x="13976" y="3684"/>
                    <a:pt x="13976" y="7342"/>
                  </a:cubicBezTo>
                  <a:cubicBezTo>
                    <a:pt x="13981" y="7533"/>
                    <a:pt x="14137" y="7686"/>
                    <a:pt x="14329" y="7686"/>
                  </a:cubicBezTo>
                  <a:cubicBezTo>
                    <a:pt x="14521" y="7686"/>
                    <a:pt x="14678" y="7533"/>
                    <a:pt x="14682" y="7342"/>
                  </a:cubicBezTo>
                  <a:cubicBezTo>
                    <a:pt x="14681" y="3293"/>
                    <a:pt x="11388" y="1"/>
                    <a:pt x="73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75"/>
            <p:cNvSpPr/>
            <p:nvPr/>
          </p:nvSpPr>
          <p:spPr>
            <a:xfrm>
              <a:off x="5183200" y="3072525"/>
              <a:ext cx="33850" cy="79725"/>
            </a:xfrm>
            <a:custGeom>
              <a:rect b="b" l="l" r="r" t="t"/>
              <a:pathLst>
                <a:path extrusionOk="0" h="3189" w="1354">
                  <a:moveTo>
                    <a:pt x="951" y="0"/>
                  </a:moveTo>
                  <a:cubicBezTo>
                    <a:pt x="822" y="0"/>
                    <a:pt x="698" y="70"/>
                    <a:pt x="636" y="193"/>
                  </a:cubicBezTo>
                  <a:cubicBezTo>
                    <a:pt x="216" y="1011"/>
                    <a:pt x="1" y="1917"/>
                    <a:pt x="2" y="2836"/>
                  </a:cubicBezTo>
                  <a:cubicBezTo>
                    <a:pt x="2" y="3031"/>
                    <a:pt x="162" y="3189"/>
                    <a:pt x="355" y="3189"/>
                  </a:cubicBezTo>
                  <a:cubicBezTo>
                    <a:pt x="550" y="3189"/>
                    <a:pt x="708" y="3031"/>
                    <a:pt x="708" y="2836"/>
                  </a:cubicBezTo>
                  <a:cubicBezTo>
                    <a:pt x="707" y="2028"/>
                    <a:pt x="897" y="1233"/>
                    <a:pt x="1264" y="513"/>
                  </a:cubicBezTo>
                  <a:cubicBezTo>
                    <a:pt x="1353" y="340"/>
                    <a:pt x="1285" y="127"/>
                    <a:pt x="1111" y="38"/>
                  </a:cubicBezTo>
                  <a:cubicBezTo>
                    <a:pt x="1060" y="12"/>
                    <a:pt x="1005" y="0"/>
                    <a:pt x="95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75"/>
            <p:cNvSpPr/>
            <p:nvPr/>
          </p:nvSpPr>
          <p:spPr>
            <a:xfrm>
              <a:off x="5209325" y="2997775"/>
              <a:ext cx="265275" cy="154275"/>
            </a:xfrm>
            <a:custGeom>
              <a:rect b="b" l="l" r="r" t="t"/>
              <a:pathLst>
                <a:path extrusionOk="0" h="6171" w="10611">
                  <a:moveTo>
                    <a:pt x="4785" y="1"/>
                  </a:moveTo>
                  <a:cubicBezTo>
                    <a:pt x="2931" y="1"/>
                    <a:pt x="1232" y="852"/>
                    <a:pt x="118" y="2338"/>
                  </a:cubicBezTo>
                  <a:cubicBezTo>
                    <a:pt x="1" y="2494"/>
                    <a:pt x="33" y="2716"/>
                    <a:pt x="190" y="2833"/>
                  </a:cubicBezTo>
                  <a:cubicBezTo>
                    <a:pt x="253" y="2880"/>
                    <a:pt x="327" y="2903"/>
                    <a:pt x="400" y="2903"/>
                  </a:cubicBezTo>
                  <a:cubicBezTo>
                    <a:pt x="508" y="2903"/>
                    <a:pt x="615" y="2854"/>
                    <a:pt x="685" y="2761"/>
                  </a:cubicBezTo>
                  <a:cubicBezTo>
                    <a:pt x="1661" y="1455"/>
                    <a:pt x="3156" y="707"/>
                    <a:pt x="4785" y="707"/>
                  </a:cubicBezTo>
                  <a:cubicBezTo>
                    <a:pt x="7608" y="707"/>
                    <a:pt x="9904" y="3003"/>
                    <a:pt x="9904" y="5826"/>
                  </a:cubicBezTo>
                  <a:cubicBezTo>
                    <a:pt x="9909" y="6018"/>
                    <a:pt x="10065" y="6171"/>
                    <a:pt x="10257" y="6171"/>
                  </a:cubicBezTo>
                  <a:cubicBezTo>
                    <a:pt x="10449" y="6171"/>
                    <a:pt x="10605" y="6018"/>
                    <a:pt x="10610" y="5826"/>
                  </a:cubicBezTo>
                  <a:cubicBezTo>
                    <a:pt x="10608" y="2614"/>
                    <a:pt x="7995" y="1"/>
                    <a:pt x="478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75"/>
            <p:cNvSpPr/>
            <p:nvPr/>
          </p:nvSpPr>
          <p:spPr>
            <a:xfrm>
              <a:off x="5221150" y="3035675"/>
              <a:ext cx="215550" cy="116575"/>
            </a:xfrm>
            <a:custGeom>
              <a:rect b="b" l="l" r="r" t="t"/>
              <a:pathLst>
                <a:path extrusionOk="0" h="4663" w="8622">
                  <a:moveTo>
                    <a:pt x="4312" y="0"/>
                  </a:moveTo>
                  <a:cubicBezTo>
                    <a:pt x="1935" y="0"/>
                    <a:pt x="1" y="1932"/>
                    <a:pt x="1" y="4310"/>
                  </a:cubicBezTo>
                  <a:cubicBezTo>
                    <a:pt x="1" y="4505"/>
                    <a:pt x="159" y="4663"/>
                    <a:pt x="354" y="4663"/>
                  </a:cubicBezTo>
                  <a:cubicBezTo>
                    <a:pt x="549" y="4663"/>
                    <a:pt x="707" y="4505"/>
                    <a:pt x="707" y="4310"/>
                  </a:cubicBezTo>
                  <a:cubicBezTo>
                    <a:pt x="707" y="2323"/>
                    <a:pt x="2324" y="706"/>
                    <a:pt x="4312" y="706"/>
                  </a:cubicBezTo>
                  <a:cubicBezTo>
                    <a:pt x="6299" y="706"/>
                    <a:pt x="7916" y="2323"/>
                    <a:pt x="7916" y="4310"/>
                  </a:cubicBezTo>
                  <a:cubicBezTo>
                    <a:pt x="7916" y="4505"/>
                    <a:pt x="8074" y="4663"/>
                    <a:pt x="8269" y="4663"/>
                  </a:cubicBezTo>
                  <a:cubicBezTo>
                    <a:pt x="8464" y="4663"/>
                    <a:pt x="8622" y="4505"/>
                    <a:pt x="8622" y="4310"/>
                  </a:cubicBezTo>
                  <a:cubicBezTo>
                    <a:pt x="8620" y="1934"/>
                    <a:pt x="6686" y="0"/>
                    <a:pt x="43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75"/>
            <p:cNvSpPr/>
            <p:nvPr/>
          </p:nvSpPr>
          <p:spPr>
            <a:xfrm>
              <a:off x="5320000" y="2755950"/>
              <a:ext cx="17900" cy="69650"/>
            </a:xfrm>
            <a:custGeom>
              <a:rect b="b" l="l" r="r" t="t"/>
              <a:pathLst>
                <a:path extrusionOk="0" h="2786" w="716">
                  <a:moveTo>
                    <a:pt x="358" y="0"/>
                  </a:moveTo>
                  <a:cubicBezTo>
                    <a:pt x="163" y="0"/>
                    <a:pt x="4" y="158"/>
                    <a:pt x="5" y="353"/>
                  </a:cubicBezTo>
                  <a:lnTo>
                    <a:pt x="5" y="2424"/>
                  </a:lnTo>
                  <a:cubicBezTo>
                    <a:pt x="0" y="2623"/>
                    <a:pt x="160" y="2785"/>
                    <a:pt x="358" y="2785"/>
                  </a:cubicBezTo>
                  <a:cubicBezTo>
                    <a:pt x="557" y="2785"/>
                    <a:pt x="716" y="2623"/>
                    <a:pt x="711" y="2424"/>
                  </a:cubicBezTo>
                  <a:lnTo>
                    <a:pt x="711" y="353"/>
                  </a:lnTo>
                  <a:cubicBezTo>
                    <a:pt x="711" y="158"/>
                    <a:pt x="552" y="0"/>
                    <a:pt x="3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75"/>
            <p:cNvSpPr/>
            <p:nvPr/>
          </p:nvSpPr>
          <p:spPr>
            <a:xfrm>
              <a:off x="5452850" y="2789800"/>
              <a:ext cx="40875" cy="64650"/>
            </a:xfrm>
            <a:custGeom>
              <a:rect b="b" l="l" r="r" t="t"/>
              <a:pathLst>
                <a:path extrusionOk="0" h="2586" w="1635">
                  <a:moveTo>
                    <a:pt x="1233" y="1"/>
                  </a:moveTo>
                  <a:cubicBezTo>
                    <a:pt x="1098" y="1"/>
                    <a:pt x="970" y="79"/>
                    <a:pt x="911" y="210"/>
                  </a:cubicBezTo>
                  <a:lnTo>
                    <a:pt x="69" y="2103"/>
                  </a:lnTo>
                  <a:cubicBezTo>
                    <a:pt x="1" y="2280"/>
                    <a:pt x="82" y="2478"/>
                    <a:pt x="254" y="2554"/>
                  </a:cubicBezTo>
                  <a:cubicBezTo>
                    <a:pt x="301" y="2576"/>
                    <a:pt x="350" y="2586"/>
                    <a:pt x="398" y="2586"/>
                  </a:cubicBezTo>
                  <a:cubicBezTo>
                    <a:pt x="528" y="2586"/>
                    <a:pt x="653" y="2513"/>
                    <a:pt x="713" y="2390"/>
                  </a:cubicBezTo>
                  <a:lnTo>
                    <a:pt x="1555" y="497"/>
                  </a:lnTo>
                  <a:cubicBezTo>
                    <a:pt x="1634" y="319"/>
                    <a:pt x="1555" y="111"/>
                    <a:pt x="1377" y="32"/>
                  </a:cubicBezTo>
                  <a:cubicBezTo>
                    <a:pt x="1330" y="11"/>
                    <a:pt x="1281" y="1"/>
                    <a:pt x="12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75"/>
            <p:cNvSpPr/>
            <p:nvPr/>
          </p:nvSpPr>
          <p:spPr>
            <a:xfrm>
              <a:off x="5554100" y="2872350"/>
              <a:ext cx="56500" cy="53875"/>
            </a:xfrm>
            <a:custGeom>
              <a:rect b="b" l="l" r="r" t="t"/>
              <a:pathLst>
                <a:path extrusionOk="0" h="2155" w="2260">
                  <a:moveTo>
                    <a:pt x="1870" y="1"/>
                  </a:moveTo>
                  <a:cubicBezTo>
                    <a:pt x="1781" y="1"/>
                    <a:pt x="1692" y="34"/>
                    <a:pt x="1624" y="101"/>
                  </a:cubicBezTo>
                  <a:lnTo>
                    <a:pt x="143" y="1549"/>
                  </a:lnTo>
                  <a:cubicBezTo>
                    <a:pt x="3" y="1686"/>
                    <a:pt x="1" y="1909"/>
                    <a:pt x="137" y="2048"/>
                  </a:cubicBezTo>
                  <a:cubicBezTo>
                    <a:pt x="206" y="2119"/>
                    <a:pt x="298" y="2155"/>
                    <a:pt x="390" y="2155"/>
                  </a:cubicBezTo>
                  <a:cubicBezTo>
                    <a:pt x="479" y="2155"/>
                    <a:pt x="568" y="2122"/>
                    <a:pt x="637" y="2055"/>
                  </a:cubicBezTo>
                  <a:lnTo>
                    <a:pt x="2118" y="607"/>
                  </a:lnTo>
                  <a:cubicBezTo>
                    <a:pt x="2257" y="469"/>
                    <a:pt x="2260" y="246"/>
                    <a:pt x="2124" y="107"/>
                  </a:cubicBezTo>
                  <a:cubicBezTo>
                    <a:pt x="2054" y="36"/>
                    <a:pt x="1962" y="1"/>
                    <a:pt x="18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75"/>
            <p:cNvSpPr/>
            <p:nvPr/>
          </p:nvSpPr>
          <p:spPr>
            <a:xfrm>
              <a:off x="5164350" y="2790150"/>
              <a:ext cx="41125" cy="64975"/>
            </a:xfrm>
            <a:custGeom>
              <a:rect b="b" l="l" r="r" t="t"/>
              <a:pathLst>
                <a:path extrusionOk="0" h="2599" w="1645">
                  <a:moveTo>
                    <a:pt x="399" y="1"/>
                  </a:moveTo>
                  <a:cubicBezTo>
                    <a:pt x="350" y="1"/>
                    <a:pt x="301" y="11"/>
                    <a:pt x="255" y="32"/>
                  </a:cubicBezTo>
                  <a:cubicBezTo>
                    <a:pt x="81" y="108"/>
                    <a:pt x="0" y="307"/>
                    <a:pt x="69" y="483"/>
                  </a:cubicBezTo>
                  <a:lnTo>
                    <a:pt x="911" y="2376"/>
                  </a:lnTo>
                  <a:cubicBezTo>
                    <a:pt x="967" y="2515"/>
                    <a:pt x="1100" y="2599"/>
                    <a:pt x="1241" y="2599"/>
                  </a:cubicBezTo>
                  <a:cubicBezTo>
                    <a:pt x="1288" y="2599"/>
                    <a:pt x="1337" y="2589"/>
                    <a:pt x="1384" y="2569"/>
                  </a:cubicBezTo>
                  <a:cubicBezTo>
                    <a:pt x="1567" y="2487"/>
                    <a:pt x="1645" y="2269"/>
                    <a:pt x="1556" y="2089"/>
                  </a:cubicBezTo>
                  <a:lnTo>
                    <a:pt x="714" y="196"/>
                  </a:lnTo>
                  <a:cubicBezTo>
                    <a:pt x="653" y="73"/>
                    <a:pt x="528" y="1"/>
                    <a:pt x="3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75"/>
            <p:cNvSpPr/>
            <p:nvPr/>
          </p:nvSpPr>
          <p:spPr>
            <a:xfrm>
              <a:off x="5047225" y="2872350"/>
              <a:ext cx="56500" cy="53875"/>
            </a:xfrm>
            <a:custGeom>
              <a:rect b="b" l="l" r="r" t="t"/>
              <a:pathLst>
                <a:path extrusionOk="0" h="2155" w="2260">
                  <a:moveTo>
                    <a:pt x="391" y="1"/>
                  </a:moveTo>
                  <a:cubicBezTo>
                    <a:pt x="299" y="1"/>
                    <a:pt x="207" y="36"/>
                    <a:pt x="138" y="107"/>
                  </a:cubicBezTo>
                  <a:cubicBezTo>
                    <a:pt x="1" y="246"/>
                    <a:pt x="4" y="469"/>
                    <a:pt x="143" y="607"/>
                  </a:cubicBezTo>
                  <a:lnTo>
                    <a:pt x="1624" y="2055"/>
                  </a:lnTo>
                  <a:cubicBezTo>
                    <a:pt x="1693" y="2122"/>
                    <a:pt x="1782" y="2155"/>
                    <a:pt x="1871" y="2155"/>
                  </a:cubicBezTo>
                  <a:cubicBezTo>
                    <a:pt x="1963" y="2155"/>
                    <a:pt x="2054" y="2119"/>
                    <a:pt x="2123" y="2048"/>
                  </a:cubicBezTo>
                  <a:cubicBezTo>
                    <a:pt x="2259" y="1909"/>
                    <a:pt x="2258" y="1686"/>
                    <a:pt x="2117" y="1549"/>
                  </a:cubicBezTo>
                  <a:lnTo>
                    <a:pt x="636" y="101"/>
                  </a:lnTo>
                  <a:cubicBezTo>
                    <a:pt x="568" y="34"/>
                    <a:pt x="479" y="1"/>
                    <a:pt x="3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71" name="Google Shape;2871;p75"/>
          <p:cNvSpPr/>
          <p:nvPr/>
        </p:nvSpPr>
        <p:spPr>
          <a:xfrm>
            <a:off x="5318812" y="2556497"/>
            <a:ext cx="557488" cy="557464"/>
          </a:xfrm>
          <a:custGeom>
            <a:rect b="b" l="l" r="r" t="t"/>
            <a:pathLst>
              <a:path extrusionOk="0" h="23775" w="23776">
                <a:moveTo>
                  <a:pt x="11887" y="706"/>
                </a:moveTo>
                <a:lnTo>
                  <a:pt x="11887" y="708"/>
                </a:lnTo>
                <a:cubicBezTo>
                  <a:pt x="14808" y="708"/>
                  <a:pt x="17557" y="1820"/>
                  <a:pt x="19654" y="3846"/>
                </a:cubicBezTo>
                <a:lnTo>
                  <a:pt x="17001" y="3846"/>
                </a:lnTo>
                <a:cubicBezTo>
                  <a:pt x="15824" y="3093"/>
                  <a:pt x="14494" y="2610"/>
                  <a:pt x="13109" y="2432"/>
                </a:cubicBezTo>
                <a:cubicBezTo>
                  <a:pt x="13094" y="2430"/>
                  <a:pt x="13079" y="2429"/>
                  <a:pt x="13064" y="2429"/>
                </a:cubicBezTo>
                <a:cubicBezTo>
                  <a:pt x="12872" y="2429"/>
                  <a:pt x="12710" y="2585"/>
                  <a:pt x="12710" y="2784"/>
                </a:cubicBezTo>
                <a:lnTo>
                  <a:pt x="12710" y="3846"/>
                </a:lnTo>
                <a:lnTo>
                  <a:pt x="11063" y="3846"/>
                </a:lnTo>
                <a:lnTo>
                  <a:pt x="11063" y="2784"/>
                </a:lnTo>
                <a:cubicBezTo>
                  <a:pt x="11063" y="2585"/>
                  <a:pt x="10902" y="2429"/>
                  <a:pt x="10709" y="2429"/>
                </a:cubicBezTo>
                <a:cubicBezTo>
                  <a:pt x="10694" y="2429"/>
                  <a:pt x="10679" y="2430"/>
                  <a:pt x="10664" y="2432"/>
                </a:cubicBezTo>
                <a:cubicBezTo>
                  <a:pt x="9279" y="2610"/>
                  <a:pt x="7949" y="3093"/>
                  <a:pt x="6772" y="3846"/>
                </a:cubicBezTo>
                <a:lnTo>
                  <a:pt x="4121" y="3846"/>
                </a:lnTo>
                <a:cubicBezTo>
                  <a:pt x="6215" y="1820"/>
                  <a:pt x="8965" y="706"/>
                  <a:pt x="11887" y="706"/>
                </a:cubicBezTo>
                <a:close/>
                <a:moveTo>
                  <a:pt x="5806" y="4552"/>
                </a:moveTo>
                <a:cubicBezTo>
                  <a:pt x="4771" y="5413"/>
                  <a:pt x="3927" y="6483"/>
                  <a:pt x="3332" y="7690"/>
                </a:cubicBezTo>
                <a:lnTo>
                  <a:pt x="1518" y="7690"/>
                </a:lnTo>
                <a:cubicBezTo>
                  <a:pt x="1982" y="6543"/>
                  <a:pt x="2635" y="5483"/>
                  <a:pt x="3449" y="4552"/>
                </a:cubicBezTo>
                <a:close/>
                <a:moveTo>
                  <a:pt x="20324" y="4552"/>
                </a:moveTo>
                <a:cubicBezTo>
                  <a:pt x="21138" y="5483"/>
                  <a:pt x="21791" y="6543"/>
                  <a:pt x="22255" y="7690"/>
                </a:cubicBezTo>
                <a:lnTo>
                  <a:pt x="20441" y="7690"/>
                </a:lnTo>
                <a:cubicBezTo>
                  <a:pt x="19846" y="6483"/>
                  <a:pt x="19004" y="5413"/>
                  <a:pt x="17968" y="4552"/>
                </a:cubicBezTo>
                <a:close/>
                <a:moveTo>
                  <a:pt x="3020" y="8396"/>
                </a:moveTo>
                <a:cubicBezTo>
                  <a:pt x="2623" y="9397"/>
                  <a:pt x="2399" y="10458"/>
                  <a:pt x="2360" y="11534"/>
                </a:cubicBezTo>
                <a:lnTo>
                  <a:pt x="712" y="11534"/>
                </a:lnTo>
                <a:cubicBezTo>
                  <a:pt x="744" y="10467"/>
                  <a:pt x="928" y="9410"/>
                  <a:pt x="1259" y="8396"/>
                </a:cubicBezTo>
                <a:close/>
                <a:moveTo>
                  <a:pt x="12710" y="8396"/>
                </a:moveTo>
                <a:lnTo>
                  <a:pt x="12710" y="11400"/>
                </a:lnTo>
                <a:cubicBezTo>
                  <a:pt x="12710" y="11447"/>
                  <a:pt x="12720" y="11492"/>
                  <a:pt x="12737" y="11534"/>
                </a:cubicBezTo>
                <a:lnTo>
                  <a:pt x="11036" y="11534"/>
                </a:lnTo>
                <a:cubicBezTo>
                  <a:pt x="11053" y="11492"/>
                  <a:pt x="11063" y="11447"/>
                  <a:pt x="11063" y="11400"/>
                </a:cubicBezTo>
                <a:lnTo>
                  <a:pt x="11063" y="8396"/>
                </a:lnTo>
                <a:close/>
                <a:moveTo>
                  <a:pt x="22515" y="8396"/>
                </a:moveTo>
                <a:cubicBezTo>
                  <a:pt x="22847" y="9410"/>
                  <a:pt x="23029" y="10467"/>
                  <a:pt x="23062" y="11534"/>
                </a:cubicBezTo>
                <a:lnTo>
                  <a:pt x="21413" y="11534"/>
                </a:lnTo>
                <a:cubicBezTo>
                  <a:pt x="21374" y="10458"/>
                  <a:pt x="21150" y="9397"/>
                  <a:pt x="20755" y="8396"/>
                </a:cubicBezTo>
                <a:close/>
                <a:moveTo>
                  <a:pt x="2360" y="12240"/>
                </a:moveTo>
                <a:cubicBezTo>
                  <a:pt x="2398" y="13316"/>
                  <a:pt x="2620" y="14377"/>
                  <a:pt x="3015" y="15378"/>
                </a:cubicBezTo>
                <a:lnTo>
                  <a:pt x="1261" y="15378"/>
                </a:lnTo>
                <a:cubicBezTo>
                  <a:pt x="928" y="14365"/>
                  <a:pt x="744" y="13307"/>
                  <a:pt x="712" y="12240"/>
                </a:cubicBezTo>
                <a:close/>
                <a:moveTo>
                  <a:pt x="23062" y="12240"/>
                </a:moveTo>
                <a:cubicBezTo>
                  <a:pt x="23028" y="13307"/>
                  <a:pt x="22842" y="14365"/>
                  <a:pt x="22509" y="15378"/>
                </a:cubicBezTo>
                <a:lnTo>
                  <a:pt x="20761" y="15378"/>
                </a:lnTo>
                <a:cubicBezTo>
                  <a:pt x="21156" y="14377"/>
                  <a:pt x="21377" y="13316"/>
                  <a:pt x="21414" y="12240"/>
                </a:cubicBezTo>
                <a:close/>
                <a:moveTo>
                  <a:pt x="13406" y="12240"/>
                </a:moveTo>
                <a:lnTo>
                  <a:pt x="16544" y="15380"/>
                </a:lnTo>
                <a:lnTo>
                  <a:pt x="14213" y="15380"/>
                </a:lnTo>
                <a:lnTo>
                  <a:pt x="13313" y="14479"/>
                </a:lnTo>
                <a:cubicBezTo>
                  <a:pt x="13245" y="14412"/>
                  <a:pt x="13155" y="14375"/>
                  <a:pt x="13063" y="14375"/>
                </a:cubicBezTo>
                <a:cubicBezTo>
                  <a:pt x="13018" y="14375"/>
                  <a:pt x="12972" y="14384"/>
                  <a:pt x="12929" y="14402"/>
                </a:cubicBezTo>
                <a:cubicBezTo>
                  <a:pt x="12798" y="14457"/>
                  <a:pt x="12710" y="14586"/>
                  <a:pt x="12710" y="14729"/>
                </a:cubicBezTo>
                <a:lnTo>
                  <a:pt x="12710" y="15378"/>
                </a:lnTo>
                <a:lnTo>
                  <a:pt x="11063" y="15378"/>
                </a:lnTo>
                <a:lnTo>
                  <a:pt x="11063" y="14729"/>
                </a:lnTo>
                <a:cubicBezTo>
                  <a:pt x="11063" y="14516"/>
                  <a:pt x="10888" y="14375"/>
                  <a:pt x="10707" y="14375"/>
                </a:cubicBezTo>
                <a:cubicBezTo>
                  <a:pt x="10620" y="14375"/>
                  <a:pt x="10532" y="14407"/>
                  <a:pt x="10460" y="14479"/>
                </a:cubicBezTo>
                <a:lnTo>
                  <a:pt x="9560" y="15380"/>
                </a:lnTo>
                <a:lnTo>
                  <a:pt x="7229" y="15380"/>
                </a:lnTo>
                <a:lnTo>
                  <a:pt x="10369" y="12240"/>
                </a:lnTo>
                <a:close/>
                <a:moveTo>
                  <a:pt x="10356" y="3193"/>
                </a:moveTo>
                <a:lnTo>
                  <a:pt x="10356" y="6025"/>
                </a:lnTo>
                <a:cubicBezTo>
                  <a:pt x="10355" y="6220"/>
                  <a:pt x="10514" y="6379"/>
                  <a:pt x="10709" y="6379"/>
                </a:cubicBezTo>
                <a:cubicBezTo>
                  <a:pt x="10905" y="6379"/>
                  <a:pt x="11063" y="6222"/>
                  <a:pt x="11063" y="6026"/>
                </a:cubicBezTo>
                <a:lnTo>
                  <a:pt x="11063" y="4552"/>
                </a:lnTo>
                <a:lnTo>
                  <a:pt x="12710" y="4552"/>
                </a:lnTo>
                <a:lnTo>
                  <a:pt x="12710" y="7690"/>
                </a:lnTo>
                <a:lnTo>
                  <a:pt x="11063" y="7690"/>
                </a:lnTo>
                <a:lnTo>
                  <a:pt x="11063" y="7203"/>
                </a:lnTo>
                <a:cubicBezTo>
                  <a:pt x="11063" y="7007"/>
                  <a:pt x="10905" y="6850"/>
                  <a:pt x="10709" y="6850"/>
                </a:cubicBezTo>
                <a:cubicBezTo>
                  <a:pt x="10514" y="6850"/>
                  <a:pt x="10356" y="7007"/>
                  <a:pt x="10356" y="7203"/>
                </a:cubicBezTo>
                <a:lnTo>
                  <a:pt x="10356" y="11253"/>
                </a:lnTo>
                <a:lnTo>
                  <a:pt x="4660" y="16950"/>
                </a:lnTo>
                <a:cubicBezTo>
                  <a:pt x="3612" y="15461"/>
                  <a:pt x="3059" y="13719"/>
                  <a:pt x="3059" y="11887"/>
                </a:cubicBezTo>
                <a:cubicBezTo>
                  <a:pt x="3059" y="7595"/>
                  <a:pt x="6169" y="3926"/>
                  <a:pt x="10356" y="3193"/>
                </a:cubicBezTo>
                <a:close/>
                <a:moveTo>
                  <a:pt x="13417" y="3193"/>
                </a:moveTo>
                <a:cubicBezTo>
                  <a:pt x="17604" y="3927"/>
                  <a:pt x="20714" y="7595"/>
                  <a:pt x="20714" y="11889"/>
                </a:cubicBezTo>
                <a:cubicBezTo>
                  <a:pt x="20714" y="13719"/>
                  <a:pt x="20161" y="15461"/>
                  <a:pt x="19113" y="16951"/>
                </a:cubicBezTo>
                <a:lnTo>
                  <a:pt x="13417" y="11255"/>
                </a:lnTo>
                <a:lnTo>
                  <a:pt x="13417" y="3193"/>
                </a:lnTo>
                <a:close/>
                <a:moveTo>
                  <a:pt x="8854" y="16086"/>
                </a:moveTo>
                <a:lnTo>
                  <a:pt x="6036" y="18905"/>
                </a:lnTo>
                <a:cubicBezTo>
                  <a:pt x="5964" y="18976"/>
                  <a:pt x="5926" y="19076"/>
                  <a:pt x="5933" y="19177"/>
                </a:cubicBezTo>
                <a:cubicBezTo>
                  <a:pt x="5933" y="19193"/>
                  <a:pt x="5936" y="19208"/>
                  <a:pt x="5939" y="19224"/>
                </a:cubicBezTo>
                <a:lnTo>
                  <a:pt x="3449" y="19224"/>
                </a:lnTo>
                <a:cubicBezTo>
                  <a:pt x="2635" y="18292"/>
                  <a:pt x="1982" y="17232"/>
                  <a:pt x="1518" y="16086"/>
                </a:cubicBezTo>
                <a:lnTo>
                  <a:pt x="3327" y="16086"/>
                </a:lnTo>
                <a:cubicBezTo>
                  <a:pt x="3610" y="16658"/>
                  <a:pt x="3949" y="17201"/>
                  <a:pt x="4339" y="17707"/>
                </a:cubicBezTo>
                <a:cubicBezTo>
                  <a:pt x="4402" y="17787"/>
                  <a:pt x="4496" y="17837"/>
                  <a:pt x="4597" y="17843"/>
                </a:cubicBezTo>
                <a:lnTo>
                  <a:pt x="4619" y="17843"/>
                </a:lnTo>
                <a:cubicBezTo>
                  <a:pt x="4713" y="17843"/>
                  <a:pt x="4803" y="17806"/>
                  <a:pt x="4869" y="17740"/>
                </a:cubicBezTo>
                <a:lnTo>
                  <a:pt x="6523" y="16086"/>
                </a:lnTo>
                <a:close/>
                <a:moveTo>
                  <a:pt x="12710" y="16086"/>
                </a:moveTo>
                <a:lnTo>
                  <a:pt x="12710" y="19224"/>
                </a:lnTo>
                <a:lnTo>
                  <a:pt x="11063" y="19224"/>
                </a:lnTo>
                <a:lnTo>
                  <a:pt x="11063" y="16086"/>
                </a:lnTo>
                <a:close/>
                <a:moveTo>
                  <a:pt x="22251" y="16086"/>
                </a:moveTo>
                <a:cubicBezTo>
                  <a:pt x="22053" y="16576"/>
                  <a:pt x="21820" y="17051"/>
                  <a:pt x="21553" y="17509"/>
                </a:cubicBezTo>
                <a:lnTo>
                  <a:pt x="21555" y="17509"/>
                </a:lnTo>
                <a:cubicBezTo>
                  <a:pt x="21200" y="18118"/>
                  <a:pt x="20788" y="18691"/>
                  <a:pt x="20324" y="19224"/>
                </a:cubicBezTo>
                <a:lnTo>
                  <a:pt x="17836" y="19224"/>
                </a:lnTo>
                <a:cubicBezTo>
                  <a:pt x="17839" y="19208"/>
                  <a:pt x="17840" y="19193"/>
                  <a:pt x="17842" y="19177"/>
                </a:cubicBezTo>
                <a:cubicBezTo>
                  <a:pt x="17848" y="19076"/>
                  <a:pt x="17811" y="18976"/>
                  <a:pt x="17739" y="18905"/>
                </a:cubicBezTo>
                <a:lnTo>
                  <a:pt x="14919" y="16086"/>
                </a:lnTo>
                <a:lnTo>
                  <a:pt x="17250" y="16086"/>
                </a:lnTo>
                <a:lnTo>
                  <a:pt x="18904" y="17740"/>
                </a:lnTo>
                <a:cubicBezTo>
                  <a:pt x="18970" y="17807"/>
                  <a:pt x="19060" y="17843"/>
                  <a:pt x="19154" y="17843"/>
                </a:cubicBezTo>
                <a:lnTo>
                  <a:pt x="19176" y="17843"/>
                </a:lnTo>
                <a:cubicBezTo>
                  <a:pt x="19277" y="17837"/>
                  <a:pt x="19371" y="17787"/>
                  <a:pt x="19434" y="17707"/>
                </a:cubicBezTo>
                <a:cubicBezTo>
                  <a:pt x="19824" y="17201"/>
                  <a:pt x="20163" y="16659"/>
                  <a:pt x="20447" y="16086"/>
                </a:cubicBezTo>
                <a:close/>
                <a:moveTo>
                  <a:pt x="13418" y="15581"/>
                </a:moveTo>
                <a:lnTo>
                  <a:pt x="16950" y="19113"/>
                </a:lnTo>
                <a:cubicBezTo>
                  <a:pt x="15894" y="19856"/>
                  <a:pt x="14689" y="20356"/>
                  <a:pt x="13418" y="20581"/>
                </a:cubicBezTo>
                <a:lnTo>
                  <a:pt x="13418" y="20581"/>
                </a:lnTo>
                <a:lnTo>
                  <a:pt x="13418" y="15581"/>
                </a:lnTo>
                <a:close/>
                <a:moveTo>
                  <a:pt x="10358" y="15581"/>
                </a:moveTo>
                <a:lnTo>
                  <a:pt x="10358" y="20581"/>
                </a:lnTo>
                <a:cubicBezTo>
                  <a:pt x="9087" y="20357"/>
                  <a:pt x="7881" y="19855"/>
                  <a:pt x="6825" y="19113"/>
                </a:cubicBezTo>
                <a:lnTo>
                  <a:pt x="10358" y="15581"/>
                </a:lnTo>
                <a:close/>
                <a:moveTo>
                  <a:pt x="11887" y="0"/>
                </a:moveTo>
                <a:cubicBezTo>
                  <a:pt x="8712" y="0"/>
                  <a:pt x="5727" y="1237"/>
                  <a:pt x="3482" y="3482"/>
                </a:cubicBezTo>
                <a:cubicBezTo>
                  <a:pt x="1236" y="5728"/>
                  <a:pt x="0" y="8712"/>
                  <a:pt x="0" y="11889"/>
                </a:cubicBezTo>
                <a:cubicBezTo>
                  <a:pt x="0" y="15064"/>
                  <a:pt x="1236" y="18048"/>
                  <a:pt x="3482" y="20294"/>
                </a:cubicBezTo>
                <a:cubicBezTo>
                  <a:pt x="5727" y="22539"/>
                  <a:pt x="8712" y="23774"/>
                  <a:pt x="11887" y="23774"/>
                </a:cubicBezTo>
                <a:cubicBezTo>
                  <a:pt x="11895" y="23774"/>
                  <a:pt x="11903" y="23774"/>
                  <a:pt x="11910" y="23774"/>
                </a:cubicBezTo>
                <a:cubicBezTo>
                  <a:pt x="13505" y="23774"/>
                  <a:pt x="15084" y="23451"/>
                  <a:pt x="16552" y="22825"/>
                </a:cubicBezTo>
                <a:cubicBezTo>
                  <a:pt x="16730" y="22748"/>
                  <a:pt x="16814" y="22540"/>
                  <a:pt x="16737" y="22362"/>
                </a:cubicBezTo>
                <a:cubicBezTo>
                  <a:pt x="16680" y="22228"/>
                  <a:pt x="16549" y="22146"/>
                  <a:pt x="16411" y="22146"/>
                </a:cubicBezTo>
                <a:cubicBezTo>
                  <a:pt x="16365" y="22146"/>
                  <a:pt x="16319" y="22156"/>
                  <a:pt x="16273" y="22175"/>
                </a:cubicBezTo>
                <a:cubicBezTo>
                  <a:pt x="14893" y="22765"/>
                  <a:pt x="13410" y="23068"/>
                  <a:pt x="11910" y="23068"/>
                </a:cubicBezTo>
                <a:cubicBezTo>
                  <a:pt x="11903" y="23068"/>
                  <a:pt x="11895" y="23068"/>
                  <a:pt x="11887" y="23068"/>
                </a:cubicBezTo>
                <a:cubicBezTo>
                  <a:pt x="8965" y="23068"/>
                  <a:pt x="6215" y="21956"/>
                  <a:pt x="4119" y="19930"/>
                </a:cubicBezTo>
                <a:lnTo>
                  <a:pt x="6775" y="19930"/>
                </a:lnTo>
                <a:cubicBezTo>
                  <a:pt x="7952" y="20681"/>
                  <a:pt x="9280" y="21164"/>
                  <a:pt x="10664" y="21344"/>
                </a:cubicBezTo>
                <a:cubicBezTo>
                  <a:pt x="10680" y="21345"/>
                  <a:pt x="10695" y="21345"/>
                  <a:pt x="10709" y="21345"/>
                </a:cubicBezTo>
                <a:cubicBezTo>
                  <a:pt x="10905" y="21345"/>
                  <a:pt x="11063" y="21188"/>
                  <a:pt x="11063" y="20992"/>
                </a:cubicBezTo>
                <a:lnTo>
                  <a:pt x="11063" y="19930"/>
                </a:lnTo>
                <a:lnTo>
                  <a:pt x="12710" y="19930"/>
                </a:lnTo>
                <a:lnTo>
                  <a:pt x="12710" y="20992"/>
                </a:lnTo>
                <a:cubicBezTo>
                  <a:pt x="12710" y="21191"/>
                  <a:pt x="12872" y="21347"/>
                  <a:pt x="13064" y="21347"/>
                </a:cubicBezTo>
                <a:cubicBezTo>
                  <a:pt x="13079" y="21347"/>
                  <a:pt x="13094" y="21346"/>
                  <a:pt x="13109" y="21344"/>
                </a:cubicBezTo>
                <a:cubicBezTo>
                  <a:pt x="14493" y="21164"/>
                  <a:pt x="15821" y="20681"/>
                  <a:pt x="16998" y="19930"/>
                </a:cubicBezTo>
                <a:lnTo>
                  <a:pt x="19652" y="19930"/>
                </a:lnTo>
                <a:cubicBezTo>
                  <a:pt x="19023" y="20538"/>
                  <a:pt x="18326" y="21070"/>
                  <a:pt x="17573" y="21517"/>
                </a:cubicBezTo>
                <a:cubicBezTo>
                  <a:pt x="17404" y="21616"/>
                  <a:pt x="17350" y="21833"/>
                  <a:pt x="17450" y="22000"/>
                </a:cubicBezTo>
                <a:cubicBezTo>
                  <a:pt x="17515" y="22112"/>
                  <a:pt x="17633" y="22174"/>
                  <a:pt x="17753" y="22174"/>
                </a:cubicBezTo>
                <a:cubicBezTo>
                  <a:pt x="17814" y="22174"/>
                  <a:pt x="17876" y="22158"/>
                  <a:pt x="17932" y="22125"/>
                </a:cubicBezTo>
                <a:cubicBezTo>
                  <a:pt x="21555" y="19986"/>
                  <a:pt x="23776" y="16094"/>
                  <a:pt x="23774" y="11889"/>
                </a:cubicBezTo>
                <a:cubicBezTo>
                  <a:pt x="23774" y="8712"/>
                  <a:pt x="22537" y="5727"/>
                  <a:pt x="20293" y="3482"/>
                </a:cubicBezTo>
                <a:cubicBezTo>
                  <a:pt x="18046" y="1237"/>
                  <a:pt x="15061" y="0"/>
                  <a:pt x="118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75"/>
          <p:cNvSpPr/>
          <p:nvPr/>
        </p:nvSpPr>
        <p:spPr>
          <a:xfrm>
            <a:off x="4562609" y="2557153"/>
            <a:ext cx="574464" cy="556151"/>
          </a:xfrm>
          <a:custGeom>
            <a:rect b="b" l="l" r="r" t="t"/>
            <a:pathLst>
              <a:path extrusionOk="0" h="23719" w="24500">
                <a:moveTo>
                  <a:pt x="16470" y="3693"/>
                </a:moveTo>
                <a:lnTo>
                  <a:pt x="16470" y="6049"/>
                </a:lnTo>
                <a:cubicBezTo>
                  <a:pt x="16470" y="6242"/>
                  <a:pt x="16628" y="6400"/>
                  <a:pt x="16823" y="6400"/>
                </a:cubicBezTo>
                <a:lnTo>
                  <a:pt x="18100" y="6400"/>
                </a:lnTo>
                <a:lnTo>
                  <a:pt x="18100" y="7623"/>
                </a:lnTo>
                <a:cubicBezTo>
                  <a:pt x="18100" y="7817"/>
                  <a:pt x="18257" y="7975"/>
                  <a:pt x="18453" y="7975"/>
                </a:cubicBezTo>
                <a:lnTo>
                  <a:pt x="20807" y="7975"/>
                </a:lnTo>
                <a:lnTo>
                  <a:pt x="18456" y="10327"/>
                </a:lnTo>
                <a:cubicBezTo>
                  <a:pt x="17561" y="9660"/>
                  <a:pt x="16528" y="9204"/>
                  <a:pt x="15433" y="8993"/>
                </a:cubicBezTo>
                <a:cubicBezTo>
                  <a:pt x="15216" y="7926"/>
                  <a:pt x="14768" y="6920"/>
                  <a:pt x="14118" y="6045"/>
                </a:cubicBezTo>
                <a:lnTo>
                  <a:pt x="16470" y="3693"/>
                </a:lnTo>
                <a:close/>
                <a:moveTo>
                  <a:pt x="13389" y="11058"/>
                </a:moveTo>
                <a:lnTo>
                  <a:pt x="13389" y="11058"/>
                </a:lnTo>
                <a:cubicBezTo>
                  <a:pt x="13123" y="13493"/>
                  <a:pt x="11213" y="15422"/>
                  <a:pt x="8780" y="15711"/>
                </a:cubicBezTo>
                <a:cubicBezTo>
                  <a:pt x="8910" y="14519"/>
                  <a:pt x="9444" y="13409"/>
                  <a:pt x="10293" y="12564"/>
                </a:cubicBezTo>
                <a:cubicBezTo>
                  <a:pt x="11127" y="11728"/>
                  <a:pt x="12217" y="11199"/>
                  <a:pt x="13389" y="11058"/>
                </a:cubicBezTo>
                <a:close/>
                <a:moveTo>
                  <a:pt x="12587" y="0"/>
                </a:moveTo>
                <a:cubicBezTo>
                  <a:pt x="12392" y="2"/>
                  <a:pt x="12234" y="160"/>
                  <a:pt x="12236" y="353"/>
                </a:cubicBezTo>
                <a:lnTo>
                  <a:pt x="12236" y="1811"/>
                </a:lnTo>
                <a:cubicBezTo>
                  <a:pt x="12234" y="2004"/>
                  <a:pt x="12392" y="2162"/>
                  <a:pt x="12587" y="2164"/>
                </a:cubicBezTo>
                <a:lnTo>
                  <a:pt x="14943" y="2164"/>
                </a:lnTo>
                <a:lnTo>
                  <a:pt x="12589" y="4515"/>
                </a:lnTo>
                <a:cubicBezTo>
                  <a:pt x="11282" y="3542"/>
                  <a:pt x="9722" y="3046"/>
                  <a:pt x="8154" y="3046"/>
                </a:cubicBezTo>
                <a:cubicBezTo>
                  <a:pt x="6983" y="3046"/>
                  <a:pt x="5807" y="3323"/>
                  <a:pt x="4729" y="3884"/>
                </a:cubicBezTo>
                <a:cubicBezTo>
                  <a:pt x="4550" y="3971"/>
                  <a:pt x="4480" y="4187"/>
                  <a:pt x="4571" y="4362"/>
                </a:cubicBezTo>
                <a:cubicBezTo>
                  <a:pt x="4633" y="4483"/>
                  <a:pt x="4756" y="4552"/>
                  <a:pt x="4884" y="4552"/>
                </a:cubicBezTo>
                <a:cubicBezTo>
                  <a:pt x="4941" y="4552"/>
                  <a:pt x="4999" y="4538"/>
                  <a:pt x="5053" y="4508"/>
                </a:cubicBezTo>
                <a:cubicBezTo>
                  <a:pt x="6031" y="4001"/>
                  <a:pt x="7094" y="3751"/>
                  <a:pt x="8152" y="3751"/>
                </a:cubicBezTo>
                <a:cubicBezTo>
                  <a:pt x="9667" y="3751"/>
                  <a:pt x="11171" y="4263"/>
                  <a:pt x="12397" y="5258"/>
                </a:cubicBezTo>
                <a:cubicBezTo>
                  <a:pt x="12461" y="5311"/>
                  <a:pt x="12540" y="5338"/>
                  <a:pt x="12619" y="5338"/>
                </a:cubicBezTo>
                <a:cubicBezTo>
                  <a:pt x="12709" y="5338"/>
                  <a:pt x="12799" y="5303"/>
                  <a:pt x="12867" y="5235"/>
                </a:cubicBezTo>
                <a:lnTo>
                  <a:pt x="16042" y="2061"/>
                </a:lnTo>
                <a:cubicBezTo>
                  <a:pt x="16264" y="1837"/>
                  <a:pt x="16108" y="1458"/>
                  <a:pt x="15793" y="1458"/>
                </a:cubicBezTo>
                <a:lnTo>
                  <a:pt x="12939" y="1458"/>
                </a:lnTo>
                <a:lnTo>
                  <a:pt x="12939" y="706"/>
                </a:lnTo>
                <a:lnTo>
                  <a:pt x="17928" y="706"/>
                </a:lnTo>
                <a:lnTo>
                  <a:pt x="17928" y="5694"/>
                </a:lnTo>
                <a:lnTo>
                  <a:pt x="17176" y="5694"/>
                </a:lnTo>
                <a:lnTo>
                  <a:pt x="17176" y="2842"/>
                </a:lnTo>
                <a:cubicBezTo>
                  <a:pt x="17176" y="2628"/>
                  <a:pt x="17002" y="2488"/>
                  <a:pt x="16821" y="2488"/>
                </a:cubicBezTo>
                <a:cubicBezTo>
                  <a:pt x="16734" y="2488"/>
                  <a:pt x="16645" y="2520"/>
                  <a:pt x="16574" y="2592"/>
                </a:cubicBezTo>
                <a:lnTo>
                  <a:pt x="13399" y="5766"/>
                </a:lnTo>
                <a:cubicBezTo>
                  <a:pt x="13271" y="5894"/>
                  <a:pt x="13260" y="6099"/>
                  <a:pt x="13376" y="6238"/>
                </a:cubicBezTo>
                <a:cubicBezTo>
                  <a:pt x="14107" y="7137"/>
                  <a:pt x="14591" y="8212"/>
                  <a:pt x="14785" y="9355"/>
                </a:cubicBezTo>
                <a:cubicBezTo>
                  <a:pt x="14863" y="9827"/>
                  <a:pt x="14893" y="10304"/>
                  <a:pt x="14871" y="10782"/>
                </a:cubicBezTo>
                <a:cubicBezTo>
                  <a:pt x="14743" y="13713"/>
                  <a:pt x="12726" y="16222"/>
                  <a:pt x="9891" y="16978"/>
                </a:cubicBezTo>
                <a:cubicBezTo>
                  <a:pt x="9702" y="17028"/>
                  <a:pt x="9590" y="17220"/>
                  <a:pt x="9640" y="17409"/>
                </a:cubicBezTo>
                <a:cubicBezTo>
                  <a:pt x="9682" y="17567"/>
                  <a:pt x="9825" y="17671"/>
                  <a:pt x="9980" y="17671"/>
                </a:cubicBezTo>
                <a:cubicBezTo>
                  <a:pt x="10010" y="17671"/>
                  <a:pt x="10041" y="17667"/>
                  <a:pt x="10071" y="17659"/>
                </a:cubicBezTo>
                <a:cubicBezTo>
                  <a:pt x="13051" y="16866"/>
                  <a:pt x="15230" y="14312"/>
                  <a:pt x="15543" y="11245"/>
                </a:cubicBezTo>
                <a:cubicBezTo>
                  <a:pt x="16375" y="11495"/>
                  <a:pt x="17133" y="11950"/>
                  <a:pt x="17745" y="12565"/>
                </a:cubicBezTo>
                <a:cubicBezTo>
                  <a:pt x="19801" y="14619"/>
                  <a:pt x="19801" y="17964"/>
                  <a:pt x="17745" y="20019"/>
                </a:cubicBezTo>
                <a:cubicBezTo>
                  <a:pt x="16743" y="21020"/>
                  <a:pt x="15398" y="21561"/>
                  <a:pt x="14020" y="21561"/>
                </a:cubicBezTo>
                <a:cubicBezTo>
                  <a:pt x="13534" y="21561"/>
                  <a:pt x="13043" y="21494"/>
                  <a:pt x="12562" y="21355"/>
                </a:cubicBezTo>
                <a:cubicBezTo>
                  <a:pt x="10719" y="20825"/>
                  <a:pt x="9310" y="19337"/>
                  <a:pt x="8880" y="17469"/>
                </a:cubicBezTo>
                <a:cubicBezTo>
                  <a:pt x="8802" y="17125"/>
                  <a:pt x="8759" y="16775"/>
                  <a:pt x="8751" y="16424"/>
                </a:cubicBezTo>
                <a:cubicBezTo>
                  <a:pt x="11047" y="16192"/>
                  <a:pt x="13004" y="14660"/>
                  <a:pt x="13779" y="12487"/>
                </a:cubicBezTo>
                <a:cubicBezTo>
                  <a:pt x="14555" y="10313"/>
                  <a:pt x="14009" y="7887"/>
                  <a:pt x="12378" y="6256"/>
                </a:cubicBezTo>
                <a:cubicBezTo>
                  <a:pt x="11213" y="5092"/>
                  <a:pt x="9683" y="4509"/>
                  <a:pt x="8153" y="4509"/>
                </a:cubicBezTo>
                <a:cubicBezTo>
                  <a:pt x="6623" y="4509"/>
                  <a:pt x="5093" y="5091"/>
                  <a:pt x="3929" y="6256"/>
                </a:cubicBezTo>
                <a:cubicBezTo>
                  <a:pt x="2801" y="7383"/>
                  <a:pt x="2181" y="8884"/>
                  <a:pt x="2181" y="10482"/>
                </a:cubicBezTo>
                <a:cubicBezTo>
                  <a:pt x="2178" y="13178"/>
                  <a:pt x="3983" y="15541"/>
                  <a:pt x="6587" y="16246"/>
                </a:cubicBezTo>
                <a:lnTo>
                  <a:pt x="6587" y="16291"/>
                </a:lnTo>
                <a:cubicBezTo>
                  <a:pt x="6587" y="16538"/>
                  <a:pt x="6600" y="16784"/>
                  <a:pt x="6623" y="17030"/>
                </a:cubicBezTo>
                <a:cubicBezTo>
                  <a:pt x="5400" y="16749"/>
                  <a:pt x="4282" y="16127"/>
                  <a:pt x="3396" y="15238"/>
                </a:cubicBezTo>
                <a:cubicBezTo>
                  <a:pt x="773" y="12615"/>
                  <a:pt x="773" y="8346"/>
                  <a:pt x="3396" y="5724"/>
                </a:cubicBezTo>
                <a:cubicBezTo>
                  <a:pt x="3604" y="5516"/>
                  <a:pt x="3826" y="5322"/>
                  <a:pt x="4058" y="5143"/>
                </a:cubicBezTo>
                <a:cubicBezTo>
                  <a:pt x="4219" y="5027"/>
                  <a:pt x="4252" y="4801"/>
                  <a:pt x="4130" y="4643"/>
                </a:cubicBezTo>
                <a:cubicBezTo>
                  <a:pt x="4061" y="4552"/>
                  <a:pt x="3956" y="4505"/>
                  <a:pt x="3850" y="4505"/>
                </a:cubicBezTo>
                <a:cubicBezTo>
                  <a:pt x="3772" y="4505"/>
                  <a:pt x="3694" y="4530"/>
                  <a:pt x="3629" y="4583"/>
                </a:cubicBezTo>
                <a:cubicBezTo>
                  <a:pt x="3371" y="4782"/>
                  <a:pt x="3127" y="4996"/>
                  <a:pt x="2898" y="5225"/>
                </a:cubicBezTo>
                <a:cubicBezTo>
                  <a:pt x="0" y="8123"/>
                  <a:pt x="0" y="12839"/>
                  <a:pt x="2898" y="15736"/>
                </a:cubicBezTo>
                <a:cubicBezTo>
                  <a:pt x="3943" y="16786"/>
                  <a:pt x="5280" y="17495"/>
                  <a:pt x="6734" y="17775"/>
                </a:cubicBezTo>
                <a:cubicBezTo>
                  <a:pt x="7022" y="19204"/>
                  <a:pt x="7720" y="20504"/>
                  <a:pt x="8765" y="21547"/>
                </a:cubicBezTo>
                <a:cubicBezTo>
                  <a:pt x="10093" y="22873"/>
                  <a:pt x="11872" y="23646"/>
                  <a:pt x="13748" y="23714"/>
                </a:cubicBezTo>
                <a:cubicBezTo>
                  <a:pt x="13838" y="23717"/>
                  <a:pt x="13929" y="23719"/>
                  <a:pt x="14019" y="23719"/>
                </a:cubicBezTo>
                <a:cubicBezTo>
                  <a:pt x="15798" y="23719"/>
                  <a:pt x="17523" y="23078"/>
                  <a:pt x="18874" y="21911"/>
                </a:cubicBezTo>
                <a:cubicBezTo>
                  <a:pt x="20294" y="20685"/>
                  <a:pt x="21197" y="18967"/>
                  <a:pt x="21403" y="17102"/>
                </a:cubicBezTo>
                <a:cubicBezTo>
                  <a:pt x="21610" y="15236"/>
                  <a:pt x="21102" y="13362"/>
                  <a:pt x="19983" y="11856"/>
                </a:cubicBezTo>
                <a:lnTo>
                  <a:pt x="20783" y="11058"/>
                </a:lnTo>
                <a:cubicBezTo>
                  <a:pt x="20914" y="10919"/>
                  <a:pt x="20913" y="10700"/>
                  <a:pt x="20777" y="10564"/>
                </a:cubicBezTo>
                <a:cubicBezTo>
                  <a:pt x="20708" y="10495"/>
                  <a:pt x="20618" y="10461"/>
                  <a:pt x="20528" y="10461"/>
                </a:cubicBezTo>
                <a:cubicBezTo>
                  <a:pt x="20440" y="10461"/>
                  <a:pt x="20352" y="10494"/>
                  <a:pt x="20283" y="10560"/>
                </a:cubicBezTo>
                <a:lnTo>
                  <a:pt x="19265" y="11577"/>
                </a:lnTo>
                <a:cubicBezTo>
                  <a:pt x="19137" y="11705"/>
                  <a:pt x="19126" y="11908"/>
                  <a:pt x="19240" y="12048"/>
                </a:cubicBezTo>
                <a:cubicBezTo>
                  <a:pt x="20326" y="13387"/>
                  <a:pt x="20857" y="15091"/>
                  <a:pt x="20724" y="16809"/>
                </a:cubicBezTo>
                <a:cubicBezTo>
                  <a:pt x="20590" y="18528"/>
                  <a:pt x="19802" y="20129"/>
                  <a:pt x="18521" y="21283"/>
                </a:cubicBezTo>
                <a:cubicBezTo>
                  <a:pt x="17284" y="22399"/>
                  <a:pt x="15680" y="23014"/>
                  <a:pt x="14017" y="23014"/>
                </a:cubicBezTo>
                <a:cubicBezTo>
                  <a:pt x="13960" y="23014"/>
                  <a:pt x="13903" y="23014"/>
                  <a:pt x="13846" y="23012"/>
                </a:cubicBezTo>
                <a:cubicBezTo>
                  <a:pt x="12123" y="22969"/>
                  <a:pt x="10483" y="22266"/>
                  <a:pt x="9263" y="21049"/>
                </a:cubicBezTo>
                <a:cubicBezTo>
                  <a:pt x="8263" y="20049"/>
                  <a:pt x="7615" y="18792"/>
                  <a:pt x="7384" y="17411"/>
                </a:cubicBezTo>
                <a:cubicBezTo>
                  <a:pt x="7323" y="17041"/>
                  <a:pt x="7292" y="16666"/>
                  <a:pt x="7292" y="16291"/>
                </a:cubicBezTo>
                <a:cubicBezTo>
                  <a:pt x="7292" y="16189"/>
                  <a:pt x="7295" y="16086"/>
                  <a:pt x="7300" y="15986"/>
                </a:cubicBezTo>
                <a:cubicBezTo>
                  <a:pt x="7436" y="12998"/>
                  <a:pt x="9527" y="10460"/>
                  <a:pt x="12433" y="9751"/>
                </a:cubicBezTo>
                <a:cubicBezTo>
                  <a:pt x="12625" y="9708"/>
                  <a:pt x="12745" y="9516"/>
                  <a:pt x="12700" y="9324"/>
                </a:cubicBezTo>
                <a:cubicBezTo>
                  <a:pt x="12660" y="9162"/>
                  <a:pt x="12515" y="9053"/>
                  <a:pt x="12356" y="9053"/>
                </a:cubicBezTo>
                <a:cubicBezTo>
                  <a:pt x="12327" y="9053"/>
                  <a:pt x="12297" y="9057"/>
                  <a:pt x="12267" y="9065"/>
                </a:cubicBezTo>
                <a:cubicBezTo>
                  <a:pt x="9212" y="9810"/>
                  <a:pt x="6953" y="12395"/>
                  <a:pt x="6626" y="15522"/>
                </a:cubicBezTo>
                <a:cubicBezTo>
                  <a:pt x="4855" y="14985"/>
                  <a:pt x="3495" y="13557"/>
                  <a:pt x="3045" y="11761"/>
                </a:cubicBezTo>
                <a:cubicBezTo>
                  <a:pt x="2593" y="9965"/>
                  <a:pt x="3118" y="8064"/>
                  <a:pt x="4427" y="6755"/>
                </a:cubicBezTo>
                <a:cubicBezTo>
                  <a:pt x="5454" y="5727"/>
                  <a:pt x="6804" y="5213"/>
                  <a:pt x="8153" y="5213"/>
                </a:cubicBezTo>
                <a:cubicBezTo>
                  <a:pt x="9503" y="5213"/>
                  <a:pt x="10853" y="5727"/>
                  <a:pt x="11880" y="6755"/>
                </a:cubicBezTo>
                <a:cubicBezTo>
                  <a:pt x="12836" y="7709"/>
                  <a:pt x="13387" y="8996"/>
                  <a:pt x="13418" y="10347"/>
                </a:cubicBezTo>
                <a:cubicBezTo>
                  <a:pt x="10447" y="10647"/>
                  <a:pt x="8154" y="13095"/>
                  <a:pt x="8048" y="16080"/>
                </a:cubicBezTo>
                <a:cubicBezTo>
                  <a:pt x="8045" y="16144"/>
                  <a:pt x="8043" y="16213"/>
                  <a:pt x="8043" y="16291"/>
                </a:cubicBezTo>
                <a:cubicBezTo>
                  <a:pt x="8043" y="16739"/>
                  <a:pt x="8093" y="17187"/>
                  <a:pt x="8193" y="17625"/>
                </a:cubicBezTo>
                <a:cubicBezTo>
                  <a:pt x="8679" y="19744"/>
                  <a:pt x="10277" y="21433"/>
                  <a:pt x="12365" y="22033"/>
                </a:cubicBezTo>
                <a:cubicBezTo>
                  <a:pt x="12910" y="22190"/>
                  <a:pt x="13467" y="22266"/>
                  <a:pt x="14018" y="22266"/>
                </a:cubicBezTo>
                <a:cubicBezTo>
                  <a:pt x="15581" y="22266"/>
                  <a:pt x="17108" y="21652"/>
                  <a:pt x="18245" y="20516"/>
                </a:cubicBezTo>
                <a:cubicBezTo>
                  <a:pt x="20574" y="18187"/>
                  <a:pt x="20574" y="14396"/>
                  <a:pt x="18245" y="12066"/>
                </a:cubicBezTo>
                <a:cubicBezTo>
                  <a:pt x="17508" y="11327"/>
                  <a:pt x="16589" y="10794"/>
                  <a:pt x="15582" y="10522"/>
                </a:cubicBezTo>
                <a:cubicBezTo>
                  <a:pt x="15583" y="10260"/>
                  <a:pt x="15571" y="9997"/>
                  <a:pt x="15546" y="9738"/>
                </a:cubicBezTo>
                <a:lnTo>
                  <a:pt x="15546" y="9738"/>
                </a:lnTo>
                <a:cubicBezTo>
                  <a:pt x="16541" y="9968"/>
                  <a:pt x="17470" y="10424"/>
                  <a:pt x="18262" y="11069"/>
                </a:cubicBezTo>
                <a:cubicBezTo>
                  <a:pt x="18327" y="11122"/>
                  <a:pt x="18406" y="11148"/>
                  <a:pt x="18485" y="11148"/>
                </a:cubicBezTo>
                <a:cubicBezTo>
                  <a:pt x="18575" y="11148"/>
                  <a:pt x="18665" y="11114"/>
                  <a:pt x="18734" y="11046"/>
                </a:cubicBezTo>
                <a:lnTo>
                  <a:pt x="21908" y="7871"/>
                </a:lnTo>
                <a:cubicBezTo>
                  <a:pt x="22130" y="7648"/>
                  <a:pt x="21972" y="7269"/>
                  <a:pt x="21658" y="7269"/>
                </a:cubicBezTo>
                <a:lnTo>
                  <a:pt x="18806" y="7269"/>
                </a:lnTo>
                <a:lnTo>
                  <a:pt x="18806" y="6517"/>
                </a:lnTo>
                <a:lnTo>
                  <a:pt x="23793" y="6517"/>
                </a:lnTo>
                <a:lnTo>
                  <a:pt x="23793" y="11505"/>
                </a:lnTo>
                <a:lnTo>
                  <a:pt x="23042" y="11505"/>
                </a:lnTo>
                <a:lnTo>
                  <a:pt x="23042" y="8652"/>
                </a:lnTo>
                <a:cubicBezTo>
                  <a:pt x="23042" y="8439"/>
                  <a:pt x="22868" y="8299"/>
                  <a:pt x="22686" y="8299"/>
                </a:cubicBezTo>
                <a:cubicBezTo>
                  <a:pt x="22599" y="8299"/>
                  <a:pt x="22511" y="8331"/>
                  <a:pt x="22439" y="8403"/>
                </a:cubicBezTo>
                <a:lnTo>
                  <a:pt x="21164" y="9677"/>
                </a:lnTo>
                <a:cubicBezTo>
                  <a:pt x="21022" y="9815"/>
                  <a:pt x="21019" y="10041"/>
                  <a:pt x="21160" y="10182"/>
                </a:cubicBezTo>
                <a:cubicBezTo>
                  <a:pt x="21228" y="10250"/>
                  <a:pt x="21318" y="10284"/>
                  <a:pt x="21408" y="10284"/>
                </a:cubicBezTo>
                <a:cubicBezTo>
                  <a:pt x="21501" y="10284"/>
                  <a:pt x="21594" y="10248"/>
                  <a:pt x="21664" y="10175"/>
                </a:cubicBezTo>
                <a:lnTo>
                  <a:pt x="22336" y="9504"/>
                </a:lnTo>
                <a:lnTo>
                  <a:pt x="22336" y="11858"/>
                </a:lnTo>
                <a:cubicBezTo>
                  <a:pt x="22336" y="12051"/>
                  <a:pt x="22494" y="12209"/>
                  <a:pt x="22689" y="12209"/>
                </a:cubicBezTo>
                <a:lnTo>
                  <a:pt x="24146" y="12209"/>
                </a:lnTo>
                <a:cubicBezTo>
                  <a:pt x="24340" y="12209"/>
                  <a:pt x="24498" y="12051"/>
                  <a:pt x="24499" y="11858"/>
                </a:cubicBezTo>
                <a:lnTo>
                  <a:pt x="24499" y="6164"/>
                </a:lnTo>
                <a:cubicBezTo>
                  <a:pt x="24498" y="5970"/>
                  <a:pt x="24342" y="5813"/>
                  <a:pt x="24149" y="5813"/>
                </a:cubicBezTo>
                <a:cubicBezTo>
                  <a:pt x="24148" y="5813"/>
                  <a:pt x="24147" y="5813"/>
                  <a:pt x="24146" y="5813"/>
                </a:cubicBezTo>
                <a:lnTo>
                  <a:pt x="18632" y="5813"/>
                </a:lnTo>
                <a:lnTo>
                  <a:pt x="18632" y="353"/>
                </a:lnTo>
                <a:cubicBezTo>
                  <a:pt x="18632" y="158"/>
                  <a:pt x="18475" y="0"/>
                  <a:pt x="182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73" name="Google Shape;2873;p75"/>
          <p:cNvGrpSpPr/>
          <p:nvPr/>
        </p:nvGrpSpPr>
        <p:grpSpPr>
          <a:xfrm>
            <a:off x="3864250" y="2556432"/>
            <a:ext cx="516525" cy="557441"/>
            <a:chOff x="2989500" y="2656825"/>
            <a:chExt cx="550725" cy="594350"/>
          </a:xfrm>
        </p:grpSpPr>
        <p:sp>
          <p:nvSpPr>
            <p:cNvPr id="2874" name="Google Shape;2874;p75"/>
            <p:cNvSpPr/>
            <p:nvPr/>
          </p:nvSpPr>
          <p:spPr>
            <a:xfrm>
              <a:off x="3031450" y="2656825"/>
              <a:ext cx="478400" cy="594350"/>
            </a:xfrm>
            <a:custGeom>
              <a:rect b="b" l="l" r="r" t="t"/>
              <a:pathLst>
                <a:path extrusionOk="0" h="23774" w="19136">
                  <a:moveTo>
                    <a:pt x="9568" y="2817"/>
                  </a:moveTo>
                  <a:cubicBezTo>
                    <a:pt x="9665" y="2817"/>
                    <a:pt x="10105" y="3212"/>
                    <a:pt x="10502" y="5148"/>
                  </a:cubicBezTo>
                  <a:cubicBezTo>
                    <a:pt x="10769" y="6446"/>
                    <a:pt x="10946" y="8089"/>
                    <a:pt x="11016" y="9882"/>
                  </a:cubicBezTo>
                  <a:cubicBezTo>
                    <a:pt x="10616" y="9529"/>
                    <a:pt x="10100" y="9335"/>
                    <a:pt x="9568" y="9335"/>
                  </a:cubicBezTo>
                  <a:cubicBezTo>
                    <a:pt x="9035" y="9335"/>
                    <a:pt x="8520" y="9529"/>
                    <a:pt x="8120" y="9882"/>
                  </a:cubicBezTo>
                  <a:cubicBezTo>
                    <a:pt x="8190" y="8089"/>
                    <a:pt x="8368" y="6446"/>
                    <a:pt x="8634" y="5148"/>
                  </a:cubicBezTo>
                  <a:cubicBezTo>
                    <a:pt x="9030" y="3212"/>
                    <a:pt x="9471" y="2817"/>
                    <a:pt x="9568" y="2817"/>
                  </a:cubicBezTo>
                  <a:close/>
                  <a:moveTo>
                    <a:pt x="10594" y="2994"/>
                  </a:moveTo>
                  <a:lnTo>
                    <a:pt x="10594" y="2994"/>
                  </a:lnTo>
                  <a:cubicBezTo>
                    <a:pt x="11533" y="3323"/>
                    <a:pt x="12406" y="4100"/>
                    <a:pt x="13121" y="5263"/>
                  </a:cubicBezTo>
                  <a:cubicBezTo>
                    <a:pt x="13890" y="6513"/>
                    <a:pt x="14405" y="8091"/>
                    <a:pt x="14621" y="9815"/>
                  </a:cubicBezTo>
                  <a:cubicBezTo>
                    <a:pt x="14232" y="9504"/>
                    <a:pt x="13749" y="9335"/>
                    <a:pt x="13251" y="9335"/>
                  </a:cubicBezTo>
                  <a:cubicBezTo>
                    <a:pt x="12687" y="9335"/>
                    <a:pt x="12145" y="9553"/>
                    <a:pt x="11737" y="9940"/>
                  </a:cubicBezTo>
                  <a:cubicBezTo>
                    <a:pt x="11669" y="8073"/>
                    <a:pt x="11484" y="6358"/>
                    <a:pt x="11206" y="5002"/>
                  </a:cubicBezTo>
                  <a:cubicBezTo>
                    <a:pt x="11030" y="4139"/>
                    <a:pt x="10827" y="3470"/>
                    <a:pt x="10594" y="2994"/>
                  </a:cubicBezTo>
                  <a:close/>
                  <a:moveTo>
                    <a:pt x="8542" y="2994"/>
                  </a:moveTo>
                  <a:lnTo>
                    <a:pt x="8542" y="2994"/>
                  </a:lnTo>
                  <a:cubicBezTo>
                    <a:pt x="8310" y="3472"/>
                    <a:pt x="8106" y="4139"/>
                    <a:pt x="7929" y="5002"/>
                  </a:cubicBezTo>
                  <a:cubicBezTo>
                    <a:pt x="7651" y="6357"/>
                    <a:pt x="7468" y="8073"/>
                    <a:pt x="7398" y="9940"/>
                  </a:cubicBezTo>
                  <a:cubicBezTo>
                    <a:pt x="6977" y="9539"/>
                    <a:pt x="6432" y="9335"/>
                    <a:pt x="5886" y="9335"/>
                  </a:cubicBezTo>
                  <a:cubicBezTo>
                    <a:pt x="5403" y="9335"/>
                    <a:pt x="4918" y="9494"/>
                    <a:pt x="4516" y="9815"/>
                  </a:cubicBezTo>
                  <a:cubicBezTo>
                    <a:pt x="4632" y="8906"/>
                    <a:pt x="4829" y="8030"/>
                    <a:pt x="5105" y="7225"/>
                  </a:cubicBezTo>
                  <a:cubicBezTo>
                    <a:pt x="5169" y="7038"/>
                    <a:pt x="5069" y="6833"/>
                    <a:pt x="4880" y="6768"/>
                  </a:cubicBezTo>
                  <a:cubicBezTo>
                    <a:pt x="4842" y="6754"/>
                    <a:pt x="4803" y="6748"/>
                    <a:pt x="4764" y="6748"/>
                  </a:cubicBezTo>
                  <a:cubicBezTo>
                    <a:pt x="4615" y="6748"/>
                    <a:pt x="4475" y="6842"/>
                    <a:pt x="4424" y="6992"/>
                  </a:cubicBezTo>
                  <a:cubicBezTo>
                    <a:pt x="4105" y="7922"/>
                    <a:pt x="3885" y="8942"/>
                    <a:pt x="3771" y="9995"/>
                  </a:cubicBezTo>
                  <a:cubicBezTo>
                    <a:pt x="3344" y="9559"/>
                    <a:pt x="2774" y="9335"/>
                    <a:pt x="2200" y="9335"/>
                  </a:cubicBezTo>
                  <a:cubicBezTo>
                    <a:pt x="1758" y="9335"/>
                    <a:pt x="1313" y="9468"/>
                    <a:pt x="930" y="9740"/>
                  </a:cubicBezTo>
                  <a:cubicBezTo>
                    <a:pt x="1601" y="6725"/>
                    <a:pt x="3815" y="4285"/>
                    <a:pt x="6697" y="3295"/>
                  </a:cubicBezTo>
                  <a:lnTo>
                    <a:pt x="6697" y="3295"/>
                  </a:lnTo>
                  <a:cubicBezTo>
                    <a:pt x="6024" y="3901"/>
                    <a:pt x="5424" y="4727"/>
                    <a:pt x="4935" y="5743"/>
                  </a:cubicBezTo>
                  <a:cubicBezTo>
                    <a:pt x="4852" y="5921"/>
                    <a:pt x="4927" y="6132"/>
                    <a:pt x="5103" y="6218"/>
                  </a:cubicBezTo>
                  <a:cubicBezTo>
                    <a:pt x="5154" y="6242"/>
                    <a:pt x="5207" y="6254"/>
                    <a:pt x="5260" y="6254"/>
                  </a:cubicBezTo>
                  <a:cubicBezTo>
                    <a:pt x="5392" y="6254"/>
                    <a:pt x="5519" y="6180"/>
                    <a:pt x="5581" y="6055"/>
                  </a:cubicBezTo>
                  <a:cubicBezTo>
                    <a:pt x="6352" y="4462"/>
                    <a:pt x="7395" y="3395"/>
                    <a:pt x="8542" y="2994"/>
                  </a:cubicBezTo>
                  <a:close/>
                  <a:moveTo>
                    <a:pt x="9568" y="1"/>
                  </a:moveTo>
                  <a:cubicBezTo>
                    <a:pt x="9369" y="1"/>
                    <a:pt x="9209" y="162"/>
                    <a:pt x="9209" y="360"/>
                  </a:cubicBezTo>
                  <a:lnTo>
                    <a:pt x="9209" y="2105"/>
                  </a:lnTo>
                  <a:cubicBezTo>
                    <a:pt x="4180" y="2292"/>
                    <a:pt x="131" y="6377"/>
                    <a:pt x="3" y="11419"/>
                  </a:cubicBezTo>
                  <a:cubicBezTo>
                    <a:pt x="2" y="11458"/>
                    <a:pt x="0" y="11664"/>
                    <a:pt x="0" y="11664"/>
                  </a:cubicBezTo>
                  <a:cubicBezTo>
                    <a:pt x="0" y="11864"/>
                    <a:pt x="161" y="12025"/>
                    <a:pt x="360" y="12025"/>
                  </a:cubicBezTo>
                  <a:cubicBezTo>
                    <a:pt x="558" y="12025"/>
                    <a:pt x="720" y="11864"/>
                    <a:pt x="720" y="11664"/>
                  </a:cubicBezTo>
                  <a:cubicBezTo>
                    <a:pt x="720" y="11593"/>
                    <a:pt x="720" y="11521"/>
                    <a:pt x="722" y="11449"/>
                  </a:cubicBezTo>
                  <a:cubicBezTo>
                    <a:pt x="769" y="10664"/>
                    <a:pt x="1420" y="10057"/>
                    <a:pt x="2201" y="10057"/>
                  </a:cubicBezTo>
                  <a:cubicBezTo>
                    <a:pt x="2215" y="10057"/>
                    <a:pt x="2230" y="10057"/>
                    <a:pt x="2245" y="10057"/>
                  </a:cubicBezTo>
                  <a:cubicBezTo>
                    <a:pt x="3046" y="10082"/>
                    <a:pt x="3682" y="10737"/>
                    <a:pt x="3684" y="11538"/>
                  </a:cubicBezTo>
                  <a:cubicBezTo>
                    <a:pt x="3688" y="11733"/>
                    <a:pt x="3848" y="11889"/>
                    <a:pt x="4043" y="11889"/>
                  </a:cubicBezTo>
                  <a:cubicBezTo>
                    <a:pt x="4238" y="11889"/>
                    <a:pt x="4399" y="11733"/>
                    <a:pt x="4404" y="11538"/>
                  </a:cubicBezTo>
                  <a:cubicBezTo>
                    <a:pt x="4411" y="10726"/>
                    <a:pt x="5072" y="10073"/>
                    <a:pt x="5884" y="10073"/>
                  </a:cubicBezTo>
                  <a:cubicBezTo>
                    <a:pt x="6697" y="10073"/>
                    <a:pt x="7357" y="10726"/>
                    <a:pt x="7367" y="11538"/>
                  </a:cubicBezTo>
                  <a:cubicBezTo>
                    <a:pt x="7367" y="11736"/>
                    <a:pt x="7528" y="11897"/>
                    <a:pt x="7726" y="11897"/>
                  </a:cubicBezTo>
                  <a:cubicBezTo>
                    <a:pt x="7925" y="11897"/>
                    <a:pt x="8085" y="11736"/>
                    <a:pt x="8085" y="11538"/>
                  </a:cubicBezTo>
                  <a:cubicBezTo>
                    <a:pt x="8087" y="10857"/>
                    <a:pt x="8549" y="10265"/>
                    <a:pt x="9209" y="10099"/>
                  </a:cubicBezTo>
                  <a:lnTo>
                    <a:pt x="9209" y="22072"/>
                  </a:lnTo>
                  <a:cubicBezTo>
                    <a:pt x="9209" y="22614"/>
                    <a:pt x="8768" y="23055"/>
                    <a:pt x="8226" y="23055"/>
                  </a:cubicBezTo>
                  <a:cubicBezTo>
                    <a:pt x="7682" y="23055"/>
                    <a:pt x="7242" y="22614"/>
                    <a:pt x="7242" y="22072"/>
                  </a:cubicBezTo>
                  <a:cubicBezTo>
                    <a:pt x="7242" y="21872"/>
                    <a:pt x="7081" y="21711"/>
                    <a:pt x="6883" y="21711"/>
                  </a:cubicBezTo>
                  <a:cubicBezTo>
                    <a:pt x="6684" y="21711"/>
                    <a:pt x="6523" y="21872"/>
                    <a:pt x="6523" y="22072"/>
                  </a:cubicBezTo>
                  <a:cubicBezTo>
                    <a:pt x="6523" y="23013"/>
                    <a:pt x="7286" y="23773"/>
                    <a:pt x="8226" y="23773"/>
                  </a:cubicBezTo>
                  <a:cubicBezTo>
                    <a:pt x="9165" y="23773"/>
                    <a:pt x="9927" y="23013"/>
                    <a:pt x="9927" y="22072"/>
                  </a:cubicBezTo>
                  <a:lnTo>
                    <a:pt x="9927" y="10099"/>
                  </a:lnTo>
                  <a:cubicBezTo>
                    <a:pt x="10586" y="10265"/>
                    <a:pt x="11049" y="10857"/>
                    <a:pt x="11050" y="11536"/>
                  </a:cubicBezTo>
                  <a:cubicBezTo>
                    <a:pt x="11050" y="11736"/>
                    <a:pt x="11211" y="11897"/>
                    <a:pt x="11409" y="11897"/>
                  </a:cubicBezTo>
                  <a:cubicBezTo>
                    <a:pt x="11608" y="11897"/>
                    <a:pt x="11769" y="11736"/>
                    <a:pt x="11769" y="11536"/>
                  </a:cubicBezTo>
                  <a:cubicBezTo>
                    <a:pt x="11759" y="10712"/>
                    <a:pt x="12426" y="10038"/>
                    <a:pt x="13251" y="10038"/>
                  </a:cubicBezTo>
                  <a:cubicBezTo>
                    <a:pt x="14076" y="10038"/>
                    <a:pt x="14743" y="10712"/>
                    <a:pt x="14733" y="11536"/>
                  </a:cubicBezTo>
                  <a:cubicBezTo>
                    <a:pt x="14733" y="11736"/>
                    <a:pt x="14894" y="11897"/>
                    <a:pt x="15093" y="11897"/>
                  </a:cubicBezTo>
                  <a:cubicBezTo>
                    <a:pt x="15291" y="11897"/>
                    <a:pt x="15452" y="11736"/>
                    <a:pt x="15452" y="11536"/>
                  </a:cubicBezTo>
                  <a:cubicBezTo>
                    <a:pt x="15454" y="10737"/>
                    <a:pt x="16089" y="10081"/>
                    <a:pt x="16889" y="10057"/>
                  </a:cubicBezTo>
                  <a:cubicBezTo>
                    <a:pt x="16905" y="10057"/>
                    <a:pt x="16920" y="10056"/>
                    <a:pt x="16936" y="10056"/>
                  </a:cubicBezTo>
                  <a:cubicBezTo>
                    <a:pt x="17717" y="10056"/>
                    <a:pt x="18366" y="10665"/>
                    <a:pt x="18414" y="11449"/>
                  </a:cubicBezTo>
                  <a:cubicBezTo>
                    <a:pt x="18415" y="11521"/>
                    <a:pt x="18417" y="11593"/>
                    <a:pt x="18417" y="11664"/>
                  </a:cubicBezTo>
                  <a:cubicBezTo>
                    <a:pt x="18417" y="11863"/>
                    <a:pt x="18578" y="12024"/>
                    <a:pt x="18776" y="12024"/>
                  </a:cubicBezTo>
                  <a:cubicBezTo>
                    <a:pt x="18974" y="12024"/>
                    <a:pt x="19135" y="11863"/>
                    <a:pt x="19135" y="11664"/>
                  </a:cubicBezTo>
                  <a:cubicBezTo>
                    <a:pt x="19135" y="11664"/>
                    <a:pt x="19135" y="11458"/>
                    <a:pt x="19132" y="11419"/>
                  </a:cubicBezTo>
                  <a:cubicBezTo>
                    <a:pt x="19046" y="7983"/>
                    <a:pt x="17123" y="4859"/>
                    <a:pt x="14095" y="3233"/>
                  </a:cubicBezTo>
                  <a:cubicBezTo>
                    <a:pt x="14041" y="3204"/>
                    <a:pt x="13982" y="3190"/>
                    <a:pt x="13925" y="3190"/>
                  </a:cubicBezTo>
                  <a:cubicBezTo>
                    <a:pt x="13797" y="3190"/>
                    <a:pt x="13673" y="3259"/>
                    <a:pt x="13607" y="3379"/>
                  </a:cubicBezTo>
                  <a:cubicBezTo>
                    <a:pt x="13514" y="3554"/>
                    <a:pt x="13579" y="3773"/>
                    <a:pt x="13754" y="3867"/>
                  </a:cubicBezTo>
                  <a:cubicBezTo>
                    <a:pt x="16022" y="5084"/>
                    <a:pt x="17647" y="7228"/>
                    <a:pt x="18206" y="9740"/>
                  </a:cubicBezTo>
                  <a:cubicBezTo>
                    <a:pt x="17822" y="9468"/>
                    <a:pt x="17378" y="9335"/>
                    <a:pt x="16936" y="9335"/>
                  </a:cubicBezTo>
                  <a:cubicBezTo>
                    <a:pt x="16362" y="9335"/>
                    <a:pt x="15793" y="9559"/>
                    <a:pt x="15366" y="9995"/>
                  </a:cubicBezTo>
                  <a:cubicBezTo>
                    <a:pt x="15160" y="8064"/>
                    <a:pt x="14596" y="6286"/>
                    <a:pt x="13735" y="4885"/>
                  </a:cubicBezTo>
                  <a:cubicBezTo>
                    <a:pt x="13345" y="4250"/>
                    <a:pt x="12906" y="3715"/>
                    <a:pt x="12434" y="3290"/>
                  </a:cubicBezTo>
                  <a:lnTo>
                    <a:pt x="12434" y="3290"/>
                  </a:lnTo>
                  <a:cubicBezTo>
                    <a:pt x="12543" y="3328"/>
                    <a:pt x="12653" y="3367"/>
                    <a:pt x="12761" y="3409"/>
                  </a:cubicBezTo>
                  <a:cubicBezTo>
                    <a:pt x="12803" y="3425"/>
                    <a:pt x="12846" y="3433"/>
                    <a:pt x="12889" y="3433"/>
                  </a:cubicBezTo>
                  <a:cubicBezTo>
                    <a:pt x="13034" y="3433"/>
                    <a:pt x="13171" y="3346"/>
                    <a:pt x="13226" y="3203"/>
                  </a:cubicBezTo>
                  <a:cubicBezTo>
                    <a:pt x="13296" y="3017"/>
                    <a:pt x="13204" y="2809"/>
                    <a:pt x="13020" y="2737"/>
                  </a:cubicBezTo>
                  <a:cubicBezTo>
                    <a:pt x="12031" y="2356"/>
                    <a:pt x="10986" y="2142"/>
                    <a:pt x="9929" y="2105"/>
                  </a:cubicBezTo>
                  <a:lnTo>
                    <a:pt x="9929" y="360"/>
                  </a:lnTo>
                  <a:cubicBezTo>
                    <a:pt x="9929" y="162"/>
                    <a:pt x="9766" y="1"/>
                    <a:pt x="95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75"/>
            <p:cNvSpPr/>
            <p:nvPr/>
          </p:nvSpPr>
          <p:spPr>
            <a:xfrm>
              <a:off x="3433175" y="2669425"/>
              <a:ext cx="107050" cy="94100"/>
            </a:xfrm>
            <a:custGeom>
              <a:rect b="b" l="l" r="r" t="t"/>
              <a:pathLst>
                <a:path extrusionOk="0" h="3764" w="4282">
                  <a:moveTo>
                    <a:pt x="1447" y="712"/>
                  </a:moveTo>
                  <a:cubicBezTo>
                    <a:pt x="1606" y="712"/>
                    <a:pt x="1764" y="772"/>
                    <a:pt x="1885" y="893"/>
                  </a:cubicBezTo>
                  <a:cubicBezTo>
                    <a:pt x="1955" y="960"/>
                    <a:pt x="2044" y="993"/>
                    <a:pt x="2133" y="993"/>
                  </a:cubicBezTo>
                  <a:cubicBezTo>
                    <a:pt x="2222" y="993"/>
                    <a:pt x="2311" y="960"/>
                    <a:pt x="2381" y="893"/>
                  </a:cubicBezTo>
                  <a:cubicBezTo>
                    <a:pt x="2501" y="778"/>
                    <a:pt x="2655" y="720"/>
                    <a:pt x="2810" y="720"/>
                  </a:cubicBezTo>
                  <a:cubicBezTo>
                    <a:pt x="2969" y="720"/>
                    <a:pt x="3128" y="781"/>
                    <a:pt x="3249" y="903"/>
                  </a:cubicBezTo>
                  <a:cubicBezTo>
                    <a:pt x="3488" y="1140"/>
                    <a:pt x="3493" y="1527"/>
                    <a:pt x="3258" y="1771"/>
                  </a:cubicBezTo>
                  <a:lnTo>
                    <a:pt x="3257" y="1770"/>
                  </a:lnTo>
                  <a:cubicBezTo>
                    <a:pt x="3254" y="1773"/>
                    <a:pt x="3251" y="1776"/>
                    <a:pt x="3249" y="1779"/>
                  </a:cubicBezTo>
                  <a:lnTo>
                    <a:pt x="2132" y="2896"/>
                  </a:lnTo>
                  <a:lnTo>
                    <a:pt x="1018" y="1784"/>
                  </a:lnTo>
                  <a:lnTo>
                    <a:pt x="1015" y="1780"/>
                  </a:lnTo>
                  <a:cubicBezTo>
                    <a:pt x="1012" y="1777"/>
                    <a:pt x="1011" y="1774"/>
                    <a:pt x="1008" y="1771"/>
                  </a:cubicBezTo>
                  <a:cubicBezTo>
                    <a:pt x="765" y="1527"/>
                    <a:pt x="765" y="1135"/>
                    <a:pt x="1008" y="893"/>
                  </a:cubicBezTo>
                  <a:cubicBezTo>
                    <a:pt x="1129" y="772"/>
                    <a:pt x="1288" y="712"/>
                    <a:pt x="1447" y="712"/>
                  </a:cubicBezTo>
                  <a:close/>
                  <a:moveTo>
                    <a:pt x="2807" y="0"/>
                  </a:moveTo>
                  <a:cubicBezTo>
                    <a:pt x="2575" y="0"/>
                    <a:pt x="2342" y="60"/>
                    <a:pt x="2132" y="184"/>
                  </a:cubicBezTo>
                  <a:cubicBezTo>
                    <a:pt x="1922" y="62"/>
                    <a:pt x="1690" y="3"/>
                    <a:pt x="1460" y="3"/>
                  </a:cubicBezTo>
                  <a:cubicBezTo>
                    <a:pt x="1066" y="3"/>
                    <a:pt x="678" y="176"/>
                    <a:pt x="416" y="501"/>
                  </a:cubicBezTo>
                  <a:cubicBezTo>
                    <a:pt x="0" y="1015"/>
                    <a:pt x="22" y="1755"/>
                    <a:pt x="467" y="2246"/>
                  </a:cubicBezTo>
                  <a:cubicBezTo>
                    <a:pt x="475" y="2254"/>
                    <a:pt x="483" y="2263"/>
                    <a:pt x="491" y="2271"/>
                  </a:cubicBezTo>
                  <a:lnTo>
                    <a:pt x="1878" y="3658"/>
                  </a:lnTo>
                  <a:cubicBezTo>
                    <a:pt x="1947" y="3728"/>
                    <a:pt x="2039" y="3763"/>
                    <a:pt x="2131" y="3763"/>
                  </a:cubicBezTo>
                  <a:cubicBezTo>
                    <a:pt x="2223" y="3763"/>
                    <a:pt x="2315" y="3728"/>
                    <a:pt x="2385" y="3658"/>
                  </a:cubicBezTo>
                  <a:lnTo>
                    <a:pt x="3772" y="2271"/>
                  </a:lnTo>
                  <a:cubicBezTo>
                    <a:pt x="3780" y="2263"/>
                    <a:pt x="3788" y="2254"/>
                    <a:pt x="3796" y="2246"/>
                  </a:cubicBezTo>
                  <a:cubicBezTo>
                    <a:pt x="4282" y="1718"/>
                    <a:pt x="4263" y="901"/>
                    <a:pt x="3754" y="395"/>
                  </a:cubicBezTo>
                  <a:cubicBezTo>
                    <a:pt x="3497" y="135"/>
                    <a:pt x="3154" y="0"/>
                    <a:pt x="28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75"/>
            <p:cNvSpPr/>
            <p:nvPr/>
          </p:nvSpPr>
          <p:spPr>
            <a:xfrm>
              <a:off x="2989500" y="2710175"/>
              <a:ext cx="107150" cy="94125"/>
            </a:xfrm>
            <a:custGeom>
              <a:rect b="b" l="l" r="r" t="t"/>
              <a:pathLst>
                <a:path extrusionOk="0" h="3765" w="4286">
                  <a:moveTo>
                    <a:pt x="2822" y="711"/>
                  </a:moveTo>
                  <a:cubicBezTo>
                    <a:pt x="2980" y="711"/>
                    <a:pt x="3138" y="772"/>
                    <a:pt x="3259" y="892"/>
                  </a:cubicBezTo>
                  <a:cubicBezTo>
                    <a:pt x="3503" y="1135"/>
                    <a:pt x="3503" y="1528"/>
                    <a:pt x="3261" y="1770"/>
                  </a:cubicBezTo>
                  <a:lnTo>
                    <a:pt x="3259" y="1770"/>
                  </a:lnTo>
                  <a:lnTo>
                    <a:pt x="3251" y="1780"/>
                  </a:lnTo>
                  <a:lnTo>
                    <a:pt x="2134" y="2897"/>
                  </a:lnTo>
                  <a:lnTo>
                    <a:pt x="1018" y="1780"/>
                  </a:lnTo>
                  <a:lnTo>
                    <a:pt x="1010" y="1770"/>
                  </a:lnTo>
                  <a:cubicBezTo>
                    <a:pt x="777" y="1527"/>
                    <a:pt x="782" y="1142"/>
                    <a:pt x="1021" y="903"/>
                  </a:cubicBezTo>
                  <a:cubicBezTo>
                    <a:pt x="1141" y="783"/>
                    <a:pt x="1299" y="722"/>
                    <a:pt x="1458" y="722"/>
                  </a:cubicBezTo>
                  <a:cubicBezTo>
                    <a:pt x="1612" y="722"/>
                    <a:pt x="1766" y="779"/>
                    <a:pt x="1886" y="894"/>
                  </a:cubicBezTo>
                  <a:cubicBezTo>
                    <a:pt x="1956" y="960"/>
                    <a:pt x="2045" y="992"/>
                    <a:pt x="2134" y="992"/>
                  </a:cubicBezTo>
                  <a:cubicBezTo>
                    <a:pt x="2224" y="992"/>
                    <a:pt x="2313" y="960"/>
                    <a:pt x="2383" y="894"/>
                  </a:cubicBezTo>
                  <a:cubicBezTo>
                    <a:pt x="2504" y="772"/>
                    <a:pt x="2663" y="711"/>
                    <a:pt x="2822" y="711"/>
                  </a:cubicBezTo>
                  <a:close/>
                  <a:moveTo>
                    <a:pt x="2809" y="1"/>
                  </a:moveTo>
                  <a:cubicBezTo>
                    <a:pt x="2577" y="1"/>
                    <a:pt x="2344" y="61"/>
                    <a:pt x="2134" y="185"/>
                  </a:cubicBezTo>
                  <a:cubicBezTo>
                    <a:pt x="1924" y="62"/>
                    <a:pt x="1691" y="3"/>
                    <a:pt x="1461" y="3"/>
                  </a:cubicBezTo>
                  <a:cubicBezTo>
                    <a:pt x="1067" y="3"/>
                    <a:pt x="680" y="177"/>
                    <a:pt x="418" y="502"/>
                  </a:cubicBezTo>
                  <a:cubicBezTo>
                    <a:pt x="1" y="1016"/>
                    <a:pt x="24" y="1758"/>
                    <a:pt x="469" y="2247"/>
                  </a:cubicBezTo>
                  <a:cubicBezTo>
                    <a:pt x="477" y="2256"/>
                    <a:pt x="485" y="2264"/>
                    <a:pt x="493" y="2273"/>
                  </a:cubicBezTo>
                  <a:lnTo>
                    <a:pt x="1880" y="3659"/>
                  </a:lnTo>
                  <a:cubicBezTo>
                    <a:pt x="1950" y="3729"/>
                    <a:pt x="2042" y="3764"/>
                    <a:pt x="2134" y="3764"/>
                  </a:cubicBezTo>
                  <a:cubicBezTo>
                    <a:pt x="2227" y="3764"/>
                    <a:pt x="2319" y="3729"/>
                    <a:pt x="2389" y="3659"/>
                  </a:cubicBezTo>
                  <a:lnTo>
                    <a:pt x="3775" y="2273"/>
                  </a:lnTo>
                  <a:cubicBezTo>
                    <a:pt x="3782" y="2264"/>
                    <a:pt x="3790" y="2256"/>
                    <a:pt x="3798" y="2247"/>
                  </a:cubicBezTo>
                  <a:cubicBezTo>
                    <a:pt x="4285" y="1719"/>
                    <a:pt x="4267" y="900"/>
                    <a:pt x="3757" y="396"/>
                  </a:cubicBezTo>
                  <a:cubicBezTo>
                    <a:pt x="3500" y="136"/>
                    <a:pt x="3156" y="1"/>
                    <a:pt x="28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7" name="Google Shape;2877;p75"/>
          <p:cNvGrpSpPr/>
          <p:nvPr/>
        </p:nvGrpSpPr>
        <p:grpSpPr>
          <a:xfrm>
            <a:off x="3326179" y="2556596"/>
            <a:ext cx="356355" cy="557113"/>
            <a:chOff x="2490075" y="2642300"/>
            <a:chExt cx="379950" cy="594000"/>
          </a:xfrm>
        </p:grpSpPr>
        <p:sp>
          <p:nvSpPr>
            <p:cNvPr id="2878" name="Google Shape;2878;p75"/>
            <p:cNvSpPr/>
            <p:nvPr/>
          </p:nvSpPr>
          <p:spPr>
            <a:xfrm>
              <a:off x="2760925" y="3010075"/>
              <a:ext cx="109100" cy="226175"/>
            </a:xfrm>
            <a:custGeom>
              <a:rect b="b" l="l" r="r" t="t"/>
              <a:pathLst>
                <a:path extrusionOk="0" h="9047" w="4364">
                  <a:moveTo>
                    <a:pt x="4011" y="1"/>
                  </a:moveTo>
                  <a:cubicBezTo>
                    <a:pt x="3815" y="1"/>
                    <a:pt x="3656" y="159"/>
                    <a:pt x="3656" y="354"/>
                  </a:cubicBezTo>
                  <a:cubicBezTo>
                    <a:pt x="3656" y="1755"/>
                    <a:pt x="2967" y="3067"/>
                    <a:pt x="1813" y="3862"/>
                  </a:cubicBezTo>
                  <a:cubicBezTo>
                    <a:pt x="679" y="4643"/>
                    <a:pt x="1" y="5949"/>
                    <a:pt x="1" y="7355"/>
                  </a:cubicBezTo>
                  <a:lnTo>
                    <a:pt x="1" y="8694"/>
                  </a:lnTo>
                  <a:cubicBezTo>
                    <a:pt x="1" y="8889"/>
                    <a:pt x="159" y="9047"/>
                    <a:pt x="354" y="9047"/>
                  </a:cubicBezTo>
                  <a:cubicBezTo>
                    <a:pt x="549" y="9047"/>
                    <a:pt x="707" y="8889"/>
                    <a:pt x="707" y="8694"/>
                  </a:cubicBezTo>
                  <a:lnTo>
                    <a:pt x="707" y="7355"/>
                  </a:lnTo>
                  <a:cubicBezTo>
                    <a:pt x="707" y="6182"/>
                    <a:pt x="1271" y="5093"/>
                    <a:pt x="2214" y="4443"/>
                  </a:cubicBezTo>
                  <a:cubicBezTo>
                    <a:pt x="3559" y="3517"/>
                    <a:pt x="4362" y="1988"/>
                    <a:pt x="4364" y="354"/>
                  </a:cubicBezTo>
                  <a:cubicBezTo>
                    <a:pt x="4364" y="159"/>
                    <a:pt x="4204" y="1"/>
                    <a:pt x="40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75"/>
            <p:cNvSpPr/>
            <p:nvPr/>
          </p:nvSpPr>
          <p:spPr>
            <a:xfrm>
              <a:off x="2492725" y="2866650"/>
              <a:ext cx="377300" cy="369650"/>
            </a:xfrm>
            <a:custGeom>
              <a:rect b="b" l="l" r="r" t="t"/>
              <a:pathLst>
                <a:path extrusionOk="0" h="14786" w="15092">
                  <a:moveTo>
                    <a:pt x="13384" y="1"/>
                  </a:moveTo>
                  <a:cubicBezTo>
                    <a:pt x="12443" y="1"/>
                    <a:pt x="11679" y="764"/>
                    <a:pt x="11677" y="1706"/>
                  </a:cubicBezTo>
                  <a:lnTo>
                    <a:pt x="11677" y="4538"/>
                  </a:lnTo>
                  <a:lnTo>
                    <a:pt x="11677" y="4540"/>
                  </a:lnTo>
                  <a:lnTo>
                    <a:pt x="11677" y="4857"/>
                  </a:lnTo>
                  <a:lnTo>
                    <a:pt x="7483" y="9051"/>
                  </a:lnTo>
                  <a:lnTo>
                    <a:pt x="1607" y="3172"/>
                  </a:lnTo>
                  <a:cubicBezTo>
                    <a:pt x="1193" y="2761"/>
                    <a:pt x="893" y="2250"/>
                    <a:pt x="733" y="1689"/>
                  </a:cubicBezTo>
                  <a:cubicBezTo>
                    <a:pt x="690" y="1534"/>
                    <a:pt x="549" y="1433"/>
                    <a:pt x="396" y="1433"/>
                  </a:cubicBezTo>
                  <a:cubicBezTo>
                    <a:pt x="363" y="1433"/>
                    <a:pt x="330" y="1437"/>
                    <a:pt x="298" y="1447"/>
                  </a:cubicBezTo>
                  <a:cubicBezTo>
                    <a:pt x="110" y="1500"/>
                    <a:pt x="1" y="1695"/>
                    <a:pt x="54" y="1883"/>
                  </a:cubicBezTo>
                  <a:cubicBezTo>
                    <a:pt x="246" y="2559"/>
                    <a:pt x="608" y="3175"/>
                    <a:pt x="1107" y="3671"/>
                  </a:cubicBezTo>
                  <a:lnTo>
                    <a:pt x="1635" y="4199"/>
                  </a:lnTo>
                  <a:lnTo>
                    <a:pt x="1635" y="5672"/>
                  </a:lnTo>
                  <a:cubicBezTo>
                    <a:pt x="1636" y="7509"/>
                    <a:pt x="2253" y="9292"/>
                    <a:pt x="3386" y="10738"/>
                  </a:cubicBezTo>
                  <a:lnTo>
                    <a:pt x="3386" y="14432"/>
                  </a:lnTo>
                  <a:cubicBezTo>
                    <a:pt x="3386" y="14626"/>
                    <a:pt x="3544" y="14785"/>
                    <a:pt x="3739" y="14785"/>
                  </a:cubicBezTo>
                  <a:cubicBezTo>
                    <a:pt x="3934" y="14785"/>
                    <a:pt x="4092" y="14626"/>
                    <a:pt x="4092" y="14432"/>
                  </a:cubicBezTo>
                  <a:lnTo>
                    <a:pt x="4092" y="10615"/>
                  </a:lnTo>
                  <a:cubicBezTo>
                    <a:pt x="4092" y="10533"/>
                    <a:pt x="4065" y="10455"/>
                    <a:pt x="4014" y="10391"/>
                  </a:cubicBezTo>
                  <a:cubicBezTo>
                    <a:pt x="2933" y="9056"/>
                    <a:pt x="2342" y="7391"/>
                    <a:pt x="2341" y="5672"/>
                  </a:cubicBezTo>
                  <a:lnTo>
                    <a:pt x="2341" y="4905"/>
                  </a:lnTo>
                  <a:lnTo>
                    <a:pt x="7235" y="9801"/>
                  </a:lnTo>
                  <a:cubicBezTo>
                    <a:pt x="7303" y="9870"/>
                    <a:pt x="7394" y="9904"/>
                    <a:pt x="7484" y="9904"/>
                  </a:cubicBezTo>
                  <a:cubicBezTo>
                    <a:pt x="7574" y="9904"/>
                    <a:pt x="7664" y="9870"/>
                    <a:pt x="7733" y="9801"/>
                  </a:cubicBezTo>
                  <a:lnTo>
                    <a:pt x="11994" y="5540"/>
                  </a:lnTo>
                  <a:cubicBezTo>
                    <a:pt x="12007" y="5541"/>
                    <a:pt x="12019" y="5541"/>
                    <a:pt x="12032" y="5541"/>
                  </a:cubicBezTo>
                  <a:cubicBezTo>
                    <a:pt x="12225" y="5541"/>
                    <a:pt x="12385" y="5383"/>
                    <a:pt x="12385" y="5188"/>
                  </a:cubicBezTo>
                  <a:lnTo>
                    <a:pt x="12385" y="1706"/>
                  </a:lnTo>
                  <a:cubicBezTo>
                    <a:pt x="12391" y="1160"/>
                    <a:pt x="12838" y="719"/>
                    <a:pt x="13384" y="719"/>
                  </a:cubicBezTo>
                  <a:cubicBezTo>
                    <a:pt x="13931" y="719"/>
                    <a:pt x="14376" y="1160"/>
                    <a:pt x="14384" y="1706"/>
                  </a:cubicBezTo>
                  <a:lnTo>
                    <a:pt x="14384" y="4876"/>
                  </a:lnTo>
                  <a:cubicBezTo>
                    <a:pt x="14389" y="5066"/>
                    <a:pt x="14547" y="5219"/>
                    <a:pt x="14737" y="5219"/>
                  </a:cubicBezTo>
                  <a:cubicBezTo>
                    <a:pt x="14929" y="5219"/>
                    <a:pt x="15087" y="5066"/>
                    <a:pt x="15092" y="4876"/>
                  </a:cubicBezTo>
                  <a:lnTo>
                    <a:pt x="15092" y="1706"/>
                  </a:lnTo>
                  <a:cubicBezTo>
                    <a:pt x="15090" y="764"/>
                    <a:pt x="14326" y="1"/>
                    <a:pt x="133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75"/>
            <p:cNvSpPr/>
            <p:nvPr/>
          </p:nvSpPr>
          <p:spPr>
            <a:xfrm>
              <a:off x="2490075" y="2642300"/>
              <a:ext cx="376625" cy="251750"/>
            </a:xfrm>
            <a:custGeom>
              <a:rect b="b" l="l" r="r" t="t"/>
              <a:pathLst>
                <a:path extrusionOk="0" h="10070" w="15065">
                  <a:moveTo>
                    <a:pt x="10882" y="2258"/>
                  </a:moveTo>
                  <a:cubicBezTo>
                    <a:pt x="11385" y="2258"/>
                    <a:pt x="11791" y="2670"/>
                    <a:pt x="11785" y="3175"/>
                  </a:cubicBezTo>
                  <a:lnTo>
                    <a:pt x="11785" y="5660"/>
                  </a:lnTo>
                  <a:cubicBezTo>
                    <a:pt x="11541" y="5616"/>
                    <a:pt x="11294" y="5594"/>
                    <a:pt x="11047" y="5594"/>
                  </a:cubicBezTo>
                  <a:cubicBezTo>
                    <a:pt x="10687" y="5594"/>
                    <a:pt x="10328" y="5641"/>
                    <a:pt x="9979" y="5733"/>
                  </a:cubicBezTo>
                  <a:lnTo>
                    <a:pt x="9979" y="3175"/>
                  </a:lnTo>
                  <a:cubicBezTo>
                    <a:pt x="9971" y="2670"/>
                    <a:pt x="10377" y="2258"/>
                    <a:pt x="10882" y="2258"/>
                  </a:cubicBezTo>
                  <a:close/>
                  <a:moveTo>
                    <a:pt x="3350" y="5191"/>
                  </a:moveTo>
                  <a:cubicBezTo>
                    <a:pt x="3648" y="5191"/>
                    <a:pt x="3931" y="5339"/>
                    <a:pt x="4099" y="5593"/>
                  </a:cubicBezTo>
                  <a:cubicBezTo>
                    <a:pt x="3534" y="5599"/>
                    <a:pt x="2976" y="5719"/>
                    <a:pt x="2459" y="5947"/>
                  </a:cubicBezTo>
                  <a:lnTo>
                    <a:pt x="2458" y="5947"/>
                  </a:lnTo>
                  <a:cubicBezTo>
                    <a:pt x="2517" y="5582"/>
                    <a:pt x="2795" y="5290"/>
                    <a:pt x="3157" y="5212"/>
                  </a:cubicBezTo>
                  <a:cubicBezTo>
                    <a:pt x="3222" y="5198"/>
                    <a:pt x="3286" y="5191"/>
                    <a:pt x="3350" y="5191"/>
                  </a:cubicBezTo>
                  <a:close/>
                  <a:moveTo>
                    <a:pt x="5858" y="2661"/>
                  </a:moveTo>
                  <a:cubicBezTo>
                    <a:pt x="6352" y="2661"/>
                    <a:pt x="6753" y="3058"/>
                    <a:pt x="6761" y="3551"/>
                  </a:cubicBezTo>
                  <a:lnTo>
                    <a:pt x="6761" y="6538"/>
                  </a:lnTo>
                  <a:cubicBezTo>
                    <a:pt x="6241" y="6105"/>
                    <a:pt x="5621" y="5808"/>
                    <a:pt x="4957" y="5676"/>
                  </a:cubicBezTo>
                  <a:lnTo>
                    <a:pt x="4957" y="3551"/>
                  </a:lnTo>
                  <a:cubicBezTo>
                    <a:pt x="4963" y="3058"/>
                    <a:pt x="5366" y="2661"/>
                    <a:pt x="5858" y="2661"/>
                  </a:cubicBezTo>
                  <a:close/>
                  <a:moveTo>
                    <a:pt x="8370" y="704"/>
                  </a:moveTo>
                  <a:cubicBezTo>
                    <a:pt x="8864" y="704"/>
                    <a:pt x="9265" y="1099"/>
                    <a:pt x="9273" y="1592"/>
                  </a:cubicBezTo>
                  <a:lnTo>
                    <a:pt x="9273" y="3175"/>
                  </a:lnTo>
                  <a:lnTo>
                    <a:pt x="9273" y="5993"/>
                  </a:lnTo>
                  <a:cubicBezTo>
                    <a:pt x="8846" y="6196"/>
                    <a:pt x="8458" y="6469"/>
                    <a:pt x="8125" y="6803"/>
                  </a:cubicBezTo>
                  <a:lnTo>
                    <a:pt x="7589" y="7339"/>
                  </a:lnTo>
                  <a:lnTo>
                    <a:pt x="7467" y="7217"/>
                  </a:lnTo>
                  <a:lnTo>
                    <a:pt x="7467" y="1592"/>
                  </a:lnTo>
                  <a:cubicBezTo>
                    <a:pt x="7475" y="1099"/>
                    <a:pt x="7876" y="704"/>
                    <a:pt x="8370" y="704"/>
                  </a:cubicBezTo>
                  <a:close/>
                  <a:moveTo>
                    <a:pt x="8370" y="1"/>
                  </a:moveTo>
                  <a:cubicBezTo>
                    <a:pt x="7489" y="1"/>
                    <a:pt x="6772" y="711"/>
                    <a:pt x="6761" y="1592"/>
                  </a:cubicBezTo>
                  <a:lnTo>
                    <a:pt x="6761" y="2219"/>
                  </a:lnTo>
                  <a:cubicBezTo>
                    <a:pt x="6490" y="2035"/>
                    <a:pt x="6176" y="1942"/>
                    <a:pt x="5860" y="1942"/>
                  </a:cubicBezTo>
                  <a:cubicBezTo>
                    <a:pt x="5601" y="1942"/>
                    <a:pt x="5342" y="2004"/>
                    <a:pt x="5105" y="2130"/>
                  </a:cubicBezTo>
                  <a:cubicBezTo>
                    <a:pt x="4579" y="2408"/>
                    <a:pt x="4249" y="2955"/>
                    <a:pt x="4251" y="3551"/>
                  </a:cubicBezTo>
                  <a:lnTo>
                    <a:pt x="4251" y="4759"/>
                  </a:lnTo>
                  <a:cubicBezTo>
                    <a:pt x="3980" y="4576"/>
                    <a:pt x="3665" y="4484"/>
                    <a:pt x="3350" y="4484"/>
                  </a:cubicBezTo>
                  <a:cubicBezTo>
                    <a:pt x="3091" y="4484"/>
                    <a:pt x="2831" y="4546"/>
                    <a:pt x="2594" y="4671"/>
                  </a:cubicBezTo>
                  <a:cubicBezTo>
                    <a:pt x="2069" y="4951"/>
                    <a:pt x="1739" y="5497"/>
                    <a:pt x="1739" y="6094"/>
                  </a:cubicBezTo>
                  <a:lnTo>
                    <a:pt x="1739" y="6357"/>
                  </a:lnTo>
                  <a:cubicBezTo>
                    <a:pt x="660" y="7125"/>
                    <a:pt x="13" y="8364"/>
                    <a:pt x="1" y="9690"/>
                  </a:cubicBezTo>
                  <a:lnTo>
                    <a:pt x="1" y="9724"/>
                  </a:lnTo>
                  <a:cubicBezTo>
                    <a:pt x="5" y="9916"/>
                    <a:pt x="163" y="10070"/>
                    <a:pt x="355" y="10070"/>
                  </a:cubicBezTo>
                  <a:cubicBezTo>
                    <a:pt x="546" y="10070"/>
                    <a:pt x="704" y="9916"/>
                    <a:pt x="708" y="9724"/>
                  </a:cubicBezTo>
                  <a:lnTo>
                    <a:pt x="708" y="9718"/>
                  </a:lnTo>
                  <a:lnTo>
                    <a:pt x="708" y="9701"/>
                  </a:lnTo>
                  <a:cubicBezTo>
                    <a:pt x="721" y="7797"/>
                    <a:pt x="2274" y="6299"/>
                    <a:pt x="4125" y="6299"/>
                  </a:cubicBezTo>
                  <a:cubicBezTo>
                    <a:pt x="4267" y="6299"/>
                    <a:pt x="4410" y="6307"/>
                    <a:pt x="4554" y="6325"/>
                  </a:cubicBezTo>
                  <a:lnTo>
                    <a:pt x="4566" y="6327"/>
                  </a:lnTo>
                  <a:cubicBezTo>
                    <a:pt x="5319" y="6421"/>
                    <a:pt x="6018" y="6764"/>
                    <a:pt x="6553" y="7303"/>
                  </a:cubicBezTo>
                  <a:lnTo>
                    <a:pt x="7339" y="8089"/>
                  </a:lnTo>
                  <a:cubicBezTo>
                    <a:pt x="7408" y="8158"/>
                    <a:pt x="7498" y="8193"/>
                    <a:pt x="7588" y="8193"/>
                  </a:cubicBezTo>
                  <a:cubicBezTo>
                    <a:pt x="7679" y="8193"/>
                    <a:pt x="7769" y="8158"/>
                    <a:pt x="7839" y="8089"/>
                  </a:cubicBezTo>
                  <a:lnTo>
                    <a:pt x="8550" y="7380"/>
                  </a:lnTo>
                  <a:lnTo>
                    <a:pt x="8625" y="7303"/>
                  </a:lnTo>
                  <a:cubicBezTo>
                    <a:pt x="8946" y="6978"/>
                    <a:pt x="9332" y="6724"/>
                    <a:pt x="9757" y="6550"/>
                  </a:cubicBezTo>
                  <a:cubicBezTo>
                    <a:pt x="10180" y="6379"/>
                    <a:pt x="10615" y="6299"/>
                    <a:pt x="11042" y="6299"/>
                  </a:cubicBezTo>
                  <a:cubicBezTo>
                    <a:pt x="12515" y="6299"/>
                    <a:pt x="13892" y="7256"/>
                    <a:pt x="14332" y="8765"/>
                  </a:cubicBezTo>
                  <a:cubicBezTo>
                    <a:pt x="14378" y="8920"/>
                    <a:pt x="14520" y="9019"/>
                    <a:pt x="14672" y="9019"/>
                  </a:cubicBezTo>
                  <a:cubicBezTo>
                    <a:pt x="14705" y="9019"/>
                    <a:pt x="14737" y="9015"/>
                    <a:pt x="14770" y="9006"/>
                  </a:cubicBezTo>
                  <a:cubicBezTo>
                    <a:pt x="14957" y="8951"/>
                    <a:pt x="15065" y="8754"/>
                    <a:pt x="15010" y="8567"/>
                  </a:cubicBezTo>
                  <a:lnTo>
                    <a:pt x="15013" y="8567"/>
                  </a:lnTo>
                  <a:cubicBezTo>
                    <a:pt x="14646" y="7314"/>
                    <a:pt x="13712" y="6308"/>
                    <a:pt x="12491" y="5852"/>
                  </a:cubicBezTo>
                  <a:lnTo>
                    <a:pt x="12491" y="3175"/>
                  </a:lnTo>
                  <a:cubicBezTo>
                    <a:pt x="12491" y="2578"/>
                    <a:pt x="12161" y="2031"/>
                    <a:pt x="11635" y="1752"/>
                  </a:cubicBezTo>
                  <a:cubicBezTo>
                    <a:pt x="11399" y="1627"/>
                    <a:pt x="11141" y="1565"/>
                    <a:pt x="10883" y="1565"/>
                  </a:cubicBezTo>
                  <a:cubicBezTo>
                    <a:pt x="10566" y="1565"/>
                    <a:pt x="10251" y="1658"/>
                    <a:pt x="9979" y="1842"/>
                  </a:cubicBezTo>
                  <a:lnTo>
                    <a:pt x="9979" y="1592"/>
                  </a:lnTo>
                  <a:cubicBezTo>
                    <a:pt x="9970" y="711"/>
                    <a:pt x="9253" y="1"/>
                    <a:pt x="83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81" name="Google Shape;2881;p75"/>
          <p:cNvSpPr/>
          <p:nvPr/>
        </p:nvSpPr>
        <p:spPr>
          <a:xfrm>
            <a:off x="2584126" y="2591856"/>
            <a:ext cx="560395" cy="486747"/>
          </a:xfrm>
          <a:custGeom>
            <a:rect b="b" l="l" r="r" t="t"/>
            <a:pathLst>
              <a:path extrusionOk="0" h="20759" w="23900">
                <a:moveTo>
                  <a:pt x="6378" y="711"/>
                </a:moveTo>
                <a:cubicBezTo>
                  <a:pt x="7635" y="711"/>
                  <a:pt x="8892" y="1125"/>
                  <a:pt x="9924" y="1955"/>
                </a:cubicBezTo>
                <a:cubicBezTo>
                  <a:pt x="6590" y="2306"/>
                  <a:pt x="3454" y="3540"/>
                  <a:pt x="766" y="5561"/>
                </a:cubicBezTo>
                <a:cubicBezTo>
                  <a:pt x="939" y="4351"/>
                  <a:pt x="1501" y="3231"/>
                  <a:pt x="2370" y="2369"/>
                </a:cubicBezTo>
                <a:cubicBezTo>
                  <a:pt x="3475" y="1264"/>
                  <a:pt x="4926" y="711"/>
                  <a:pt x="6378" y="711"/>
                </a:cubicBezTo>
                <a:close/>
                <a:moveTo>
                  <a:pt x="13156" y="2603"/>
                </a:moveTo>
                <a:cubicBezTo>
                  <a:pt x="16795" y="2859"/>
                  <a:pt x="20215" y="4204"/>
                  <a:pt x="23065" y="6502"/>
                </a:cubicBezTo>
                <a:cubicBezTo>
                  <a:pt x="23062" y="6714"/>
                  <a:pt x="23045" y="6927"/>
                  <a:pt x="23017" y="7136"/>
                </a:cubicBezTo>
                <a:lnTo>
                  <a:pt x="23018" y="7136"/>
                </a:lnTo>
                <a:cubicBezTo>
                  <a:pt x="22961" y="7556"/>
                  <a:pt x="22858" y="7968"/>
                  <a:pt x="22709" y="8365"/>
                </a:cubicBezTo>
                <a:cubicBezTo>
                  <a:pt x="21319" y="7111"/>
                  <a:pt x="19721" y="6108"/>
                  <a:pt x="17987" y="5400"/>
                </a:cubicBezTo>
                <a:cubicBezTo>
                  <a:pt x="17943" y="5382"/>
                  <a:pt x="17897" y="5373"/>
                  <a:pt x="17851" y="5373"/>
                </a:cubicBezTo>
                <a:cubicBezTo>
                  <a:pt x="17712" y="5373"/>
                  <a:pt x="17579" y="5456"/>
                  <a:pt x="17523" y="5594"/>
                </a:cubicBezTo>
                <a:cubicBezTo>
                  <a:pt x="17448" y="5777"/>
                  <a:pt x="17537" y="5985"/>
                  <a:pt x="17720" y="6056"/>
                </a:cubicBezTo>
                <a:cubicBezTo>
                  <a:pt x="19449" y="6761"/>
                  <a:pt x="21036" y="7773"/>
                  <a:pt x="22403" y="9045"/>
                </a:cubicBezTo>
                <a:cubicBezTo>
                  <a:pt x="22141" y="9535"/>
                  <a:pt x="21808" y="9983"/>
                  <a:pt x="21414" y="10377"/>
                </a:cubicBezTo>
                <a:cubicBezTo>
                  <a:pt x="18829" y="7917"/>
                  <a:pt x="15461" y="6569"/>
                  <a:pt x="11889" y="6569"/>
                </a:cubicBezTo>
                <a:cubicBezTo>
                  <a:pt x="8318" y="6569"/>
                  <a:pt x="4949" y="7920"/>
                  <a:pt x="2365" y="10379"/>
                </a:cubicBezTo>
                <a:cubicBezTo>
                  <a:pt x="1971" y="9985"/>
                  <a:pt x="1637" y="9535"/>
                  <a:pt x="1375" y="9046"/>
                </a:cubicBezTo>
                <a:cubicBezTo>
                  <a:pt x="4247" y="6381"/>
                  <a:pt x="7971" y="4918"/>
                  <a:pt x="11889" y="4918"/>
                </a:cubicBezTo>
                <a:cubicBezTo>
                  <a:pt x="11894" y="4918"/>
                  <a:pt x="11899" y="4918"/>
                  <a:pt x="11904" y="4918"/>
                </a:cubicBezTo>
                <a:cubicBezTo>
                  <a:pt x="13498" y="4918"/>
                  <a:pt x="15083" y="5165"/>
                  <a:pt x="16602" y="5650"/>
                </a:cubicBezTo>
                <a:cubicBezTo>
                  <a:pt x="16637" y="5661"/>
                  <a:pt x="16672" y="5666"/>
                  <a:pt x="16707" y="5666"/>
                </a:cubicBezTo>
                <a:cubicBezTo>
                  <a:pt x="16857" y="5666"/>
                  <a:pt x="16995" y="5570"/>
                  <a:pt x="17044" y="5421"/>
                </a:cubicBezTo>
                <a:cubicBezTo>
                  <a:pt x="17103" y="5235"/>
                  <a:pt x="17001" y="5038"/>
                  <a:pt x="16819" y="4976"/>
                </a:cubicBezTo>
                <a:cubicBezTo>
                  <a:pt x="15229" y="4468"/>
                  <a:pt x="13572" y="4210"/>
                  <a:pt x="11904" y="4210"/>
                </a:cubicBezTo>
                <a:cubicBezTo>
                  <a:pt x="11899" y="4210"/>
                  <a:pt x="11894" y="4210"/>
                  <a:pt x="11889" y="4210"/>
                </a:cubicBezTo>
                <a:cubicBezTo>
                  <a:pt x="7871" y="4210"/>
                  <a:pt x="4049" y="5683"/>
                  <a:pt x="1067" y="8367"/>
                </a:cubicBezTo>
                <a:cubicBezTo>
                  <a:pt x="845" y="7770"/>
                  <a:pt x="723" y="7139"/>
                  <a:pt x="711" y="6503"/>
                </a:cubicBezTo>
                <a:cubicBezTo>
                  <a:pt x="3562" y="4204"/>
                  <a:pt x="6983" y="2859"/>
                  <a:pt x="10622" y="2603"/>
                </a:cubicBezTo>
                <a:lnTo>
                  <a:pt x="11639" y="3620"/>
                </a:lnTo>
                <a:cubicBezTo>
                  <a:pt x="11708" y="3689"/>
                  <a:pt x="11798" y="3724"/>
                  <a:pt x="11889" y="3724"/>
                </a:cubicBezTo>
                <a:cubicBezTo>
                  <a:pt x="11979" y="3724"/>
                  <a:pt x="12070" y="3689"/>
                  <a:pt x="12139" y="3620"/>
                </a:cubicBezTo>
                <a:lnTo>
                  <a:pt x="13156" y="2603"/>
                </a:lnTo>
                <a:close/>
                <a:moveTo>
                  <a:pt x="11889" y="7278"/>
                </a:moveTo>
                <a:cubicBezTo>
                  <a:pt x="15271" y="7278"/>
                  <a:pt x="18462" y="8554"/>
                  <a:pt x="20913" y="10880"/>
                </a:cubicBezTo>
                <a:lnTo>
                  <a:pt x="19746" y="12047"/>
                </a:lnTo>
                <a:cubicBezTo>
                  <a:pt x="17608" y="10033"/>
                  <a:pt x="14832" y="8929"/>
                  <a:pt x="11889" y="8929"/>
                </a:cubicBezTo>
                <a:cubicBezTo>
                  <a:pt x="10022" y="8929"/>
                  <a:pt x="8184" y="9385"/>
                  <a:pt x="6533" y="10257"/>
                </a:cubicBezTo>
                <a:cubicBezTo>
                  <a:pt x="6369" y="10352"/>
                  <a:pt x="6308" y="10561"/>
                  <a:pt x="6398" y="10729"/>
                </a:cubicBezTo>
                <a:cubicBezTo>
                  <a:pt x="6462" y="10848"/>
                  <a:pt x="6584" y="10917"/>
                  <a:pt x="6711" y="10917"/>
                </a:cubicBezTo>
                <a:cubicBezTo>
                  <a:pt x="6763" y="10917"/>
                  <a:pt x="6816" y="10906"/>
                  <a:pt x="6865" y="10882"/>
                </a:cubicBezTo>
                <a:cubicBezTo>
                  <a:pt x="8413" y="10065"/>
                  <a:pt x="10138" y="9637"/>
                  <a:pt x="11889" y="9637"/>
                </a:cubicBezTo>
                <a:cubicBezTo>
                  <a:pt x="14641" y="9637"/>
                  <a:pt x="17239" y="10669"/>
                  <a:pt x="19243" y="12548"/>
                </a:cubicBezTo>
                <a:lnTo>
                  <a:pt x="18076" y="13718"/>
                </a:lnTo>
                <a:cubicBezTo>
                  <a:pt x="16394" y="12158"/>
                  <a:pt x="14184" y="11291"/>
                  <a:pt x="11889" y="11291"/>
                </a:cubicBezTo>
                <a:cubicBezTo>
                  <a:pt x="9594" y="11291"/>
                  <a:pt x="7384" y="12158"/>
                  <a:pt x="5702" y="13718"/>
                </a:cubicBezTo>
                <a:lnTo>
                  <a:pt x="4533" y="12550"/>
                </a:lnTo>
                <a:cubicBezTo>
                  <a:pt x="4985" y="12127"/>
                  <a:pt x="5472" y="11742"/>
                  <a:pt x="5989" y="11402"/>
                </a:cubicBezTo>
                <a:cubicBezTo>
                  <a:pt x="6148" y="11294"/>
                  <a:pt x="6192" y="11077"/>
                  <a:pt x="6086" y="10914"/>
                </a:cubicBezTo>
                <a:cubicBezTo>
                  <a:pt x="6018" y="10811"/>
                  <a:pt x="5905" y="10755"/>
                  <a:pt x="5789" y="10755"/>
                </a:cubicBezTo>
                <a:cubicBezTo>
                  <a:pt x="5725" y="10755"/>
                  <a:pt x="5659" y="10773"/>
                  <a:pt x="5600" y="10810"/>
                </a:cubicBezTo>
                <a:cubicBezTo>
                  <a:pt x="5042" y="11177"/>
                  <a:pt x="4518" y="11592"/>
                  <a:pt x="4033" y="12048"/>
                </a:cubicBezTo>
                <a:lnTo>
                  <a:pt x="2865" y="10880"/>
                </a:lnTo>
                <a:cubicBezTo>
                  <a:pt x="5316" y="8554"/>
                  <a:pt x="8506" y="7278"/>
                  <a:pt x="11889" y="7278"/>
                </a:cubicBezTo>
                <a:close/>
                <a:moveTo>
                  <a:pt x="11888" y="11997"/>
                </a:moveTo>
                <a:cubicBezTo>
                  <a:pt x="13928" y="11997"/>
                  <a:pt x="15968" y="12737"/>
                  <a:pt x="17575" y="14218"/>
                </a:cubicBezTo>
                <a:lnTo>
                  <a:pt x="16406" y="15387"/>
                </a:lnTo>
                <a:cubicBezTo>
                  <a:pt x="15123" y="14228"/>
                  <a:pt x="13506" y="13649"/>
                  <a:pt x="11889" y="13649"/>
                </a:cubicBezTo>
                <a:cubicBezTo>
                  <a:pt x="10271" y="13649"/>
                  <a:pt x="8654" y="14228"/>
                  <a:pt x="7370" y="15387"/>
                </a:cubicBezTo>
                <a:lnTo>
                  <a:pt x="6201" y="14218"/>
                </a:lnTo>
                <a:cubicBezTo>
                  <a:pt x="7808" y="12737"/>
                  <a:pt x="9848" y="11997"/>
                  <a:pt x="11888" y="11997"/>
                </a:cubicBezTo>
                <a:close/>
                <a:moveTo>
                  <a:pt x="11889" y="14357"/>
                </a:moveTo>
                <a:cubicBezTo>
                  <a:pt x="13325" y="14357"/>
                  <a:pt x="14761" y="14867"/>
                  <a:pt x="15905" y="15888"/>
                </a:cubicBezTo>
                <a:lnTo>
                  <a:pt x="14737" y="17056"/>
                </a:lnTo>
                <a:cubicBezTo>
                  <a:pt x="13916" y="16358"/>
                  <a:pt x="12902" y="16009"/>
                  <a:pt x="11889" y="16009"/>
                </a:cubicBezTo>
                <a:cubicBezTo>
                  <a:pt x="10876" y="16009"/>
                  <a:pt x="9862" y="16358"/>
                  <a:pt x="9041" y="17056"/>
                </a:cubicBezTo>
                <a:lnTo>
                  <a:pt x="7871" y="15888"/>
                </a:lnTo>
                <a:cubicBezTo>
                  <a:pt x="9016" y="14867"/>
                  <a:pt x="10453" y="14357"/>
                  <a:pt x="11889" y="14357"/>
                </a:cubicBezTo>
                <a:close/>
                <a:moveTo>
                  <a:pt x="11888" y="16715"/>
                </a:moveTo>
                <a:cubicBezTo>
                  <a:pt x="12720" y="16715"/>
                  <a:pt x="13552" y="16996"/>
                  <a:pt x="14234" y="17558"/>
                </a:cubicBezTo>
                <a:lnTo>
                  <a:pt x="11889" y="19904"/>
                </a:lnTo>
                <a:lnTo>
                  <a:pt x="9543" y="17558"/>
                </a:lnTo>
                <a:cubicBezTo>
                  <a:pt x="10224" y="16996"/>
                  <a:pt x="11056" y="16715"/>
                  <a:pt x="11888" y="16715"/>
                </a:cubicBezTo>
                <a:close/>
                <a:moveTo>
                  <a:pt x="17400" y="0"/>
                </a:moveTo>
                <a:cubicBezTo>
                  <a:pt x="15708" y="0"/>
                  <a:pt x="14087" y="672"/>
                  <a:pt x="12890" y="1867"/>
                </a:cubicBezTo>
                <a:lnTo>
                  <a:pt x="11889" y="2870"/>
                </a:lnTo>
                <a:lnTo>
                  <a:pt x="10886" y="1867"/>
                </a:lnTo>
                <a:cubicBezTo>
                  <a:pt x="9643" y="625"/>
                  <a:pt x="8010" y="3"/>
                  <a:pt x="6377" y="3"/>
                </a:cubicBezTo>
                <a:cubicBezTo>
                  <a:pt x="4744" y="3"/>
                  <a:pt x="3112" y="625"/>
                  <a:pt x="1868" y="1867"/>
                </a:cubicBezTo>
                <a:cubicBezTo>
                  <a:pt x="673" y="3064"/>
                  <a:pt x="0" y="4685"/>
                  <a:pt x="0" y="6377"/>
                </a:cubicBezTo>
                <a:cubicBezTo>
                  <a:pt x="0" y="8067"/>
                  <a:pt x="673" y="9690"/>
                  <a:pt x="1868" y="10885"/>
                </a:cubicBezTo>
                <a:lnTo>
                  <a:pt x="11639" y="20655"/>
                </a:lnTo>
                <a:cubicBezTo>
                  <a:pt x="11708" y="20724"/>
                  <a:pt x="11799" y="20758"/>
                  <a:pt x="11890" y="20758"/>
                </a:cubicBezTo>
                <a:cubicBezTo>
                  <a:pt x="11980" y="20758"/>
                  <a:pt x="12071" y="20724"/>
                  <a:pt x="12140" y="20655"/>
                </a:cubicBezTo>
                <a:lnTo>
                  <a:pt x="21909" y="10885"/>
                </a:lnTo>
                <a:cubicBezTo>
                  <a:pt x="22900" y="9901"/>
                  <a:pt x="23537" y="8615"/>
                  <a:pt x="23720" y="7231"/>
                </a:cubicBezTo>
                <a:cubicBezTo>
                  <a:pt x="23899" y="5875"/>
                  <a:pt x="23643" y="4499"/>
                  <a:pt x="22987" y="3300"/>
                </a:cubicBezTo>
                <a:cubicBezTo>
                  <a:pt x="22923" y="3180"/>
                  <a:pt x="22801" y="3111"/>
                  <a:pt x="22674" y="3111"/>
                </a:cubicBezTo>
                <a:cubicBezTo>
                  <a:pt x="22616" y="3111"/>
                  <a:pt x="22557" y="3125"/>
                  <a:pt x="22503" y="3156"/>
                </a:cubicBezTo>
                <a:cubicBezTo>
                  <a:pt x="22328" y="3251"/>
                  <a:pt x="22267" y="3470"/>
                  <a:pt x="22367" y="3642"/>
                </a:cubicBezTo>
                <a:cubicBezTo>
                  <a:pt x="22694" y="4238"/>
                  <a:pt x="22911" y="4887"/>
                  <a:pt x="23008" y="5560"/>
                </a:cubicBezTo>
                <a:cubicBezTo>
                  <a:pt x="20321" y="3540"/>
                  <a:pt x="17186" y="2304"/>
                  <a:pt x="13852" y="1955"/>
                </a:cubicBezTo>
                <a:cubicBezTo>
                  <a:pt x="14894" y="1120"/>
                  <a:pt x="16148" y="708"/>
                  <a:pt x="17398" y="708"/>
                </a:cubicBezTo>
                <a:cubicBezTo>
                  <a:pt x="18856" y="708"/>
                  <a:pt x="20307" y="1268"/>
                  <a:pt x="21408" y="2369"/>
                </a:cubicBezTo>
                <a:cubicBezTo>
                  <a:pt x="21533" y="2493"/>
                  <a:pt x="21653" y="2625"/>
                  <a:pt x="21766" y="2761"/>
                </a:cubicBezTo>
                <a:cubicBezTo>
                  <a:pt x="21836" y="2842"/>
                  <a:pt x="21934" y="2883"/>
                  <a:pt x="22033" y="2883"/>
                </a:cubicBezTo>
                <a:cubicBezTo>
                  <a:pt x="22113" y="2883"/>
                  <a:pt x="22193" y="2856"/>
                  <a:pt x="22259" y="2801"/>
                </a:cubicBezTo>
                <a:cubicBezTo>
                  <a:pt x="22408" y="2679"/>
                  <a:pt x="22431" y="2459"/>
                  <a:pt x="22311" y="2309"/>
                </a:cubicBezTo>
                <a:cubicBezTo>
                  <a:pt x="22184" y="2156"/>
                  <a:pt x="22048" y="2008"/>
                  <a:pt x="21908" y="1867"/>
                </a:cubicBezTo>
                <a:cubicBezTo>
                  <a:pt x="20713" y="672"/>
                  <a:pt x="19091" y="0"/>
                  <a:pt x="1740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82" name="Google Shape;2882;p75"/>
          <p:cNvGrpSpPr/>
          <p:nvPr/>
        </p:nvGrpSpPr>
        <p:grpSpPr>
          <a:xfrm>
            <a:off x="1843672" y="2589844"/>
            <a:ext cx="558684" cy="490615"/>
            <a:chOff x="1001175" y="2688400"/>
            <a:chExt cx="595675" cy="523100"/>
          </a:xfrm>
        </p:grpSpPr>
        <p:sp>
          <p:nvSpPr>
            <p:cNvPr id="2883" name="Google Shape;2883;p75"/>
            <p:cNvSpPr/>
            <p:nvPr/>
          </p:nvSpPr>
          <p:spPr>
            <a:xfrm>
              <a:off x="1001175" y="2688400"/>
              <a:ext cx="595675" cy="523100"/>
            </a:xfrm>
            <a:custGeom>
              <a:rect b="b" l="l" r="r" t="t"/>
              <a:pathLst>
                <a:path extrusionOk="0" h="20924" w="23827">
                  <a:moveTo>
                    <a:pt x="11927" y="1"/>
                  </a:moveTo>
                  <a:cubicBezTo>
                    <a:pt x="9715" y="1"/>
                    <a:pt x="7501" y="176"/>
                    <a:pt x="5305" y="529"/>
                  </a:cubicBezTo>
                  <a:cubicBezTo>
                    <a:pt x="5113" y="561"/>
                    <a:pt x="4982" y="742"/>
                    <a:pt x="5013" y="934"/>
                  </a:cubicBezTo>
                  <a:cubicBezTo>
                    <a:pt x="5041" y="1107"/>
                    <a:pt x="5191" y="1231"/>
                    <a:pt x="5361" y="1231"/>
                  </a:cubicBezTo>
                  <a:cubicBezTo>
                    <a:pt x="5380" y="1231"/>
                    <a:pt x="5399" y="1229"/>
                    <a:pt x="5418" y="1226"/>
                  </a:cubicBezTo>
                  <a:cubicBezTo>
                    <a:pt x="7576" y="879"/>
                    <a:pt x="9753" y="706"/>
                    <a:pt x="11927" y="706"/>
                  </a:cubicBezTo>
                  <a:cubicBezTo>
                    <a:pt x="15668" y="706"/>
                    <a:pt x="19402" y="1218"/>
                    <a:pt x="23023" y="2237"/>
                  </a:cubicBezTo>
                  <a:lnTo>
                    <a:pt x="20996" y="9213"/>
                  </a:lnTo>
                  <a:cubicBezTo>
                    <a:pt x="18030" y="8383"/>
                    <a:pt x="14978" y="7969"/>
                    <a:pt x="11927" y="7969"/>
                  </a:cubicBezTo>
                  <a:cubicBezTo>
                    <a:pt x="8875" y="7969"/>
                    <a:pt x="5824" y="8383"/>
                    <a:pt x="2857" y="9213"/>
                  </a:cubicBezTo>
                  <a:lnTo>
                    <a:pt x="831" y="2237"/>
                  </a:lnTo>
                  <a:cubicBezTo>
                    <a:pt x="1856" y="1949"/>
                    <a:pt x="2901" y="1698"/>
                    <a:pt x="3943" y="1492"/>
                  </a:cubicBezTo>
                  <a:cubicBezTo>
                    <a:pt x="4140" y="1459"/>
                    <a:pt x="4269" y="1270"/>
                    <a:pt x="4232" y="1075"/>
                  </a:cubicBezTo>
                  <a:cubicBezTo>
                    <a:pt x="4198" y="906"/>
                    <a:pt x="4050" y="789"/>
                    <a:pt x="3885" y="789"/>
                  </a:cubicBezTo>
                  <a:cubicBezTo>
                    <a:pt x="3859" y="789"/>
                    <a:pt x="3833" y="792"/>
                    <a:pt x="3807" y="798"/>
                  </a:cubicBezTo>
                  <a:cubicBezTo>
                    <a:pt x="2629" y="1032"/>
                    <a:pt x="1448" y="1321"/>
                    <a:pt x="296" y="1656"/>
                  </a:cubicBezTo>
                  <a:cubicBezTo>
                    <a:pt x="108" y="1710"/>
                    <a:pt x="0" y="1906"/>
                    <a:pt x="55" y="2093"/>
                  </a:cubicBezTo>
                  <a:lnTo>
                    <a:pt x="5450" y="20669"/>
                  </a:lnTo>
                  <a:cubicBezTo>
                    <a:pt x="5495" y="20823"/>
                    <a:pt x="5636" y="20924"/>
                    <a:pt x="5789" y="20924"/>
                  </a:cubicBezTo>
                  <a:cubicBezTo>
                    <a:pt x="5821" y="20924"/>
                    <a:pt x="5855" y="20919"/>
                    <a:pt x="5888" y="20909"/>
                  </a:cubicBezTo>
                  <a:cubicBezTo>
                    <a:pt x="6075" y="20856"/>
                    <a:pt x="6183" y="20659"/>
                    <a:pt x="6128" y="20472"/>
                  </a:cubicBezTo>
                  <a:lnTo>
                    <a:pt x="3056" y="9892"/>
                  </a:lnTo>
                  <a:cubicBezTo>
                    <a:pt x="5957" y="9082"/>
                    <a:pt x="8942" y="8676"/>
                    <a:pt x="11927" y="8676"/>
                  </a:cubicBezTo>
                  <a:cubicBezTo>
                    <a:pt x="14912" y="8676"/>
                    <a:pt x="17898" y="9082"/>
                    <a:pt x="20799" y="9892"/>
                  </a:cubicBezTo>
                  <a:lnTo>
                    <a:pt x="20380" y="11334"/>
                  </a:lnTo>
                  <a:cubicBezTo>
                    <a:pt x="20326" y="11521"/>
                    <a:pt x="20434" y="11717"/>
                    <a:pt x="20621" y="11771"/>
                  </a:cubicBezTo>
                  <a:cubicBezTo>
                    <a:pt x="20654" y="11781"/>
                    <a:pt x="20687" y="11786"/>
                    <a:pt x="20720" y="11786"/>
                  </a:cubicBezTo>
                  <a:cubicBezTo>
                    <a:pt x="20873" y="11786"/>
                    <a:pt x="21013" y="11685"/>
                    <a:pt x="21058" y="11531"/>
                  </a:cubicBezTo>
                  <a:lnTo>
                    <a:pt x="21575" y="9750"/>
                  </a:lnTo>
                  <a:cubicBezTo>
                    <a:pt x="21575" y="9749"/>
                    <a:pt x="21575" y="9749"/>
                    <a:pt x="21575" y="9747"/>
                  </a:cubicBezTo>
                  <a:lnTo>
                    <a:pt x="23800" y="2093"/>
                  </a:lnTo>
                  <a:cubicBezTo>
                    <a:pt x="23826" y="2004"/>
                    <a:pt x="23815" y="1907"/>
                    <a:pt x="23770" y="1824"/>
                  </a:cubicBezTo>
                  <a:cubicBezTo>
                    <a:pt x="23725" y="1743"/>
                    <a:pt x="23650" y="1682"/>
                    <a:pt x="23559" y="1656"/>
                  </a:cubicBezTo>
                  <a:cubicBezTo>
                    <a:pt x="19769" y="555"/>
                    <a:pt x="15852" y="1"/>
                    <a:pt x="119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75"/>
            <p:cNvSpPr/>
            <p:nvPr/>
          </p:nvSpPr>
          <p:spPr>
            <a:xfrm>
              <a:off x="1442925" y="2990525"/>
              <a:ext cx="78750" cy="220975"/>
            </a:xfrm>
            <a:custGeom>
              <a:rect b="b" l="l" r="r" t="t"/>
              <a:pathLst>
                <a:path extrusionOk="0" h="8839" w="3150">
                  <a:moveTo>
                    <a:pt x="2755" y="0"/>
                  </a:moveTo>
                  <a:cubicBezTo>
                    <a:pt x="2602" y="0"/>
                    <a:pt x="2462" y="101"/>
                    <a:pt x="2417" y="255"/>
                  </a:cubicBezTo>
                  <a:lnTo>
                    <a:pt x="55" y="8387"/>
                  </a:lnTo>
                  <a:cubicBezTo>
                    <a:pt x="0" y="8574"/>
                    <a:pt x="108" y="8770"/>
                    <a:pt x="296" y="8824"/>
                  </a:cubicBezTo>
                  <a:cubicBezTo>
                    <a:pt x="329" y="8834"/>
                    <a:pt x="362" y="8839"/>
                    <a:pt x="394" y="8839"/>
                  </a:cubicBezTo>
                  <a:cubicBezTo>
                    <a:pt x="547" y="8839"/>
                    <a:pt x="688" y="8738"/>
                    <a:pt x="733" y="8584"/>
                  </a:cubicBezTo>
                  <a:lnTo>
                    <a:pt x="3095" y="452"/>
                  </a:lnTo>
                  <a:cubicBezTo>
                    <a:pt x="3149" y="264"/>
                    <a:pt x="3042" y="69"/>
                    <a:pt x="2854" y="14"/>
                  </a:cubicBezTo>
                  <a:cubicBezTo>
                    <a:pt x="2821" y="5"/>
                    <a:pt x="2788" y="0"/>
                    <a:pt x="27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75"/>
            <p:cNvSpPr/>
            <p:nvPr/>
          </p:nvSpPr>
          <p:spPr>
            <a:xfrm>
              <a:off x="1216450" y="2750075"/>
              <a:ext cx="68575" cy="98725"/>
            </a:xfrm>
            <a:custGeom>
              <a:rect b="b" l="l" r="r" t="t"/>
              <a:pathLst>
                <a:path extrusionOk="0" h="3949" w="2743">
                  <a:moveTo>
                    <a:pt x="1366" y="707"/>
                  </a:moveTo>
                  <a:cubicBezTo>
                    <a:pt x="1541" y="707"/>
                    <a:pt x="1705" y="765"/>
                    <a:pt x="1821" y="873"/>
                  </a:cubicBezTo>
                  <a:cubicBezTo>
                    <a:pt x="1916" y="955"/>
                    <a:pt x="1972" y="1072"/>
                    <a:pt x="1977" y="1199"/>
                  </a:cubicBezTo>
                  <a:cubicBezTo>
                    <a:pt x="1991" y="1691"/>
                    <a:pt x="2005" y="2185"/>
                    <a:pt x="2021" y="2677"/>
                  </a:cubicBezTo>
                  <a:cubicBezTo>
                    <a:pt x="2029" y="2967"/>
                    <a:pt x="1782" y="3220"/>
                    <a:pt x="1472" y="3241"/>
                  </a:cubicBezTo>
                  <a:cubicBezTo>
                    <a:pt x="1460" y="3241"/>
                    <a:pt x="1448" y="3242"/>
                    <a:pt x="1436" y="3242"/>
                  </a:cubicBezTo>
                  <a:cubicBezTo>
                    <a:pt x="1152" y="3242"/>
                    <a:pt x="906" y="3037"/>
                    <a:pt x="877" y="2772"/>
                  </a:cubicBezTo>
                  <a:cubicBezTo>
                    <a:pt x="829" y="2269"/>
                    <a:pt x="782" y="1766"/>
                    <a:pt x="734" y="1261"/>
                  </a:cubicBezTo>
                  <a:cubicBezTo>
                    <a:pt x="724" y="1141"/>
                    <a:pt x="765" y="1022"/>
                    <a:pt x="844" y="932"/>
                  </a:cubicBezTo>
                  <a:cubicBezTo>
                    <a:pt x="955" y="802"/>
                    <a:pt x="1127" y="721"/>
                    <a:pt x="1316" y="709"/>
                  </a:cubicBezTo>
                  <a:cubicBezTo>
                    <a:pt x="1333" y="707"/>
                    <a:pt x="1349" y="707"/>
                    <a:pt x="1366" y="707"/>
                  </a:cubicBezTo>
                  <a:close/>
                  <a:moveTo>
                    <a:pt x="1365" y="1"/>
                  </a:moveTo>
                  <a:cubicBezTo>
                    <a:pt x="1333" y="1"/>
                    <a:pt x="1301" y="2"/>
                    <a:pt x="1269" y="4"/>
                  </a:cubicBezTo>
                  <a:cubicBezTo>
                    <a:pt x="891" y="27"/>
                    <a:pt x="540" y="201"/>
                    <a:pt x="306" y="476"/>
                  </a:cubicBezTo>
                  <a:cubicBezTo>
                    <a:pt x="98" y="721"/>
                    <a:pt x="1" y="1026"/>
                    <a:pt x="31" y="1330"/>
                  </a:cubicBezTo>
                  <a:cubicBezTo>
                    <a:pt x="79" y="1833"/>
                    <a:pt x="126" y="2336"/>
                    <a:pt x="174" y="2841"/>
                  </a:cubicBezTo>
                  <a:cubicBezTo>
                    <a:pt x="240" y="3476"/>
                    <a:pt x="784" y="3948"/>
                    <a:pt x="1432" y="3948"/>
                  </a:cubicBezTo>
                  <a:cubicBezTo>
                    <a:pt x="1460" y="3948"/>
                    <a:pt x="1490" y="3947"/>
                    <a:pt x="1519" y="3945"/>
                  </a:cubicBezTo>
                  <a:cubicBezTo>
                    <a:pt x="2213" y="3900"/>
                    <a:pt x="2742" y="3334"/>
                    <a:pt x="2727" y="2656"/>
                  </a:cubicBezTo>
                  <a:cubicBezTo>
                    <a:pt x="2711" y="2163"/>
                    <a:pt x="2697" y="1671"/>
                    <a:pt x="2683" y="1179"/>
                  </a:cubicBezTo>
                  <a:cubicBezTo>
                    <a:pt x="2674" y="862"/>
                    <a:pt x="2535" y="563"/>
                    <a:pt x="2299" y="352"/>
                  </a:cubicBezTo>
                  <a:cubicBezTo>
                    <a:pt x="2051" y="126"/>
                    <a:pt x="1715" y="1"/>
                    <a:pt x="13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75"/>
            <p:cNvSpPr/>
            <p:nvPr/>
          </p:nvSpPr>
          <p:spPr>
            <a:xfrm>
              <a:off x="1094300" y="2773825"/>
              <a:ext cx="83600" cy="95900"/>
            </a:xfrm>
            <a:custGeom>
              <a:rect b="b" l="l" r="r" t="t"/>
              <a:pathLst>
                <a:path extrusionOk="0" h="3836" w="3344">
                  <a:moveTo>
                    <a:pt x="387" y="1"/>
                  </a:moveTo>
                  <a:cubicBezTo>
                    <a:pt x="358" y="1"/>
                    <a:pt x="329" y="4"/>
                    <a:pt x="299" y="12"/>
                  </a:cubicBezTo>
                  <a:cubicBezTo>
                    <a:pt x="115" y="58"/>
                    <a:pt x="1" y="244"/>
                    <a:pt x="42" y="430"/>
                  </a:cubicBezTo>
                  <a:cubicBezTo>
                    <a:pt x="310" y="1475"/>
                    <a:pt x="582" y="2531"/>
                    <a:pt x="852" y="3571"/>
                  </a:cubicBezTo>
                  <a:cubicBezTo>
                    <a:pt x="893" y="3731"/>
                    <a:pt x="1037" y="3836"/>
                    <a:pt x="1195" y="3836"/>
                  </a:cubicBezTo>
                  <a:cubicBezTo>
                    <a:pt x="1224" y="3836"/>
                    <a:pt x="1254" y="3832"/>
                    <a:pt x="1283" y="3824"/>
                  </a:cubicBezTo>
                  <a:cubicBezTo>
                    <a:pt x="1858" y="3675"/>
                    <a:pt x="2444" y="3542"/>
                    <a:pt x="3027" y="3429"/>
                  </a:cubicBezTo>
                  <a:cubicBezTo>
                    <a:pt x="3219" y="3392"/>
                    <a:pt x="3344" y="3207"/>
                    <a:pt x="3306" y="3015"/>
                  </a:cubicBezTo>
                  <a:cubicBezTo>
                    <a:pt x="3250" y="2719"/>
                    <a:pt x="3194" y="2422"/>
                    <a:pt x="3136" y="2125"/>
                  </a:cubicBezTo>
                  <a:cubicBezTo>
                    <a:pt x="3104" y="1956"/>
                    <a:pt x="2957" y="1837"/>
                    <a:pt x="2791" y="1837"/>
                  </a:cubicBezTo>
                  <a:cubicBezTo>
                    <a:pt x="2769" y="1837"/>
                    <a:pt x="2746" y="1839"/>
                    <a:pt x="2724" y="1844"/>
                  </a:cubicBezTo>
                  <a:cubicBezTo>
                    <a:pt x="2531" y="1880"/>
                    <a:pt x="2406" y="2064"/>
                    <a:pt x="2442" y="2256"/>
                  </a:cubicBezTo>
                  <a:lnTo>
                    <a:pt x="2547" y="2804"/>
                  </a:lnTo>
                  <a:cubicBezTo>
                    <a:pt x="2180" y="2879"/>
                    <a:pt x="1811" y="2964"/>
                    <a:pt x="1447" y="3053"/>
                  </a:cubicBezTo>
                  <a:cubicBezTo>
                    <a:pt x="1205" y="2125"/>
                    <a:pt x="963" y="1185"/>
                    <a:pt x="726" y="254"/>
                  </a:cubicBezTo>
                  <a:cubicBezTo>
                    <a:pt x="681" y="100"/>
                    <a:pt x="540" y="1"/>
                    <a:pt x="3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75"/>
            <p:cNvSpPr/>
            <p:nvPr/>
          </p:nvSpPr>
          <p:spPr>
            <a:xfrm>
              <a:off x="1437925" y="2766600"/>
              <a:ext cx="86000" cy="107875"/>
            </a:xfrm>
            <a:custGeom>
              <a:rect b="b" l="l" r="r" t="t"/>
              <a:pathLst>
                <a:path extrusionOk="0" h="4315" w="3440">
                  <a:moveTo>
                    <a:pt x="1094" y="0"/>
                  </a:moveTo>
                  <a:cubicBezTo>
                    <a:pt x="932" y="0"/>
                    <a:pt x="786" y="112"/>
                    <a:pt x="749" y="276"/>
                  </a:cubicBezTo>
                  <a:cubicBezTo>
                    <a:pt x="631" y="796"/>
                    <a:pt x="514" y="1317"/>
                    <a:pt x="397" y="1841"/>
                  </a:cubicBezTo>
                  <a:cubicBezTo>
                    <a:pt x="278" y="2377"/>
                    <a:pt x="160" y="2911"/>
                    <a:pt x="43" y="3442"/>
                  </a:cubicBezTo>
                  <a:cubicBezTo>
                    <a:pt x="0" y="3632"/>
                    <a:pt x="121" y="3821"/>
                    <a:pt x="311" y="3864"/>
                  </a:cubicBezTo>
                  <a:cubicBezTo>
                    <a:pt x="886" y="3990"/>
                    <a:pt x="1466" y="4137"/>
                    <a:pt x="2033" y="4301"/>
                  </a:cubicBezTo>
                  <a:cubicBezTo>
                    <a:pt x="2064" y="4310"/>
                    <a:pt x="2097" y="4315"/>
                    <a:pt x="2129" y="4315"/>
                  </a:cubicBezTo>
                  <a:cubicBezTo>
                    <a:pt x="2306" y="4315"/>
                    <a:pt x="2454" y="4185"/>
                    <a:pt x="2479" y="4012"/>
                  </a:cubicBezTo>
                  <a:cubicBezTo>
                    <a:pt x="2503" y="3837"/>
                    <a:pt x="2397" y="3671"/>
                    <a:pt x="2228" y="3623"/>
                  </a:cubicBezTo>
                  <a:cubicBezTo>
                    <a:pt x="1759" y="3487"/>
                    <a:pt x="1283" y="3364"/>
                    <a:pt x="806" y="3253"/>
                  </a:cubicBezTo>
                  <a:cubicBezTo>
                    <a:pt x="874" y="2950"/>
                    <a:pt x="941" y="2645"/>
                    <a:pt x="1009" y="2341"/>
                  </a:cubicBezTo>
                  <a:cubicBezTo>
                    <a:pt x="1200" y="2386"/>
                    <a:pt x="1392" y="2431"/>
                    <a:pt x="1581" y="2480"/>
                  </a:cubicBezTo>
                  <a:cubicBezTo>
                    <a:pt x="1609" y="2487"/>
                    <a:pt x="1639" y="2491"/>
                    <a:pt x="1669" y="2491"/>
                  </a:cubicBezTo>
                  <a:cubicBezTo>
                    <a:pt x="1847" y="2491"/>
                    <a:pt x="1995" y="2358"/>
                    <a:pt x="2017" y="2181"/>
                  </a:cubicBezTo>
                  <a:cubicBezTo>
                    <a:pt x="2040" y="2005"/>
                    <a:pt x="1928" y="1839"/>
                    <a:pt x="1755" y="1795"/>
                  </a:cubicBezTo>
                  <a:cubicBezTo>
                    <a:pt x="1559" y="1745"/>
                    <a:pt x="1361" y="1697"/>
                    <a:pt x="1163" y="1652"/>
                  </a:cubicBezTo>
                  <a:cubicBezTo>
                    <a:pt x="1228" y="1360"/>
                    <a:pt x="1292" y="1068"/>
                    <a:pt x="1358" y="775"/>
                  </a:cubicBezTo>
                  <a:cubicBezTo>
                    <a:pt x="1889" y="900"/>
                    <a:pt x="2420" y="1038"/>
                    <a:pt x="2940" y="1189"/>
                  </a:cubicBezTo>
                  <a:cubicBezTo>
                    <a:pt x="2975" y="1200"/>
                    <a:pt x="3011" y="1206"/>
                    <a:pt x="3046" y="1206"/>
                  </a:cubicBezTo>
                  <a:cubicBezTo>
                    <a:pt x="3199" y="1206"/>
                    <a:pt x="3340" y="1105"/>
                    <a:pt x="3385" y="950"/>
                  </a:cubicBezTo>
                  <a:cubicBezTo>
                    <a:pt x="3440" y="761"/>
                    <a:pt x="3329" y="563"/>
                    <a:pt x="3137" y="511"/>
                  </a:cubicBezTo>
                  <a:lnTo>
                    <a:pt x="3140" y="511"/>
                  </a:lnTo>
                  <a:cubicBezTo>
                    <a:pt x="2492" y="324"/>
                    <a:pt x="1830" y="154"/>
                    <a:pt x="1170" y="8"/>
                  </a:cubicBezTo>
                  <a:cubicBezTo>
                    <a:pt x="1145" y="3"/>
                    <a:pt x="1119" y="0"/>
                    <a:pt x="10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75"/>
            <p:cNvSpPr/>
            <p:nvPr/>
          </p:nvSpPr>
          <p:spPr>
            <a:xfrm>
              <a:off x="1328075" y="2749475"/>
              <a:ext cx="29650" cy="47450"/>
            </a:xfrm>
            <a:custGeom>
              <a:rect b="b" l="l" r="r" t="t"/>
              <a:pathLst>
                <a:path extrusionOk="0" h="1898" w="1186">
                  <a:moveTo>
                    <a:pt x="396" y="0"/>
                  </a:moveTo>
                  <a:cubicBezTo>
                    <a:pt x="359" y="0"/>
                    <a:pt x="321" y="6"/>
                    <a:pt x="283" y="19"/>
                  </a:cubicBezTo>
                  <a:cubicBezTo>
                    <a:pt x="99" y="81"/>
                    <a:pt x="0" y="281"/>
                    <a:pt x="61" y="467"/>
                  </a:cubicBezTo>
                  <a:cubicBezTo>
                    <a:pt x="192" y="857"/>
                    <a:pt x="321" y="1254"/>
                    <a:pt x="442" y="1648"/>
                  </a:cubicBezTo>
                  <a:cubicBezTo>
                    <a:pt x="488" y="1796"/>
                    <a:pt x="624" y="1898"/>
                    <a:pt x="780" y="1898"/>
                  </a:cubicBezTo>
                  <a:cubicBezTo>
                    <a:pt x="1017" y="1896"/>
                    <a:pt x="1186" y="1668"/>
                    <a:pt x="1117" y="1440"/>
                  </a:cubicBezTo>
                  <a:cubicBezTo>
                    <a:pt x="994" y="1040"/>
                    <a:pt x="864" y="637"/>
                    <a:pt x="731" y="240"/>
                  </a:cubicBezTo>
                  <a:cubicBezTo>
                    <a:pt x="681" y="93"/>
                    <a:pt x="544" y="0"/>
                    <a:pt x="3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75"/>
            <p:cNvSpPr/>
            <p:nvPr/>
          </p:nvSpPr>
          <p:spPr>
            <a:xfrm>
              <a:off x="1345125" y="2755400"/>
              <a:ext cx="67200" cy="94750"/>
            </a:xfrm>
            <a:custGeom>
              <a:rect b="b" l="l" r="r" t="t"/>
              <a:pathLst>
                <a:path extrusionOk="0" h="3790" w="2688">
                  <a:moveTo>
                    <a:pt x="2285" y="1"/>
                  </a:moveTo>
                  <a:cubicBezTo>
                    <a:pt x="2162" y="1"/>
                    <a:pt x="2043" y="65"/>
                    <a:pt x="1978" y="180"/>
                  </a:cubicBezTo>
                  <a:cubicBezTo>
                    <a:pt x="1561" y="914"/>
                    <a:pt x="1163" y="1664"/>
                    <a:pt x="791" y="2421"/>
                  </a:cubicBezTo>
                  <a:cubicBezTo>
                    <a:pt x="769" y="2347"/>
                    <a:pt x="749" y="2273"/>
                    <a:pt x="729" y="2200"/>
                  </a:cubicBezTo>
                  <a:cubicBezTo>
                    <a:pt x="682" y="2049"/>
                    <a:pt x="543" y="1950"/>
                    <a:pt x="392" y="1950"/>
                  </a:cubicBezTo>
                  <a:cubicBezTo>
                    <a:pt x="360" y="1950"/>
                    <a:pt x="327" y="1955"/>
                    <a:pt x="295" y="1964"/>
                  </a:cubicBezTo>
                  <a:cubicBezTo>
                    <a:pt x="110" y="2015"/>
                    <a:pt x="1" y="2206"/>
                    <a:pt x="49" y="2392"/>
                  </a:cubicBezTo>
                  <a:cubicBezTo>
                    <a:pt x="156" y="2767"/>
                    <a:pt x="259" y="3148"/>
                    <a:pt x="354" y="3524"/>
                  </a:cubicBezTo>
                  <a:cubicBezTo>
                    <a:pt x="390" y="3670"/>
                    <a:pt x="515" y="3776"/>
                    <a:pt x="663" y="3788"/>
                  </a:cubicBezTo>
                  <a:cubicBezTo>
                    <a:pt x="674" y="3790"/>
                    <a:pt x="685" y="3790"/>
                    <a:pt x="696" y="3790"/>
                  </a:cubicBezTo>
                  <a:cubicBezTo>
                    <a:pt x="833" y="3790"/>
                    <a:pt x="958" y="3710"/>
                    <a:pt x="1016" y="3587"/>
                  </a:cubicBezTo>
                  <a:cubicBezTo>
                    <a:pt x="1496" y="2554"/>
                    <a:pt x="2025" y="1526"/>
                    <a:pt x="2592" y="528"/>
                  </a:cubicBezTo>
                  <a:cubicBezTo>
                    <a:pt x="2688" y="360"/>
                    <a:pt x="2628" y="144"/>
                    <a:pt x="2460" y="47"/>
                  </a:cubicBezTo>
                  <a:cubicBezTo>
                    <a:pt x="2404" y="16"/>
                    <a:pt x="2344" y="1"/>
                    <a:pt x="228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90" name="Google Shape;2890;p75"/>
          <p:cNvSpPr/>
          <p:nvPr/>
        </p:nvSpPr>
        <p:spPr>
          <a:xfrm>
            <a:off x="1104759" y="2556497"/>
            <a:ext cx="557206" cy="557464"/>
          </a:xfrm>
          <a:custGeom>
            <a:rect b="b" l="l" r="r" t="t"/>
            <a:pathLst>
              <a:path extrusionOk="0" h="23775" w="23764">
                <a:moveTo>
                  <a:pt x="11882" y="15801"/>
                </a:moveTo>
                <a:cubicBezTo>
                  <a:pt x="12668" y="16179"/>
                  <a:pt x="13510" y="16429"/>
                  <a:pt x="14376" y="16541"/>
                </a:cubicBezTo>
                <a:lnTo>
                  <a:pt x="14376" y="18394"/>
                </a:lnTo>
                <a:lnTo>
                  <a:pt x="9388" y="18394"/>
                </a:lnTo>
                <a:lnTo>
                  <a:pt x="9388" y="16541"/>
                </a:lnTo>
                <a:cubicBezTo>
                  <a:pt x="10253" y="16429"/>
                  <a:pt x="11095" y="16179"/>
                  <a:pt x="11882" y="15801"/>
                </a:cubicBezTo>
                <a:close/>
                <a:moveTo>
                  <a:pt x="8335" y="707"/>
                </a:moveTo>
                <a:cubicBezTo>
                  <a:pt x="9512" y="707"/>
                  <a:pt x="10673" y="986"/>
                  <a:pt x="11723" y="1519"/>
                </a:cubicBezTo>
                <a:cubicBezTo>
                  <a:pt x="12223" y="1772"/>
                  <a:pt x="12695" y="2080"/>
                  <a:pt x="13127" y="2436"/>
                </a:cubicBezTo>
                <a:lnTo>
                  <a:pt x="13126" y="2436"/>
                </a:lnTo>
                <a:cubicBezTo>
                  <a:pt x="14893" y="3889"/>
                  <a:pt x="15905" y="6029"/>
                  <a:pt x="15905" y="8306"/>
                </a:cubicBezTo>
                <a:cubicBezTo>
                  <a:pt x="15906" y="10510"/>
                  <a:pt x="14947" y="12606"/>
                  <a:pt x="13277" y="14047"/>
                </a:cubicBezTo>
                <a:cubicBezTo>
                  <a:pt x="13018" y="13947"/>
                  <a:pt x="12765" y="13829"/>
                  <a:pt x="12521" y="13695"/>
                </a:cubicBezTo>
                <a:cubicBezTo>
                  <a:pt x="14182" y="12400"/>
                  <a:pt x="15152" y="10412"/>
                  <a:pt x="15152" y="8306"/>
                </a:cubicBezTo>
                <a:cubicBezTo>
                  <a:pt x="15152" y="6005"/>
                  <a:pt x="14002" y="3870"/>
                  <a:pt x="12076" y="2594"/>
                </a:cubicBezTo>
                <a:cubicBezTo>
                  <a:pt x="10962" y="1853"/>
                  <a:pt x="9652" y="1458"/>
                  <a:pt x="8313" y="1458"/>
                </a:cubicBezTo>
                <a:cubicBezTo>
                  <a:pt x="8311" y="1458"/>
                  <a:pt x="8308" y="1458"/>
                  <a:pt x="8305" y="1458"/>
                </a:cubicBezTo>
                <a:cubicBezTo>
                  <a:pt x="4530" y="1458"/>
                  <a:pt x="1459" y="4531"/>
                  <a:pt x="1459" y="8306"/>
                </a:cubicBezTo>
                <a:cubicBezTo>
                  <a:pt x="1459" y="12082"/>
                  <a:pt x="4530" y="15153"/>
                  <a:pt x="8305" y="15153"/>
                </a:cubicBezTo>
                <a:cubicBezTo>
                  <a:pt x="8682" y="15153"/>
                  <a:pt x="9058" y="15121"/>
                  <a:pt x="9429" y="15060"/>
                </a:cubicBezTo>
                <a:cubicBezTo>
                  <a:pt x="9627" y="15035"/>
                  <a:pt x="9764" y="14849"/>
                  <a:pt x="9732" y="14653"/>
                </a:cubicBezTo>
                <a:cubicBezTo>
                  <a:pt x="9703" y="14480"/>
                  <a:pt x="9554" y="14358"/>
                  <a:pt x="9386" y="14358"/>
                </a:cubicBezTo>
                <a:cubicBezTo>
                  <a:pt x="9362" y="14358"/>
                  <a:pt x="9338" y="14360"/>
                  <a:pt x="9314" y="14365"/>
                </a:cubicBezTo>
                <a:cubicBezTo>
                  <a:pt x="8980" y="14420"/>
                  <a:pt x="8643" y="14448"/>
                  <a:pt x="8305" y="14448"/>
                </a:cubicBezTo>
                <a:cubicBezTo>
                  <a:pt x="4919" y="14448"/>
                  <a:pt x="2165" y="11693"/>
                  <a:pt x="2165" y="8306"/>
                </a:cubicBezTo>
                <a:cubicBezTo>
                  <a:pt x="2165" y="4920"/>
                  <a:pt x="4920" y="2164"/>
                  <a:pt x="8305" y="2164"/>
                </a:cubicBezTo>
                <a:cubicBezTo>
                  <a:pt x="8776" y="2166"/>
                  <a:pt x="9243" y="2219"/>
                  <a:pt x="9700" y="2327"/>
                </a:cubicBezTo>
                <a:cubicBezTo>
                  <a:pt x="8071" y="3889"/>
                  <a:pt x="7151" y="6049"/>
                  <a:pt x="7153" y="8306"/>
                </a:cubicBezTo>
                <a:cubicBezTo>
                  <a:pt x="7153" y="10796"/>
                  <a:pt x="8260" y="13134"/>
                  <a:pt x="10189" y="14721"/>
                </a:cubicBezTo>
                <a:cubicBezTo>
                  <a:pt x="10478" y="14959"/>
                  <a:pt x="10783" y="15176"/>
                  <a:pt x="11100" y="15373"/>
                </a:cubicBezTo>
                <a:cubicBezTo>
                  <a:pt x="10428" y="15640"/>
                  <a:pt x="9722" y="15809"/>
                  <a:pt x="9004" y="15873"/>
                </a:cubicBezTo>
                <a:cubicBezTo>
                  <a:pt x="8821" y="15890"/>
                  <a:pt x="8682" y="16043"/>
                  <a:pt x="8682" y="16224"/>
                </a:cubicBezTo>
                <a:lnTo>
                  <a:pt x="8682" y="18747"/>
                </a:lnTo>
                <a:cubicBezTo>
                  <a:pt x="8682" y="18940"/>
                  <a:pt x="8840" y="19100"/>
                  <a:pt x="9035" y="19100"/>
                </a:cubicBezTo>
                <a:lnTo>
                  <a:pt x="11159" y="19100"/>
                </a:lnTo>
                <a:lnTo>
                  <a:pt x="11159" y="19851"/>
                </a:lnTo>
                <a:lnTo>
                  <a:pt x="9035" y="19851"/>
                </a:lnTo>
                <a:cubicBezTo>
                  <a:pt x="8840" y="19851"/>
                  <a:pt x="8682" y="20009"/>
                  <a:pt x="8682" y="20204"/>
                </a:cubicBezTo>
                <a:lnTo>
                  <a:pt x="8682" y="23067"/>
                </a:lnTo>
                <a:lnTo>
                  <a:pt x="7929" y="23067"/>
                </a:lnTo>
                <a:lnTo>
                  <a:pt x="7929" y="20204"/>
                </a:lnTo>
                <a:cubicBezTo>
                  <a:pt x="7931" y="20009"/>
                  <a:pt x="7771" y="19851"/>
                  <a:pt x="7576" y="19851"/>
                </a:cubicBezTo>
                <a:lnTo>
                  <a:pt x="4713" y="19851"/>
                </a:lnTo>
                <a:lnTo>
                  <a:pt x="4713" y="19098"/>
                </a:lnTo>
                <a:lnTo>
                  <a:pt x="7576" y="19098"/>
                </a:lnTo>
                <a:cubicBezTo>
                  <a:pt x="7771" y="19098"/>
                  <a:pt x="7929" y="18940"/>
                  <a:pt x="7929" y="18745"/>
                </a:cubicBezTo>
                <a:lnTo>
                  <a:pt x="7929" y="16224"/>
                </a:lnTo>
                <a:cubicBezTo>
                  <a:pt x="7929" y="16043"/>
                  <a:pt x="7790" y="15890"/>
                  <a:pt x="7609" y="15873"/>
                </a:cubicBezTo>
                <a:cubicBezTo>
                  <a:pt x="3700" y="15507"/>
                  <a:pt x="711" y="12230"/>
                  <a:pt x="706" y="8306"/>
                </a:cubicBezTo>
                <a:cubicBezTo>
                  <a:pt x="706" y="4115"/>
                  <a:pt x="4116" y="707"/>
                  <a:pt x="8305" y="707"/>
                </a:cubicBezTo>
                <a:cubicBezTo>
                  <a:pt x="8315" y="707"/>
                  <a:pt x="8325" y="707"/>
                  <a:pt x="8335" y="707"/>
                </a:cubicBezTo>
                <a:close/>
                <a:moveTo>
                  <a:pt x="8326" y="1"/>
                </a:moveTo>
                <a:cubicBezTo>
                  <a:pt x="8319" y="1"/>
                  <a:pt x="8312" y="1"/>
                  <a:pt x="8305" y="1"/>
                </a:cubicBezTo>
                <a:cubicBezTo>
                  <a:pt x="3725" y="1"/>
                  <a:pt x="0" y="3726"/>
                  <a:pt x="0" y="8306"/>
                </a:cubicBezTo>
                <a:cubicBezTo>
                  <a:pt x="5" y="12472"/>
                  <a:pt x="3093" y="15993"/>
                  <a:pt x="7224" y="16541"/>
                </a:cubicBezTo>
                <a:lnTo>
                  <a:pt x="7224" y="18394"/>
                </a:lnTo>
                <a:lnTo>
                  <a:pt x="4360" y="18394"/>
                </a:lnTo>
                <a:cubicBezTo>
                  <a:pt x="4359" y="18394"/>
                  <a:pt x="4358" y="18394"/>
                  <a:pt x="4357" y="18394"/>
                </a:cubicBezTo>
                <a:cubicBezTo>
                  <a:pt x="4163" y="18394"/>
                  <a:pt x="4007" y="18552"/>
                  <a:pt x="4007" y="18747"/>
                </a:cubicBezTo>
                <a:lnTo>
                  <a:pt x="4007" y="20204"/>
                </a:lnTo>
                <a:cubicBezTo>
                  <a:pt x="4007" y="20399"/>
                  <a:pt x="4164" y="20557"/>
                  <a:pt x="4360" y="20557"/>
                </a:cubicBezTo>
                <a:lnTo>
                  <a:pt x="7224" y="20557"/>
                </a:lnTo>
                <a:lnTo>
                  <a:pt x="7224" y="23422"/>
                </a:lnTo>
                <a:cubicBezTo>
                  <a:pt x="7224" y="23616"/>
                  <a:pt x="7382" y="23773"/>
                  <a:pt x="7576" y="23775"/>
                </a:cubicBezTo>
                <a:lnTo>
                  <a:pt x="9035" y="23775"/>
                </a:lnTo>
                <a:cubicBezTo>
                  <a:pt x="9230" y="23775"/>
                  <a:pt x="9388" y="23616"/>
                  <a:pt x="9388" y="23422"/>
                </a:cubicBezTo>
                <a:lnTo>
                  <a:pt x="9388" y="20557"/>
                </a:lnTo>
                <a:lnTo>
                  <a:pt x="14376" y="20557"/>
                </a:lnTo>
                <a:lnTo>
                  <a:pt x="14376" y="23422"/>
                </a:lnTo>
                <a:cubicBezTo>
                  <a:pt x="14376" y="23616"/>
                  <a:pt x="14533" y="23775"/>
                  <a:pt x="14729" y="23775"/>
                </a:cubicBezTo>
                <a:lnTo>
                  <a:pt x="16187" y="23775"/>
                </a:lnTo>
                <a:cubicBezTo>
                  <a:pt x="16383" y="23775"/>
                  <a:pt x="16541" y="23616"/>
                  <a:pt x="16541" y="23422"/>
                </a:cubicBezTo>
                <a:lnTo>
                  <a:pt x="16541" y="22211"/>
                </a:lnTo>
                <a:cubicBezTo>
                  <a:pt x="16536" y="22019"/>
                  <a:pt x="16380" y="21866"/>
                  <a:pt x="16187" y="21866"/>
                </a:cubicBezTo>
                <a:cubicBezTo>
                  <a:pt x="15995" y="21866"/>
                  <a:pt x="15839" y="22019"/>
                  <a:pt x="15834" y="22211"/>
                </a:cubicBezTo>
                <a:lnTo>
                  <a:pt x="15834" y="23069"/>
                </a:lnTo>
                <a:lnTo>
                  <a:pt x="15082" y="23069"/>
                </a:lnTo>
                <a:lnTo>
                  <a:pt x="15082" y="20204"/>
                </a:lnTo>
                <a:cubicBezTo>
                  <a:pt x="15082" y="20009"/>
                  <a:pt x="14924" y="19851"/>
                  <a:pt x="14729" y="19851"/>
                </a:cubicBezTo>
                <a:lnTo>
                  <a:pt x="11865" y="19851"/>
                </a:lnTo>
                <a:lnTo>
                  <a:pt x="11865" y="19098"/>
                </a:lnTo>
                <a:lnTo>
                  <a:pt x="14729" y="19098"/>
                </a:lnTo>
                <a:cubicBezTo>
                  <a:pt x="14924" y="19098"/>
                  <a:pt x="15082" y="18940"/>
                  <a:pt x="15082" y="18745"/>
                </a:cubicBezTo>
                <a:lnTo>
                  <a:pt x="15082" y="16224"/>
                </a:lnTo>
                <a:cubicBezTo>
                  <a:pt x="15082" y="16043"/>
                  <a:pt x="14943" y="15890"/>
                  <a:pt x="14761" y="15873"/>
                </a:cubicBezTo>
                <a:cubicBezTo>
                  <a:pt x="13813" y="15787"/>
                  <a:pt x="12890" y="15523"/>
                  <a:pt x="12042" y="15092"/>
                </a:cubicBezTo>
                <a:cubicBezTo>
                  <a:pt x="11540" y="14839"/>
                  <a:pt x="11070" y="14531"/>
                  <a:pt x="10638" y="14175"/>
                </a:cubicBezTo>
                <a:cubicBezTo>
                  <a:pt x="8871" y="12722"/>
                  <a:pt x="7859" y="10582"/>
                  <a:pt x="7859" y="8305"/>
                </a:cubicBezTo>
                <a:cubicBezTo>
                  <a:pt x="7859" y="6093"/>
                  <a:pt x="8813" y="4012"/>
                  <a:pt x="10484" y="2564"/>
                </a:cubicBezTo>
                <a:cubicBezTo>
                  <a:pt x="10908" y="2725"/>
                  <a:pt x="11311" y="2933"/>
                  <a:pt x="11687" y="3183"/>
                </a:cubicBezTo>
                <a:cubicBezTo>
                  <a:pt x="13415" y="4326"/>
                  <a:pt x="14447" y="6241"/>
                  <a:pt x="14447" y="8305"/>
                </a:cubicBezTo>
                <a:cubicBezTo>
                  <a:pt x="14447" y="10285"/>
                  <a:pt x="13493" y="12142"/>
                  <a:pt x="11882" y="13295"/>
                </a:cubicBezTo>
                <a:cubicBezTo>
                  <a:pt x="10439" y="12263"/>
                  <a:pt x="9513" y="10657"/>
                  <a:pt x="9344" y="8890"/>
                </a:cubicBezTo>
                <a:cubicBezTo>
                  <a:pt x="9175" y="7124"/>
                  <a:pt x="9780" y="5371"/>
                  <a:pt x="11002" y="4085"/>
                </a:cubicBezTo>
                <a:cubicBezTo>
                  <a:pt x="11141" y="3943"/>
                  <a:pt x="11137" y="3717"/>
                  <a:pt x="10994" y="3581"/>
                </a:cubicBezTo>
                <a:cubicBezTo>
                  <a:pt x="10925" y="3516"/>
                  <a:pt x="10838" y="3484"/>
                  <a:pt x="10751" y="3484"/>
                </a:cubicBezTo>
                <a:cubicBezTo>
                  <a:pt x="10655" y="3484"/>
                  <a:pt x="10559" y="3523"/>
                  <a:pt x="10489" y="3600"/>
                </a:cubicBezTo>
                <a:cubicBezTo>
                  <a:pt x="9282" y="4868"/>
                  <a:pt x="8608" y="6554"/>
                  <a:pt x="8612" y="8306"/>
                </a:cubicBezTo>
                <a:cubicBezTo>
                  <a:pt x="8612" y="10607"/>
                  <a:pt x="9761" y="12742"/>
                  <a:pt x="11687" y="14018"/>
                </a:cubicBezTo>
                <a:cubicBezTo>
                  <a:pt x="12802" y="14757"/>
                  <a:pt x="14111" y="15153"/>
                  <a:pt x="15450" y="15153"/>
                </a:cubicBezTo>
                <a:cubicBezTo>
                  <a:pt x="15453" y="15153"/>
                  <a:pt x="15455" y="15153"/>
                  <a:pt x="15458" y="15153"/>
                </a:cubicBezTo>
                <a:cubicBezTo>
                  <a:pt x="19233" y="15153"/>
                  <a:pt x="22304" y="12082"/>
                  <a:pt x="22304" y="8306"/>
                </a:cubicBezTo>
                <a:cubicBezTo>
                  <a:pt x="22304" y="6460"/>
                  <a:pt x="21578" y="4727"/>
                  <a:pt x="20260" y="3429"/>
                </a:cubicBezTo>
                <a:cubicBezTo>
                  <a:pt x="20192" y="3364"/>
                  <a:pt x="20104" y="3332"/>
                  <a:pt x="20016" y="3332"/>
                </a:cubicBezTo>
                <a:cubicBezTo>
                  <a:pt x="19925" y="3332"/>
                  <a:pt x="19834" y="3367"/>
                  <a:pt x="19765" y="3437"/>
                </a:cubicBezTo>
                <a:cubicBezTo>
                  <a:pt x="19629" y="3575"/>
                  <a:pt x="19629" y="3795"/>
                  <a:pt x="19765" y="3932"/>
                </a:cubicBezTo>
                <a:cubicBezTo>
                  <a:pt x="20947" y="5098"/>
                  <a:pt x="21600" y="6650"/>
                  <a:pt x="21600" y="8306"/>
                </a:cubicBezTo>
                <a:cubicBezTo>
                  <a:pt x="21600" y="11693"/>
                  <a:pt x="18845" y="14446"/>
                  <a:pt x="15460" y="14446"/>
                </a:cubicBezTo>
                <a:cubicBezTo>
                  <a:pt x="14989" y="14446"/>
                  <a:pt x="14521" y="14393"/>
                  <a:pt x="14063" y="14286"/>
                </a:cubicBezTo>
                <a:cubicBezTo>
                  <a:pt x="15691" y="12722"/>
                  <a:pt x="16611" y="10563"/>
                  <a:pt x="16611" y="8306"/>
                </a:cubicBezTo>
                <a:cubicBezTo>
                  <a:pt x="16611" y="6049"/>
                  <a:pt x="15691" y="3889"/>
                  <a:pt x="14063" y="2327"/>
                </a:cubicBezTo>
                <a:cubicBezTo>
                  <a:pt x="14525" y="2218"/>
                  <a:pt x="14994" y="2165"/>
                  <a:pt x="15460" y="2165"/>
                </a:cubicBezTo>
                <a:cubicBezTo>
                  <a:pt x="16577" y="2165"/>
                  <a:pt x="17682" y="2471"/>
                  <a:pt x="18651" y="3062"/>
                </a:cubicBezTo>
                <a:cubicBezTo>
                  <a:pt x="18708" y="3097"/>
                  <a:pt x="18771" y="3114"/>
                  <a:pt x="18834" y="3114"/>
                </a:cubicBezTo>
                <a:cubicBezTo>
                  <a:pt x="18953" y="3114"/>
                  <a:pt x="19070" y="3054"/>
                  <a:pt x="19137" y="2945"/>
                </a:cubicBezTo>
                <a:cubicBezTo>
                  <a:pt x="19238" y="2778"/>
                  <a:pt x="19185" y="2561"/>
                  <a:pt x="19019" y="2459"/>
                </a:cubicBezTo>
                <a:cubicBezTo>
                  <a:pt x="17936" y="1798"/>
                  <a:pt x="16702" y="1459"/>
                  <a:pt x="15458" y="1459"/>
                </a:cubicBezTo>
                <a:cubicBezTo>
                  <a:pt x="14775" y="1459"/>
                  <a:pt x="14089" y="1561"/>
                  <a:pt x="13423" y="1769"/>
                </a:cubicBezTo>
                <a:cubicBezTo>
                  <a:pt x="13179" y="1578"/>
                  <a:pt x="12926" y="1400"/>
                  <a:pt x="12664" y="1238"/>
                </a:cubicBezTo>
                <a:cubicBezTo>
                  <a:pt x="13545" y="888"/>
                  <a:pt x="14484" y="707"/>
                  <a:pt x="15434" y="707"/>
                </a:cubicBezTo>
                <a:cubicBezTo>
                  <a:pt x="15442" y="707"/>
                  <a:pt x="15450" y="707"/>
                  <a:pt x="15458" y="707"/>
                </a:cubicBezTo>
                <a:cubicBezTo>
                  <a:pt x="19649" y="707"/>
                  <a:pt x="23057" y="4115"/>
                  <a:pt x="23057" y="8306"/>
                </a:cubicBezTo>
                <a:cubicBezTo>
                  <a:pt x="23053" y="12230"/>
                  <a:pt x="20063" y="15509"/>
                  <a:pt x="16156" y="15874"/>
                </a:cubicBezTo>
                <a:cubicBezTo>
                  <a:pt x="15973" y="15890"/>
                  <a:pt x="15834" y="16043"/>
                  <a:pt x="15834" y="16226"/>
                </a:cubicBezTo>
                <a:lnTo>
                  <a:pt x="15834" y="18747"/>
                </a:lnTo>
                <a:cubicBezTo>
                  <a:pt x="15834" y="18940"/>
                  <a:pt x="15992" y="19098"/>
                  <a:pt x="16187" y="19098"/>
                </a:cubicBezTo>
                <a:lnTo>
                  <a:pt x="19052" y="19098"/>
                </a:lnTo>
                <a:lnTo>
                  <a:pt x="19052" y="19851"/>
                </a:lnTo>
                <a:lnTo>
                  <a:pt x="16187" y="19851"/>
                </a:lnTo>
                <a:cubicBezTo>
                  <a:pt x="15992" y="19851"/>
                  <a:pt x="15834" y="20009"/>
                  <a:pt x="15836" y="20204"/>
                </a:cubicBezTo>
                <a:lnTo>
                  <a:pt x="15836" y="21034"/>
                </a:lnTo>
                <a:cubicBezTo>
                  <a:pt x="15839" y="21226"/>
                  <a:pt x="15997" y="21379"/>
                  <a:pt x="16187" y="21379"/>
                </a:cubicBezTo>
                <a:cubicBezTo>
                  <a:pt x="16380" y="21379"/>
                  <a:pt x="16536" y="21226"/>
                  <a:pt x="16541" y="21034"/>
                </a:cubicBezTo>
                <a:lnTo>
                  <a:pt x="16541" y="20557"/>
                </a:lnTo>
                <a:lnTo>
                  <a:pt x="19405" y="20557"/>
                </a:lnTo>
                <a:cubicBezTo>
                  <a:pt x="19599" y="20557"/>
                  <a:pt x="19757" y="20399"/>
                  <a:pt x="19758" y="20204"/>
                </a:cubicBezTo>
                <a:lnTo>
                  <a:pt x="19758" y="18745"/>
                </a:lnTo>
                <a:cubicBezTo>
                  <a:pt x="19758" y="18552"/>
                  <a:pt x="19601" y="18394"/>
                  <a:pt x="19408" y="18394"/>
                </a:cubicBezTo>
                <a:cubicBezTo>
                  <a:pt x="19407" y="18394"/>
                  <a:pt x="19406" y="18394"/>
                  <a:pt x="19405" y="18394"/>
                </a:cubicBezTo>
                <a:lnTo>
                  <a:pt x="16541" y="18394"/>
                </a:lnTo>
                <a:lnTo>
                  <a:pt x="16541" y="16540"/>
                </a:lnTo>
                <a:cubicBezTo>
                  <a:pt x="20671" y="15991"/>
                  <a:pt x="23759" y="12472"/>
                  <a:pt x="23763" y="8306"/>
                </a:cubicBezTo>
                <a:cubicBezTo>
                  <a:pt x="23763" y="3726"/>
                  <a:pt x="20038" y="1"/>
                  <a:pt x="15458" y="1"/>
                </a:cubicBezTo>
                <a:cubicBezTo>
                  <a:pt x="15451" y="1"/>
                  <a:pt x="15444" y="1"/>
                  <a:pt x="15437" y="1"/>
                </a:cubicBezTo>
                <a:cubicBezTo>
                  <a:pt x="14207" y="1"/>
                  <a:pt x="12992" y="277"/>
                  <a:pt x="11882" y="811"/>
                </a:cubicBezTo>
                <a:cubicBezTo>
                  <a:pt x="10773" y="277"/>
                  <a:pt x="9558" y="1"/>
                  <a:pt x="83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75"/>
          <p:cNvSpPr/>
          <p:nvPr/>
        </p:nvSpPr>
        <p:spPr>
          <a:xfrm>
            <a:off x="1104759" y="3410182"/>
            <a:ext cx="497462" cy="557441"/>
          </a:xfrm>
          <a:custGeom>
            <a:rect b="b" l="l" r="r" t="t"/>
            <a:pathLst>
              <a:path extrusionOk="0" h="23774" w="21216">
                <a:moveTo>
                  <a:pt x="10609" y="4650"/>
                </a:moveTo>
                <a:cubicBezTo>
                  <a:pt x="11946" y="4650"/>
                  <a:pt x="13211" y="5256"/>
                  <a:pt x="14048" y="6300"/>
                </a:cubicBezTo>
                <a:cubicBezTo>
                  <a:pt x="13616" y="6397"/>
                  <a:pt x="13197" y="6548"/>
                  <a:pt x="12802" y="6748"/>
                </a:cubicBezTo>
                <a:cubicBezTo>
                  <a:pt x="12187" y="6164"/>
                  <a:pt x="11398" y="5872"/>
                  <a:pt x="10608" y="5872"/>
                </a:cubicBezTo>
                <a:cubicBezTo>
                  <a:pt x="9818" y="5872"/>
                  <a:pt x="9029" y="6164"/>
                  <a:pt x="8414" y="6748"/>
                </a:cubicBezTo>
                <a:cubicBezTo>
                  <a:pt x="8019" y="6548"/>
                  <a:pt x="7600" y="6397"/>
                  <a:pt x="7169" y="6300"/>
                </a:cubicBezTo>
                <a:cubicBezTo>
                  <a:pt x="8006" y="5256"/>
                  <a:pt x="9272" y="4650"/>
                  <a:pt x="10609" y="4650"/>
                </a:cubicBezTo>
                <a:close/>
                <a:moveTo>
                  <a:pt x="10609" y="706"/>
                </a:moveTo>
                <a:cubicBezTo>
                  <a:pt x="14662" y="706"/>
                  <a:pt x="18085" y="3615"/>
                  <a:pt x="18819" y="7501"/>
                </a:cubicBezTo>
                <a:cubicBezTo>
                  <a:pt x="18333" y="7076"/>
                  <a:pt x="17777" y="6742"/>
                  <a:pt x="17174" y="6514"/>
                </a:cubicBezTo>
                <a:cubicBezTo>
                  <a:pt x="16127" y="3819"/>
                  <a:pt x="13511" y="2021"/>
                  <a:pt x="10609" y="2021"/>
                </a:cubicBezTo>
                <a:cubicBezTo>
                  <a:pt x="8664" y="2025"/>
                  <a:pt x="6808" y="2827"/>
                  <a:pt x="5474" y="4243"/>
                </a:cubicBezTo>
                <a:cubicBezTo>
                  <a:pt x="5342" y="4386"/>
                  <a:pt x="5348" y="4610"/>
                  <a:pt x="5492" y="4743"/>
                </a:cubicBezTo>
                <a:cubicBezTo>
                  <a:pt x="5560" y="4807"/>
                  <a:pt x="5646" y="4839"/>
                  <a:pt x="5733" y="4839"/>
                </a:cubicBezTo>
                <a:cubicBezTo>
                  <a:pt x="5827" y="4839"/>
                  <a:pt x="5921" y="4801"/>
                  <a:pt x="5991" y="4727"/>
                </a:cubicBezTo>
                <a:cubicBezTo>
                  <a:pt x="7202" y="3438"/>
                  <a:pt x="8842" y="2728"/>
                  <a:pt x="10609" y="2728"/>
                </a:cubicBezTo>
                <a:cubicBezTo>
                  <a:pt x="13035" y="2728"/>
                  <a:pt x="15239" y="4124"/>
                  <a:pt x="16295" y="6266"/>
                </a:cubicBezTo>
                <a:cubicBezTo>
                  <a:pt x="15951" y="6200"/>
                  <a:pt x="15604" y="6167"/>
                  <a:pt x="15254" y="6167"/>
                </a:cubicBezTo>
                <a:cubicBezTo>
                  <a:pt x="15115" y="6167"/>
                  <a:pt x="14976" y="6172"/>
                  <a:pt x="14839" y="6183"/>
                </a:cubicBezTo>
                <a:cubicBezTo>
                  <a:pt x="13886" y="4782"/>
                  <a:pt x="12304" y="3944"/>
                  <a:pt x="10609" y="3944"/>
                </a:cubicBezTo>
                <a:cubicBezTo>
                  <a:pt x="8916" y="3944"/>
                  <a:pt x="7333" y="4782"/>
                  <a:pt x="6379" y="6183"/>
                </a:cubicBezTo>
                <a:cubicBezTo>
                  <a:pt x="6241" y="6172"/>
                  <a:pt x="6104" y="6167"/>
                  <a:pt x="5965" y="6167"/>
                </a:cubicBezTo>
                <a:cubicBezTo>
                  <a:pt x="5615" y="6167"/>
                  <a:pt x="5268" y="6200"/>
                  <a:pt x="4924" y="6266"/>
                </a:cubicBezTo>
                <a:cubicBezTo>
                  <a:pt x="5056" y="6002"/>
                  <a:pt x="5204" y="5745"/>
                  <a:pt x="5370" y="5502"/>
                </a:cubicBezTo>
                <a:cubicBezTo>
                  <a:pt x="5479" y="5341"/>
                  <a:pt x="5437" y="5121"/>
                  <a:pt x="5276" y="5011"/>
                </a:cubicBezTo>
                <a:cubicBezTo>
                  <a:pt x="5215" y="4970"/>
                  <a:pt x="5146" y="4950"/>
                  <a:pt x="5077" y="4950"/>
                </a:cubicBezTo>
                <a:cubicBezTo>
                  <a:pt x="4964" y="4950"/>
                  <a:pt x="4853" y="5004"/>
                  <a:pt x="4785" y="5105"/>
                </a:cubicBezTo>
                <a:cubicBezTo>
                  <a:pt x="4486" y="5545"/>
                  <a:pt x="4237" y="6019"/>
                  <a:pt x="4043" y="6515"/>
                </a:cubicBezTo>
                <a:cubicBezTo>
                  <a:pt x="3441" y="6742"/>
                  <a:pt x="2883" y="7076"/>
                  <a:pt x="2399" y="7501"/>
                </a:cubicBezTo>
                <a:cubicBezTo>
                  <a:pt x="3131" y="3615"/>
                  <a:pt x="6554" y="706"/>
                  <a:pt x="10609" y="706"/>
                </a:cubicBezTo>
                <a:close/>
                <a:moveTo>
                  <a:pt x="10609" y="6579"/>
                </a:moveTo>
                <a:cubicBezTo>
                  <a:pt x="11160" y="6579"/>
                  <a:pt x="11712" y="6762"/>
                  <a:pt x="12166" y="7129"/>
                </a:cubicBezTo>
                <a:cubicBezTo>
                  <a:pt x="11897" y="7315"/>
                  <a:pt x="11646" y="7526"/>
                  <a:pt x="11415" y="7757"/>
                </a:cubicBezTo>
                <a:lnTo>
                  <a:pt x="10609" y="8563"/>
                </a:lnTo>
                <a:lnTo>
                  <a:pt x="9803" y="7757"/>
                </a:lnTo>
                <a:cubicBezTo>
                  <a:pt x="9572" y="7526"/>
                  <a:pt x="9320" y="7315"/>
                  <a:pt x="9051" y="7129"/>
                </a:cubicBezTo>
                <a:cubicBezTo>
                  <a:pt x="9506" y="6762"/>
                  <a:pt x="10057" y="6579"/>
                  <a:pt x="10609" y="6579"/>
                </a:cubicBezTo>
                <a:close/>
                <a:moveTo>
                  <a:pt x="10609" y="0"/>
                </a:moveTo>
                <a:cubicBezTo>
                  <a:pt x="5859" y="0"/>
                  <a:pt x="1910" y="3682"/>
                  <a:pt x="1571" y="8404"/>
                </a:cubicBezTo>
                <a:cubicBezTo>
                  <a:pt x="1" y="10564"/>
                  <a:pt x="235" y="13546"/>
                  <a:pt x="2125" y="15435"/>
                </a:cubicBezTo>
                <a:lnTo>
                  <a:pt x="10359" y="23670"/>
                </a:lnTo>
                <a:cubicBezTo>
                  <a:pt x="10428" y="23739"/>
                  <a:pt x="10518" y="23774"/>
                  <a:pt x="10608" y="23774"/>
                </a:cubicBezTo>
                <a:cubicBezTo>
                  <a:pt x="10699" y="23774"/>
                  <a:pt x="10789" y="23739"/>
                  <a:pt x="10859" y="23670"/>
                </a:cubicBezTo>
                <a:lnTo>
                  <a:pt x="14547" y="19982"/>
                </a:lnTo>
                <a:cubicBezTo>
                  <a:pt x="14689" y="19844"/>
                  <a:pt x="14692" y="19616"/>
                  <a:pt x="14551" y="19477"/>
                </a:cubicBezTo>
                <a:cubicBezTo>
                  <a:pt x="14483" y="19408"/>
                  <a:pt x="14393" y="19374"/>
                  <a:pt x="14302" y="19374"/>
                </a:cubicBezTo>
                <a:cubicBezTo>
                  <a:pt x="14210" y="19374"/>
                  <a:pt x="14118" y="19410"/>
                  <a:pt x="14048" y="19482"/>
                </a:cubicBezTo>
                <a:lnTo>
                  <a:pt x="10895" y="22636"/>
                </a:lnTo>
                <a:cubicBezTo>
                  <a:pt x="10798" y="22125"/>
                  <a:pt x="10617" y="21778"/>
                  <a:pt x="10451" y="21461"/>
                </a:cubicBezTo>
                <a:cubicBezTo>
                  <a:pt x="10220" y="21022"/>
                  <a:pt x="10021" y="20641"/>
                  <a:pt x="10021" y="19830"/>
                </a:cubicBezTo>
                <a:cubicBezTo>
                  <a:pt x="10021" y="19020"/>
                  <a:pt x="10220" y="18640"/>
                  <a:pt x="10451" y="18199"/>
                </a:cubicBezTo>
                <a:cubicBezTo>
                  <a:pt x="10690" y="17743"/>
                  <a:pt x="10962" y="17225"/>
                  <a:pt x="10962" y="16241"/>
                </a:cubicBezTo>
                <a:cubicBezTo>
                  <a:pt x="10962" y="15257"/>
                  <a:pt x="10690" y="14740"/>
                  <a:pt x="10451" y="14282"/>
                </a:cubicBezTo>
                <a:cubicBezTo>
                  <a:pt x="10220" y="13843"/>
                  <a:pt x="10021" y="13462"/>
                  <a:pt x="10021" y="12651"/>
                </a:cubicBezTo>
                <a:cubicBezTo>
                  <a:pt x="10021" y="12025"/>
                  <a:pt x="10146" y="11661"/>
                  <a:pt x="10268" y="11387"/>
                </a:cubicBezTo>
                <a:cubicBezTo>
                  <a:pt x="10348" y="11209"/>
                  <a:pt x="10268" y="11000"/>
                  <a:pt x="10090" y="10920"/>
                </a:cubicBezTo>
                <a:cubicBezTo>
                  <a:pt x="10043" y="10899"/>
                  <a:pt x="9994" y="10889"/>
                  <a:pt x="9946" y="10889"/>
                </a:cubicBezTo>
                <a:cubicBezTo>
                  <a:pt x="9811" y="10889"/>
                  <a:pt x="9682" y="10967"/>
                  <a:pt x="9623" y="11098"/>
                </a:cubicBezTo>
                <a:cubicBezTo>
                  <a:pt x="9479" y="11420"/>
                  <a:pt x="9314" y="11887"/>
                  <a:pt x="9314" y="12651"/>
                </a:cubicBezTo>
                <a:cubicBezTo>
                  <a:pt x="9314" y="13637"/>
                  <a:pt x="9586" y="14154"/>
                  <a:pt x="9826" y="14610"/>
                </a:cubicBezTo>
                <a:cubicBezTo>
                  <a:pt x="10056" y="15050"/>
                  <a:pt x="10256" y="15430"/>
                  <a:pt x="10256" y="16241"/>
                </a:cubicBezTo>
                <a:cubicBezTo>
                  <a:pt x="10256" y="17051"/>
                  <a:pt x="10056" y="17433"/>
                  <a:pt x="9826" y="17871"/>
                </a:cubicBezTo>
                <a:cubicBezTo>
                  <a:pt x="9586" y="18329"/>
                  <a:pt x="9314" y="18846"/>
                  <a:pt x="9314" y="19830"/>
                </a:cubicBezTo>
                <a:cubicBezTo>
                  <a:pt x="9314" y="20816"/>
                  <a:pt x="9586" y="21333"/>
                  <a:pt x="9826" y="21791"/>
                </a:cubicBezTo>
                <a:cubicBezTo>
                  <a:pt x="9934" y="21998"/>
                  <a:pt x="10037" y="22194"/>
                  <a:pt x="10114" y="22426"/>
                </a:cubicBezTo>
                <a:lnTo>
                  <a:pt x="2624" y="14936"/>
                </a:lnTo>
                <a:cubicBezTo>
                  <a:pt x="790" y="13090"/>
                  <a:pt x="796" y="10108"/>
                  <a:pt x="2636" y="8268"/>
                </a:cubicBezTo>
                <a:cubicBezTo>
                  <a:pt x="3558" y="7346"/>
                  <a:pt x="4767" y="6885"/>
                  <a:pt x="5976" y="6885"/>
                </a:cubicBezTo>
                <a:cubicBezTo>
                  <a:pt x="7179" y="6885"/>
                  <a:pt x="8382" y="7342"/>
                  <a:pt x="9303" y="8256"/>
                </a:cubicBezTo>
                <a:lnTo>
                  <a:pt x="10253" y="9205"/>
                </a:lnTo>
                <a:cubicBezTo>
                  <a:pt x="10240" y="9594"/>
                  <a:pt x="10178" y="9911"/>
                  <a:pt x="10054" y="10219"/>
                </a:cubicBezTo>
                <a:cubicBezTo>
                  <a:pt x="9981" y="10400"/>
                  <a:pt x="10068" y="10605"/>
                  <a:pt x="10250" y="10678"/>
                </a:cubicBezTo>
                <a:cubicBezTo>
                  <a:pt x="10293" y="10696"/>
                  <a:pt x="10337" y="10704"/>
                  <a:pt x="10381" y="10704"/>
                </a:cubicBezTo>
                <a:cubicBezTo>
                  <a:pt x="10521" y="10704"/>
                  <a:pt x="10653" y="10621"/>
                  <a:pt x="10709" y="10483"/>
                </a:cubicBezTo>
                <a:cubicBezTo>
                  <a:pt x="10865" y="10096"/>
                  <a:pt x="10945" y="9688"/>
                  <a:pt x="10959" y="9212"/>
                </a:cubicBezTo>
                <a:lnTo>
                  <a:pt x="11913" y="8256"/>
                </a:lnTo>
                <a:cubicBezTo>
                  <a:pt x="12837" y="7325"/>
                  <a:pt x="14052" y="6860"/>
                  <a:pt x="15267" y="6860"/>
                </a:cubicBezTo>
                <a:cubicBezTo>
                  <a:pt x="16475" y="6860"/>
                  <a:pt x="17684" y="7321"/>
                  <a:pt x="18606" y="8243"/>
                </a:cubicBezTo>
                <a:cubicBezTo>
                  <a:pt x="20456" y="10093"/>
                  <a:pt x="20450" y="13093"/>
                  <a:pt x="18594" y="14936"/>
                </a:cubicBezTo>
                <a:lnTo>
                  <a:pt x="14825" y="18704"/>
                </a:lnTo>
                <a:cubicBezTo>
                  <a:pt x="14692" y="18843"/>
                  <a:pt x="14694" y="19063"/>
                  <a:pt x="14829" y="19199"/>
                </a:cubicBezTo>
                <a:cubicBezTo>
                  <a:pt x="14898" y="19268"/>
                  <a:pt x="14989" y="19303"/>
                  <a:pt x="15080" y="19303"/>
                </a:cubicBezTo>
                <a:cubicBezTo>
                  <a:pt x="15168" y="19303"/>
                  <a:pt x="15256" y="19270"/>
                  <a:pt x="15325" y="19204"/>
                </a:cubicBezTo>
                <a:lnTo>
                  <a:pt x="19092" y="15436"/>
                </a:lnTo>
                <a:cubicBezTo>
                  <a:pt x="20981" y="13546"/>
                  <a:pt x="21215" y="10566"/>
                  <a:pt x="19645" y="8404"/>
                </a:cubicBezTo>
                <a:lnTo>
                  <a:pt x="19647" y="8404"/>
                </a:lnTo>
                <a:cubicBezTo>
                  <a:pt x="19308" y="3682"/>
                  <a:pt x="15359" y="0"/>
                  <a:pt x="106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75"/>
          <p:cNvSpPr/>
          <p:nvPr/>
        </p:nvSpPr>
        <p:spPr>
          <a:xfrm>
            <a:off x="1829156" y="3452482"/>
            <a:ext cx="557511" cy="472842"/>
          </a:xfrm>
          <a:custGeom>
            <a:rect b="b" l="l" r="r" t="t"/>
            <a:pathLst>
              <a:path extrusionOk="0" h="20166" w="23777">
                <a:moveTo>
                  <a:pt x="15042" y="707"/>
                </a:moveTo>
                <a:cubicBezTo>
                  <a:pt x="15636" y="708"/>
                  <a:pt x="16117" y="1190"/>
                  <a:pt x="16117" y="1783"/>
                </a:cubicBezTo>
                <a:lnTo>
                  <a:pt x="16117" y="2625"/>
                </a:lnTo>
                <a:cubicBezTo>
                  <a:pt x="15760" y="2322"/>
                  <a:pt x="15307" y="2156"/>
                  <a:pt x="14840" y="2156"/>
                </a:cubicBezTo>
                <a:lnTo>
                  <a:pt x="709" y="2156"/>
                </a:lnTo>
                <a:lnTo>
                  <a:pt x="709" y="707"/>
                </a:lnTo>
                <a:close/>
                <a:moveTo>
                  <a:pt x="14840" y="2864"/>
                </a:moveTo>
                <a:cubicBezTo>
                  <a:pt x="15545" y="2864"/>
                  <a:pt x="16117" y="3436"/>
                  <a:pt x="16117" y="4140"/>
                </a:cubicBezTo>
                <a:lnTo>
                  <a:pt x="16117" y="4781"/>
                </a:lnTo>
                <a:cubicBezTo>
                  <a:pt x="15762" y="4479"/>
                  <a:pt x="15312" y="4314"/>
                  <a:pt x="14847" y="4314"/>
                </a:cubicBezTo>
                <a:cubicBezTo>
                  <a:pt x="14845" y="4314"/>
                  <a:pt x="14843" y="4314"/>
                  <a:pt x="14840" y="4314"/>
                </a:cubicBezTo>
                <a:lnTo>
                  <a:pt x="4781" y="4314"/>
                </a:lnTo>
                <a:cubicBezTo>
                  <a:pt x="4589" y="4318"/>
                  <a:pt x="4436" y="4474"/>
                  <a:pt x="4436" y="4667"/>
                </a:cubicBezTo>
                <a:cubicBezTo>
                  <a:pt x="4436" y="4859"/>
                  <a:pt x="4589" y="5015"/>
                  <a:pt x="4781" y="5020"/>
                </a:cubicBezTo>
                <a:lnTo>
                  <a:pt x="14840" y="5020"/>
                </a:lnTo>
                <a:cubicBezTo>
                  <a:pt x="15545" y="5020"/>
                  <a:pt x="16117" y="5591"/>
                  <a:pt x="16117" y="6297"/>
                </a:cubicBezTo>
                <a:lnTo>
                  <a:pt x="16117" y="6936"/>
                </a:lnTo>
                <a:cubicBezTo>
                  <a:pt x="15760" y="6635"/>
                  <a:pt x="15307" y="6469"/>
                  <a:pt x="14840" y="6469"/>
                </a:cubicBezTo>
                <a:lnTo>
                  <a:pt x="709" y="6469"/>
                </a:lnTo>
                <a:lnTo>
                  <a:pt x="709" y="5020"/>
                </a:lnTo>
                <a:lnTo>
                  <a:pt x="3603" y="5020"/>
                </a:lnTo>
                <a:cubicBezTo>
                  <a:pt x="3795" y="5015"/>
                  <a:pt x="3948" y="4859"/>
                  <a:pt x="3948" y="4667"/>
                </a:cubicBezTo>
                <a:cubicBezTo>
                  <a:pt x="3948" y="4474"/>
                  <a:pt x="3795" y="4318"/>
                  <a:pt x="3603" y="4314"/>
                </a:cubicBezTo>
                <a:lnTo>
                  <a:pt x="709" y="4314"/>
                </a:lnTo>
                <a:lnTo>
                  <a:pt x="709" y="2864"/>
                </a:lnTo>
                <a:close/>
                <a:moveTo>
                  <a:pt x="23069" y="7228"/>
                </a:moveTo>
                <a:lnTo>
                  <a:pt x="23069" y="8679"/>
                </a:lnTo>
                <a:lnTo>
                  <a:pt x="16823" y="8679"/>
                </a:lnTo>
                <a:lnTo>
                  <a:pt x="16823" y="7228"/>
                </a:lnTo>
                <a:close/>
                <a:moveTo>
                  <a:pt x="14840" y="7175"/>
                </a:moveTo>
                <a:cubicBezTo>
                  <a:pt x="15545" y="7175"/>
                  <a:pt x="16117" y="7747"/>
                  <a:pt x="16117" y="8453"/>
                </a:cubicBezTo>
                <a:lnTo>
                  <a:pt x="16117" y="9092"/>
                </a:lnTo>
                <a:cubicBezTo>
                  <a:pt x="15760" y="8790"/>
                  <a:pt x="15307" y="8625"/>
                  <a:pt x="14840" y="8625"/>
                </a:cubicBezTo>
                <a:lnTo>
                  <a:pt x="709" y="8625"/>
                </a:lnTo>
                <a:lnTo>
                  <a:pt x="709" y="7175"/>
                </a:lnTo>
                <a:close/>
                <a:moveTo>
                  <a:pt x="23069" y="9386"/>
                </a:moveTo>
                <a:lnTo>
                  <a:pt x="23069" y="10835"/>
                </a:lnTo>
                <a:lnTo>
                  <a:pt x="16823" y="10835"/>
                </a:lnTo>
                <a:lnTo>
                  <a:pt x="16823" y="9386"/>
                </a:lnTo>
                <a:close/>
                <a:moveTo>
                  <a:pt x="14840" y="9332"/>
                </a:moveTo>
                <a:cubicBezTo>
                  <a:pt x="15545" y="9332"/>
                  <a:pt x="16117" y="9904"/>
                  <a:pt x="16117" y="10609"/>
                </a:cubicBezTo>
                <a:lnTo>
                  <a:pt x="16117" y="11249"/>
                </a:lnTo>
                <a:cubicBezTo>
                  <a:pt x="15762" y="10947"/>
                  <a:pt x="15312" y="10782"/>
                  <a:pt x="14847" y="10782"/>
                </a:cubicBezTo>
                <a:cubicBezTo>
                  <a:pt x="14845" y="10782"/>
                  <a:pt x="14843" y="10782"/>
                  <a:pt x="14840" y="10782"/>
                </a:cubicBezTo>
                <a:lnTo>
                  <a:pt x="12030" y="10782"/>
                </a:lnTo>
                <a:cubicBezTo>
                  <a:pt x="11835" y="10782"/>
                  <a:pt x="11677" y="10940"/>
                  <a:pt x="11677" y="11135"/>
                </a:cubicBezTo>
                <a:cubicBezTo>
                  <a:pt x="11677" y="11329"/>
                  <a:pt x="11835" y="11488"/>
                  <a:pt x="12030" y="11488"/>
                </a:cubicBezTo>
                <a:lnTo>
                  <a:pt x="14840" y="11488"/>
                </a:lnTo>
                <a:cubicBezTo>
                  <a:pt x="15545" y="11488"/>
                  <a:pt x="16117" y="12060"/>
                  <a:pt x="16117" y="12764"/>
                </a:cubicBezTo>
                <a:lnTo>
                  <a:pt x="16117" y="13405"/>
                </a:lnTo>
                <a:cubicBezTo>
                  <a:pt x="15762" y="13103"/>
                  <a:pt x="15312" y="12938"/>
                  <a:pt x="14847" y="12938"/>
                </a:cubicBezTo>
                <a:cubicBezTo>
                  <a:pt x="14845" y="12938"/>
                  <a:pt x="14843" y="12938"/>
                  <a:pt x="14840" y="12938"/>
                </a:cubicBezTo>
                <a:lnTo>
                  <a:pt x="709" y="12936"/>
                </a:lnTo>
                <a:lnTo>
                  <a:pt x="709" y="11486"/>
                </a:lnTo>
                <a:lnTo>
                  <a:pt x="10854" y="11486"/>
                </a:lnTo>
                <a:cubicBezTo>
                  <a:pt x="11045" y="11482"/>
                  <a:pt x="11198" y="11326"/>
                  <a:pt x="11198" y="11133"/>
                </a:cubicBezTo>
                <a:cubicBezTo>
                  <a:pt x="11198" y="10941"/>
                  <a:pt x="11045" y="10785"/>
                  <a:pt x="10854" y="10780"/>
                </a:cubicBezTo>
                <a:lnTo>
                  <a:pt x="709" y="10780"/>
                </a:lnTo>
                <a:lnTo>
                  <a:pt x="709" y="9332"/>
                </a:lnTo>
                <a:close/>
                <a:moveTo>
                  <a:pt x="23069" y="11541"/>
                </a:moveTo>
                <a:lnTo>
                  <a:pt x="23069" y="12991"/>
                </a:lnTo>
                <a:lnTo>
                  <a:pt x="22812" y="12991"/>
                </a:lnTo>
                <a:cubicBezTo>
                  <a:pt x="22616" y="12991"/>
                  <a:pt x="22459" y="13148"/>
                  <a:pt x="22459" y="13344"/>
                </a:cubicBezTo>
                <a:cubicBezTo>
                  <a:pt x="22459" y="13539"/>
                  <a:pt x="22616" y="13697"/>
                  <a:pt x="22812" y="13697"/>
                </a:cubicBezTo>
                <a:lnTo>
                  <a:pt x="23069" y="13697"/>
                </a:lnTo>
                <a:lnTo>
                  <a:pt x="23069" y="15146"/>
                </a:lnTo>
                <a:lnTo>
                  <a:pt x="16812" y="15146"/>
                </a:lnTo>
                <a:cubicBezTo>
                  <a:pt x="16820" y="15071"/>
                  <a:pt x="16824" y="14996"/>
                  <a:pt x="16824" y="14920"/>
                </a:cubicBezTo>
                <a:lnTo>
                  <a:pt x="16824" y="13697"/>
                </a:lnTo>
                <a:lnTo>
                  <a:pt x="21634" y="13697"/>
                </a:lnTo>
                <a:cubicBezTo>
                  <a:pt x="21829" y="13697"/>
                  <a:pt x="21987" y="13539"/>
                  <a:pt x="21987" y="13344"/>
                </a:cubicBezTo>
                <a:cubicBezTo>
                  <a:pt x="21987" y="13148"/>
                  <a:pt x="21829" y="12991"/>
                  <a:pt x="21634" y="12991"/>
                </a:cubicBezTo>
                <a:lnTo>
                  <a:pt x="16823" y="12991"/>
                </a:lnTo>
                <a:lnTo>
                  <a:pt x="16823" y="11541"/>
                </a:lnTo>
                <a:close/>
                <a:moveTo>
                  <a:pt x="14840" y="13642"/>
                </a:moveTo>
                <a:cubicBezTo>
                  <a:pt x="15545" y="13642"/>
                  <a:pt x="16117" y="14214"/>
                  <a:pt x="16117" y="14920"/>
                </a:cubicBezTo>
                <a:cubicBezTo>
                  <a:pt x="16117" y="15626"/>
                  <a:pt x="15545" y="16198"/>
                  <a:pt x="14840" y="16198"/>
                </a:cubicBezTo>
                <a:lnTo>
                  <a:pt x="13844" y="16198"/>
                </a:lnTo>
                <a:cubicBezTo>
                  <a:pt x="13375" y="16198"/>
                  <a:pt x="12922" y="16363"/>
                  <a:pt x="12566" y="16665"/>
                </a:cubicBezTo>
                <a:lnTo>
                  <a:pt x="12565" y="13642"/>
                </a:lnTo>
                <a:close/>
                <a:moveTo>
                  <a:pt x="23071" y="15852"/>
                </a:moveTo>
                <a:lnTo>
                  <a:pt x="23069" y="17302"/>
                </a:lnTo>
                <a:lnTo>
                  <a:pt x="13844" y="17302"/>
                </a:lnTo>
                <a:cubicBezTo>
                  <a:pt x="13602" y="17302"/>
                  <a:pt x="13364" y="17233"/>
                  <a:pt x="13160" y="17104"/>
                </a:cubicBezTo>
                <a:cubicBezTo>
                  <a:pt x="13364" y="16972"/>
                  <a:pt x="13600" y="16904"/>
                  <a:pt x="13844" y="16904"/>
                </a:cubicBezTo>
                <a:lnTo>
                  <a:pt x="14840" y="16904"/>
                </a:lnTo>
                <a:cubicBezTo>
                  <a:pt x="15573" y="16904"/>
                  <a:pt x="16246" y="16499"/>
                  <a:pt x="16590" y="15852"/>
                </a:cubicBezTo>
                <a:close/>
                <a:moveTo>
                  <a:pt x="12688" y="17636"/>
                </a:moveTo>
                <a:lnTo>
                  <a:pt x="12688" y="17636"/>
                </a:lnTo>
                <a:cubicBezTo>
                  <a:pt x="13025" y="17878"/>
                  <a:pt x="13428" y="18008"/>
                  <a:pt x="13844" y="18008"/>
                </a:cubicBezTo>
                <a:lnTo>
                  <a:pt x="23071" y="18008"/>
                </a:lnTo>
                <a:lnTo>
                  <a:pt x="23071" y="19458"/>
                </a:lnTo>
                <a:lnTo>
                  <a:pt x="13844" y="19458"/>
                </a:lnTo>
                <a:cubicBezTo>
                  <a:pt x="13843" y="19458"/>
                  <a:pt x="13842" y="19458"/>
                  <a:pt x="13842" y="19458"/>
                </a:cubicBezTo>
                <a:cubicBezTo>
                  <a:pt x="12906" y="19458"/>
                  <a:pt x="12288" y="18482"/>
                  <a:pt x="12688" y="17636"/>
                </a:cubicBezTo>
                <a:close/>
                <a:moveTo>
                  <a:pt x="356" y="1"/>
                </a:moveTo>
                <a:cubicBezTo>
                  <a:pt x="160" y="1"/>
                  <a:pt x="1" y="160"/>
                  <a:pt x="3" y="354"/>
                </a:cubicBezTo>
                <a:lnTo>
                  <a:pt x="3" y="13289"/>
                </a:lnTo>
                <a:cubicBezTo>
                  <a:pt x="3" y="13484"/>
                  <a:pt x="160" y="13644"/>
                  <a:pt x="356" y="13644"/>
                </a:cubicBezTo>
                <a:lnTo>
                  <a:pt x="11858" y="13644"/>
                </a:lnTo>
                <a:lnTo>
                  <a:pt x="11858" y="18181"/>
                </a:lnTo>
                <a:cubicBezTo>
                  <a:pt x="11860" y="19276"/>
                  <a:pt x="12747" y="20164"/>
                  <a:pt x="13844" y="20165"/>
                </a:cubicBezTo>
                <a:lnTo>
                  <a:pt x="23424" y="20165"/>
                </a:lnTo>
                <a:cubicBezTo>
                  <a:pt x="23619" y="20165"/>
                  <a:pt x="23777" y="20006"/>
                  <a:pt x="23777" y="19811"/>
                </a:cubicBezTo>
                <a:lnTo>
                  <a:pt x="23777" y="6875"/>
                </a:lnTo>
                <a:cubicBezTo>
                  <a:pt x="23777" y="6680"/>
                  <a:pt x="23618" y="6522"/>
                  <a:pt x="23422" y="6522"/>
                </a:cubicBezTo>
                <a:lnTo>
                  <a:pt x="16823" y="6522"/>
                </a:lnTo>
                <a:lnTo>
                  <a:pt x="16823" y="1783"/>
                </a:lnTo>
                <a:cubicBezTo>
                  <a:pt x="16823" y="799"/>
                  <a:pt x="16026" y="2"/>
                  <a:pt x="150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93" name="Google Shape;2893;p75"/>
          <p:cNvGrpSpPr/>
          <p:nvPr/>
        </p:nvGrpSpPr>
        <p:grpSpPr>
          <a:xfrm>
            <a:off x="2613547" y="3410068"/>
            <a:ext cx="430520" cy="557464"/>
            <a:chOff x="1725375" y="3539150"/>
            <a:chExt cx="459025" cy="594375"/>
          </a:xfrm>
        </p:grpSpPr>
        <p:sp>
          <p:nvSpPr>
            <p:cNvPr id="2894" name="Google Shape;2894;p75"/>
            <p:cNvSpPr/>
            <p:nvPr/>
          </p:nvSpPr>
          <p:spPr>
            <a:xfrm>
              <a:off x="1725375" y="3659225"/>
              <a:ext cx="385550" cy="474300"/>
            </a:xfrm>
            <a:custGeom>
              <a:rect b="b" l="l" r="r" t="t"/>
              <a:pathLst>
                <a:path extrusionOk="0" h="18972" w="15422">
                  <a:moveTo>
                    <a:pt x="14237" y="1"/>
                  </a:moveTo>
                  <a:cubicBezTo>
                    <a:pt x="14148" y="1"/>
                    <a:pt x="14059" y="34"/>
                    <a:pt x="13990" y="101"/>
                  </a:cubicBezTo>
                  <a:lnTo>
                    <a:pt x="12625" y="1464"/>
                  </a:lnTo>
                  <a:cubicBezTo>
                    <a:pt x="12497" y="1592"/>
                    <a:pt x="12486" y="1795"/>
                    <a:pt x="12600" y="1936"/>
                  </a:cubicBezTo>
                  <a:cubicBezTo>
                    <a:pt x="14651" y="4493"/>
                    <a:pt x="14453" y="8184"/>
                    <a:pt x="12138" y="10505"/>
                  </a:cubicBezTo>
                  <a:cubicBezTo>
                    <a:pt x="11086" y="11557"/>
                    <a:pt x="9756" y="12194"/>
                    <a:pt x="8287" y="12350"/>
                  </a:cubicBezTo>
                  <a:cubicBezTo>
                    <a:pt x="8108" y="12369"/>
                    <a:pt x="7970" y="12520"/>
                    <a:pt x="7972" y="12702"/>
                  </a:cubicBezTo>
                  <a:lnTo>
                    <a:pt x="7972" y="14585"/>
                  </a:lnTo>
                  <a:cubicBezTo>
                    <a:pt x="7972" y="14781"/>
                    <a:pt x="8129" y="14938"/>
                    <a:pt x="8325" y="14938"/>
                  </a:cubicBezTo>
                  <a:lnTo>
                    <a:pt x="10544" y="14938"/>
                  </a:lnTo>
                  <a:lnTo>
                    <a:pt x="10544" y="15691"/>
                  </a:lnTo>
                  <a:lnTo>
                    <a:pt x="8325" y="15691"/>
                  </a:lnTo>
                  <a:cubicBezTo>
                    <a:pt x="8129" y="15691"/>
                    <a:pt x="7972" y="15849"/>
                    <a:pt x="7972" y="16044"/>
                  </a:cubicBezTo>
                  <a:lnTo>
                    <a:pt x="7972" y="18265"/>
                  </a:lnTo>
                  <a:lnTo>
                    <a:pt x="7217" y="18265"/>
                  </a:lnTo>
                  <a:lnTo>
                    <a:pt x="7217" y="16044"/>
                  </a:lnTo>
                  <a:cubicBezTo>
                    <a:pt x="7217" y="15849"/>
                    <a:pt x="7059" y="15691"/>
                    <a:pt x="6864" y="15691"/>
                  </a:cubicBezTo>
                  <a:lnTo>
                    <a:pt x="4645" y="15691"/>
                  </a:lnTo>
                  <a:lnTo>
                    <a:pt x="4645" y="14937"/>
                  </a:lnTo>
                  <a:lnTo>
                    <a:pt x="6864" y="14937"/>
                  </a:lnTo>
                  <a:cubicBezTo>
                    <a:pt x="7059" y="14937"/>
                    <a:pt x="7217" y="14779"/>
                    <a:pt x="7217" y="14584"/>
                  </a:cubicBezTo>
                  <a:lnTo>
                    <a:pt x="7217" y="12702"/>
                  </a:lnTo>
                  <a:cubicBezTo>
                    <a:pt x="7217" y="12520"/>
                    <a:pt x="7081" y="12369"/>
                    <a:pt x="6902" y="12350"/>
                  </a:cubicBezTo>
                  <a:cubicBezTo>
                    <a:pt x="5433" y="12194"/>
                    <a:pt x="4103" y="11555"/>
                    <a:pt x="3051" y="10505"/>
                  </a:cubicBezTo>
                  <a:cubicBezTo>
                    <a:pt x="1363" y="8815"/>
                    <a:pt x="753" y="6344"/>
                    <a:pt x="1461" y="4053"/>
                  </a:cubicBezTo>
                  <a:cubicBezTo>
                    <a:pt x="1517" y="3868"/>
                    <a:pt x="1413" y="3671"/>
                    <a:pt x="1227" y="3614"/>
                  </a:cubicBezTo>
                  <a:cubicBezTo>
                    <a:pt x="1192" y="3603"/>
                    <a:pt x="1158" y="3598"/>
                    <a:pt x="1123" y="3598"/>
                  </a:cubicBezTo>
                  <a:cubicBezTo>
                    <a:pt x="974" y="3598"/>
                    <a:pt x="835" y="3694"/>
                    <a:pt x="786" y="3845"/>
                  </a:cubicBezTo>
                  <a:cubicBezTo>
                    <a:pt x="1" y="6386"/>
                    <a:pt x="677" y="9129"/>
                    <a:pt x="2553" y="11005"/>
                  </a:cubicBezTo>
                  <a:cubicBezTo>
                    <a:pt x="3643" y="12095"/>
                    <a:pt x="5005" y="12784"/>
                    <a:pt x="6511" y="13012"/>
                  </a:cubicBezTo>
                  <a:lnTo>
                    <a:pt x="6511" y="14231"/>
                  </a:lnTo>
                  <a:lnTo>
                    <a:pt x="4290" y="14231"/>
                  </a:lnTo>
                  <a:cubicBezTo>
                    <a:pt x="4095" y="14231"/>
                    <a:pt x="3937" y="14389"/>
                    <a:pt x="3937" y="14584"/>
                  </a:cubicBezTo>
                  <a:lnTo>
                    <a:pt x="3937" y="16044"/>
                  </a:lnTo>
                  <a:cubicBezTo>
                    <a:pt x="3937" y="16240"/>
                    <a:pt x="4096" y="16397"/>
                    <a:pt x="4290" y="16397"/>
                  </a:cubicBezTo>
                  <a:lnTo>
                    <a:pt x="6511" y="16397"/>
                  </a:lnTo>
                  <a:lnTo>
                    <a:pt x="6511" y="18619"/>
                  </a:lnTo>
                  <a:cubicBezTo>
                    <a:pt x="6511" y="18812"/>
                    <a:pt x="6669" y="18972"/>
                    <a:pt x="6864" y="18972"/>
                  </a:cubicBezTo>
                  <a:lnTo>
                    <a:pt x="8325" y="18972"/>
                  </a:lnTo>
                  <a:cubicBezTo>
                    <a:pt x="8520" y="18972"/>
                    <a:pt x="8678" y="18812"/>
                    <a:pt x="8678" y="18619"/>
                  </a:cubicBezTo>
                  <a:lnTo>
                    <a:pt x="8678" y="16397"/>
                  </a:lnTo>
                  <a:lnTo>
                    <a:pt x="10899" y="16397"/>
                  </a:lnTo>
                  <a:cubicBezTo>
                    <a:pt x="11093" y="16397"/>
                    <a:pt x="11252" y="16240"/>
                    <a:pt x="11252" y="16044"/>
                  </a:cubicBezTo>
                  <a:lnTo>
                    <a:pt x="11252" y="14584"/>
                  </a:lnTo>
                  <a:cubicBezTo>
                    <a:pt x="11252" y="14389"/>
                    <a:pt x="11093" y="14231"/>
                    <a:pt x="10899" y="14231"/>
                  </a:cubicBezTo>
                  <a:lnTo>
                    <a:pt x="8678" y="14231"/>
                  </a:lnTo>
                  <a:lnTo>
                    <a:pt x="8678" y="13012"/>
                  </a:lnTo>
                  <a:cubicBezTo>
                    <a:pt x="10184" y="12786"/>
                    <a:pt x="11546" y="12094"/>
                    <a:pt x="12636" y="11005"/>
                  </a:cubicBezTo>
                  <a:cubicBezTo>
                    <a:pt x="15121" y="8514"/>
                    <a:pt x="15421" y="4585"/>
                    <a:pt x="13344" y="1745"/>
                  </a:cubicBezTo>
                  <a:lnTo>
                    <a:pt x="14490" y="599"/>
                  </a:lnTo>
                  <a:cubicBezTo>
                    <a:pt x="14624" y="461"/>
                    <a:pt x="14623" y="240"/>
                    <a:pt x="14485" y="104"/>
                  </a:cubicBezTo>
                  <a:cubicBezTo>
                    <a:pt x="14417" y="35"/>
                    <a:pt x="14327" y="1"/>
                    <a:pt x="142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75"/>
            <p:cNvSpPr/>
            <p:nvPr/>
          </p:nvSpPr>
          <p:spPr>
            <a:xfrm>
              <a:off x="1759700" y="3666500"/>
              <a:ext cx="311075" cy="283600"/>
            </a:xfrm>
            <a:custGeom>
              <a:rect b="b" l="l" r="r" t="t"/>
              <a:pathLst>
                <a:path extrusionOk="0" h="11344" w="12443">
                  <a:moveTo>
                    <a:pt x="6221" y="707"/>
                  </a:moveTo>
                  <a:cubicBezTo>
                    <a:pt x="7492" y="707"/>
                    <a:pt x="8763" y="1192"/>
                    <a:pt x="9732" y="2162"/>
                  </a:cubicBezTo>
                  <a:cubicBezTo>
                    <a:pt x="11668" y="4097"/>
                    <a:pt x="11668" y="7246"/>
                    <a:pt x="9732" y="9182"/>
                  </a:cubicBezTo>
                  <a:cubicBezTo>
                    <a:pt x="8763" y="10152"/>
                    <a:pt x="7492" y="10637"/>
                    <a:pt x="6221" y="10637"/>
                  </a:cubicBezTo>
                  <a:cubicBezTo>
                    <a:pt x="4951" y="10637"/>
                    <a:pt x="3680" y="10152"/>
                    <a:pt x="2711" y="9182"/>
                  </a:cubicBezTo>
                  <a:cubicBezTo>
                    <a:pt x="775" y="7246"/>
                    <a:pt x="775" y="4097"/>
                    <a:pt x="2711" y="2162"/>
                  </a:cubicBezTo>
                  <a:cubicBezTo>
                    <a:pt x="3680" y="1192"/>
                    <a:pt x="4951" y="707"/>
                    <a:pt x="6221" y="707"/>
                  </a:cubicBezTo>
                  <a:close/>
                  <a:moveTo>
                    <a:pt x="6221" y="1"/>
                  </a:moveTo>
                  <a:cubicBezTo>
                    <a:pt x="4770" y="1"/>
                    <a:pt x="3318" y="555"/>
                    <a:pt x="2211" y="1662"/>
                  </a:cubicBezTo>
                  <a:cubicBezTo>
                    <a:pt x="1" y="3872"/>
                    <a:pt x="1" y="7471"/>
                    <a:pt x="2211" y="9682"/>
                  </a:cubicBezTo>
                  <a:cubicBezTo>
                    <a:pt x="3270" y="10746"/>
                    <a:pt x="4709" y="11344"/>
                    <a:pt x="6211" y="11344"/>
                  </a:cubicBezTo>
                  <a:cubicBezTo>
                    <a:pt x="6214" y="11344"/>
                    <a:pt x="6218" y="11344"/>
                    <a:pt x="6222" y="11344"/>
                  </a:cubicBezTo>
                  <a:cubicBezTo>
                    <a:pt x="6226" y="11344"/>
                    <a:pt x="6230" y="11344"/>
                    <a:pt x="6234" y="11344"/>
                  </a:cubicBezTo>
                  <a:cubicBezTo>
                    <a:pt x="7734" y="11344"/>
                    <a:pt x="9173" y="10746"/>
                    <a:pt x="10232" y="9682"/>
                  </a:cubicBezTo>
                  <a:cubicBezTo>
                    <a:pt x="12442" y="7471"/>
                    <a:pt x="12442" y="3872"/>
                    <a:pt x="10232" y="1662"/>
                  </a:cubicBezTo>
                  <a:cubicBezTo>
                    <a:pt x="9125" y="555"/>
                    <a:pt x="7673" y="1"/>
                    <a:pt x="62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75"/>
            <p:cNvSpPr/>
            <p:nvPr/>
          </p:nvSpPr>
          <p:spPr>
            <a:xfrm>
              <a:off x="1757975" y="3539150"/>
              <a:ext cx="426425" cy="193900"/>
            </a:xfrm>
            <a:custGeom>
              <a:rect b="b" l="l" r="r" t="t"/>
              <a:pathLst>
                <a:path extrusionOk="0" h="7756" w="17057">
                  <a:moveTo>
                    <a:pt x="11246" y="0"/>
                  </a:moveTo>
                  <a:cubicBezTo>
                    <a:pt x="11051" y="0"/>
                    <a:pt x="10893" y="158"/>
                    <a:pt x="10893" y="353"/>
                  </a:cubicBezTo>
                  <a:lnTo>
                    <a:pt x="10893" y="1814"/>
                  </a:lnTo>
                  <a:cubicBezTo>
                    <a:pt x="10893" y="2009"/>
                    <a:pt x="11051" y="2167"/>
                    <a:pt x="11246" y="2167"/>
                  </a:cubicBezTo>
                  <a:lnTo>
                    <a:pt x="13358" y="2167"/>
                  </a:lnTo>
                  <a:lnTo>
                    <a:pt x="10509" y="5016"/>
                  </a:lnTo>
                  <a:cubicBezTo>
                    <a:pt x="9284" y="4112"/>
                    <a:pt x="7833" y="3635"/>
                    <a:pt x="6291" y="3635"/>
                  </a:cubicBezTo>
                  <a:cubicBezTo>
                    <a:pt x="3731" y="3635"/>
                    <a:pt x="1369" y="5007"/>
                    <a:pt x="98" y="7228"/>
                  </a:cubicBezTo>
                  <a:cubicBezTo>
                    <a:pt x="1" y="7397"/>
                    <a:pt x="60" y="7612"/>
                    <a:pt x="231" y="7709"/>
                  </a:cubicBezTo>
                  <a:cubicBezTo>
                    <a:pt x="286" y="7741"/>
                    <a:pt x="346" y="7756"/>
                    <a:pt x="406" y="7756"/>
                  </a:cubicBezTo>
                  <a:cubicBezTo>
                    <a:pt x="528" y="7756"/>
                    <a:pt x="647" y="7692"/>
                    <a:pt x="712" y="7578"/>
                  </a:cubicBezTo>
                  <a:cubicBezTo>
                    <a:pt x="1857" y="5577"/>
                    <a:pt x="3986" y="4341"/>
                    <a:pt x="6290" y="4341"/>
                  </a:cubicBezTo>
                  <a:cubicBezTo>
                    <a:pt x="7775" y="4341"/>
                    <a:pt x="9169" y="4832"/>
                    <a:pt x="10317" y="5760"/>
                  </a:cubicBezTo>
                  <a:cubicBezTo>
                    <a:pt x="10382" y="5812"/>
                    <a:pt x="10460" y="5837"/>
                    <a:pt x="10539" y="5837"/>
                  </a:cubicBezTo>
                  <a:cubicBezTo>
                    <a:pt x="10630" y="5837"/>
                    <a:pt x="10720" y="5803"/>
                    <a:pt x="10788" y="5735"/>
                  </a:cubicBezTo>
                  <a:lnTo>
                    <a:pt x="14459" y="2062"/>
                  </a:lnTo>
                  <a:cubicBezTo>
                    <a:pt x="14683" y="1840"/>
                    <a:pt x="14525" y="1459"/>
                    <a:pt x="14209" y="1459"/>
                  </a:cubicBezTo>
                  <a:lnTo>
                    <a:pt x="11599" y="1459"/>
                  </a:lnTo>
                  <a:lnTo>
                    <a:pt x="11599" y="706"/>
                  </a:lnTo>
                  <a:lnTo>
                    <a:pt x="16349" y="706"/>
                  </a:lnTo>
                  <a:lnTo>
                    <a:pt x="16349" y="5457"/>
                  </a:lnTo>
                  <a:lnTo>
                    <a:pt x="15596" y="5457"/>
                  </a:lnTo>
                  <a:lnTo>
                    <a:pt x="15596" y="2845"/>
                  </a:lnTo>
                  <a:cubicBezTo>
                    <a:pt x="15596" y="2633"/>
                    <a:pt x="15423" y="2492"/>
                    <a:pt x="15242" y="2492"/>
                  </a:cubicBezTo>
                  <a:cubicBezTo>
                    <a:pt x="15155" y="2492"/>
                    <a:pt x="15066" y="2524"/>
                    <a:pt x="14993" y="2596"/>
                  </a:cubicBezTo>
                  <a:lnTo>
                    <a:pt x="13534" y="4055"/>
                  </a:lnTo>
                  <a:cubicBezTo>
                    <a:pt x="13392" y="4193"/>
                    <a:pt x="13391" y="4419"/>
                    <a:pt x="13530" y="4558"/>
                  </a:cubicBezTo>
                  <a:cubicBezTo>
                    <a:pt x="13599" y="4627"/>
                    <a:pt x="13690" y="4662"/>
                    <a:pt x="13781" y="4662"/>
                  </a:cubicBezTo>
                  <a:cubicBezTo>
                    <a:pt x="13873" y="4662"/>
                    <a:pt x="13965" y="4626"/>
                    <a:pt x="14034" y="4555"/>
                  </a:cubicBezTo>
                  <a:lnTo>
                    <a:pt x="14890" y="3698"/>
                  </a:lnTo>
                  <a:lnTo>
                    <a:pt x="14890" y="5810"/>
                  </a:lnTo>
                  <a:cubicBezTo>
                    <a:pt x="14890" y="6004"/>
                    <a:pt x="15047" y="6163"/>
                    <a:pt x="15240" y="6163"/>
                  </a:cubicBezTo>
                  <a:cubicBezTo>
                    <a:pt x="15241" y="6163"/>
                    <a:pt x="15242" y="6163"/>
                    <a:pt x="15243" y="6163"/>
                  </a:cubicBezTo>
                  <a:lnTo>
                    <a:pt x="16704" y="6163"/>
                  </a:lnTo>
                  <a:cubicBezTo>
                    <a:pt x="16898" y="6163"/>
                    <a:pt x="17057" y="6005"/>
                    <a:pt x="17057" y="5810"/>
                  </a:cubicBezTo>
                  <a:lnTo>
                    <a:pt x="17057" y="353"/>
                  </a:lnTo>
                  <a:cubicBezTo>
                    <a:pt x="17057" y="158"/>
                    <a:pt x="16898" y="0"/>
                    <a:pt x="167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7" name="Google Shape;2897;p75"/>
          <p:cNvGrpSpPr/>
          <p:nvPr/>
        </p:nvGrpSpPr>
        <p:grpSpPr>
          <a:xfrm>
            <a:off x="3270978" y="3410080"/>
            <a:ext cx="389557" cy="557441"/>
            <a:chOff x="2371900" y="3521650"/>
            <a:chExt cx="415350" cy="594350"/>
          </a:xfrm>
        </p:grpSpPr>
        <p:sp>
          <p:nvSpPr>
            <p:cNvPr id="2898" name="Google Shape;2898;p75"/>
            <p:cNvSpPr/>
            <p:nvPr/>
          </p:nvSpPr>
          <p:spPr>
            <a:xfrm>
              <a:off x="2371900" y="3521650"/>
              <a:ext cx="415350" cy="594350"/>
            </a:xfrm>
            <a:custGeom>
              <a:rect b="b" l="l" r="r" t="t"/>
              <a:pathLst>
                <a:path extrusionOk="0" h="23774" w="16614">
                  <a:moveTo>
                    <a:pt x="8308" y="1"/>
                  </a:moveTo>
                  <a:cubicBezTo>
                    <a:pt x="3728" y="1"/>
                    <a:pt x="1" y="3726"/>
                    <a:pt x="1" y="8306"/>
                  </a:cubicBezTo>
                  <a:cubicBezTo>
                    <a:pt x="7" y="12472"/>
                    <a:pt x="3094" y="15991"/>
                    <a:pt x="7225" y="16541"/>
                  </a:cubicBezTo>
                  <a:lnTo>
                    <a:pt x="7225" y="18392"/>
                  </a:lnTo>
                  <a:lnTo>
                    <a:pt x="4361" y="18392"/>
                  </a:lnTo>
                  <a:cubicBezTo>
                    <a:pt x="4165" y="18392"/>
                    <a:pt x="4007" y="18551"/>
                    <a:pt x="4007" y="18745"/>
                  </a:cubicBezTo>
                  <a:lnTo>
                    <a:pt x="4007" y="20204"/>
                  </a:lnTo>
                  <a:cubicBezTo>
                    <a:pt x="4007" y="20399"/>
                    <a:pt x="4167" y="20557"/>
                    <a:pt x="4361" y="20557"/>
                  </a:cubicBezTo>
                  <a:lnTo>
                    <a:pt x="7225" y="20557"/>
                  </a:lnTo>
                  <a:lnTo>
                    <a:pt x="7225" y="23422"/>
                  </a:lnTo>
                  <a:cubicBezTo>
                    <a:pt x="7225" y="23614"/>
                    <a:pt x="7382" y="23773"/>
                    <a:pt x="7575" y="23773"/>
                  </a:cubicBezTo>
                  <a:cubicBezTo>
                    <a:pt x="7576" y="23773"/>
                    <a:pt x="7577" y="23773"/>
                    <a:pt x="7578" y="23773"/>
                  </a:cubicBezTo>
                  <a:lnTo>
                    <a:pt x="9036" y="23773"/>
                  </a:lnTo>
                  <a:cubicBezTo>
                    <a:pt x="9037" y="23773"/>
                    <a:pt x="9038" y="23773"/>
                    <a:pt x="9039" y="23773"/>
                  </a:cubicBezTo>
                  <a:cubicBezTo>
                    <a:pt x="9232" y="23773"/>
                    <a:pt x="9389" y="23614"/>
                    <a:pt x="9389" y="23422"/>
                  </a:cubicBezTo>
                  <a:lnTo>
                    <a:pt x="9389" y="22211"/>
                  </a:lnTo>
                  <a:cubicBezTo>
                    <a:pt x="9389" y="22016"/>
                    <a:pt x="9231" y="21858"/>
                    <a:pt x="9036" y="21858"/>
                  </a:cubicBezTo>
                  <a:cubicBezTo>
                    <a:pt x="8840" y="21858"/>
                    <a:pt x="8683" y="22016"/>
                    <a:pt x="8683" y="22211"/>
                  </a:cubicBezTo>
                  <a:lnTo>
                    <a:pt x="8683" y="23069"/>
                  </a:lnTo>
                  <a:lnTo>
                    <a:pt x="7930" y="23069"/>
                  </a:lnTo>
                  <a:lnTo>
                    <a:pt x="7930" y="20204"/>
                  </a:lnTo>
                  <a:cubicBezTo>
                    <a:pt x="7930" y="20011"/>
                    <a:pt x="7774" y="19852"/>
                    <a:pt x="7580" y="19852"/>
                  </a:cubicBezTo>
                  <a:cubicBezTo>
                    <a:pt x="7579" y="19852"/>
                    <a:pt x="7578" y="19852"/>
                    <a:pt x="7577" y="19852"/>
                  </a:cubicBezTo>
                  <a:lnTo>
                    <a:pt x="4714" y="19852"/>
                  </a:lnTo>
                  <a:lnTo>
                    <a:pt x="4714" y="19098"/>
                  </a:lnTo>
                  <a:lnTo>
                    <a:pt x="7578" y="19098"/>
                  </a:lnTo>
                  <a:cubicBezTo>
                    <a:pt x="7772" y="19098"/>
                    <a:pt x="7931" y="18940"/>
                    <a:pt x="7931" y="18745"/>
                  </a:cubicBezTo>
                  <a:lnTo>
                    <a:pt x="7931" y="16225"/>
                  </a:lnTo>
                  <a:cubicBezTo>
                    <a:pt x="7931" y="16043"/>
                    <a:pt x="7792" y="15890"/>
                    <a:pt x="7610" y="15874"/>
                  </a:cubicBezTo>
                  <a:cubicBezTo>
                    <a:pt x="3701" y="15508"/>
                    <a:pt x="713" y="12231"/>
                    <a:pt x="707" y="8306"/>
                  </a:cubicBezTo>
                  <a:cubicBezTo>
                    <a:pt x="707" y="4115"/>
                    <a:pt x="4117" y="707"/>
                    <a:pt x="8308" y="707"/>
                  </a:cubicBezTo>
                  <a:cubicBezTo>
                    <a:pt x="12497" y="707"/>
                    <a:pt x="15907" y="4115"/>
                    <a:pt x="15907" y="8306"/>
                  </a:cubicBezTo>
                  <a:cubicBezTo>
                    <a:pt x="15902" y="12231"/>
                    <a:pt x="12913" y="15508"/>
                    <a:pt x="9004" y="15874"/>
                  </a:cubicBezTo>
                  <a:cubicBezTo>
                    <a:pt x="8823" y="15890"/>
                    <a:pt x="8684" y="16043"/>
                    <a:pt x="8684" y="16225"/>
                  </a:cubicBezTo>
                  <a:lnTo>
                    <a:pt x="8684" y="18747"/>
                  </a:lnTo>
                  <a:cubicBezTo>
                    <a:pt x="8684" y="18940"/>
                    <a:pt x="8842" y="19098"/>
                    <a:pt x="9036" y="19098"/>
                  </a:cubicBezTo>
                  <a:lnTo>
                    <a:pt x="11899" y="19098"/>
                  </a:lnTo>
                  <a:lnTo>
                    <a:pt x="11899" y="19851"/>
                  </a:lnTo>
                  <a:lnTo>
                    <a:pt x="9036" y="19851"/>
                  </a:lnTo>
                  <a:cubicBezTo>
                    <a:pt x="8840" y="19851"/>
                    <a:pt x="8683" y="20009"/>
                    <a:pt x="8683" y="20204"/>
                  </a:cubicBezTo>
                  <a:lnTo>
                    <a:pt x="8683" y="21033"/>
                  </a:lnTo>
                  <a:cubicBezTo>
                    <a:pt x="8683" y="21229"/>
                    <a:pt x="8840" y="21386"/>
                    <a:pt x="9036" y="21386"/>
                  </a:cubicBezTo>
                  <a:cubicBezTo>
                    <a:pt x="9231" y="21386"/>
                    <a:pt x="9389" y="21229"/>
                    <a:pt x="9389" y="21033"/>
                  </a:cubicBezTo>
                  <a:lnTo>
                    <a:pt x="9389" y="20557"/>
                  </a:lnTo>
                  <a:lnTo>
                    <a:pt x="12252" y="20557"/>
                  </a:lnTo>
                  <a:cubicBezTo>
                    <a:pt x="12447" y="20557"/>
                    <a:pt x="12605" y="20399"/>
                    <a:pt x="12605" y="20204"/>
                  </a:cubicBezTo>
                  <a:lnTo>
                    <a:pt x="12605" y="18747"/>
                  </a:lnTo>
                  <a:cubicBezTo>
                    <a:pt x="12605" y="18551"/>
                    <a:pt x="12447" y="18394"/>
                    <a:pt x="12252" y="18394"/>
                  </a:cubicBezTo>
                  <a:lnTo>
                    <a:pt x="9389" y="18394"/>
                  </a:lnTo>
                  <a:lnTo>
                    <a:pt x="9389" y="16541"/>
                  </a:lnTo>
                  <a:cubicBezTo>
                    <a:pt x="13520" y="15993"/>
                    <a:pt x="16609" y="12472"/>
                    <a:pt x="16613" y="8306"/>
                  </a:cubicBezTo>
                  <a:cubicBezTo>
                    <a:pt x="16613" y="3726"/>
                    <a:pt x="12886" y="1"/>
                    <a:pt x="830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75"/>
            <p:cNvSpPr/>
            <p:nvPr/>
          </p:nvSpPr>
          <p:spPr>
            <a:xfrm>
              <a:off x="2408375" y="3558125"/>
              <a:ext cx="342400" cy="342350"/>
            </a:xfrm>
            <a:custGeom>
              <a:rect b="b" l="l" r="r" t="t"/>
              <a:pathLst>
                <a:path extrusionOk="0" h="13694" w="13696">
                  <a:moveTo>
                    <a:pt x="6857" y="1"/>
                  </a:moveTo>
                  <a:cubicBezTo>
                    <a:pt x="6854" y="1"/>
                    <a:pt x="6852" y="1"/>
                    <a:pt x="6849" y="1"/>
                  </a:cubicBezTo>
                  <a:cubicBezTo>
                    <a:pt x="3073" y="1"/>
                    <a:pt x="1" y="3071"/>
                    <a:pt x="1" y="6847"/>
                  </a:cubicBezTo>
                  <a:cubicBezTo>
                    <a:pt x="1" y="10622"/>
                    <a:pt x="3073" y="13693"/>
                    <a:pt x="6849" y="13693"/>
                  </a:cubicBezTo>
                  <a:cubicBezTo>
                    <a:pt x="10623" y="13693"/>
                    <a:pt x="13695" y="10622"/>
                    <a:pt x="13695" y="6847"/>
                  </a:cubicBezTo>
                  <a:cubicBezTo>
                    <a:pt x="13695" y="5001"/>
                    <a:pt x="12969" y="3268"/>
                    <a:pt x="11651" y="1970"/>
                  </a:cubicBezTo>
                  <a:cubicBezTo>
                    <a:pt x="11582" y="1902"/>
                    <a:pt x="11492" y="1868"/>
                    <a:pt x="11402" y="1868"/>
                  </a:cubicBezTo>
                  <a:cubicBezTo>
                    <a:pt x="11311" y="1868"/>
                    <a:pt x="11220" y="1903"/>
                    <a:pt x="11151" y="1973"/>
                  </a:cubicBezTo>
                  <a:cubicBezTo>
                    <a:pt x="11013" y="2112"/>
                    <a:pt x="11016" y="2336"/>
                    <a:pt x="11155" y="2473"/>
                  </a:cubicBezTo>
                  <a:cubicBezTo>
                    <a:pt x="12338" y="3638"/>
                    <a:pt x="12989" y="5191"/>
                    <a:pt x="12989" y="6847"/>
                  </a:cubicBezTo>
                  <a:cubicBezTo>
                    <a:pt x="12989" y="10233"/>
                    <a:pt x="10234" y="12987"/>
                    <a:pt x="6849" y="12987"/>
                  </a:cubicBezTo>
                  <a:cubicBezTo>
                    <a:pt x="3462" y="12987"/>
                    <a:pt x="707" y="10233"/>
                    <a:pt x="707" y="6847"/>
                  </a:cubicBezTo>
                  <a:cubicBezTo>
                    <a:pt x="707" y="3460"/>
                    <a:pt x="3462" y="707"/>
                    <a:pt x="6849" y="707"/>
                  </a:cubicBezTo>
                  <a:cubicBezTo>
                    <a:pt x="6852" y="707"/>
                    <a:pt x="6854" y="707"/>
                    <a:pt x="6857" y="707"/>
                  </a:cubicBezTo>
                  <a:cubicBezTo>
                    <a:pt x="7981" y="707"/>
                    <a:pt x="9082" y="1017"/>
                    <a:pt x="10042" y="1603"/>
                  </a:cubicBezTo>
                  <a:cubicBezTo>
                    <a:pt x="10100" y="1641"/>
                    <a:pt x="10165" y="1658"/>
                    <a:pt x="10230" y="1658"/>
                  </a:cubicBezTo>
                  <a:cubicBezTo>
                    <a:pt x="10349" y="1658"/>
                    <a:pt x="10465" y="1598"/>
                    <a:pt x="10532" y="1489"/>
                  </a:cubicBezTo>
                  <a:cubicBezTo>
                    <a:pt x="10635" y="1320"/>
                    <a:pt x="10579" y="1100"/>
                    <a:pt x="10409" y="1000"/>
                  </a:cubicBezTo>
                  <a:cubicBezTo>
                    <a:pt x="9340" y="347"/>
                    <a:pt x="8110" y="1"/>
                    <a:pt x="68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0" name="Google Shape;2900;p75"/>
          <p:cNvGrpSpPr/>
          <p:nvPr/>
        </p:nvGrpSpPr>
        <p:grpSpPr>
          <a:xfrm>
            <a:off x="3887446" y="3410080"/>
            <a:ext cx="491671" cy="557441"/>
            <a:chOff x="2976650" y="3517175"/>
            <a:chExt cx="524225" cy="594350"/>
          </a:xfrm>
        </p:grpSpPr>
        <p:sp>
          <p:nvSpPr>
            <p:cNvPr id="2901" name="Google Shape;2901;p75"/>
            <p:cNvSpPr/>
            <p:nvPr/>
          </p:nvSpPr>
          <p:spPr>
            <a:xfrm>
              <a:off x="2976650" y="3517175"/>
              <a:ext cx="524225" cy="594350"/>
            </a:xfrm>
            <a:custGeom>
              <a:rect b="b" l="l" r="r" t="t"/>
              <a:pathLst>
                <a:path extrusionOk="0" h="23774" w="20969">
                  <a:moveTo>
                    <a:pt x="10097" y="0"/>
                  </a:moveTo>
                  <a:cubicBezTo>
                    <a:pt x="7559" y="0"/>
                    <a:pt x="5022" y="966"/>
                    <a:pt x="3090" y="2898"/>
                  </a:cubicBezTo>
                  <a:cubicBezTo>
                    <a:pt x="1218" y="4770"/>
                    <a:pt x="187" y="7259"/>
                    <a:pt x="187" y="9905"/>
                  </a:cubicBezTo>
                  <a:cubicBezTo>
                    <a:pt x="187" y="12551"/>
                    <a:pt x="1218" y="15041"/>
                    <a:pt x="3090" y="16912"/>
                  </a:cubicBezTo>
                  <a:lnTo>
                    <a:pt x="9848" y="23669"/>
                  </a:lnTo>
                  <a:cubicBezTo>
                    <a:pt x="9917" y="23739"/>
                    <a:pt x="10007" y="23774"/>
                    <a:pt x="10097" y="23774"/>
                  </a:cubicBezTo>
                  <a:cubicBezTo>
                    <a:pt x="10188" y="23774"/>
                    <a:pt x="10278" y="23739"/>
                    <a:pt x="10348" y="23669"/>
                  </a:cubicBezTo>
                  <a:lnTo>
                    <a:pt x="14999" y="19018"/>
                  </a:lnTo>
                  <a:cubicBezTo>
                    <a:pt x="15137" y="18880"/>
                    <a:pt x="15137" y="18657"/>
                    <a:pt x="14999" y="18519"/>
                  </a:cubicBezTo>
                  <a:cubicBezTo>
                    <a:pt x="14930" y="18450"/>
                    <a:pt x="14839" y="18415"/>
                    <a:pt x="14749" y="18415"/>
                  </a:cubicBezTo>
                  <a:cubicBezTo>
                    <a:pt x="14659" y="18415"/>
                    <a:pt x="14568" y="18450"/>
                    <a:pt x="14500" y="18519"/>
                  </a:cubicBezTo>
                  <a:lnTo>
                    <a:pt x="10098" y="22921"/>
                  </a:lnTo>
                  <a:lnTo>
                    <a:pt x="3589" y="16412"/>
                  </a:lnTo>
                  <a:cubicBezTo>
                    <a:pt x="1" y="12824"/>
                    <a:pt x="1" y="6985"/>
                    <a:pt x="3589" y="3397"/>
                  </a:cubicBezTo>
                  <a:cubicBezTo>
                    <a:pt x="5384" y="1603"/>
                    <a:pt x="7741" y="705"/>
                    <a:pt x="10098" y="705"/>
                  </a:cubicBezTo>
                  <a:cubicBezTo>
                    <a:pt x="12455" y="705"/>
                    <a:pt x="14811" y="1603"/>
                    <a:pt x="16605" y="3397"/>
                  </a:cubicBezTo>
                  <a:cubicBezTo>
                    <a:pt x="18344" y="5134"/>
                    <a:pt x="19301" y="7446"/>
                    <a:pt x="19301" y="9905"/>
                  </a:cubicBezTo>
                  <a:cubicBezTo>
                    <a:pt x="19301" y="12363"/>
                    <a:pt x="18344" y="14675"/>
                    <a:pt x="16605" y="16412"/>
                  </a:cubicBezTo>
                  <a:lnTo>
                    <a:pt x="15454" y="17565"/>
                  </a:lnTo>
                  <a:cubicBezTo>
                    <a:pt x="15320" y="17704"/>
                    <a:pt x="15321" y="17924"/>
                    <a:pt x="15457" y="18060"/>
                  </a:cubicBezTo>
                  <a:cubicBezTo>
                    <a:pt x="15526" y="18129"/>
                    <a:pt x="15617" y="18164"/>
                    <a:pt x="15708" y="18164"/>
                  </a:cubicBezTo>
                  <a:cubicBezTo>
                    <a:pt x="15796" y="18164"/>
                    <a:pt x="15885" y="18131"/>
                    <a:pt x="15952" y="18065"/>
                  </a:cubicBezTo>
                  <a:lnTo>
                    <a:pt x="17105" y="16912"/>
                  </a:lnTo>
                  <a:cubicBezTo>
                    <a:pt x="20968" y="13049"/>
                    <a:pt x="20968" y="6762"/>
                    <a:pt x="17105" y="2898"/>
                  </a:cubicBezTo>
                  <a:cubicBezTo>
                    <a:pt x="15173" y="966"/>
                    <a:pt x="12635" y="0"/>
                    <a:pt x="100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75"/>
            <p:cNvSpPr/>
            <p:nvPr/>
          </p:nvSpPr>
          <p:spPr>
            <a:xfrm>
              <a:off x="3061750" y="3597500"/>
              <a:ext cx="334650" cy="334650"/>
            </a:xfrm>
            <a:custGeom>
              <a:rect b="b" l="l" r="r" t="t"/>
              <a:pathLst>
                <a:path extrusionOk="0" h="13386" w="13386">
                  <a:moveTo>
                    <a:pt x="6692" y="706"/>
                  </a:moveTo>
                  <a:cubicBezTo>
                    <a:pt x="8061" y="706"/>
                    <a:pt x="9430" y="1175"/>
                    <a:pt x="10543" y="2113"/>
                  </a:cubicBezTo>
                  <a:lnTo>
                    <a:pt x="5005" y="2113"/>
                  </a:lnTo>
                  <a:cubicBezTo>
                    <a:pt x="4813" y="2118"/>
                    <a:pt x="4660" y="2274"/>
                    <a:pt x="4660" y="2467"/>
                  </a:cubicBezTo>
                  <a:cubicBezTo>
                    <a:pt x="4660" y="2659"/>
                    <a:pt x="4813" y="2815"/>
                    <a:pt x="5005" y="2820"/>
                  </a:cubicBezTo>
                  <a:lnTo>
                    <a:pt x="11253" y="2820"/>
                  </a:lnTo>
                  <a:cubicBezTo>
                    <a:pt x="11614" y="3244"/>
                    <a:pt x="11916" y="3718"/>
                    <a:pt x="12147" y="4225"/>
                  </a:cubicBezTo>
                  <a:lnTo>
                    <a:pt x="1239" y="4225"/>
                  </a:lnTo>
                  <a:cubicBezTo>
                    <a:pt x="1470" y="3718"/>
                    <a:pt x="1772" y="3244"/>
                    <a:pt x="2133" y="2820"/>
                  </a:cubicBezTo>
                  <a:lnTo>
                    <a:pt x="3827" y="2820"/>
                  </a:lnTo>
                  <a:cubicBezTo>
                    <a:pt x="4020" y="2815"/>
                    <a:pt x="4173" y="2659"/>
                    <a:pt x="4173" y="2467"/>
                  </a:cubicBezTo>
                  <a:cubicBezTo>
                    <a:pt x="4173" y="2274"/>
                    <a:pt x="4020" y="2118"/>
                    <a:pt x="3827" y="2113"/>
                  </a:cubicBezTo>
                  <a:lnTo>
                    <a:pt x="2842" y="2113"/>
                  </a:lnTo>
                  <a:cubicBezTo>
                    <a:pt x="3954" y="1175"/>
                    <a:pt x="5323" y="706"/>
                    <a:pt x="6692" y="706"/>
                  </a:cubicBezTo>
                  <a:close/>
                  <a:moveTo>
                    <a:pt x="12416" y="4933"/>
                  </a:moveTo>
                  <a:cubicBezTo>
                    <a:pt x="12556" y="5389"/>
                    <a:pt x="12640" y="5862"/>
                    <a:pt x="12669" y="6340"/>
                  </a:cubicBezTo>
                  <a:lnTo>
                    <a:pt x="719" y="6340"/>
                  </a:lnTo>
                  <a:cubicBezTo>
                    <a:pt x="747" y="5862"/>
                    <a:pt x="831" y="5389"/>
                    <a:pt x="972" y="4933"/>
                  </a:cubicBezTo>
                  <a:close/>
                  <a:moveTo>
                    <a:pt x="12667" y="7046"/>
                  </a:moveTo>
                  <a:cubicBezTo>
                    <a:pt x="12640" y="7523"/>
                    <a:pt x="12555" y="7996"/>
                    <a:pt x="12416" y="8452"/>
                  </a:cubicBezTo>
                  <a:lnTo>
                    <a:pt x="972" y="8452"/>
                  </a:lnTo>
                  <a:cubicBezTo>
                    <a:pt x="830" y="7996"/>
                    <a:pt x="745" y="7523"/>
                    <a:pt x="717" y="7046"/>
                  </a:cubicBezTo>
                  <a:close/>
                  <a:moveTo>
                    <a:pt x="12147" y="9158"/>
                  </a:moveTo>
                  <a:cubicBezTo>
                    <a:pt x="11916" y="9667"/>
                    <a:pt x="11616" y="10141"/>
                    <a:pt x="11253" y="10566"/>
                  </a:cubicBezTo>
                  <a:lnTo>
                    <a:pt x="2133" y="10566"/>
                  </a:lnTo>
                  <a:cubicBezTo>
                    <a:pt x="1772" y="10141"/>
                    <a:pt x="1470" y="9667"/>
                    <a:pt x="1239" y="9158"/>
                  </a:cubicBezTo>
                  <a:close/>
                  <a:moveTo>
                    <a:pt x="10543" y="11272"/>
                  </a:moveTo>
                  <a:cubicBezTo>
                    <a:pt x="9466" y="12181"/>
                    <a:pt x="8103" y="12679"/>
                    <a:pt x="6694" y="12679"/>
                  </a:cubicBezTo>
                  <a:lnTo>
                    <a:pt x="6692" y="12678"/>
                  </a:lnTo>
                  <a:cubicBezTo>
                    <a:pt x="6690" y="12678"/>
                    <a:pt x="6688" y="12678"/>
                    <a:pt x="6686" y="12678"/>
                  </a:cubicBezTo>
                  <a:cubicBezTo>
                    <a:pt x="5279" y="12678"/>
                    <a:pt x="3918" y="12181"/>
                    <a:pt x="2842" y="11272"/>
                  </a:cubicBezTo>
                  <a:close/>
                  <a:moveTo>
                    <a:pt x="6694" y="0"/>
                  </a:moveTo>
                  <a:cubicBezTo>
                    <a:pt x="3003" y="0"/>
                    <a:pt x="0" y="3002"/>
                    <a:pt x="0" y="6692"/>
                  </a:cubicBezTo>
                  <a:cubicBezTo>
                    <a:pt x="0" y="10383"/>
                    <a:pt x="3003" y="13385"/>
                    <a:pt x="6694" y="13385"/>
                  </a:cubicBezTo>
                  <a:cubicBezTo>
                    <a:pt x="10383" y="13385"/>
                    <a:pt x="13386" y="10383"/>
                    <a:pt x="13386" y="6692"/>
                  </a:cubicBezTo>
                  <a:cubicBezTo>
                    <a:pt x="13386" y="3002"/>
                    <a:pt x="10383" y="0"/>
                    <a:pt x="66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3" name="Google Shape;2903;p75"/>
          <p:cNvGrpSpPr/>
          <p:nvPr/>
        </p:nvGrpSpPr>
        <p:grpSpPr>
          <a:xfrm>
            <a:off x="4606028" y="3409845"/>
            <a:ext cx="480205" cy="557910"/>
            <a:chOff x="3651725" y="3536500"/>
            <a:chExt cx="512000" cy="594850"/>
          </a:xfrm>
        </p:grpSpPr>
        <p:sp>
          <p:nvSpPr>
            <p:cNvPr id="2904" name="Google Shape;2904;p75"/>
            <p:cNvSpPr/>
            <p:nvPr/>
          </p:nvSpPr>
          <p:spPr>
            <a:xfrm>
              <a:off x="3837725" y="3937300"/>
              <a:ext cx="140000" cy="78950"/>
            </a:xfrm>
            <a:custGeom>
              <a:rect b="b" l="l" r="r" t="t"/>
              <a:pathLst>
                <a:path extrusionOk="0" h="3158" w="5600">
                  <a:moveTo>
                    <a:pt x="2800" y="1"/>
                  </a:moveTo>
                  <a:cubicBezTo>
                    <a:pt x="1258" y="1"/>
                    <a:pt x="6" y="1255"/>
                    <a:pt x="6" y="2797"/>
                  </a:cubicBezTo>
                  <a:cubicBezTo>
                    <a:pt x="1" y="2995"/>
                    <a:pt x="160" y="3158"/>
                    <a:pt x="359" y="3158"/>
                  </a:cubicBezTo>
                  <a:cubicBezTo>
                    <a:pt x="557" y="3158"/>
                    <a:pt x="716" y="2995"/>
                    <a:pt x="712" y="2797"/>
                  </a:cubicBezTo>
                  <a:cubicBezTo>
                    <a:pt x="682" y="1622"/>
                    <a:pt x="1625" y="654"/>
                    <a:pt x="2800" y="654"/>
                  </a:cubicBezTo>
                  <a:cubicBezTo>
                    <a:pt x="3975" y="654"/>
                    <a:pt x="4918" y="1622"/>
                    <a:pt x="4888" y="2797"/>
                  </a:cubicBezTo>
                  <a:cubicBezTo>
                    <a:pt x="4884" y="2995"/>
                    <a:pt x="5043" y="3158"/>
                    <a:pt x="5242" y="3158"/>
                  </a:cubicBezTo>
                  <a:cubicBezTo>
                    <a:pt x="5440" y="3158"/>
                    <a:pt x="5599" y="2995"/>
                    <a:pt x="5595" y="2797"/>
                  </a:cubicBezTo>
                  <a:cubicBezTo>
                    <a:pt x="5595" y="1255"/>
                    <a:pt x="4342" y="1"/>
                    <a:pt x="28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75"/>
            <p:cNvSpPr/>
            <p:nvPr/>
          </p:nvSpPr>
          <p:spPr>
            <a:xfrm>
              <a:off x="3724050" y="3874850"/>
              <a:ext cx="69850" cy="141200"/>
            </a:xfrm>
            <a:custGeom>
              <a:rect b="b" l="l" r="r" t="t"/>
              <a:pathLst>
                <a:path extrusionOk="0" h="5648" w="2794">
                  <a:moveTo>
                    <a:pt x="2406" y="0"/>
                  </a:moveTo>
                  <a:cubicBezTo>
                    <a:pt x="2315" y="0"/>
                    <a:pt x="2225" y="35"/>
                    <a:pt x="2156" y="104"/>
                  </a:cubicBezTo>
                  <a:cubicBezTo>
                    <a:pt x="775" y="1477"/>
                    <a:pt x="1" y="3347"/>
                    <a:pt x="5" y="5295"/>
                  </a:cubicBezTo>
                  <a:cubicBezTo>
                    <a:pt x="5" y="5490"/>
                    <a:pt x="165" y="5648"/>
                    <a:pt x="358" y="5648"/>
                  </a:cubicBezTo>
                  <a:cubicBezTo>
                    <a:pt x="554" y="5648"/>
                    <a:pt x="711" y="5490"/>
                    <a:pt x="711" y="5295"/>
                  </a:cubicBezTo>
                  <a:cubicBezTo>
                    <a:pt x="707" y="3534"/>
                    <a:pt x="1407" y="1844"/>
                    <a:pt x="2656" y="603"/>
                  </a:cubicBezTo>
                  <a:cubicBezTo>
                    <a:pt x="2794" y="465"/>
                    <a:pt x="2794" y="242"/>
                    <a:pt x="2656" y="104"/>
                  </a:cubicBezTo>
                  <a:cubicBezTo>
                    <a:pt x="2587" y="35"/>
                    <a:pt x="2496" y="0"/>
                    <a:pt x="24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75"/>
            <p:cNvSpPr/>
            <p:nvPr/>
          </p:nvSpPr>
          <p:spPr>
            <a:xfrm>
              <a:off x="3799975" y="3823675"/>
              <a:ext cx="291425" cy="192625"/>
            </a:xfrm>
            <a:custGeom>
              <a:rect b="b" l="l" r="r" t="t"/>
              <a:pathLst>
                <a:path extrusionOk="0" h="7705" w="11657">
                  <a:moveTo>
                    <a:pt x="4302" y="0"/>
                  </a:moveTo>
                  <a:cubicBezTo>
                    <a:pt x="2841" y="0"/>
                    <a:pt x="1415" y="436"/>
                    <a:pt x="205" y="1255"/>
                  </a:cubicBezTo>
                  <a:cubicBezTo>
                    <a:pt x="44" y="1364"/>
                    <a:pt x="0" y="1583"/>
                    <a:pt x="110" y="1745"/>
                  </a:cubicBezTo>
                  <a:cubicBezTo>
                    <a:pt x="178" y="1846"/>
                    <a:pt x="290" y="1901"/>
                    <a:pt x="404" y="1901"/>
                  </a:cubicBezTo>
                  <a:cubicBezTo>
                    <a:pt x="472" y="1901"/>
                    <a:pt x="540" y="1881"/>
                    <a:pt x="600" y="1840"/>
                  </a:cubicBezTo>
                  <a:cubicBezTo>
                    <a:pt x="1691" y="1103"/>
                    <a:pt x="2978" y="708"/>
                    <a:pt x="4294" y="708"/>
                  </a:cubicBezTo>
                  <a:cubicBezTo>
                    <a:pt x="4300" y="708"/>
                    <a:pt x="4305" y="708"/>
                    <a:pt x="4310" y="708"/>
                  </a:cubicBezTo>
                  <a:cubicBezTo>
                    <a:pt x="7968" y="708"/>
                    <a:pt x="10946" y="3684"/>
                    <a:pt x="10946" y="7342"/>
                  </a:cubicBezTo>
                  <a:cubicBezTo>
                    <a:pt x="10941" y="7540"/>
                    <a:pt x="11100" y="7704"/>
                    <a:pt x="11299" y="7704"/>
                  </a:cubicBezTo>
                  <a:cubicBezTo>
                    <a:pt x="11497" y="7704"/>
                    <a:pt x="11656" y="7540"/>
                    <a:pt x="11652" y="7342"/>
                  </a:cubicBezTo>
                  <a:cubicBezTo>
                    <a:pt x="11652" y="3293"/>
                    <a:pt x="8357" y="0"/>
                    <a:pt x="4310" y="0"/>
                  </a:cubicBezTo>
                  <a:cubicBezTo>
                    <a:pt x="4307" y="0"/>
                    <a:pt x="4305" y="0"/>
                    <a:pt x="43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75"/>
            <p:cNvSpPr/>
            <p:nvPr/>
          </p:nvSpPr>
          <p:spPr>
            <a:xfrm>
              <a:off x="3762050" y="3861550"/>
              <a:ext cx="291300" cy="154500"/>
            </a:xfrm>
            <a:custGeom>
              <a:rect b="b" l="l" r="r" t="t"/>
              <a:pathLst>
                <a:path extrusionOk="0" h="6180" w="11652">
                  <a:moveTo>
                    <a:pt x="5827" y="1"/>
                  </a:moveTo>
                  <a:cubicBezTo>
                    <a:pt x="2615" y="1"/>
                    <a:pt x="2" y="2614"/>
                    <a:pt x="2" y="5827"/>
                  </a:cubicBezTo>
                  <a:cubicBezTo>
                    <a:pt x="1" y="6022"/>
                    <a:pt x="160" y="6180"/>
                    <a:pt x="355" y="6180"/>
                  </a:cubicBezTo>
                  <a:cubicBezTo>
                    <a:pt x="549" y="6180"/>
                    <a:pt x="708" y="6022"/>
                    <a:pt x="708" y="5827"/>
                  </a:cubicBezTo>
                  <a:cubicBezTo>
                    <a:pt x="708" y="3004"/>
                    <a:pt x="3004" y="707"/>
                    <a:pt x="5827" y="707"/>
                  </a:cubicBezTo>
                  <a:cubicBezTo>
                    <a:pt x="8650" y="707"/>
                    <a:pt x="10946" y="3004"/>
                    <a:pt x="10946" y="5827"/>
                  </a:cubicBezTo>
                  <a:cubicBezTo>
                    <a:pt x="10946" y="6022"/>
                    <a:pt x="11105" y="6180"/>
                    <a:pt x="11299" y="6180"/>
                  </a:cubicBezTo>
                  <a:cubicBezTo>
                    <a:pt x="11494" y="6180"/>
                    <a:pt x="11652" y="6022"/>
                    <a:pt x="11652" y="5827"/>
                  </a:cubicBezTo>
                  <a:cubicBezTo>
                    <a:pt x="11652" y="2614"/>
                    <a:pt x="9039" y="1"/>
                    <a:pt x="58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75"/>
            <p:cNvSpPr/>
            <p:nvPr/>
          </p:nvSpPr>
          <p:spPr>
            <a:xfrm>
              <a:off x="3799975" y="3899425"/>
              <a:ext cx="215500" cy="116450"/>
            </a:xfrm>
            <a:custGeom>
              <a:rect b="b" l="l" r="r" t="t"/>
              <a:pathLst>
                <a:path extrusionOk="0" h="4658" w="8620">
                  <a:moveTo>
                    <a:pt x="4310" y="1"/>
                  </a:moveTo>
                  <a:cubicBezTo>
                    <a:pt x="1934" y="1"/>
                    <a:pt x="0" y="1934"/>
                    <a:pt x="0" y="4312"/>
                  </a:cubicBezTo>
                  <a:cubicBezTo>
                    <a:pt x="5" y="4504"/>
                    <a:pt x="161" y="4657"/>
                    <a:pt x="353" y="4657"/>
                  </a:cubicBezTo>
                  <a:cubicBezTo>
                    <a:pt x="545" y="4657"/>
                    <a:pt x="702" y="4504"/>
                    <a:pt x="706" y="4312"/>
                  </a:cubicBezTo>
                  <a:cubicBezTo>
                    <a:pt x="706" y="2325"/>
                    <a:pt x="2323" y="707"/>
                    <a:pt x="4310" y="707"/>
                  </a:cubicBezTo>
                  <a:cubicBezTo>
                    <a:pt x="6297" y="707"/>
                    <a:pt x="7914" y="2325"/>
                    <a:pt x="7914" y="4312"/>
                  </a:cubicBezTo>
                  <a:cubicBezTo>
                    <a:pt x="7918" y="4504"/>
                    <a:pt x="8075" y="4657"/>
                    <a:pt x="8267" y="4657"/>
                  </a:cubicBezTo>
                  <a:cubicBezTo>
                    <a:pt x="8459" y="4657"/>
                    <a:pt x="8615" y="4504"/>
                    <a:pt x="8620" y="4312"/>
                  </a:cubicBezTo>
                  <a:cubicBezTo>
                    <a:pt x="8620" y="1934"/>
                    <a:pt x="6687" y="1"/>
                    <a:pt x="43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75"/>
            <p:cNvSpPr/>
            <p:nvPr/>
          </p:nvSpPr>
          <p:spPr>
            <a:xfrm>
              <a:off x="3651725" y="3536500"/>
              <a:ext cx="512000" cy="594850"/>
            </a:xfrm>
            <a:custGeom>
              <a:rect b="b" l="l" r="r" t="t"/>
              <a:pathLst>
                <a:path extrusionOk="0" h="23794" w="20480">
                  <a:moveTo>
                    <a:pt x="5168" y="725"/>
                  </a:moveTo>
                  <a:cubicBezTo>
                    <a:pt x="5701" y="725"/>
                    <a:pt x="6132" y="1158"/>
                    <a:pt x="6133" y="1690"/>
                  </a:cubicBezTo>
                  <a:lnTo>
                    <a:pt x="6133" y="5292"/>
                  </a:lnTo>
                  <a:cubicBezTo>
                    <a:pt x="6132" y="5827"/>
                    <a:pt x="5701" y="6258"/>
                    <a:pt x="5168" y="6258"/>
                  </a:cubicBezTo>
                  <a:cubicBezTo>
                    <a:pt x="4634" y="6258"/>
                    <a:pt x="4203" y="5827"/>
                    <a:pt x="4203" y="5292"/>
                  </a:cubicBezTo>
                  <a:lnTo>
                    <a:pt x="4203" y="3259"/>
                  </a:lnTo>
                  <a:lnTo>
                    <a:pt x="4203" y="3257"/>
                  </a:lnTo>
                  <a:lnTo>
                    <a:pt x="4203" y="3254"/>
                  </a:lnTo>
                  <a:lnTo>
                    <a:pt x="4203" y="1690"/>
                  </a:lnTo>
                  <a:cubicBezTo>
                    <a:pt x="4203" y="1158"/>
                    <a:pt x="4634" y="725"/>
                    <a:pt x="5168" y="725"/>
                  </a:cubicBezTo>
                  <a:close/>
                  <a:moveTo>
                    <a:pt x="15312" y="725"/>
                  </a:moveTo>
                  <a:cubicBezTo>
                    <a:pt x="15846" y="725"/>
                    <a:pt x="16277" y="1158"/>
                    <a:pt x="16277" y="1690"/>
                  </a:cubicBezTo>
                  <a:lnTo>
                    <a:pt x="16277" y="5292"/>
                  </a:lnTo>
                  <a:cubicBezTo>
                    <a:pt x="16277" y="5827"/>
                    <a:pt x="15846" y="6258"/>
                    <a:pt x="15312" y="6258"/>
                  </a:cubicBezTo>
                  <a:cubicBezTo>
                    <a:pt x="14779" y="6258"/>
                    <a:pt x="14347" y="5827"/>
                    <a:pt x="14348" y="5292"/>
                  </a:cubicBezTo>
                  <a:lnTo>
                    <a:pt x="14348" y="3260"/>
                  </a:lnTo>
                  <a:lnTo>
                    <a:pt x="14348" y="3257"/>
                  </a:lnTo>
                  <a:lnTo>
                    <a:pt x="14348" y="3252"/>
                  </a:lnTo>
                  <a:lnTo>
                    <a:pt x="14348" y="1690"/>
                  </a:lnTo>
                  <a:cubicBezTo>
                    <a:pt x="14347" y="1158"/>
                    <a:pt x="14779" y="725"/>
                    <a:pt x="15312" y="725"/>
                  </a:cubicBezTo>
                  <a:close/>
                  <a:moveTo>
                    <a:pt x="17747" y="3608"/>
                  </a:moveTo>
                  <a:cubicBezTo>
                    <a:pt x="18866" y="3610"/>
                    <a:pt x="19772" y="4516"/>
                    <a:pt x="19773" y="5634"/>
                  </a:cubicBezTo>
                  <a:lnTo>
                    <a:pt x="19773" y="8552"/>
                  </a:lnTo>
                  <a:lnTo>
                    <a:pt x="15184" y="8552"/>
                  </a:lnTo>
                  <a:cubicBezTo>
                    <a:pt x="14989" y="8552"/>
                    <a:pt x="14831" y="8710"/>
                    <a:pt x="14831" y="8905"/>
                  </a:cubicBezTo>
                  <a:cubicBezTo>
                    <a:pt x="14831" y="9101"/>
                    <a:pt x="14989" y="9258"/>
                    <a:pt x="15184" y="9258"/>
                  </a:cubicBezTo>
                  <a:lnTo>
                    <a:pt x="19773" y="9258"/>
                  </a:lnTo>
                  <a:lnTo>
                    <a:pt x="19773" y="21063"/>
                  </a:lnTo>
                  <a:cubicBezTo>
                    <a:pt x="19772" y="22179"/>
                    <a:pt x="18866" y="23085"/>
                    <a:pt x="17749" y="23087"/>
                  </a:cubicBezTo>
                  <a:lnTo>
                    <a:pt x="2733" y="23087"/>
                  </a:lnTo>
                  <a:cubicBezTo>
                    <a:pt x="1614" y="23085"/>
                    <a:pt x="708" y="22179"/>
                    <a:pt x="707" y="21063"/>
                  </a:cubicBezTo>
                  <a:lnTo>
                    <a:pt x="707" y="9258"/>
                  </a:lnTo>
                  <a:lnTo>
                    <a:pt x="14006" y="9258"/>
                  </a:lnTo>
                  <a:cubicBezTo>
                    <a:pt x="14201" y="9258"/>
                    <a:pt x="14359" y="9101"/>
                    <a:pt x="14359" y="8905"/>
                  </a:cubicBezTo>
                  <a:cubicBezTo>
                    <a:pt x="14359" y="8710"/>
                    <a:pt x="14201" y="8552"/>
                    <a:pt x="14006" y="8552"/>
                  </a:cubicBezTo>
                  <a:lnTo>
                    <a:pt x="707" y="8552"/>
                  </a:lnTo>
                  <a:lnTo>
                    <a:pt x="707" y="5634"/>
                  </a:lnTo>
                  <a:cubicBezTo>
                    <a:pt x="708" y="4516"/>
                    <a:pt x="1614" y="3610"/>
                    <a:pt x="2733" y="3610"/>
                  </a:cubicBezTo>
                  <a:lnTo>
                    <a:pt x="3497" y="3610"/>
                  </a:lnTo>
                  <a:lnTo>
                    <a:pt x="3497" y="5294"/>
                  </a:lnTo>
                  <a:cubicBezTo>
                    <a:pt x="3506" y="6209"/>
                    <a:pt x="4251" y="6947"/>
                    <a:pt x="5168" y="6947"/>
                  </a:cubicBezTo>
                  <a:cubicBezTo>
                    <a:pt x="6083" y="6947"/>
                    <a:pt x="6829" y="6209"/>
                    <a:pt x="6839" y="5294"/>
                  </a:cubicBezTo>
                  <a:lnTo>
                    <a:pt x="6839" y="3608"/>
                  </a:lnTo>
                  <a:lnTo>
                    <a:pt x="13642" y="3608"/>
                  </a:lnTo>
                  <a:lnTo>
                    <a:pt x="13642" y="5292"/>
                  </a:lnTo>
                  <a:cubicBezTo>
                    <a:pt x="13642" y="6215"/>
                    <a:pt x="14390" y="6964"/>
                    <a:pt x="15314" y="6964"/>
                  </a:cubicBezTo>
                  <a:cubicBezTo>
                    <a:pt x="16237" y="6964"/>
                    <a:pt x="16983" y="6215"/>
                    <a:pt x="16983" y="5292"/>
                  </a:cubicBezTo>
                  <a:lnTo>
                    <a:pt x="16983" y="3608"/>
                  </a:lnTo>
                  <a:close/>
                  <a:moveTo>
                    <a:pt x="15312" y="0"/>
                  </a:moveTo>
                  <a:cubicBezTo>
                    <a:pt x="14383" y="0"/>
                    <a:pt x="13631" y="759"/>
                    <a:pt x="13642" y="1690"/>
                  </a:cubicBezTo>
                  <a:lnTo>
                    <a:pt x="13642" y="2904"/>
                  </a:lnTo>
                  <a:lnTo>
                    <a:pt x="6839" y="2904"/>
                  </a:lnTo>
                  <a:lnTo>
                    <a:pt x="6839" y="1690"/>
                  </a:lnTo>
                  <a:cubicBezTo>
                    <a:pt x="6839" y="767"/>
                    <a:pt x="6091" y="19"/>
                    <a:pt x="5168" y="19"/>
                  </a:cubicBezTo>
                  <a:cubicBezTo>
                    <a:pt x="4245" y="19"/>
                    <a:pt x="3497" y="767"/>
                    <a:pt x="3497" y="1690"/>
                  </a:cubicBezTo>
                  <a:lnTo>
                    <a:pt x="3497" y="2904"/>
                  </a:lnTo>
                  <a:lnTo>
                    <a:pt x="2733" y="2904"/>
                  </a:lnTo>
                  <a:cubicBezTo>
                    <a:pt x="1225" y="2904"/>
                    <a:pt x="1" y="4129"/>
                    <a:pt x="1" y="5634"/>
                  </a:cubicBezTo>
                  <a:lnTo>
                    <a:pt x="1" y="21063"/>
                  </a:lnTo>
                  <a:cubicBezTo>
                    <a:pt x="1" y="22568"/>
                    <a:pt x="1225" y="23793"/>
                    <a:pt x="2733" y="23793"/>
                  </a:cubicBezTo>
                  <a:lnTo>
                    <a:pt x="17747" y="23793"/>
                  </a:lnTo>
                  <a:cubicBezTo>
                    <a:pt x="19253" y="23793"/>
                    <a:pt x="20479" y="22568"/>
                    <a:pt x="20479" y="21063"/>
                  </a:cubicBezTo>
                  <a:lnTo>
                    <a:pt x="20479" y="5634"/>
                  </a:lnTo>
                  <a:cubicBezTo>
                    <a:pt x="20479" y="4129"/>
                    <a:pt x="19255" y="2904"/>
                    <a:pt x="17749" y="2904"/>
                  </a:cubicBezTo>
                  <a:lnTo>
                    <a:pt x="16983" y="2904"/>
                  </a:lnTo>
                  <a:lnTo>
                    <a:pt x="16983" y="1690"/>
                  </a:lnTo>
                  <a:cubicBezTo>
                    <a:pt x="16994" y="759"/>
                    <a:pt x="16243" y="0"/>
                    <a:pt x="153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10" name="Google Shape;2910;p75"/>
          <p:cNvSpPr/>
          <p:nvPr/>
        </p:nvSpPr>
        <p:spPr>
          <a:xfrm>
            <a:off x="5313286" y="3410170"/>
            <a:ext cx="365148" cy="557464"/>
          </a:xfrm>
          <a:custGeom>
            <a:rect b="b" l="l" r="r" t="t"/>
            <a:pathLst>
              <a:path extrusionOk="0" h="23775" w="15573">
                <a:moveTo>
                  <a:pt x="7787" y="704"/>
                </a:moveTo>
                <a:cubicBezTo>
                  <a:pt x="8395" y="704"/>
                  <a:pt x="8974" y="1053"/>
                  <a:pt x="9419" y="1684"/>
                </a:cubicBezTo>
                <a:cubicBezTo>
                  <a:pt x="10213" y="2809"/>
                  <a:pt x="10372" y="4516"/>
                  <a:pt x="9861" y="5878"/>
                </a:cubicBezTo>
                <a:cubicBezTo>
                  <a:pt x="9296" y="5167"/>
                  <a:pt x="8566" y="4778"/>
                  <a:pt x="7787" y="4778"/>
                </a:cubicBezTo>
                <a:cubicBezTo>
                  <a:pt x="7006" y="4778"/>
                  <a:pt x="6276" y="5167"/>
                  <a:pt x="5712" y="5878"/>
                </a:cubicBezTo>
                <a:cubicBezTo>
                  <a:pt x="5202" y="4517"/>
                  <a:pt x="5361" y="2810"/>
                  <a:pt x="6153" y="1685"/>
                </a:cubicBezTo>
                <a:lnTo>
                  <a:pt x="6156" y="1681"/>
                </a:lnTo>
                <a:cubicBezTo>
                  <a:pt x="6601" y="1053"/>
                  <a:pt x="7179" y="704"/>
                  <a:pt x="7787" y="704"/>
                </a:cubicBezTo>
                <a:close/>
                <a:moveTo>
                  <a:pt x="7787" y="5484"/>
                </a:moveTo>
                <a:cubicBezTo>
                  <a:pt x="8395" y="5484"/>
                  <a:pt x="8974" y="5833"/>
                  <a:pt x="9419" y="6464"/>
                </a:cubicBezTo>
                <a:cubicBezTo>
                  <a:pt x="9449" y="6506"/>
                  <a:pt x="9479" y="6550"/>
                  <a:pt x="9507" y="6595"/>
                </a:cubicBezTo>
                <a:cubicBezTo>
                  <a:pt x="9479" y="6639"/>
                  <a:pt x="9449" y="6682"/>
                  <a:pt x="9419" y="6726"/>
                </a:cubicBezTo>
                <a:lnTo>
                  <a:pt x="9405" y="6745"/>
                </a:lnTo>
                <a:lnTo>
                  <a:pt x="7787" y="9040"/>
                </a:lnTo>
                <a:lnTo>
                  <a:pt x="6153" y="6726"/>
                </a:lnTo>
                <a:cubicBezTo>
                  <a:pt x="6123" y="6682"/>
                  <a:pt x="6095" y="6639"/>
                  <a:pt x="6067" y="6595"/>
                </a:cubicBezTo>
                <a:cubicBezTo>
                  <a:pt x="6094" y="6551"/>
                  <a:pt x="6123" y="6507"/>
                  <a:pt x="6155" y="6464"/>
                </a:cubicBezTo>
                <a:cubicBezTo>
                  <a:pt x="6598" y="5833"/>
                  <a:pt x="7179" y="5484"/>
                  <a:pt x="7787" y="5484"/>
                </a:cubicBezTo>
                <a:close/>
                <a:moveTo>
                  <a:pt x="7787" y="0"/>
                </a:moveTo>
                <a:cubicBezTo>
                  <a:pt x="7159" y="0"/>
                  <a:pt x="6565" y="252"/>
                  <a:pt x="6062" y="719"/>
                </a:cubicBezTo>
                <a:cubicBezTo>
                  <a:pt x="5895" y="875"/>
                  <a:pt x="5266" y="1618"/>
                  <a:pt x="5113" y="1832"/>
                </a:cubicBezTo>
                <a:cubicBezTo>
                  <a:pt x="4032" y="3327"/>
                  <a:pt x="3249" y="5770"/>
                  <a:pt x="2851" y="7212"/>
                </a:cubicBezTo>
                <a:cubicBezTo>
                  <a:pt x="2618" y="8062"/>
                  <a:pt x="2745" y="8971"/>
                  <a:pt x="3201" y="9725"/>
                </a:cubicBezTo>
                <a:lnTo>
                  <a:pt x="4443" y="11776"/>
                </a:lnTo>
                <a:cubicBezTo>
                  <a:pt x="4508" y="11886"/>
                  <a:pt x="4624" y="11946"/>
                  <a:pt x="4743" y="11946"/>
                </a:cubicBezTo>
                <a:cubicBezTo>
                  <a:pt x="4806" y="11946"/>
                  <a:pt x="4869" y="11930"/>
                  <a:pt x="4927" y="11895"/>
                </a:cubicBezTo>
                <a:cubicBezTo>
                  <a:pt x="5094" y="11795"/>
                  <a:pt x="5147" y="11578"/>
                  <a:pt x="5046" y="11411"/>
                </a:cubicBezTo>
                <a:lnTo>
                  <a:pt x="3804" y="9360"/>
                </a:lnTo>
                <a:cubicBezTo>
                  <a:pt x="3449" y="8771"/>
                  <a:pt x="3351" y="8063"/>
                  <a:pt x="3532" y="7399"/>
                </a:cubicBezTo>
                <a:cubicBezTo>
                  <a:pt x="3938" y="5926"/>
                  <a:pt x="4346" y="4813"/>
                  <a:pt x="4724" y="3971"/>
                </a:cubicBezTo>
                <a:lnTo>
                  <a:pt x="4724" y="3971"/>
                </a:lnTo>
                <a:cubicBezTo>
                  <a:pt x="4685" y="4945"/>
                  <a:pt x="4886" y="5939"/>
                  <a:pt x="5341" y="6756"/>
                </a:cubicBezTo>
                <a:cubicBezTo>
                  <a:pt x="5342" y="6759"/>
                  <a:pt x="5344" y="6762"/>
                  <a:pt x="5347" y="6765"/>
                </a:cubicBezTo>
                <a:cubicBezTo>
                  <a:pt x="5416" y="6892"/>
                  <a:pt x="5492" y="7014"/>
                  <a:pt x="5577" y="7132"/>
                </a:cubicBezTo>
                <a:lnTo>
                  <a:pt x="7354" y="9652"/>
                </a:lnTo>
                <a:lnTo>
                  <a:pt x="5228" y="12667"/>
                </a:lnTo>
                <a:lnTo>
                  <a:pt x="98" y="19939"/>
                </a:lnTo>
                <a:cubicBezTo>
                  <a:pt x="0" y="20078"/>
                  <a:pt x="17" y="20271"/>
                  <a:pt x="138" y="20392"/>
                </a:cubicBezTo>
                <a:lnTo>
                  <a:pt x="1187" y="21442"/>
                </a:lnTo>
                <a:cubicBezTo>
                  <a:pt x="1257" y="21511"/>
                  <a:pt x="1347" y="21545"/>
                  <a:pt x="1438" y="21545"/>
                </a:cubicBezTo>
                <a:cubicBezTo>
                  <a:pt x="1528" y="21545"/>
                  <a:pt x="1618" y="21511"/>
                  <a:pt x="1687" y="21442"/>
                </a:cubicBezTo>
                <a:cubicBezTo>
                  <a:pt x="1825" y="21303"/>
                  <a:pt x="1825" y="21080"/>
                  <a:pt x="1687" y="20942"/>
                </a:cubicBezTo>
                <a:lnTo>
                  <a:pt x="848" y="20103"/>
                </a:lnTo>
                <a:lnTo>
                  <a:pt x="5806" y="13074"/>
                </a:lnTo>
                <a:lnTo>
                  <a:pt x="9997" y="7132"/>
                </a:lnTo>
                <a:cubicBezTo>
                  <a:pt x="10080" y="7015"/>
                  <a:pt x="10157" y="6893"/>
                  <a:pt x="10227" y="6767"/>
                </a:cubicBezTo>
                <a:cubicBezTo>
                  <a:pt x="10228" y="6764"/>
                  <a:pt x="10230" y="6761"/>
                  <a:pt x="10231" y="6757"/>
                </a:cubicBezTo>
                <a:cubicBezTo>
                  <a:pt x="10233" y="6754"/>
                  <a:pt x="10231" y="6756"/>
                  <a:pt x="10233" y="6754"/>
                </a:cubicBezTo>
                <a:cubicBezTo>
                  <a:pt x="10686" y="5939"/>
                  <a:pt x="10889" y="4945"/>
                  <a:pt x="10850" y="3972"/>
                </a:cubicBezTo>
                <a:lnTo>
                  <a:pt x="10850" y="3972"/>
                </a:lnTo>
                <a:cubicBezTo>
                  <a:pt x="11383" y="5167"/>
                  <a:pt x="11790" y="6489"/>
                  <a:pt x="12040" y="7399"/>
                </a:cubicBezTo>
                <a:cubicBezTo>
                  <a:pt x="12222" y="8062"/>
                  <a:pt x="12123" y="8771"/>
                  <a:pt x="11769" y="9360"/>
                </a:cubicBezTo>
                <a:lnTo>
                  <a:pt x="3597" y="22853"/>
                </a:lnTo>
                <a:lnTo>
                  <a:pt x="2629" y="21883"/>
                </a:lnTo>
                <a:cubicBezTo>
                  <a:pt x="2560" y="21814"/>
                  <a:pt x="2469" y="21779"/>
                  <a:pt x="2379" y="21779"/>
                </a:cubicBezTo>
                <a:cubicBezTo>
                  <a:pt x="2288" y="21779"/>
                  <a:pt x="2198" y="21814"/>
                  <a:pt x="2129" y="21883"/>
                </a:cubicBezTo>
                <a:cubicBezTo>
                  <a:pt x="1992" y="22020"/>
                  <a:pt x="1992" y="22243"/>
                  <a:pt x="2129" y="22382"/>
                </a:cubicBezTo>
                <a:lnTo>
                  <a:pt x="3418" y="23671"/>
                </a:lnTo>
                <a:cubicBezTo>
                  <a:pt x="3483" y="23737"/>
                  <a:pt x="3574" y="23774"/>
                  <a:pt x="3668" y="23774"/>
                </a:cubicBezTo>
                <a:cubicBezTo>
                  <a:pt x="3682" y="23774"/>
                  <a:pt x="3696" y="23773"/>
                  <a:pt x="3710" y="23771"/>
                </a:cubicBezTo>
                <a:cubicBezTo>
                  <a:pt x="3818" y="23759"/>
                  <a:pt x="3913" y="23696"/>
                  <a:pt x="3969" y="23604"/>
                </a:cubicBezTo>
                <a:lnTo>
                  <a:pt x="7787" y="17300"/>
                </a:lnTo>
                <a:lnTo>
                  <a:pt x="11605" y="23604"/>
                </a:lnTo>
                <a:cubicBezTo>
                  <a:pt x="11661" y="23696"/>
                  <a:pt x="11756" y="23759"/>
                  <a:pt x="11864" y="23771"/>
                </a:cubicBezTo>
                <a:cubicBezTo>
                  <a:pt x="11878" y="23773"/>
                  <a:pt x="11892" y="23774"/>
                  <a:pt x="11906" y="23774"/>
                </a:cubicBezTo>
                <a:cubicBezTo>
                  <a:pt x="12000" y="23774"/>
                  <a:pt x="12090" y="23737"/>
                  <a:pt x="12156" y="23671"/>
                </a:cubicBezTo>
                <a:lnTo>
                  <a:pt x="15436" y="20391"/>
                </a:lnTo>
                <a:cubicBezTo>
                  <a:pt x="15557" y="20267"/>
                  <a:pt x="15572" y="20077"/>
                  <a:pt x="15474" y="19938"/>
                </a:cubicBezTo>
                <a:lnTo>
                  <a:pt x="12461" y="15667"/>
                </a:lnTo>
                <a:cubicBezTo>
                  <a:pt x="12392" y="15569"/>
                  <a:pt x="12282" y="15517"/>
                  <a:pt x="12171" y="15517"/>
                </a:cubicBezTo>
                <a:cubicBezTo>
                  <a:pt x="12101" y="15517"/>
                  <a:pt x="12030" y="15538"/>
                  <a:pt x="11968" y="15581"/>
                </a:cubicBezTo>
                <a:cubicBezTo>
                  <a:pt x="11809" y="15694"/>
                  <a:pt x="11772" y="15914"/>
                  <a:pt x="11884" y="16073"/>
                </a:cubicBezTo>
                <a:lnTo>
                  <a:pt x="14726" y="20102"/>
                </a:lnTo>
                <a:lnTo>
                  <a:pt x="11976" y="22853"/>
                </a:lnTo>
                <a:lnTo>
                  <a:pt x="8199" y="16617"/>
                </a:lnTo>
                <a:lnTo>
                  <a:pt x="10078" y="13515"/>
                </a:lnTo>
                <a:lnTo>
                  <a:pt x="11297" y="15242"/>
                </a:lnTo>
                <a:cubicBezTo>
                  <a:pt x="11366" y="15340"/>
                  <a:pt x="11474" y="15392"/>
                  <a:pt x="11585" y="15392"/>
                </a:cubicBezTo>
                <a:cubicBezTo>
                  <a:pt x="11656" y="15392"/>
                  <a:pt x="11727" y="15370"/>
                  <a:pt x="11789" y="15327"/>
                </a:cubicBezTo>
                <a:cubicBezTo>
                  <a:pt x="11948" y="15216"/>
                  <a:pt x="11987" y="14996"/>
                  <a:pt x="11875" y="14835"/>
                </a:cubicBezTo>
                <a:lnTo>
                  <a:pt x="10477" y="12856"/>
                </a:lnTo>
                <a:lnTo>
                  <a:pt x="12373" y="9725"/>
                </a:lnTo>
                <a:cubicBezTo>
                  <a:pt x="12828" y="8971"/>
                  <a:pt x="12954" y="8062"/>
                  <a:pt x="12721" y="7212"/>
                </a:cubicBezTo>
                <a:cubicBezTo>
                  <a:pt x="12325" y="5769"/>
                  <a:pt x="11540" y="3324"/>
                  <a:pt x="10460" y="1829"/>
                </a:cubicBezTo>
                <a:cubicBezTo>
                  <a:pt x="10305" y="1617"/>
                  <a:pt x="9732" y="936"/>
                  <a:pt x="9596" y="800"/>
                </a:cubicBezTo>
                <a:cubicBezTo>
                  <a:pt x="9076" y="281"/>
                  <a:pt x="8449" y="0"/>
                  <a:pt x="77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11" name="Google Shape;2911;p75"/>
          <p:cNvGrpSpPr/>
          <p:nvPr/>
        </p:nvGrpSpPr>
        <p:grpSpPr>
          <a:xfrm>
            <a:off x="5905204" y="3445381"/>
            <a:ext cx="557464" cy="486840"/>
            <a:chOff x="4893100" y="3551300"/>
            <a:chExt cx="594375" cy="519075"/>
          </a:xfrm>
        </p:grpSpPr>
        <p:sp>
          <p:nvSpPr>
            <p:cNvPr id="2912" name="Google Shape;2912;p75"/>
            <p:cNvSpPr/>
            <p:nvPr/>
          </p:nvSpPr>
          <p:spPr>
            <a:xfrm>
              <a:off x="4934225" y="3874075"/>
              <a:ext cx="198900" cy="17700"/>
            </a:xfrm>
            <a:custGeom>
              <a:rect b="b" l="l" r="r" t="t"/>
              <a:pathLst>
                <a:path extrusionOk="0" h="708" w="7956">
                  <a:moveTo>
                    <a:pt x="352" y="1"/>
                  </a:moveTo>
                  <a:cubicBezTo>
                    <a:pt x="158" y="1"/>
                    <a:pt x="0" y="158"/>
                    <a:pt x="0" y="354"/>
                  </a:cubicBezTo>
                  <a:cubicBezTo>
                    <a:pt x="0" y="549"/>
                    <a:pt x="158" y="707"/>
                    <a:pt x="352" y="707"/>
                  </a:cubicBezTo>
                  <a:cubicBezTo>
                    <a:pt x="355" y="707"/>
                    <a:pt x="358" y="707"/>
                    <a:pt x="361" y="707"/>
                  </a:cubicBezTo>
                  <a:lnTo>
                    <a:pt x="7610" y="707"/>
                  </a:lnTo>
                  <a:cubicBezTo>
                    <a:pt x="7802" y="702"/>
                    <a:pt x="7956" y="546"/>
                    <a:pt x="7956" y="354"/>
                  </a:cubicBezTo>
                  <a:cubicBezTo>
                    <a:pt x="7956" y="162"/>
                    <a:pt x="7802" y="6"/>
                    <a:pt x="7610" y="1"/>
                  </a:cubicBezTo>
                  <a:lnTo>
                    <a:pt x="361" y="1"/>
                  </a:lnTo>
                  <a:cubicBezTo>
                    <a:pt x="358" y="1"/>
                    <a:pt x="355" y="1"/>
                    <a:pt x="35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75"/>
            <p:cNvSpPr/>
            <p:nvPr/>
          </p:nvSpPr>
          <p:spPr>
            <a:xfrm>
              <a:off x="4990250" y="3910525"/>
              <a:ext cx="153850" cy="17675"/>
            </a:xfrm>
            <a:custGeom>
              <a:rect b="b" l="l" r="r" t="t"/>
              <a:pathLst>
                <a:path extrusionOk="0" h="707" w="6154">
                  <a:moveTo>
                    <a:pt x="354" y="0"/>
                  </a:moveTo>
                  <a:cubicBezTo>
                    <a:pt x="158" y="0"/>
                    <a:pt x="1" y="158"/>
                    <a:pt x="1" y="353"/>
                  </a:cubicBezTo>
                  <a:cubicBezTo>
                    <a:pt x="1" y="547"/>
                    <a:pt x="158" y="705"/>
                    <a:pt x="354" y="706"/>
                  </a:cubicBezTo>
                  <a:lnTo>
                    <a:pt x="5802" y="706"/>
                  </a:lnTo>
                  <a:cubicBezTo>
                    <a:pt x="5996" y="705"/>
                    <a:pt x="6153" y="547"/>
                    <a:pt x="6153" y="353"/>
                  </a:cubicBezTo>
                  <a:cubicBezTo>
                    <a:pt x="6153" y="158"/>
                    <a:pt x="5996" y="0"/>
                    <a:pt x="58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75"/>
            <p:cNvSpPr/>
            <p:nvPr/>
          </p:nvSpPr>
          <p:spPr>
            <a:xfrm>
              <a:off x="4923625" y="3910525"/>
              <a:ext cx="54850" cy="17675"/>
            </a:xfrm>
            <a:custGeom>
              <a:rect b="b" l="l" r="r" t="t"/>
              <a:pathLst>
                <a:path extrusionOk="0" h="707" w="2194">
                  <a:moveTo>
                    <a:pt x="1845" y="0"/>
                  </a:moveTo>
                  <a:cubicBezTo>
                    <a:pt x="1844" y="0"/>
                    <a:pt x="1843" y="0"/>
                    <a:pt x="1842" y="0"/>
                  </a:cubicBezTo>
                  <a:lnTo>
                    <a:pt x="354" y="0"/>
                  </a:lnTo>
                  <a:cubicBezTo>
                    <a:pt x="158" y="0"/>
                    <a:pt x="1" y="158"/>
                    <a:pt x="1" y="353"/>
                  </a:cubicBezTo>
                  <a:cubicBezTo>
                    <a:pt x="1" y="547"/>
                    <a:pt x="158" y="705"/>
                    <a:pt x="354" y="706"/>
                  </a:cubicBezTo>
                  <a:lnTo>
                    <a:pt x="1842" y="706"/>
                  </a:lnTo>
                  <a:cubicBezTo>
                    <a:pt x="2036" y="706"/>
                    <a:pt x="2194" y="547"/>
                    <a:pt x="2194" y="353"/>
                  </a:cubicBezTo>
                  <a:cubicBezTo>
                    <a:pt x="2194" y="159"/>
                    <a:pt x="2038" y="0"/>
                    <a:pt x="18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75"/>
            <p:cNvSpPr/>
            <p:nvPr/>
          </p:nvSpPr>
          <p:spPr>
            <a:xfrm>
              <a:off x="4950025" y="3946925"/>
              <a:ext cx="167675" cy="17675"/>
            </a:xfrm>
            <a:custGeom>
              <a:rect b="b" l="l" r="r" t="t"/>
              <a:pathLst>
                <a:path extrusionOk="0" h="707" w="6707">
                  <a:moveTo>
                    <a:pt x="354" y="0"/>
                  </a:moveTo>
                  <a:cubicBezTo>
                    <a:pt x="158" y="0"/>
                    <a:pt x="1" y="158"/>
                    <a:pt x="1" y="353"/>
                  </a:cubicBezTo>
                  <a:cubicBezTo>
                    <a:pt x="1" y="548"/>
                    <a:pt x="158" y="706"/>
                    <a:pt x="354" y="706"/>
                  </a:cubicBezTo>
                  <a:lnTo>
                    <a:pt x="6355" y="706"/>
                  </a:lnTo>
                  <a:cubicBezTo>
                    <a:pt x="6549" y="706"/>
                    <a:pt x="6707" y="548"/>
                    <a:pt x="6707" y="353"/>
                  </a:cubicBezTo>
                  <a:cubicBezTo>
                    <a:pt x="6707" y="158"/>
                    <a:pt x="6549" y="0"/>
                    <a:pt x="63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75"/>
            <p:cNvSpPr/>
            <p:nvPr/>
          </p:nvSpPr>
          <p:spPr>
            <a:xfrm>
              <a:off x="4981000" y="3983300"/>
              <a:ext cx="105300" cy="17700"/>
            </a:xfrm>
            <a:custGeom>
              <a:rect b="b" l="l" r="r" t="t"/>
              <a:pathLst>
                <a:path extrusionOk="0" h="708" w="4212">
                  <a:moveTo>
                    <a:pt x="354" y="1"/>
                  </a:moveTo>
                  <a:cubicBezTo>
                    <a:pt x="160" y="1"/>
                    <a:pt x="0" y="158"/>
                    <a:pt x="0" y="354"/>
                  </a:cubicBezTo>
                  <a:cubicBezTo>
                    <a:pt x="0" y="549"/>
                    <a:pt x="160" y="707"/>
                    <a:pt x="354" y="707"/>
                  </a:cubicBezTo>
                  <a:cubicBezTo>
                    <a:pt x="357" y="707"/>
                    <a:pt x="360" y="707"/>
                    <a:pt x="363" y="707"/>
                  </a:cubicBezTo>
                  <a:lnTo>
                    <a:pt x="3868" y="707"/>
                  </a:lnTo>
                  <a:cubicBezTo>
                    <a:pt x="4059" y="702"/>
                    <a:pt x="4212" y="546"/>
                    <a:pt x="4212" y="354"/>
                  </a:cubicBezTo>
                  <a:cubicBezTo>
                    <a:pt x="4212" y="162"/>
                    <a:pt x="4059" y="6"/>
                    <a:pt x="3868" y="1"/>
                  </a:cubicBezTo>
                  <a:lnTo>
                    <a:pt x="363" y="1"/>
                  </a:lnTo>
                  <a:cubicBezTo>
                    <a:pt x="360" y="1"/>
                    <a:pt x="357" y="1"/>
                    <a:pt x="3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75"/>
            <p:cNvSpPr/>
            <p:nvPr/>
          </p:nvSpPr>
          <p:spPr>
            <a:xfrm>
              <a:off x="5018925" y="4019700"/>
              <a:ext cx="29850" cy="17675"/>
            </a:xfrm>
            <a:custGeom>
              <a:rect b="b" l="l" r="r" t="t"/>
              <a:pathLst>
                <a:path extrusionOk="0" h="707" w="1194">
                  <a:moveTo>
                    <a:pt x="353" y="1"/>
                  </a:moveTo>
                  <a:cubicBezTo>
                    <a:pt x="158" y="1"/>
                    <a:pt x="0" y="159"/>
                    <a:pt x="0" y="354"/>
                  </a:cubicBezTo>
                  <a:cubicBezTo>
                    <a:pt x="0" y="549"/>
                    <a:pt x="158" y="707"/>
                    <a:pt x="353" y="707"/>
                  </a:cubicBezTo>
                  <a:lnTo>
                    <a:pt x="842" y="707"/>
                  </a:lnTo>
                  <a:cubicBezTo>
                    <a:pt x="1036" y="707"/>
                    <a:pt x="1193" y="549"/>
                    <a:pt x="1193" y="354"/>
                  </a:cubicBezTo>
                  <a:cubicBezTo>
                    <a:pt x="1193" y="159"/>
                    <a:pt x="1036" y="1"/>
                    <a:pt x="8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75"/>
            <p:cNvSpPr/>
            <p:nvPr/>
          </p:nvSpPr>
          <p:spPr>
            <a:xfrm>
              <a:off x="5247450" y="3874075"/>
              <a:ext cx="198475" cy="17675"/>
            </a:xfrm>
            <a:custGeom>
              <a:rect b="b" l="l" r="r" t="t"/>
              <a:pathLst>
                <a:path extrusionOk="0" h="707" w="7939">
                  <a:moveTo>
                    <a:pt x="345" y="1"/>
                  </a:moveTo>
                  <a:cubicBezTo>
                    <a:pt x="153" y="6"/>
                    <a:pt x="0" y="162"/>
                    <a:pt x="0" y="354"/>
                  </a:cubicBezTo>
                  <a:cubicBezTo>
                    <a:pt x="0" y="546"/>
                    <a:pt x="153" y="702"/>
                    <a:pt x="345" y="707"/>
                  </a:cubicBezTo>
                  <a:lnTo>
                    <a:pt x="7595" y="707"/>
                  </a:lnTo>
                  <a:cubicBezTo>
                    <a:pt x="7785" y="702"/>
                    <a:pt x="7939" y="546"/>
                    <a:pt x="7939" y="354"/>
                  </a:cubicBezTo>
                  <a:cubicBezTo>
                    <a:pt x="7939" y="162"/>
                    <a:pt x="7785" y="6"/>
                    <a:pt x="75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75"/>
            <p:cNvSpPr/>
            <p:nvPr/>
          </p:nvSpPr>
          <p:spPr>
            <a:xfrm>
              <a:off x="5236475" y="3910525"/>
              <a:ext cx="220450" cy="17675"/>
            </a:xfrm>
            <a:custGeom>
              <a:rect b="b" l="l" r="r" t="t"/>
              <a:pathLst>
                <a:path extrusionOk="0" h="707" w="8818">
                  <a:moveTo>
                    <a:pt x="350" y="0"/>
                  </a:moveTo>
                  <a:cubicBezTo>
                    <a:pt x="156" y="0"/>
                    <a:pt x="0" y="159"/>
                    <a:pt x="0" y="353"/>
                  </a:cubicBezTo>
                  <a:cubicBezTo>
                    <a:pt x="0" y="547"/>
                    <a:pt x="158" y="706"/>
                    <a:pt x="353" y="706"/>
                  </a:cubicBezTo>
                  <a:lnTo>
                    <a:pt x="8465" y="706"/>
                  </a:lnTo>
                  <a:cubicBezTo>
                    <a:pt x="8660" y="706"/>
                    <a:pt x="8818" y="547"/>
                    <a:pt x="8818" y="353"/>
                  </a:cubicBezTo>
                  <a:cubicBezTo>
                    <a:pt x="8818" y="159"/>
                    <a:pt x="8662" y="0"/>
                    <a:pt x="8468" y="0"/>
                  </a:cubicBezTo>
                  <a:cubicBezTo>
                    <a:pt x="8467" y="0"/>
                    <a:pt x="8466" y="0"/>
                    <a:pt x="8465" y="0"/>
                  </a:cubicBezTo>
                  <a:lnTo>
                    <a:pt x="353" y="0"/>
                  </a:lnTo>
                  <a:cubicBezTo>
                    <a:pt x="352" y="0"/>
                    <a:pt x="351" y="0"/>
                    <a:pt x="3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75"/>
            <p:cNvSpPr/>
            <p:nvPr/>
          </p:nvSpPr>
          <p:spPr>
            <a:xfrm>
              <a:off x="5262875" y="3946925"/>
              <a:ext cx="167675" cy="17675"/>
            </a:xfrm>
            <a:custGeom>
              <a:rect b="b" l="l" r="r" t="t"/>
              <a:pathLst>
                <a:path extrusionOk="0" h="707" w="6707">
                  <a:moveTo>
                    <a:pt x="352" y="0"/>
                  </a:moveTo>
                  <a:cubicBezTo>
                    <a:pt x="158" y="0"/>
                    <a:pt x="0" y="158"/>
                    <a:pt x="0" y="353"/>
                  </a:cubicBezTo>
                  <a:cubicBezTo>
                    <a:pt x="0" y="548"/>
                    <a:pt x="158" y="706"/>
                    <a:pt x="352" y="706"/>
                  </a:cubicBezTo>
                  <a:lnTo>
                    <a:pt x="6353" y="706"/>
                  </a:lnTo>
                  <a:cubicBezTo>
                    <a:pt x="6548" y="706"/>
                    <a:pt x="6706" y="548"/>
                    <a:pt x="6706" y="353"/>
                  </a:cubicBezTo>
                  <a:cubicBezTo>
                    <a:pt x="6706" y="158"/>
                    <a:pt x="6548" y="0"/>
                    <a:pt x="63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75"/>
            <p:cNvSpPr/>
            <p:nvPr/>
          </p:nvSpPr>
          <p:spPr>
            <a:xfrm>
              <a:off x="5294275" y="3983300"/>
              <a:ext cx="105300" cy="17700"/>
            </a:xfrm>
            <a:custGeom>
              <a:rect b="b" l="l" r="r" t="t"/>
              <a:pathLst>
                <a:path extrusionOk="0" h="708" w="4212">
                  <a:moveTo>
                    <a:pt x="3857" y="1"/>
                  </a:moveTo>
                  <a:cubicBezTo>
                    <a:pt x="3855" y="1"/>
                    <a:pt x="3852" y="1"/>
                    <a:pt x="3849" y="1"/>
                  </a:cubicBezTo>
                  <a:lnTo>
                    <a:pt x="345" y="1"/>
                  </a:lnTo>
                  <a:cubicBezTo>
                    <a:pt x="153" y="6"/>
                    <a:pt x="0" y="162"/>
                    <a:pt x="0" y="354"/>
                  </a:cubicBezTo>
                  <a:cubicBezTo>
                    <a:pt x="0" y="546"/>
                    <a:pt x="153" y="702"/>
                    <a:pt x="345" y="707"/>
                  </a:cubicBezTo>
                  <a:lnTo>
                    <a:pt x="3849" y="707"/>
                  </a:lnTo>
                  <a:cubicBezTo>
                    <a:pt x="3852" y="707"/>
                    <a:pt x="3855" y="707"/>
                    <a:pt x="3857" y="707"/>
                  </a:cubicBezTo>
                  <a:cubicBezTo>
                    <a:pt x="4052" y="707"/>
                    <a:pt x="4211" y="549"/>
                    <a:pt x="4211" y="354"/>
                  </a:cubicBezTo>
                  <a:cubicBezTo>
                    <a:pt x="4211" y="158"/>
                    <a:pt x="4052" y="1"/>
                    <a:pt x="38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75"/>
            <p:cNvSpPr/>
            <p:nvPr/>
          </p:nvSpPr>
          <p:spPr>
            <a:xfrm>
              <a:off x="5331750" y="4019700"/>
              <a:ext cx="29900" cy="17675"/>
            </a:xfrm>
            <a:custGeom>
              <a:rect b="b" l="l" r="r" t="t"/>
              <a:pathLst>
                <a:path extrusionOk="0" h="707" w="1196">
                  <a:moveTo>
                    <a:pt x="354" y="1"/>
                  </a:moveTo>
                  <a:cubicBezTo>
                    <a:pt x="158" y="1"/>
                    <a:pt x="1" y="159"/>
                    <a:pt x="1" y="354"/>
                  </a:cubicBezTo>
                  <a:cubicBezTo>
                    <a:pt x="1" y="549"/>
                    <a:pt x="158" y="707"/>
                    <a:pt x="354" y="707"/>
                  </a:cubicBezTo>
                  <a:lnTo>
                    <a:pt x="843" y="707"/>
                  </a:lnTo>
                  <a:cubicBezTo>
                    <a:pt x="1036" y="707"/>
                    <a:pt x="1196" y="549"/>
                    <a:pt x="1196" y="354"/>
                  </a:cubicBezTo>
                  <a:cubicBezTo>
                    <a:pt x="1196" y="159"/>
                    <a:pt x="1036" y="1"/>
                    <a:pt x="8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75"/>
            <p:cNvSpPr/>
            <p:nvPr/>
          </p:nvSpPr>
          <p:spPr>
            <a:xfrm>
              <a:off x="4893100" y="3551300"/>
              <a:ext cx="594375" cy="519075"/>
            </a:xfrm>
            <a:custGeom>
              <a:rect b="b" l="l" r="r" t="t"/>
              <a:pathLst>
                <a:path extrusionOk="0" h="20763" w="23775">
                  <a:moveTo>
                    <a:pt x="7783" y="11515"/>
                  </a:moveTo>
                  <a:cubicBezTo>
                    <a:pt x="8493" y="11515"/>
                    <a:pt x="9202" y="11787"/>
                    <a:pt x="9743" y="12328"/>
                  </a:cubicBezTo>
                  <a:cubicBezTo>
                    <a:pt x="10806" y="13390"/>
                    <a:pt x="10830" y="15105"/>
                    <a:pt x="9794" y="16197"/>
                  </a:cubicBezTo>
                  <a:cubicBezTo>
                    <a:pt x="9788" y="16203"/>
                    <a:pt x="9780" y="16211"/>
                    <a:pt x="9775" y="16219"/>
                  </a:cubicBezTo>
                  <a:lnTo>
                    <a:pt x="6155" y="19840"/>
                  </a:lnTo>
                  <a:cubicBezTo>
                    <a:pt x="6010" y="19984"/>
                    <a:pt x="5821" y="20056"/>
                    <a:pt x="5631" y="20056"/>
                  </a:cubicBezTo>
                  <a:cubicBezTo>
                    <a:pt x="5442" y="20056"/>
                    <a:pt x="5252" y="19984"/>
                    <a:pt x="5107" y="19840"/>
                  </a:cubicBezTo>
                  <a:lnTo>
                    <a:pt x="1486" y="16219"/>
                  </a:lnTo>
                  <a:cubicBezTo>
                    <a:pt x="1479" y="16211"/>
                    <a:pt x="1473" y="16203"/>
                    <a:pt x="1467" y="16197"/>
                  </a:cubicBezTo>
                  <a:cubicBezTo>
                    <a:pt x="433" y="15105"/>
                    <a:pt x="455" y="13390"/>
                    <a:pt x="1518" y="12328"/>
                  </a:cubicBezTo>
                  <a:cubicBezTo>
                    <a:pt x="2059" y="11787"/>
                    <a:pt x="2769" y="11515"/>
                    <a:pt x="3479" y="11515"/>
                  </a:cubicBezTo>
                  <a:cubicBezTo>
                    <a:pt x="4165" y="11515"/>
                    <a:pt x="4852" y="11769"/>
                    <a:pt x="5388" y="12278"/>
                  </a:cubicBezTo>
                  <a:cubicBezTo>
                    <a:pt x="5456" y="12343"/>
                    <a:pt x="5543" y="12375"/>
                    <a:pt x="5631" y="12375"/>
                  </a:cubicBezTo>
                  <a:cubicBezTo>
                    <a:pt x="5718" y="12375"/>
                    <a:pt x="5806" y="12343"/>
                    <a:pt x="5873" y="12278"/>
                  </a:cubicBezTo>
                  <a:cubicBezTo>
                    <a:pt x="6409" y="11769"/>
                    <a:pt x="7096" y="11515"/>
                    <a:pt x="7783" y="11515"/>
                  </a:cubicBezTo>
                  <a:close/>
                  <a:moveTo>
                    <a:pt x="20288" y="11517"/>
                  </a:moveTo>
                  <a:cubicBezTo>
                    <a:pt x="20290" y="11517"/>
                    <a:pt x="20292" y="11517"/>
                    <a:pt x="20294" y="11517"/>
                  </a:cubicBezTo>
                  <a:lnTo>
                    <a:pt x="20329" y="11517"/>
                  </a:lnTo>
                  <a:cubicBezTo>
                    <a:pt x="21430" y="11530"/>
                    <a:pt x="22419" y="12195"/>
                    <a:pt x="22848" y="13209"/>
                  </a:cubicBezTo>
                  <a:cubicBezTo>
                    <a:pt x="23278" y="14224"/>
                    <a:pt x="23065" y="15397"/>
                    <a:pt x="22308" y="16197"/>
                  </a:cubicBezTo>
                  <a:cubicBezTo>
                    <a:pt x="22300" y="16203"/>
                    <a:pt x="22294" y="16211"/>
                    <a:pt x="22287" y="16219"/>
                  </a:cubicBezTo>
                  <a:lnTo>
                    <a:pt x="18667" y="19840"/>
                  </a:lnTo>
                  <a:cubicBezTo>
                    <a:pt x="18522" y="19984"/>
                    <a:pt x="18333" y="20056"/>
                    <a:pt x="18143" y="20056"/>
                  </a:cubicBezTo>
                  <a:cubicBezTo>
                    <a:pt x="17954" y="20056"/>
                    <a:pt x="17764" y="19984"/>
                    <a:pt x="17619" y="19840"/>
                  </a:cubicBezTo>
                  <a:lnTo>
                    <a:pt x="13998" y="16219"/>
                  </a:lnTo>
                  <a:cubicBezTo>
                    <a:pt x="13993" y="16211"/>
                    <a:pt x="13985" y="16203"/>
                    <a:pt x="13979" y="16197"/>
                  </a:cubicBezTo>
                  <a:cubicBezTo>
                    <a:pt x="13342" y="15524"/>
                    <a:pt x="13082" y="14576"/>
                    <a:pt x="13289" y="13673"/>
                  </a:cubicBezTo>
                  <a:cubicBezTo>
                    <a:pt x="13495" y="12768"/>
                    <a:pt x="14138" y="12028"/>
                    <a:pt x="15005" y="11697"/>
                  </a:cubicBezTo>
                  <a:lnTo>
                    <a:pt x="16014" y="11517"/>
                  </a:lnTo>
                  <a:cubicBezTo>
                    <a:pt x="16717" y="11522"/>
                    <a:pt x="17390" y="11794"/>
                    <a:pt x="17900" y="12278"/>
                  </a:cubicBezTo>
                  <a:cubicBezTo>
                    <a:pt x="17968" y="12343"/>
                    <a:pt x="18055" y="12375"/>
                    <a:pt x="18143" y="12375"/>
                  </a:cubicBezTo>
                  <a:cubicBezTo>
                    <a:pt x="18230" y="12375"/>
                    <a:pt x="18318" y="12343"/>
                    <a:pt x="18385" y="12278"/>
                  </a:cubicBezTo>
                  <a:cubicBezTo>
                    <a:pt x="18899" y="11789"/>
                    <a:pt x="19580" y="11517"/>
                    <a:pt x="20288" y="11517"/>
                  </a:cubicBezTo>
                  <a:close/>
                  <a:moveTo>
                    <a:pt x="2973" y="1"/>
                  </a:moveTo>
                  <a:cubicBezTo>
                    <a:pt x="2924" y="1"/>
                    <a:pt x="2874" y="11"/>
                    <a:pt x="2826" y="33"/>
                  </a:cubicBezTo>
                  <a:cubicBezTo>
                    <a:pt x="1105" y="831"/>
                    <a:pt x="3" y="2554"/>
                    <a:pt x="0" y="4450"/>
                  </a:cubicBezTo>
                  <a:lnTo>
                    <a:pt x="0" y="14305"/>
                  </a:lnTo>
                  <a:cubicBezTo>
                    <a:pt x="0" y="14313"/>
                    <a:pt x="0" y="14321"/>
                    <a:pt x="0" y="14329"/>
                  </a:cubicBezTo>
                  <a:cubicBezTo>
                    <a:pt x="8" y="15191"/>
                    <a:pt x="339" y="16020"/>
                    <a:pt x="926" y="16653"/>
                  </a:cubicBezTo>
                  <a:cubicBezTo>
                    <a:pt x="936" y="16666"/>
                    <a:pt x="947" y="16680"/>
                    <a:pt x="959" y="16692"/>
                  </a:cubicBezTo>
                  <a:lnTo>
                    <a:pt x="4607" y="20339"/>
                  </a:lnTo>
                  <a:cubicBezTo>
                    <a:pt x="4889" y="20621"/>
                    <a:pt x="5260" y="20762"/>
                    <a:pt x="5630" y="20762"/>
                  </a:cubicBezTo>
                  <a:cubicBezTo>
                    <a:pt x="6000" y="20762"/>
                    <a:pt x="6370" y="20621"/>
                    <a:pt x="6653" y="20339"/>
                  </a:cubicBezTo>
                  <a:lnTo>
                    <a:pt x="10302" y="16690"/>
                  </a:lnTo>
                  <a:cubicBezTo>
                    <a:pt x="10313" y="16680"/>
                    <a:pt x="10325" y="16667"/>
                    <a:pt x="10335" y="16653"/>
                  </a:cubicBezTo>
                  <a:cubicBezTo>
                    <a:pt x="10845" y="16103"/>
                    <a:pt x="11164" y="15403"/>
                    <a:pt x="11241" y="14657"/>
                  </a:cubicBezTo>
                  <a:lnTo>
                    <a:pt x="12532" y="14657"/>
                  </a:lnTo>
                  <a:cubicBezTo>
                    <a:pt x="12609" y="15403"/>
                    <a:pt x="12928" y="16103"/>
                    <a:pt x="13438" y="16653"/>
                  </a:cubicBezTo>
                  <a:cubicBezTo>
                    <a:pt x="13448" y="16667"/>
                    <a:pt x="13459" y="16680"/>
                    <a:pt x="13471" y="16692"/>
                  </a:cubicBezTo>
                  <a:lnTo>
                    <a:pt x="17122" y="20339"/>
                  </a:lnTo>
                  <a:cubicBezTo>
                    <a:pt x="17404" y="20621"/>
                    <a:pt x="17774" y="20762"/>
                    <a:pt x="18144" y="20762"/>
                  </a:cubicBezTo>
                  <a:cubicBezTo>
                    <a:pt x="18515" y="20762"/>
                    <a:pt x="18885" y="20621"/>
                    <a:pt x="19168" y="20339"/>
                  </a:cubicBezTo>
                  <a:lnTo>
                    <a:pt x="22815" y="16690"/>
                  </a:lnTo>
                  <a:cubicBezTo>
                    <a:pt x="22828" y="16680"/>
                    <a:pt x="22839" y="16667"/>
                    <a:pt x="22848" y="16653"/>
                  </a:cubicBezTo>
                  <a:cubicBezTo>
                    <a:pt x="23436" y="16022"/>
                    <a:pt x="23765" y="15193"/>
                    <a:pt x="23775" y="14330"/>
                  </a:cubicBezTo>
                  <a:cubicBezTo>
                    <a:pt x="23775" y="14322"/>
                    <a:pt x="23775" y="14313"/>
                    <a:pt x="23775" y="14305"/>
                  </a:cubicBezTo>
                  <a:lnTo>
                    <a:pt x="23775" y="4450"/>
                  </a:lnTo>
                  <a:cubicBezTo>
                    <a:pt x="23771" y="2554"/>
                    <a:pt x="22669" y="831"/>
                    <a:pt x="20949" y="33"/>
                  </a:cubicBezTo>
                  <a:cubicBezTo>
                    <a:pt x="20903" y="13"/>
                    <a:pt x="20856" y="4"/>
                    <a:pt x="20809" y="4"/>
                  </a:cubicBezTo>
                  <a:cubicBezTo>
                    <a:pt x="20675" y="4"/>
                    <a:pt x="20547" y="81"/>
                    <a:pt x="20486" y="209"/>
                  </a:cubicBezTo>
                  <a:cubicBezTo>
                    <a:pt x="20407" y="384"/>
                    <a:pt x="20480" y="591"/>
                    <a:pt x="20652" y="675"/>
                  </a:cubicBezTo>
                  <a:cubicBezTo>
                    <a:pt x="22122" y="1358"/>
                    <a:pt x="23064" y="2829"/>
                    <a:pt x="23067" y="4450"/>
                  </a:cubicBezTo>
                  <a:lnTo>
                    <a:pt x="23067" y="12189"/>
                  </a:lnTo>
                  <a:cubicBezTo>
                    <a:pt x="22972" y="12061"/>
                    <a:pt x="22867" y="11942"/>
                    <a:pt x="22755" y="11829"/>
                  </a:cubicBezTo>
                  <a:cubicBezTo>
                    <a:pt x="22079" y="11154"/>
                    <a:pt x="21189" y="10810"/>
                    <a:pt x="20294" y="10810"/>
                  </a:cubicBezTo>
                  <a:cubicBezTo>
                    <a:pt x="19537" y="10810"/>
                    <a:pt x="18778" y="11056"/>
                    <a:pt x="18143" y="11556"/>
                  </a:cubicBezTo>
                  <a:cubicBezTo>
                    <a:pt x="17533" y="11073"/>
                    <a:pt x="16776" y="10811"/>
                    <a:pt x="15998" y="10811"/>
                  </a:cubicBezTo>
                  <a:cubicBezTo>
                    <a:pt x="15995" y="10811"/>
                    <a:pt x="15993" y="10811"/>
                    <a:pt x="15991" y="10811"/>
                  </a:cubicBezTo>
                  <a:cubicBezTo>
                    <a:pt x="15967" y="10811"/>
                    <a:pt x="15946" y="10813"/>
                    <a:pt x="15922" y="10816"/>
                  </a:cubicBezTo>
                  <a:lnTo>
                    <a:pt x="14849" y="11008"/>
                  </a:lnTo>
                  <a:cubicBezTo>
                    <a:pt x="14829" y="11011"/>
                    <a:pt x="14808" y="11017"/>
                    <a:pt x="14790" y="11023"/>
                  </a:cubicBezTo>
                  <a:cubicBezTo>
                    <a:pt x="13537" y="11486"/>
                    <a:pt x="12659" y="12621"/>
                    <a:pt x="12529" y="13951"/>
                  </a:cubicBezTo>
                  <a:lnTo>
                    <a:pt x="11244" y="13951"/>
                  </a:lnTo>
                  <a:cubicBezTo>
                    <a:pt x="11120" y="12685"/>
                    <a:pt x="10316" y="11589"/>
                    <a:pt x="9146" y="11089"/>
                  </a:cubicBezTo>
                  <a:cubicBezTo>
                    <a:pt x="8708" y="10902"/>
                    <a:pt x="8244" y="10811"/>
                    <a:pt x="7784" y="10811"/>
                  </a:cubicBezTo>
                  <a:cubicBezTo>
                    <a:pt x="7016" y="10811"/>
                    <a:pt x="6255" y="11065"/>
                    <a:pt x="5630" y="11556"/>
                  </a:cubicBezTo>
                  <a:cubicBezTo>
                    <a:pt x="4996" y="11056"/>
                    <a:pt x="4236" y="10810"/>
                    <a:pt x="3479" y="10810"/>
                  </a:cubicBezTo>
                  <a:cubicBezTo>
                    <a:pt x="2585" y="10810"/>
                    <a:pt x="1694" y="11154"/>
                    <a:pt x="1019" y="11829"/>
                  </a:cubicBezTo>
                  <a:cubicBezTo>
                    <a:pt x="906" y="11942"/>
                    <a:pt x="802" y="12061"/>
                    <a:pt x="706" y="12189"/>
                  </a:cubicBezTo>
                  <a:lnTo>
                    <a:pt x="706" y="4450"/>
                  </a:lnTo>
                  <a:cubicBezTo>
                    <a:pt x="709" y="2829"/>
                    <a:pt x="1651" y="1358"/>
                    <a:pt x="3121" y="675"/>
                  </a:cubicBezTo>
                  <a:cubicBezTo>
                    <a:pt x="3298" y="592"/>
                    <a:pt x="3376" y="383"/>
                    <a:pt x="3293" y="206"/>
                  </a:cubicBezTo>
                  <a:cubicBezTo>
                    <a:pt x="3234" y="76"/>
                    <a:pt x="3106" y="1"/>
                    <a:pt x="29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4" name="Google Shape;2924;p75"/>
          <p:cNvGrpSpPr/>
          <p:nvPr/>
        </p:nvGrpSpPr>
        <p:grpSpPr>
          <a:xfrm>
            <a:off x="6689584" y="3410068"/>
            <a:ext cx="579763" cy="557464"/>
            <a:chOff x="5551775" y="3531425"/>
            <a:chExt cx="618150" cy="594375"/>
          </a:xfrm>
        </p:grpSpPr>
        <p:sp>
          <p:nvSpPr>
            <p:cNvPr id="2925" name="Google Shape;2925;p75"/>
            <p:cNvSpPr/>
            <p:nvPr/>
          </p:nvSpPr>
          <p:spPr>
            <a:xfrm>
              <a:off x="5601750" y="3672475"/>
              <a:ext cx="427125" cy="416725"/>
            </a:xfrm>
            <a:custGeom>
              <a:rect b="b" l="l" r="r" t="t"/>
              <a:pathLst>
                <a:path extrusionOk="0" h="16669" w="17085">
                  <a:moveTo>
                    <a:pt x="8750" y="0"/>
                  </a:moveTo>
                  <a:cubicBezTo>
                    <a:pt x="6524" y="0"/>
                    <a:pt x="4431" y="867"/>
                    <a:pt x="2856" y="2440"/>
                  </a:cubicBezTo>
                  <a:cubicBezTo>
                    <a:pt x="2044" y="3249"/>
                    <a:pt x="1410" y="4219"/>
                    <a:pt x="993" y="5288"/>
                  </a:cubicBezTo>
                  <a:cubicBezTo>
                    <a:pt x="921" y="5469"/>
                    <a:pt x="1010" y="5677"/>
                    <a:pt x="1192" y="5747"/>
                  </a:cubicBezTo>
                  <a:cubicBezTo>
                    <a:pt x="1235" y="5764"/>
                    <a:pt x="1279" y="5772"/>
                    <a:pt x="1322" y="5772"/>
                  </a:cubicBezTo>
                  <a:cubicBezTo>
                    <a:pt x="1464" y="5772"/>
                    <a:pt x="1598" y="5686"/>
                    <a:pt x="1652" y="5545"/>
                  </a:cubicBezTo>
                  <a:cubicBezTo>
                    <a:pt x="2805" y="2608"/>
                    <a:pt x="5635" y="707"/>
                    <a:pt x="8747" y="707"/>
                  </a:cubicBezTo>
                  <a:cubicBezTo>
                    <a:pt x="8961" y="707"/>
                    <a:pt x="9177" y="716"/>
                    <a:pt x="9393" y="734"/>
                  </a:cubicBezTo>
                  <a:cubicBezTo>
                    <a:pt x="12753" y="1019"/>
                    <a:pt x="15527" y="3477"/>
                    <a:pt x="16216" y="6778"/>
                  </a:cubicBezTo>
                  <a:cubicBezTo>
                    <a:pt x="16904" y="10080"/>
                    <a:pt x="15343" y="13441"/>
                    <a:pt x="12375" y="15044"/>
                  </a:cubicBezTo>
                  <a:cubicBezTo>
                    <a:pt x="11234" y="15662"/>
                    <a:pt x="9988" y="15962"/>
                    <a:pt x="8752" y="15962"/>
                  </a:cubicBezTo>
                  <a:cubicBezTo>
                    <a:pt x="6776" y="15962"/>
                    <a:pt x="4824" y="15195"/>
                    <a:pt x="3357" y="13727"/>
                  </a:cubicBezTo>
                  <a:cubicBezTo>
                    <a:pt x="1511" y="11881"/>
                    <a:pt x="744" y="9252"/>
                    <a:pt x="1303" y="6692"/>
                  </a:cubicBezTo>
                  <a:cubicBezTo>
                    <a:pt x="1346" y="6500"/>
                    <a:pt x="1225" y="6312"/>
                    <a:pt x="1035" y="6270"/>
                  </a:cubicBezTo>
                  <a:cubicBezTo>
                    <a:pt x="1009" y="6265"/>
                    <a:pt x="983" y="6262"/>
                    <a:pt x="958" y="6262"/>
                  </a:cubicBezTo>
                  <a:cubicBezTo>
                    <a:pt x="795" y="6262"/>
                    <a:pt x="649" y="6375"/>
                    <a:pt x="613" y="6540"/>
                  </a:cubicBezTo>
                  <a:cubicBezTo>
                    <a:pt x="1" y="9336"/>
                    <a:pt x="839" y="12211"/>
                    <a:pt x="2856" y="14227"/>
                  </a:cubicBezTo>
                  <a:cubicBezTo>
                    <a:pt x="4431" y="15802"/>
                    <a:pt x="6524" y="16669"/>
                    <a:pt x="8750" y="16669"/>
                  </a:cubicBezTo>
                  <a:cubicBezTo>
                    <a:pt x="10977" y="16669"/>
                    <a:pt x="13070" y="15802"/>
                    <a:pt x="14643" y="14227"/>
                  </a:cubicBezTo>
                  <a:cubicBezTo>
                    <a:pt x="16218" y="12654"/>
                    <a:pt x="17085" y="10561"/>
                    <a:pt x="17085" y="8334"/>
                  </a:cubicBezTo>
                  <a:cubicBezTo>
                    <a:pt x="17085" y="6108"/>
                    <a:pt x="16218" y="4015"/>
                    <a:pt x="14643" y="2440"/>
                  </a:cubicBezTo>
                  <a:cubicBezTo>
                    <a:pt x="13070" y="866"/>
                    <a:pt x="10977" y="0"/>
                    <a:pt x="87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75"/>
            <p:cNvSpPr/>
            <p:nvPr/>
          </p:nvSpPr>
          <p:spPr>
            <a:xfrm>
              <a:off x="5551775" y="3531425"/>
              <a:ext cx="618150" cy="594375"/>
            </a:xfrm>
            <a:custGeom>
              <a:rect b="b" l="l" r="r" t="t"/>
              <a:pathLst>
                <a:path extrusionOk="0" h="23775" w="24726">
                  <a:moveTo>
                    <a:pt x="16827" y="0"/>
                  </a:moveTo>
                  <a:cubicBezTo>
                    <a:pt x="16633" y="0"/>
                    <a:pt x="16477" y="159"/>
                    <a:pt x="16477" y="353"/>
                  </a:cubicBezTo>
                  <a:lnTo>
                    <a:pt x="16477" y="1815"/>
                  </a:lnTo>
                  <a:cubicBezTo>
                    <a:pt x="16477" y="2010"/>
                    <a:pt x="16634" y="2170"/>
                    <a:pt x="16830" y="2170"/>
                  </a:cubicBezTo>
                  <a:lnTo>
                    <a:pt x="21022" y="2170"/>
                  </a:lnTo>
                  <a:lnTo>
                    <a:pt x="16867" y="6323"/>
                  </a:lnTo>
                  <a:cubicBezTo>
                    <a:pt x="15134" y="4934"/>
                    <a:pt x="12977" y="4179"/>
                    <a:pt x="10756" y="4179"/>
                  </a:cubicBezTo>
                  <a:cubicBezTo>
                    <a:pt x="10753" y="4179"/>
                    <a:pt x="10751" y="4179"/>
                    <a:pt x="10749" y="4179"/>
                  </a:cubicBezTo>
                  <a:cubicBezTo>
                    <a:pt x="8132" y="4179"/>
                    <a:pt x="5672" y="5199"/>
                    <a:pt x="3821" y="7050"/>
                  </a:cubicBezTo>
                  <a:cubicBezTo>
                    <a:pt x="0" y="10869"/>
                    <a:pt x="0" y="17086"/>
                    <a:pt x="3821" y="20905"/>
                  </a:cubicBezTo>
                  <a:cubicBezTo>
                    <a:pt x="5672" y="22754"/>
                    <a:pt x="8132" y="23774"/>
                    <a:pt x="10749" y="23774"/>
                  </a:cubicBezTo>
                  <a:cubicBezTo>
                    <a:pt x="13365" y="23774"/>
                    <a:pt x="15825" y="22756"/>
                    <a:pt x="17676" y="20905"/>
                  </a:cubicBezTo>
                  <a:cubicBezTo>
                    <a:pt x="19527" y="19052"/>
                    <a:pt x="20547" y="16594"/>
                    <a:pt x="20547" y="13976"/>
                  </a:cubicBezTo>
                  <a:cubicBezTo>
                    <a:pt x="20547" y="13530"/>
                    <a:pt x="20516" y="13084"/>
                    <a:pt x="20457" y="12642"/>
                  </a:cubicBezTo>
                  <a:cubicBezTo>
                    <a:pt x="20435" y="12462"/>
                    <a:pt x="20281" y="12331"/>
                    <a:pt x="20104" y="12331"/>
                  </a:cubicBezTo>
                  <a:cubicBezTo>
                    <a:pt x="20089" y="12331"/>
                    <a:pt x="20074" y="12332"/>
                    <a:pt x="20058" y="12334"/>
                  </a:cubicBezTo>
                  <a:cubicBezTo>
                    <a:pt x="19863" y="12360"/>
                    <a:pt x="19727" y="12542"/>
                    <a:pt x="19755" y="12737"/>
                  </a:cubicBezTo>
                  <a:cubicBezTo>
                    <a:pt x="19812" y="13148"/>
                    <a:pt x="19838" y="13562"/>
                    <a:pt x="19840" y="13976"/>
                  </a:cubicBezTo>
                  <a:cubicBezTo>
                    <a:pt x="19840" y="16405"/>
                    <a:pt x="18893" y="18687"/>
                    <a:pt x="17176" y="20403"/>
                  </a:cubicBezTo>
                  <a:cubicBezTo>
                    <a:pt x="15460" y="22120"/>
                    <a:pt x="13178" y="23067"/>
                    <a:pt x="10749" y="23067"/>
                  </a:cubicBezTo>
                  <a:cubicBezTo>
                    <a:pt x="8321" y="23067"/>
                    <a:pt x="6039" y="22120"/>
                    <a:pt x="4321" y="20403"/>
                  </a:cubicBezTo>
                  <a:cubicBezTo>
                    <a:pt x="778" y="16859"/>
                    <a:pt x="778" y="11094"/>
                    <a:pt x="4321" y="7549"/>
                  </a:cubicBezTo>
                  <a:cubicBezTo>
                    <a:pt x="6039" y="5833"/>
                    <a:pt x="8321" y="4886"/>
                    <a:pt x="10749" y="4886"/>
                  </a:cubicBezTo>
                  <a:cubicBezTo>
                    <a:pt x="10751" y="4886"/>
                    <a:pt x="10753" y="4886"/>
                    <a:pt x="10755" y="4886"/>
                  </a:cubicBezTo>
                  <a:cubicBezTo>
                    <a:pt x="12921" y="4886"/>
                    <a:pt x="15015" y="5661"/>
                    <a:pt x="16659" y="7070"/>
                  </a:cubicBezTo>
                  <a:cubicBezTo>
                    <a:pt x="16726" y="7127"/>
                    <a:pt x="16808" y="7155"/>
                    <a:pt x="16890" y="7155"/>
                  </a:cubicBezTo>
                  <a:cubicBezTo>
                    <a:pt x="16981" y="7155"/>
                    <a:pt x="17071" y="7120"/>
                    <a:pt x="17141" y="7051"/>
                  </a:cubicBezTo>
                  <a:lnTo>
                    <a:pt x="22127" y="2067"/>
                  </a:lnTo>
                  <a:cubicBezTo>
                    <a:pt x="22348" y="1843"/>
                    <a:pt x="22191" y="1462"/>
                    <a:pt x="21875" y="1462"/>
                  </a:cubicBezTo>
                  <a:lnTo>
                    <a:pt x="17184" y="1462"/>
                  </a:lnTo>
                  <a:lnTo>
                    <a:pt x="17184" y="708"/>
                  </a:lnTo>
                  <a:lnTo>
                    <a:pt x="24018" y="708"/>
                  </a:lnTo>
                  <a:lnTo>
                    <a:pt x="24018" y="7542"/>
                  </a:lnTo>
                  <a:lnTo>
                    <a:pt x="23265" y="7542"/>
                  </a:lnTo>
                  <a:lnTo>
                    <a:pt x="23265" y="2849"/>
                  </a:lnTo>
                  <a:cubicBezTo>
                    <a:pt x="23266" y="2635"/>
                    <a:pt x="23092" y="2493"/>
                    <a:pt x="22909" y="2493"/>
                  </a:cubicBezTo>
                  <a:cubicBezTo>
                    <a:pt x="22821" y="2493"/>
                    <a:pt x="22732" y="2526"/>
                    <a:pt x="22659" y="2599"/>
                  </a:cubicBezTo>
                  <a:lnTo>
                    <a:pt x="17673" y="7584"/>
                  </a:lnTo>
                  <a:cubicBezTo>
                    <a:pt x="17542" y="7715"/>
                    <a:pt x="17534" y="7924"/>
                    <a:pt x="17656" y="8065"/>
                  </a:cubicBezTo>
                  <a:cubicBezTo>
                    <a:pt x="18514" y="9058"/>
                    <a:pt x="19142" y="10230"/>
                    <a:pt x="19498" y="11494"/>
                  </a:cubicBezTo>
                  <a:cubicBezTo>
                    <a:pt x="19541" y="11651"/>
                    <a:pt x="19684" y="11754"/>
                    <a:pt x="19839" y="11754"/>
                  </a:cubicBezTo>
                  <a:cubicBezTo>
                    <a:pt x="19871" y="11754"/>
                    <a:pt x="19903" y="11749"/>
                    <a:pt x="19935" y="11740"/>
                  </a:cubicBezTo>
                  <a:cubicBezTo>
                    <a:pt x="20124" y="11687"/>
                    <a:pt x="20233" y="11490"/>
                    <a:pt x="20179" y="11301"/>
                  </a:cubicBezTo>
                  <a:cubicBezTo>
                    <a:pt x="19826" y="10044"/>
                    <a:pt x="19221" y="8872"/>
                    <a:pt x="18403" y="7857"/>
                  </a:cubicBezTo>
                  <a:lnTo>
                    <a:pt x="22556" y="3704"/>
                  </a:lnTo>
                  <a:lnTo>
                    <a:pt x="22556" y="7895"/>
                  </a:lnTo>
                  <a:cubicBezTo>
                    <a:pt x="22556" y="8090"/>
                    <a:pt x="22714" y="8248"/>
                    <a:pt x="22909" y="8248"/>
                  </a:cubicBezTo>
                  <a:lnTo>
                    <a:pt x="24371" y="8248"/>
                  </a:lnTo>
                  <a:cubicBezTo>
                    <a:pt x="24567" y="8248"/>
                    <a:pt x="24726" y="8090"/>
                    <a:pt x="24726" y="7895"/>
                  </a:cubicBezTo>
                  <a:lnTo>
                    <a:pt x="24726" y="353"/>
                  </a:lnTo>
                  <a:cubicBezTo>
                    <a:pt x="24726" y="158"/>
                    <a:pt x="24568" y="0"/>
                    <a:pt x="24373" y="0"/>
                  </a:cubicBezTo>
                  <a:lnTo>
                    <a:pt x="16830" y="0"/>
                  </a:lnTo>
                  <a:cubicBezTo>
                    <a:pt x="16829" y="0"/>
                    <a:pt x="16828" y="0"/>
                    <a:pt x="168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7" name="Google Shape;2927;p75"/>
          <p:cNvGrpSpPr/>
          <p:nvPr/>
        </p:nvGrpSpPr>
        <p:grpSpPr>
          <a:xfrm>
            <a:off x="7496259" y="3410068"/>
            <a:ext cx="542950" cy="557464"/>
            <a:chOff x="7496259" y="3410068"/>
            <a:chExt cx="542950" cy="557464"/>
          </a:xfrm>
        </p:grpSpPr>
        <p:grpSp>
          <p:nvGrpSpPr>
            <p:cNvPr id="2928" name="Google Shape;2928;p75"/>
            <p:cNvGrpSpPr/>
            <p:nvPr/>
          </p:nvGrpSpPr>
          <p:grpSpPr>
            <a:xfrm>
              <a:off x="7496259" y="3410068"/>
              <a:ext cx="542950" cy="557464"/>
              <a:chOff x="6306675" y="3531375"/>
              <a:chExt cx="578900" cy="594375"/>
            </a:xfrm>
          </p:grpSpPr>
          <p:sp>
            <p:nvSpPr>
              <p:cNvPr id="2929" name="Google Shape;2929;p75"/>
              <p:cNvSpPr/>
              <p:nvPr/>
            </p:nvSpPr>
            <p:spPr>
              <a:xfrm>
                <a:off x="6693225" y="3785350"/>
                <a:ext cx="17950" cy="29725"/>
              </a:xfrm>
              <a:custGeom>
                <a:rect b="b" l="l" r="r" t="t"/>
                <a:pathLst>
                  <a:path extrusionOk="0" h="1189" w="718">
                    <a:moveTo>
                      <a:pt x="360" y="1"/>
                    </a:moveTo>
                    <a:cubicBezTo>
                      <a:pt x="165" y="1"/>
                      <a:pt x="6" y="159"/>
                      <a:pt x="6" y="354"/>
                    </a:cubicBezTo>
                    <a:lnTo>
                      <a:pt x="6" y="826"/>
                    </a:lnTo>
                    <a:cubicBezTo>
                      <a:pt x="1" y="1024"/>
                      <a:pt x="160" y="1188"/>
                      <a:pt x="360" y="1188"/>
                    </a:cubicBezTo>
                    <a:cubicBezTo>
                      <a:pt x="559" y="1188"/>
                      <a:pt x="718" y="1024"/>
                      <a:pt x="713" y="826"/>
                    </a:cubicBezTo>
                    <a:lnTo>
                      <a:pt x="713" y="354"/>
                    </a:lnTo>
                    <a:cubicBezTo>
                      <a:pt x="713" y="159"/>
                      <a:pt x="555" y="1"/>
                      <a:pt x="3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75"/>
              <p:cNvSpPr/>
              <p:nvPr/>
            </p:nvSpPr>
            <p:spPr>
              <a:xfrm>
                <a:off x="6689825" y="3833700"/>
                <a:ext cx="114375" cy="66025"/>
              </a:xfrm>
              <a:custGeom>
                <a:rect b="b" l="l" r="r" t="t"/>
                <a:pathLst>
                  <a:path extrusionOk="0" h="2641" w="4575">
                    <a:moveTo>
                      <a:pt x="3828" y="707"/>
                    </a:moveTo>
                    <a:cubicBezTo>
                      <a:pt x="3662" y="1425"/>
                      <a:pt x="3024" y="1933"/>
                      <a:pt x="2288" y="1935"/>
                    </a:cubicBezTo>
                    <a:lnTo>
                      <a:pt x="2288" y="1933"/>
                    </a:lnTo>
                    <a:cubicBezTo>
                      <a:pt x="1552" y="1933"/>
                      <a:pt x="913" y="1424"/>
                      <a:pt x="748" y="707"/>
                    </a:cubicBezTo>
                    <a:close/>
                    <a:moveTo>
                      <a:pt x="4224" y="1"/>
                    </a:moveTo>
                    <a:cubicBezTo>
                      <a:pt x="4224" y="1"/>
                      <a:pt x="4223" y="1"/>
                      <a:pt x="4222" y="1"/>
                    </a:cubicBezTo>
                    <a:lnTo>
                      <a:pt x="356" y="1"/>
                    </a:lnTo>
                    <a:cubicBezTo>
                      <a:pt x="159" y="1"/>
                      <a:pt x="1" y="159"/>
                      <a:pt x="1" y="354"/>
                    </a:cubicBezTo>
                    <a:cubicBezTo>
                      <a:pt x="1" y="1617"/>
                      <a:pt x="1026" y="2641"/>
                      <a:pt x="2288" y="2641"/>
                    </a:cubicBezTo>
                    <a:cubicBezTo>
                      <a:pt x="3552" y="2641"/>
                      <a:pt x="4575" y="1617"/>
                      <a:pt x="4575" y="354"/>
                    </a:cubicBezTo>
                    <a:cubicBezTo>
                      <a:pt x="4575" y="160"/>
                      <a:pt x="4418" y="1"/>
                      <a:pt x="42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75"/>
              <p:cNvSpPr/>
              <p:nvPr/>
            </p:nvSpPr>
            <p:spPr>
              <a:xfrm>
                <a:off x="6608500" y="3624150"/>
                <a:ext cx="277075" cy="501600"/>
              </a:xfrm>
              <a:custGeom>
                <a:rect b="b" l="l" r="r" t="t"/>
                <a:pathLst>
                  <a:path extrusionOk="0" h="20064" w="11083">
                    <a:moveTo>
                      <a:pt x="5553" y="709"/>
                    </a:moveTo>
                    <a:cubicBezTo>
                      <a:pt x="6368" y="709"/>
                      <a:pt x="6732" y="1130"/>
                      <a:pt x="7114" y="1571"/>
                    </a:cubicBezTo>
                    <a:cubicBezTo>
                      <a:pt x="7461" y="1972"/>
                      <a:pt x="7854" y="2427"/>
                      <a:pt x="8557" y="2427"/>
                    </a:cubicBezTo>
                    <a:cubicBezTo>
                      <a:pt x="9330" y="2427"/>
                      <a:pt x="9840" y="2046"/>
                      <a:pt x="10155" y="1666"/>
                    </a:cubicBezTo>
                    <a:cubicBezTo>
                      <a:pt x="10204" y="1878"/>
                      <a:pt x="10238" y="2092"/>
                      <a:pt x="10257" y="2310"/>
                    </a:cubicBezTo>
                    <a:cubicBezTo>
                      <a:pt x="10324" y="3189"/>
                      <a:pt x="10057" y="3786"/>
                      <a:pt x="9462" y="4083"/>
                    </a:cubicBezTo>
                    <a:cubicBezTo>
                      <a:pt x="9241" y="4192"/>
                      <a:pt x="8947" y="4291"/>
                      <a:pt x="8515" y="4291"/>
                    </a:cubicBezTo>
                    <a:cubicBezTo>
                      <a:pt x="7813" y="4291"/>
                      <a:pt x="6748" y="4030"/>
                      <a:pt x="5046" y="3128"/>
                    </a:cubicBezTo>
                    <a:cubicBezTo>
                      <a:pt x="4993" y="3100"/>
                      <a:pt x="4936" y="3087"/>
                      <a:pt x="4879" y="3087"/>
                    </a:cubicBezTo>
                    <a:cubicBezTo>
                      <a:pt x="4763" y="3087"/>
                      <a:pt x="4649" y="3144"/>
                      <a:pt x="4582" y="3248"/>
                    </a:cubicBezTo>
                    <a:cubicBezTo>
                      <a:pt x="4482" y="3401"/>
                      <a:pt x="4518" y="3606"/>
                      <a:pt x="4661" y="3719"/>
                    </a:cubicBezTo>
                    <a:cubicBezTo>
                      <a:pt x="3905" y="4029"/>
                      <a:pt x="3052" y="4101"/>
                      <a:pt x="2424" y="4101"/>
                    </a:cubicBezTo>
                    <a:cubicBezTo>
                      <a:pt x="1892" y="4101"/>
                      <a:pt x="1522" y="4050"/>
                      <a:pt x="1514" y="4048"/>
                    </a:cubicBezTo>
                    <a:lnTo>
                      <a:pt x="1512" y="4048"/>
                    </a:lnTo>
                    <a:cubicBezTo>
                      <a:pt x="1497" y="4046"/>
                      <a:pt x="1481" y="4044"/>
                      <a:pt x="1465" y="4044"/>
                    </a:cubicBezTo>
                    <a:cubicBezTo>
                      <a:pt x="1451" y="4044"/>
                      <a:pt x="1438" y="4045"/>
                      <a:pt x="1425" y="4047"/>
                    </a:cubicBezTo>
                    <a:cubicBezTo>
                      <a:pt x="1340" y="4047"/>
                      <a:pt x="1258" y="4017"/>
                      <a:pt x="1192" y="3962"/>
                    </a:cubicBezTo>
                    <a:cubicBezTo>
                      <a:pt x="1064" y="3845"/>
                      <a:pt x="1036" y="3614"/>
                      <a:pt x="1036" y="3441"/>
                    </a:cubicBezTo>
                    <a:cubicBezTo>
                      <a:pt x="1036" y="2911"/>
                      <a:pt x="1200" y="2502"/>
                      <a:pt x="1537" y="2188"/>
                    </a:cubicBezTo>
                    <a:cubicBezTo>
                      <a:pt x="2093" y="1671"/>
                      <a:pt x="2988" y="1540"/>
                      <a:pt x="3551" y="1510"/>
                    </a:cubicBezTo>
                    <a:lnTo>
                      <a:pt x="3551" y="1510"/>
                    </a:lnTo>
                    <a:cubicBezTo>
                      <a:pt x="3527" y="1580"/>
                      <a:pt x="3509" y="1652"/>
                      <a:pt x="3495" y="1725"/>
                    </a:cubicBezTo>
                    <a:cubicBezTo>
                      <a:pt x="3459" y="1916"/>
                      <a:pt x="3584" y="2102"/>
                      <a:pt x="3776" y="2138"/>
                    </a:cubicBezTo>
                    <a:cubicBezTo>
                      <a:pt x="3798" y="2142"/>
                      <a:pt x="3821" y="2144"/>
                      <a:pt x="3843" y="2144"/>
                    </a:cubicBezTo>
                    <a:cubicBezTo>
                      <a:pt x="4009" y="2144"/>
                      <a:pt x="4157" y="2026"/>
                      <a:pt x="4190" y="1857"/>
                    </a:cubicBezTo>
                    <a:cubicBezTo>
                      <a:pt x="4197" y="1814"/>
                      <a:pt x="4402" y="821"/>
                      <a:pt x="5249" y="727"/>
                    </a:cubicBezTo>
                    <a:cubicBezTo>
                      <a:pt x="5357" y="715"/>
                      <a:pt x="5458" y="709"/>
                      <a:pt x="5553" y="709"/>
                    </a:cubicBezTo>
                    <a:close/>
                    <a:moveTo>
                      <a:pt x="1083" y="6516"/>
                    </a:moveTo>
                    <a:cubicBezTo>
                      <a:pt x="1128" y="7324"/>
                      <a:pt x="1219" y="8127"/>
                      <a:pt x="1353" y="8923"/>
                    </a:cubicBezTo>
                    <a:cubicBezTo>
                      <a:pt x="1342" y="8930"/>
                      <a:pt x="1331" y="8933"/>
                      <a:pt x="1319" y="8933"/>
                    </a:cubicBezTo>
                    <a:lnTo>
                      <a:pt x="1319" y="8934"/>
                    </a:lnTo>
                    <a:cubicBezTo>
                      <a:pt x="1126" y="8934"/>
                      <a:pt x="706" y="8188"/>
                      <a:pt x="706" y="7449"/>
                    </a:cubicBezTo>
                    <a:cubicBezTo>
                      <a:pt x="706" y="7082"/>
                      <a:pt x="853" y="6683"/>
                      <a:pt x="1083" y="6516"/>
                    </a:cubicBezTo>
                    <a:close/>
                    <a:moveTo>
                      <a:pt x="9997" y="6516"/>
                    </a:moveTo>
                    <a:cubicBezTo>
                      <a:pt x="10227" y="6683"/>
                      <a:pt x="10374" y="7082"/>
                      <a:pt x="10374" y="7449"/>
                    </a:cubicBezTo>
                    <a:cubicBezTo>
                      <a:pt x="10374" y="8188"/>
                      <a:pt x="9954" y="8934"/>
                      <a:pt x="9761" y="8934"/>
                    </a:cubicBezTo>
                    <a:cubicBezTo>
                      <a:pt x="9749" y="8933"/>
                      <a:pt x="9738" y="8930"/>
                      <a:pt x="9727" y="8923"/>
                    </a:cubicBezTo>
                    <a:cubicBezTo>
                      <a:pt x="9861" y="8127"/>
                      <a:pt x="9952" y="7322"/>
                      <a:pt x="9997" y="6516"/>
                    </a:cubicBezTo>
                    <a:close/>
                    <a:moveTo>
                      <a:pt x="5442" y="4122"/>
                    </a:moveTo>
                    <a:cubicBezTo>
                      <a:pt x="6428" y="4593"/>
                      <a:pt x="7509" y="4993"/>
                      <a:pt x="8499" y="4993"/>
                    </a:cubicBezTo>
                    <a:cubicBezTo>
                      <a:pt x="8505" y="4993"/>
                      <a:pt x="8512" y="4993"/>
                      <a:pt x="8518" y="4993"/>
                    </a:cubicBezTo>
                    <a:cubicBezTo>
                      <a:pt x="8780" y="4993"/>
                      <a:pt x="9041" y="4960"/>
                      <a:pt x="9296" y="4895"/>
                    </a:cubicBezTo>
                    <a:lnTo>
                      <a:pt x="9296" y="4895"/>
                    </a:lnTo>
                    <a:cubicBezTo>
                      <a:pt x="9366" y="6347"/>
                      <a:pt x="9221" y="7945"/>
                      <a:pt x="8854" y="9762"/>
                    </a:cubicBezTo>
                    <a:cubicBezTo>
                      <a:pt x="8574" y="11144"/>
                      <a:pt x="7390" y="12130"/>
                      <a:pt x="5975" y="12160"/>
                    </a:cubicBezTo>
                    <a:lnTo>
                      <a:pt x="5973" y="12160"/>
                    </a:lnTo>
                    <a:cubicBezTo>
                      <a:pt x="5830" y="12163"/>
                      <a:pt x="5685" y="12164"/>
                      <a:pt x="5540" y="12164"/>
                    </a:cubicBezTo>
                    <a:cubicBezTo>
                      <a:pt x="5395" y="12164"/>
                      <a:pt x="5249" y="12163"/>
                      <a:pt x="5105" y="12160"/>
                    </a:cubicBezTo>
                    <a:cubicBezTo>
                      <a:pt x="3690" y="12130"/>
                      <a:pt x="2506" y="11144"/>
                      <a:pt x="2226" y="9762"/>
                    </a:cubicBezTo>
                    <a:cubicBezTo>
                      <a:pt x="1850" y="7900"/>
                      <a:pt x="1706" y="6268"/>
                      <a:pt x="1789" y="4787"/>
                    </a:cubicBezTo>
                    <a:lnTo>
                      <a:pt x="1789" y="4787"/>
                    </a:lnTo>
                    <a:cubicBezTo>
                      <a:pt x="1959" y="4799"/>
                      <a:pt x="2179" y="4810"/>
                      <a:pt x="2431" y="4810"/>
                    </a:cubicBezTo>
                    <a:cubicBezTo>
                      <a:pt x="3265" y="4810"/>
                      <a:pt x="4461" y="4690"/>
                      <a:pt x="5442" y="4122"/>
                    </a:cubicBezTo>
                    <a:close/>
                    <a:moveTo>
                      <a:pt x="6130" y="12861"/>
                    </a:moveTo>
                    <a:lnTo>
                      <a:pt x="6130" y="13475"/>
                    </a:lnTo>
                    <a:cubicBezTo>
                      <a:pt x="6130" y="13684"/>
                      <a:pt x="6003" y="13873"/>
                      <a:pt x="5809" y="13955"/>
                    </a:cubicBezTo>
                    <a:cubicBezTo>
                      <a:pt x="5745" y="13981"/>
                      <a:pt x="5678" y="13994"/>
                      <a:pt x="5611" y="13994"/>
                    </a:cubicBezTo>
                    <a:cubicBezTo>
                      <a:pt x="5476" y="13994"/>
                      <a:pt x="5343" y="13941"/>
                      <a:pt x="5244" y="13842"/>
                    </a:cubicBezTo>
                    <a:cubicBezTo>
                      <a:pt x="5147" y="13744"/>
                      <a:pt x="5093" y="13612"/>
                      <a:pt x="5093" y="13475"/>
                    </a:cubicBezTo>
                    <a:lnTo>
                      <a:pt x="5093" y="12867"/>
                    </a:lnTo>
                    <a:cubicBezTo>
                      <a:pt x="5241" y="12871"/>
                      <a:pt x="5391" y="12872"/>
                      <a:pt x="5541" y="12872"/>
                    </a:cubicBezTo>
                    <a:cubicBezTo>
                      <a:pt x="5691" y="12872"/>
                      <a:pt x="5841" y="12871"/>
                      <a:pt x="5989" y="12867"/>
                    </a:cubicBezTo>
                    <a:cubicBezTo>
                      <a:pt x="6036" y="12867"/>
                      <a:pt x="6083" y="12864"/>
                      <a:pt x="6130" y="12861"/>
                    </a:cubicBezTo>
                    <a:close/>
                    <a:moveTo>
                      <a:pt x="2125" y="14821"/>
                    </a:moveTo>
                    <a:cubicBezTo>
                      <a:pt x="2431" y="15235"/>
                      <a:pt x="2595" y="15738"/>
                      <a:pt x="2593" y="16254"/>
                    </a:cubicBezTo>
                    <a:lnTo>
                      <a:pt x="2593" y="17719"/>
                    </a:lnTo>
                    <a:lnTo>
                      <a:pt x="1659" y="17719"/>
                    </a:lnTo>
                    <a:lnTo>
                      <a:pt x="1659" y="16254"/>
                    </a:lnTo>
                    <a:cubicBezTo>
                      <a:pt x="1658" y="15738"/>
                      <a:pt x="1820" y="15237"/>
                      <a:pt x="2125" y="14821"/>
                    </a:cubicBezTo>
                    <a:close/>
                    <a:moveTo>
                      <a:pt x="9096" y="14825"/>
                    </a:moveTo>
                    <a:cubicBezTo>
                      <a:pt x="9401" y="15239"/>
                      <a:pt x="9565" y="15738"/>
                      <a:pt x="9565" y="16254"/>
                    </a:cubicBezTo>
                    <a:lnTo>
                      <a:pt x="9565" y="17719"/>
                    </a:lnTo>
                    <a:lnTo>
                      <a:pt x="8631" y="17719"/>
                    </a:lnTo>
                    <a:lnTo>
                      <a:pt x="8631" y="16254"/>
                    </a:lnTo>
                    <a:cubicBezTo>
                      <a:pt x="8629" y="15740"/>
                      <a:pt x="8791" y="15239"/>
                      <a:pt x="9096" y="14825"/>
                    </a:cubicBezTo>
                    <a:close/>
                    <a:moveTo>
                      <a:pt x="2593" y="18427"/>
                    </a:moveTo>
                    <a:lnTo>
                      <a:pt x="2593" y="19358"/>
                    </a:lnTo>
                    <a:lnTo>
                      <a:pt x="1659" y="19358"/>
                    </a:lnTo>
                    <a:lnTo>
                      <a:pt x="1659" y="18427"/>
                    </a:lnTo>
                    <a:close/>
                    <a:moveTo>
                      <a:pt x="9565" y="18427"/>
                    </a:moveTo>
                    <a:lnTo>
                      <a:pt x="9565" y="19358"/>
                    </a:lnTo>
                    <a:lnTo>
                      <a:pt x="8631" y="19358"/>
                    </a:lnTo>
                    <a:lnTo>
                      <a:pt x="8631" y="18427"/>
                    </a:lnTo>
                    <a:close/>
                    <a:moveTo>
                      <a:pt x="5550" y="1"/>
                    </a:moveTo>
                    <a:cubicBezTo>
                      <a:pt x="5431" y="1"/>
                      <a:pt x="5304" y="8"/>
                      <a:pt x="5171" y="23"/>
                    </a:cubicBezTo>
                    <a:cubicBezTo>
                      <a:pt x="4654" y="81"/>
                      <a:pt x="4218" y="346"/>
                      <a:pt x="3902" y="794"/>
                    </a:cubicBezTo>
                    <a:cubicBezTo>
                      <a:pt x="3878" y="794"/>
                      <a:pt x="3852" y="794"/>
                      <a:pt x="3824" y="794"/>
                    </a:cubicBezTo>
                    <a:cubicBezTo>
                      <a:pt x="3236" y="794"/>
                      <a:pt x="1902" y="887"/>
                      <a:pt x="1061" y="1668"/>
                    </a:cubicBezTo>
                    <a:cubicBezTo>
                      <a:pt x="577" y="2116"/>
                      <a:pt x="330" y="2713"/>
                      <a:pt x="330" y="3441"/>
                    </a:cubicBezTo>
                    <a:cubicBezTo>
                      <a:pt x="330" y="3901"/>
                      <a:pt x="461" y="4253"/>
                      <a:pt x="720" y="4487"/>
                    </a:cubicBezTo>
                    <a:cubicBezTo>
                      <a:pt x="825" y="4582"/>
                      <a:pt x="950" y="4654"/>
                      <a:pt x="1087" y="4698"/>
                    </a:cubicBezTo>
                    <a:cubicBezTo>
                      <a:pt x="1066" y="5043"/>
                      <a:pt x="1058" y="5398"/>
                      <a:pt x="1061" y="5759"/>
                    </a:cubicBezTo>
                    <a:cubicBezTo>
                      <a:pt x="449" y="5912"/>
                      <a:pt x="0" y="6599"/>
                      <a:pt x="0" y="7449"/>
                    </a:cubicBezTo>
                    <a:cubicBezTo>
                      <a:pt x="0" y="8342"/>
                      <a:pt x="514" y="9640"/>
                      <a:pt x="1320" y="9640"/>
                    </a:cubicBezTo>
                    <a:cubicBezTo>
                      <a:pt x="1373" y="9640"/>
                      <a:pt x="1426" y="9634"/>
                      <a:pt x="1479" y="9623"/>
                    </a:cubicBezTo>
                    <a:cubicBezTo>
                      <a:pt x="1498" y="9715"/>
                      <a:pt x="1515" y="9809"/>
                      <a:pt x="1534" y="9903"/>
                    </a:cubicBezTo>
                    <a:cubicBezTo>
                      <a:pt x="1826" y="11344"/>
                      <a:pt x="2946" y="12475"/>
                      <a:pt x="4385" y="12783"/>
                    </a:cubicBezTo>
                    <a:lnTo>
                      <a:pt x="4385" y="13122"/>
                    </a:lnTo>
                    <a:lnTo>
                      <a:pt x="4083" y="13122"/>
                    </a:lnTo>
                    <a:cubicBezTo>
                      <a:pt x="3871" y="13122"/>
                      <a:pt x="3660" y="13142"/>
                      <a:pt x="3452" y="13186"/>
                    </a:cubicBezTo>
                    <a:cubicBezTo>
                      <a:pt x="3260" y="13225"/>
                      <a:pt x="3137" y="13411"/>
                      <a:pt x="3176" y="13603"/>
                    </a:cubicBezTo>
                    <a:cubicBezTo>
                      <a:pt x="3210" y="13770"/>
                      <a:pt x="3358" y="13885"/>
                      <a:pt x="3523" y="13885"/>
                    </a:cubicBezTo>
                    <a:cubicBezTo>
                      <a:pt x="3547" y="13885"/>
                      <a:pt x="3571" y="13883"/>
                      <a:pt x="3595" y="13878"/>
                    </a:cubicBezTo>
                    <a:cubicBezTo>
                      <a:pt x="3754" y="13845"/>
                      <a:pt x="3918" y="13830"/>
                      <a:pt x="4082" y="13830"/>
                    </a:cubicBezTo>
                    <a:lnTo>
                      <a:pt x="4436" y="13830"/>
                    </a:lnTo>
                    <a:cubicBezTo>
                      <a:pt x="4593" y="14347"/>
                      <a:pt x="5069" y="14701"/>
                      <a:pt x="5610" y="14701"/>
                    </a:cubicBezTo>
                    <a:cubicBezTo>
                      <a:pt x="6152" y="14701"/>
                      <a:pt x="6628" y="14347"/>
                      <a:pt x="6784" y="13830"/>
                    </a:cubicBezTo>
                    <a:lnTo>
                      <a:pt x="7140" y="13830"/>
                    </a:lnTo>
                    <a:cubicBezTo>
                      <a:pt x="7143" y="13830"/>
                      <a:pt x="7145" y="13830"/>
                      <a:pt x="7147" y="13830"/>
                    </a:cubicBezTo>
                    <a:cubicBezTo>
                      <a:pt x="7670" y="13830"/>
                      <a:pt x="8178" y="14001"/>
                      <a:pt x="8596" y="14315"/>
                    </a:cubicBezTo>
                    <a:cubicBezTo>
                      <a:pt x="8159" y="14867"/>
                      <a:pt x="7921" y="15549"/>
                      <a:pt x="7923" y="16254"/>
                    </a:cubicBezTo>
                    <a:lnTo>
                      <a:pt x="7923" y="19358"/>
                    </a:lnTo>
                    <a:lnTo>
                      <a:pt x="3301" y="19358"/>
                    </a:lnTo>
                    <a:lnTo>
                      <a:pt x="3301" y="16254"/>
                    </a:lnTo>
                    <a:cubicBezTo>
                      <a:pt x="3302" y="15549"/>
                      <a:pt x="3067" y="14867"/>
                      <a:pt x="2629" y="14315"/>
                    </a:cubicBezTo>
                    <a:cubicBezTo>
                      <a:pt x="2692" y="14267"/>
                      <a:pt x="2757" y="14222"/>
                      <a:pt x="2828" y="14180"/>
                    </a:cubicBezTo>
                    <a:cubicBezTo>
                      <a:pt x="2993" y="14078"/>
                      <a:pt x="3046" y="13861"/>
                      <a:pt x="2945" y="13694"/>
                    </a:cubicBezTo>
                    <a:cubicBezTo>
                      <a:pt x="2878" y="13584"/>
                      <a:pt x="2762" y="13523"/>
                      <a:pt x="2642" y="13523"/>
                    </a:cubicBezTo>
                    <a:cubicBezTo>
                      <a:pt x="2580" y="13523"/>
                      <a:pt x="2516" y="13540"/>
                      <a:pt x="2459" y="13575"/>
                    </a:cubicBezTo>
                    <a:cubicBezTo>
                      <a:pt x="1520" y="14140"/>
                      <a:pt x="948" y="15157"/>
                      <a:pt x="952" y="16254"/>
                    </a:cubicBezTo>
                    <a:lnTo>
                      <a:pt x="952" y="19709"/>
                    </a:lnTo>
                    <a:cubicBezTo>
                      <a:pt x="952" y="19904"/>
                      <a:pt x="1111" y="20064"/>
                      <a:pt x="1306" y="20064"/>
                    </a:cubicBezTo>
                    <a:lnTo>
                      <a:pt x="9919" y="20064"/>
                    </a:lnTo>
                    <a:cubicBezTo>
                      <a:pt x="10114" y="20064"/>
                      <a:pt x="10272" y="19904"/>
                      <a:pt x="10272" y="19709"/>
                    </a:cubicBezTo>
                    <a:lnTo>
                      <a:pt x="10272" y="16254"/>
                    </a:lnTo>
                    <a:cubicBezTo>
                      <a:pt x="10272" y="14526"/>
                      <a:pt x="8866" y="13122"/>
                      <a:pt x="7140" y="13122"/>
                    </a:cubicBezTo>
                    <a:lnTo>
                      <a:pt x="6839" y="13122"/>
                    </a:lnTo>
                    <a:lnTo>
                      <a:pt x="6839" y="12750"/>
                    </a:lnTo>
                    <a:cubicBezTo>
                      <a:pt x="7370" y="12614"/>
                      <a:pt x="7867" y="12361"/>
                      <a:pt x="8288" y="12010"/>
                    </a:cubicBezTo>
                    <a:cubicBezTo>
                      <a:pt x="8935" y="11471"/>
                      <a:pt x="9379" y="10727"/>
                      <a:pt x="9547" y="9903"/>
                    </a:cubicBezTo>
                    <a:cubicBezTo>
                      <a:pt x="9566" y="9809"/>
                      <a:pt x="9583" y="9715"/>
                      <a:pt x="9602" y="9623"/>
                    </a:cubicBezTo>
                    <a:cubicBezTo>
                      <a:pt x="9655" y="9634"/>
                      <a:pt x="9708" y="9640"/>
                      <a:pt x="9761" y="9640"/>
                    </a:cubicBezTo>
                    <a:cubicBezTo>
                      <a:pt x="10567" y="9640"/>
                      <a:pt x="11083" y="8342"/>
                      <a:pt x="11083" y="7449"/>
                    </a:cubicBezTo>
                    <a:cubicBezTo>
                      <a:pt x="11083" y="6599"/>
                      <a:pt x="10633" y="5912"/>
                      <a:pt x="10021" y="5759"/>
                    </a:cubicBezTo>
                    <a:cubicBezTo>
                      <a:pt x="10024" y="5360"/>
                      <a:pt x="10013" y="4973"/>
                      <a:pt x="9988" y="4595"/>
                    </a:cubicBezTo>
                    <a:cubicBezTo>
                      <a:pt x="10714" y="4132"/>
                      <a:pt x="11050" y="3323"/>
                      <a:pt x="10961" y="2236"/>
                    </a:cubicBezTo>
                    <a:cubicBezTo>
                      <a:pt x="10892" y="1401"/>
                      <a:pt x="10594" y="690"/>
                      <a:pt x="10582" y="660"/>
                    </a:cubicBezTo>
                    <a:cubicBezTo>
                      <a:pt x="10521" y="516"/>
                      <a:pt x="10389" y="445"/>
                      <a:pt x="10257" y="445"/>
                    </a:cubicBezTo>
                    <a:cubicBezTo>
                      <a:pt x="10116" y="445"/>
                      <a:pt x="9974" y="526"/>
                      <a:pt x="9921" y="687"/>
                    </a:cubicBezTo>
                    <a:cubicBezTo>
                      <a:pt x="9918" y="698"/>
                      <a:pt x="9565" y="1719"/>
                      <a:pt x="8559" y="1719"/>
                    </a:cubicBezTo>
                    <a:cubicBezTo>
                      <a:pt x="8196" y="1719"/>
                      <a:pt x="7987" y="1497"/>
                      <a:pt x="7650" y="1107"/>
                    </a:cubicBezTo>
                    <a:cubicBezTo>
                      <a:pt x="7240" y="633"/>
                      <a:pt x="6693" y="1"/>
                      <a:pt x="55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75"/>
              <p:cNvSpPr/>
              <p:nvPr/>
            </p:nvSpPr>
            <p:spPr>
              <a:xfrm>
                <a:off x="6522425" y="3531375"/>
                <a:ext cx="165100" cy="141925"/>
              </a:xfrm>
              <a:custGeom>
                <a:rect b="b" l="l" r="r" t="t"/>
                <a:pathLst>
                  <a:path extrusionOk="0" h="5677" w="6604">
                    <a:moveTo>
                      <a:pt x="1845" y="1"/>
                    </a:moveTo>
                    <a:cubicBezTo>
                      <a:pt x="1610" y="1"/>
                      <a:pt x="1373" y="46"/>
                      <a:pt x="1147" y="138"/>
                    </a:cubicBezTo>
                    <a:cubicBezTo>
                      <a:pt x="460" y="419"/>
                      <a:pt x="7" y="1086"/>
                      <a:pt x="0" y="1831"/>
                    </a:cubicBezTo>
                    <a:lnTo>
                      <a:pt x="0" y="1847"/>
                    </a:lnTo>
                    <a:cubicBezTo>
                      <a:pt x="0" y="2336"/>
                      <a:pt x="194" y="2806"/>
                      <a:pt x="541" y="3151"/>
                    </a:cubicBezTo>
                    <a:lnTo>
                      <a:pt x="2962" y="5572"/>
                    </a:lnTo>
                    <a:cubicBezTo>
                      <a:pt x="3032" y="5642"/>
                      <a:pt x="3122" y="5677"/>
                      <a:pt x="3213" y="5677"/>
                    </a:cubicBezTo>
                    <a:cubicBezTo>
                      <a:pt x="3303" y="5677"/>
                      <a:pt x="3393" y="5642"/>
                      <a:pt x="3462" y="5572"/>
                    </a:cubicBezTo>
                    <a:lnTo>
                      <a:pt x="4584" y="4452"/>
                    </a:lnTo>
                    <a:cubicBezTo>
                      <a:pt x="4721" y="4313"/>
                      <a:pt x="4721" y="4090"/>
                      <a:pt x="4584" y="3952"/>
                    </a:cubicBezTo>
                    <a:cubicBezTo>
                      <a:pt x="4515" y="3883"/>
                      <a:pt x="4424" y="3848"/>
                      <a:pt x="4334" y="3848"/>
                    </a:cubicBezTo>
                    <a:cubicBezTo>
                      <a:pt x="4243" y="3848"/>
                      <a:pt x="4152" y="3883"/>
                      <a:pt x="4084" y="3952"/>
                    </a:cubicBezTo>
                    <a:lnTo>
                      <a:pt x="3212" y="4823"/>
                    </a:lnTo>
                    <a:lnTo>
                      <a:pt x="1042" y="2653"/>
                    </a:lnTo>
                    <a:cubicBezTo>
                      <a:pt x="950" y="2561"/>
                      <a:pt x="875" y="2454"/>
                      <a:pt x="819" y="2337"/>
                    </a:cubicBezTo>
                    <a:cubicBezTo>
                      <a:pt x="747" y="2184"/>
                      <a:pt x="708" y="2017"/>
                      <a:pt x="708" y="1848"/>
                    </a:cubicBezTo>
                    <a:lnTo>
                      <a:pt x="708" y="1839"/>
                    </a:lnTo>
                    <a:cubicBezTo>
                      <a:pt x="711" y="1380"/>
                      <a:pt x="991" y="967"/>
                      <a:pt x="1414" y="794"/>
                    </a:cubicBezTo>
                    <a:cubicBezTo>
                      <a:pt x="1554" y="736"/>
                      <a:pt x="1701" y="708"/>
                      <a:pt x="1846" y="708"/>
                    </a:cubicBezTo>
                    <a:cubicBezTo>
                      <a:pt x="2143" y="708"/>
                      <a:pt x="2434" y="824"/>
                      <a:pt x="2651" y="1042"/>
                    </a:cubicBezTo>
                    <a:lnTo>
                      <a:pt x="2962" y="1352"/>
                    </a:lnTo>
                    <a:cubicBezTo>
                      <a:pt x="3031" y="1421"/>
                      <a:pt x="3121" y="1456"/>
                      <a:pt x="3212" y="1456"/>
                    </a:cubicBezTo>
                    <a:cubicBezTo>
                      <a:pt x="3303" y="1456"/>
                      <a:pt x="3393" y="1421"/>
                      <a:pt x="3462" y="1352"/>
                    </a:cubicBezTo>
                    <a:lnTo>
                      <a:pt x="3773" y="1042"/>
                    </a:lnTo>
                    <a:cubicBezTo>
                      <a:pt x="3996" y="815"/>
                      <a:pt x="4291" y="702"/>
                      <a:pt x="4585" y="702"/>
                    </a:cubicBezTo>
                    <a:cubicBezTo>
                      <a:pt x="4876" y="702"/>
                      <a:pt x="5168" y="813"/>
                      <a:pt x="5390" y="1035"/>
                    </a:cubicBezTo>
                    <a:cubicBezTo>
                      <a:pt x="5836" y="1483"/>
                      <a:pt x="5833" y="2209"/>
                      <a:pt x="5383" y="2651"/>
                    </a:cubicBezTo>
                    <a:lnTo>
                      <a:pt x="4910" y="3125"/>
                    </a:lnTo>
                    <a:cubicBezTo>
                      <a:pt x="4774" y="3264"/>
                      <a:pt x="4776" y="3485"/>
                      <a:pt x="4913" y="3623"/>
                    </a:cubicBezTo>
                    <a:cubicBezTo>
                      <a:pt x="4981" y="3692"/>
                      <a:pt x="5072" y="3726"/>
                      <a:pt x="5162" y="3726"/>
                    </a:cubicBezTo>
                    <a:cubicBezTo>
                      <a:pt x="5251" y="3726"/>
                      <a:pt x="5341" y="3693"/>
                      <a:pt x="5410" y="3626"/>
                    </a:cubicBezTo>
                    <a:lnTo>
                      <a:pt x="5883" y="3153"/>
                    </a:lnTo>
                    <a:cubicBezTo>
                      <a:pt x="6603" y="2431"/>
                      <a:pt x="6603" y="1263"/>
                      <a:pt x="5883" y="541"/>
                    </a:cubicBezTo>
                    <a:lnTo>
                      <a:pt x="5883" y="543"/>
                    </a:lnTo>
                    <a:cubicBezTo>
                      <a:pt x="5522" y="182"/>
                      <a:pt x="5050" y="1"/>
                      <a:pt x="4577" y="1"/>
                    </a:cubicBezTo>
                    <a:cubicBezTo>
                      <a:pt x="4105" y="1"/>
                      <a:pt x="3632" y="182"/>
                      <a:pt x="3271" y="543"/>
                    </a:cubicBezTo>
                    <a:lnTo>
                      <a:pt x="3212" y="602"/>
                    </a:lnTo>
                    <a:lnTo>
                      <a:pt x="3151" y="543"/>
                    </a:lnTo>
                    <a:cubicBezTo>
                      <a:pt x="2798" y="189"/>
                      <a:pt x="2326" y="1"/>
                      <a:pt x="18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75"/>
              <p:cNvSpPr/>
              <p:nvPr/>
            </p:nvSpPr>
            <p:spPr>
              <a:xfrm>
                <a:off x="6391450" y="3785350"/>
                <a:ext cx="17900" cy="29725"/>
              </a:xfrm>
              <a:custGeom>
                <a:rect b="b" l="l" r="r" t="t"/>
                <a:pathLst>
                  <a:path extrusionOk="0" h="1189" w="716">
                    <a:moveTo>
                      <a:pt x="358" y="1"/>
                    </a:moveTo>
                    <a:cubicBezTo>
                      <a:pt x="163" y="1"/>
                      <a:pt x="3" y="159"/>
                      <a:pt x="5" y="354"/>
                    </a:cubicBezTo>
                    <a:lnTo>
                      <a:pt x="5" y="826"/>
                    </a:lnTo>
                    <a:cubicBezTo>
                      <a:pt x="0" y="1024"/>
                      <a:pt x="160" y="1188"/>
                      <a:pt x="358" y="1188"/>
                    </a:cubicBezTo>
                    <a:cubicBezTo>
                      <a:pt x="556" y="1188"/>
                      <a:pt x="716" y="1024"/>
                      <a:pt x="711" y="826"/>
                    </a:cubicBezTo>
                    <a:lnTo>
                      <a:pt x="711" y="354"/>
                    </a:lnTo>
                    <a:cubicBezTo>
                      <a:pt x="711" y="159"/>
                      <a:pt x="553" y="1"/>
                      <a:pt x="3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75"/>
              <p:cNvSpPr/>
              <p:nvPr/>
            </p:nvSpPr>
            <p:spPr>
              <a:xfrm>
                <a:off x="6481025" y="3785350"/>
                <a:ext cx="17950" cy="29725"/>
              </a:xfrm>
              <a:custGeom>
                <a:rect b="b" l="l" r="r" t="t"/>
                <a:pathLst>
                  <a:path extrusionOk="0" h="1189" w="718">
                    <a:moveTo>
                      <a:pt x="360" y="1"/>
                    </a:moveTo>
                    <a:cubicBezTo>
                      <a:pt x="165" y="1"/>
                      <a:pt x="5" y="159"/>
                      <a:pt x="5" y="354"/>
                    </a:cubicBezTo>
                    <a:lnTo>
                      <a:pt x="5" y="826"/>
                    </a:lnTo>
                    <a:cubicBezTo>
                      <a:pt x="1" y="1024"/>
                      <a:pt x="162" y="1188"/>
                      <a:pt x="360" y="1188"/>
                    </a:cubicBezTo>
                    <a:cubicBezTo>
                      <a:pt x="558" y="1188"/>
                      <a:pt x="718" y="1024"/>
                      <a:pt x="713" y="826"/>
                    </a:cubicBezTo>
                    <a:lnTo>
                      <a:pt x="713" y="354"/>
                    </a:lnTo>
                    <a:cubicBezTo>
                      <a:pt x="713" y="159"/>
                      <a:pt x="555" y="1"/>
                      <a:pt x="3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75"/>
              <p:cNvSpPr/>
              <p:nvPr/>
            </p:nvSpPr>
            <p:spPr>
              <a:xfrm>
                <a:off x="6388050" y="3833700"/>
                <a:ext cx="114375" cy="66025"/>
              </a:xfrm>
              <a:custGeom>
                <a:rect b="b" l="l" r="r" t="t"/>
                <a:pathLst>
                  <a:path extrusionOk="0" h="2641" w="4575">
                    <a:moveTo>
                      <a:pt x="3826" y="707"/>
                    </a:moveTo>
                    <a:cubicBezTo>
                      <a:pt x="3660" y="1424"/>
                      <a:pt x="3023" y="1933"/>
                      <a:pt x="2287" y="1935"/>
                    </a:cubicBezTo>
                    <a:lnTo>
                      <a:pt x="2287" y="1933"/>
                    </a:lnTo>
                    <a:cubicBezTo>
                      <a:pt x="1552" y="1933"/>
                      <a:pt x="913" y="1424"/>
                      <a:pt x="747" y="707"/>
                    </a:cubicBezTo>
                    <a:close/>
                    <a:moveTo>
                      <a:pt x="4222" y="1"/>
                    </a:moveTo>
                    <a:cubicBezTo>
                      <a:pt x="4221" y="1"/>
                      <a:pt x="4221" y="1"/>
                      <a:pt x="4220" y="1"/>
                    </a:cubicBezTo>
                    <a:lnTo>
                      <a:pt x="353" y="1"/>
                    </a:lnTo>
                    <a:cubicBezTo>
                      <a:pt x="158" y="1"/>
                      <a:pt x="0" y="159"/>
                      <a:pt x="0" y="354"/>
                    </a:cubicBezTo>
                    <a:cubicBezTo>
                      <a:pt x="0" y="1617"/>
                      <a:pt x="1024" y="2641"/>
                      <a:pt x="2287" y="2641"/>
                    </a:cubicBezTo>
                    <a:cubicBezTo>
                      <a:pt x="3551" y="2641"/>
                      <a:pt x="4574" y="1617"/>
                      <a:pt x="4574" y="354"/>
                    </a:cubicBezTo>
                    <a:cubicBezTo>
                      <a:pt x="4574" y="160"/>
                      <a:pt x="4416" y="1"/>
                      <a:pt x="42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75"/>
              <p:cNvSpPr/>
              <p:nvPr/>
            </p:nvSpPr>
            <p:spPr>
              <a:xfrm>
                <a:off x="6306675" y="3641975"/>
                <a:ext cx="277075" cy="483775"/>
              </a:xfrm>
              <a:custGeom>
                <a:rect b="b" l="l" r="r" t="t"/>
                <a:pathLst>
                  <a:path extrusionOk="0" h="19351" w="11083">
                    <a:moveTo>
                      <a:pt x="1084" y="5803"/>
                    </a:moveTo>
                    <a:cubicBezTo>
                      <a:pt x="1130" y="6611"/>
                      <a:pt x="1219" y="7414"/>
                      <a:pt x="1354" y="8210"/>
                    </a:cubicBezTo>
                    <a:cubicBezTo>
                      <a:pt x="1344" y="8217"/>
                      <a:pt x="1333" y="8220"/>
                      <a:pt x="1320" y="8220"/>
                    </a:cubicBezTo>
                    <a:cubicBezTo>
                      <a:pt x="1128" y="8220"/>
                      <a:pt x="708" y="7475"/>
                      <a:pt x="708" y="6736"/>
                    </a:cubicBezTo>
                    <a:cubicBezTo>
                      <a:pt x="708" y="6369"/>
                      <a:pt x="855" y="5970"/>
                      <a:pt x="1084" y="5803"/>
                    </a:cubicBezTo>
                    <a:close/>
                    <a:moveTo>
                      <a:pt x="9999" y="5803"/>
                    </a:moveTo>
                    <a:cubicBezTo>
                      <a:pt x="10228" y="5970"/>
                      <a:pt x="10375" y="6370"/>
                      <a:pt x="10375" y="6736"/>
                    </a:cubicBezTo>
                    <a:cubicBezTo>
                      <a:pt x="10375" y="7475"/>
                      <a:pt x="9955" y="8220"/>
                      <a:pt x="9763" y="8220"/>
                    </a:cubicBezTo>
                    <a:cubicBezTo>
                      <a:pt x="9750" y="8220"/>
                      <a:pt x="9740" y="8217"/>
                      <a:pt x="9729" y="8210"/>
                    </a:cubicBezTo>
                    <a:cubicBezTo>
                      <a:pt x="9864" y="7414"/>
                      <a:pt x="9954" y="6611"/>
                      <a:pt x="9999" y="5803"/>
                    </a:cubicBezTo>
                    <a:close/>
                    <a:moveTo>
                      <a:pt x="7792" y="3287"/>
                    </a:moveTo>
                    <a:lnTo>
                      <a:pt x="9305" y="5478"/>
                    </a:lnTo>
                    <a:cubicBezTo>
                      <a:pt x="9266" y="6575"/>
                      <a:pt x="9118" y="7751"/>
                      <a:pt x="8857" y="9049"/>
                    </a:cubicBezTo>
                    <a:cubicBezTo>
                      <a:pt x="8576" y="10431"/>
                      <a:pt x="7392" y="11417"/>
                      <a:pt x="5975" y="11447"/>
                    </a:cubicBezTo>
                    <a:lnTo>
                      <a:pt x="5977" y="11447"/>
                    </a:lnTo>
                    <a:cubicBezTo>
                      <a:pt x="5832" y="11450"/>
                      <a:pt x="5687" y="11451"/>
                      <a:pt x="5542" y="11451"/>
                    </a:cubicBezTo>
                    <a:cubicBezTo>
                      <a:pt x="5397" y="11451"/>
                      <a:pt x="5252" y="11450"/>
                      <a:pt x="5108" y="11447"/>
                    </a:cubicBezTo>
                    <a:cubicBezTo>
                      <a:pt x="3691" y="11417"/>
                      <a:pt x="2509" y="10431"/>
                      <a:pt x="2228" y="9049"/>
                    </a:cubicBezTo>
                    <a:cubicBezTo>
                      <a:pt x="1965" y="7751"/>
                      <a:pt x="1818" y="6575"/>
                      <a:pt x="1779" y="5478"/>
                    </a:cubicBezTo>
                    <a:lnTo>
                      <a:pt x="3293" y="3287"/>
                    </a:lnTo>
                    <a:cubicBezTo>
                      <a:pt x="3989" y="3669"/>
                      <a:pt x="4766" y="3860"/>
                      <a:pt x="5543" y="3860"/>
                    </a:cubicBezTo>
                    <a:cubicBezTo>
                      <a:pt x="6320" y="3860"/>
                      <a:pt x="7097" y="3669"/>
                      <a:pt x="7792" y="3287"/>
                    </a:cubicBezTo>
                    <a:close/>
                    <a:moveTo>
                      <a:pt x="6131" y="12148"/>
                    </a:moveTo>
                    <a:lnTo>
                      <a:pt x="6131" y="12762"/>
                    </a:lnTo>
                    <a:cubicBezTo>
                      <a:pt x="6131" y="12971"/>
                      <a:pt x="6005" y="13160"/>
                      <a:pt x="5811" y="13242"/>
                    </a:cubicBezTo>
                    <a:cubicBezTo>
                      <a:pt x="5747" y="13268"/>
                      <a:pt x="5679" y="13281"/>
                      <a:pt x="5613" y="13281"/>
                    </a:cubicBezTo>
                    <a:cubicBezTo>
                      <a:pt x="5478" y="13281"/>
                      <a:pt x="5345" y="13228"/>
                      <a:pt x="5246" y="13129"/>
                    </a:cubicBezTo>
                    <a:cubicBezTo>
                      <a:pt x="5147" y="13031"/>
                      <a:pt x="5094" y="12899"/>
                      <a:pt x="5094" y="12762"/>
                    </a:cubicBezTo>
                    <a:lnTo>
                      <a:pt x="5094" y="12154"/>
                    </a:lnTo>
                    <a:cubicBezTo>
                      <a:pt x="5242" y="12158"/>
                      <a:pt x="5392" y="12159"/>
                      <a:pt x="5542" y="12159"/>
                    </a:cubicBezTo>
                    <a:cubicBezTo>
                      <a:pt x="5692" y="12159"/>
                      <a:pt x="5842" y="12158"/>
                      <a:pt x="5991" y="12154"/>
                    </a:cubicBezTo>
                    <a:cubicBezTo>
                      <a:pt x="6037" y="12154"/>
                      <a:pt x="6084" y="12151"/>
                      <a:pt x="6131" y="12148"/>
                    </a:cubicBezTo>
                    <a:close/>
                    <a:moveTo>
                      <a:pt x="2129" y="14110"/>
                    </a:moveTo>
                    <a:cubicBezTo>
                      <a:pt x="2432" y="14526"/>
                      <a:pt x="2596" y="15027"/>
                      <a:pt x="2595" y="15541"/>
                    </a:cubicBezTo>
                    <a:lnTo>
                      <a:pt x="2595" y="17006"/>
                    </a:lnTo>
                    <a:lnTo>
                      <a:pt x="1661" y="17006"/>
                    </a:lnTo>
                    <a:lnTo>
                      <a:pt x="1661" y="15541"/>
                    </a:lnTo>
                    <a:cubicBezTo>
                      <a:pt x="1659" y="15025"/>
                      <a:pt x="1823" y="14526"/>
                      <a:pt x="2129" y="14110"/>
                    </a:cubicBezTo>
                    <a:close/>
                    <a:moveTo>
                      <a:pt x="9098" y="14112"/>
                    </a:moveTo>
                    <a:cubicBezTo>
                      <a:pt x="9402" y="14526"/>
                      <a:pt x="9566" y="15025"/>
                      <a:pt x="9566" y="15541"/>
                    </a:cubicBezTo>
                    <a:lnTo>
                      <a:pt x="9566" y="17006"/>
                    </a:lnTo>
                    <a:lnTo>
                      <a:pt x="8630" y="17006"/>
                    </a:lnTo>
                    <a:lnTo>
                      <a:pt x="8630" y="15541"/>
                    </a:lnTo>
                    <a:cubicBezTo>
                      <a:pt x="8629" y="15027"/>
                      <a:pt x="8793" y="14526"/>
                      <a:pt x="9098" y="14112"/>
                    </a:cubicBezTo>
                    <a:close/>
                    <a:moveTo>
                      <a:pt x="2595" y="17714"/>
                    </a:moveTo>
                    <a:lnTo>
                      <a:pt x="2595" y="18645"/>
                    </a:lnTo>
                    <a:lnTo>
                      <a:pt x="1661" y="18645"/>
                    </a:lnTo>
                    <a:lnTo>
                      <a:pt x="1661" y="17714"/>
                    </a:lnTo>
                    <a:close/>
                    <a:moveTo>
                      <a:pt x="9565" y="17714"/>
                    </a:moveTo>
                    <a:lnTo>
                      <a:pt x="9565" y="18645"/>
                    </a:lnTo>
                    <a:lnTo>
                      <a:pt x="8630" y="18645"/>
                    </a:lnTo>
                    <a:lnTo>
                      <a:pt x="8630" y="17714"/>
                    </a:lnTo>
                    <a:close/>
                    <a:moveTo>
                      <a:pt x="5541" y="1"/>
                    </a:moveTo>
                    <a:cubicBezTo>
                      <a:pt x="5306" y="1"/>
                      <a:pt x="5071" y="15"/>
                      <a:pt x="4838" y="44"/>
                    </a:cubicBezTo>
                    <a:cubicBezTo>
                      <a:pt x="4229" y="120"/>
                      <a:pt x="3335" y="252"/>
                      <a:pt x="2540" y="445"/>
                    </a:cubicBezTo>
                    <a:cubicBezTo>
                      <a:pt x="1142" y="783"/>
                      <a:pt x="798" y="1134"/>
                      <a:pt x="661" y="1369"/>
                    </a:cubicBezTo>
                    <a:cubicBezTo>
                      <a:pt x="372" y="1865"/>
                      <a:pt x="420" y="2524"/>
                      <a:pt x="800" y="3277"/>
                    </a:cubicBezTo>
                    <a:cubicBezTo>
                      <a:pt x="984" y="3643"/>
                      <a:pt x="1075" y="4068"/>
                      <a:pt x="1064" y="4507"/>
                    </a:cubicBezTo>
                    <a:cubicBezTo>
                      <a:pt x="1061" y="4683"/>
                      <a:pt x="1059" y="4864"/>
                      <a:pt x="1061" y="5046"/>
                    </a:cubicBezTo>
                    <a:cubicBezTo>
                      <a:pt x="448" y="5199"/>
                      <a:pt x="0" y="5884"/>
                      <a:pt x="0" y="6734"/>
                    </a:cubicBezTo>
                    <a:cubicBezTo>
                      <a:pt x="0" y="7629"/>
                      <a:pt x="514" y="8927"/>
                      <a:pt x="1320" y="8927"/>
                    </a:cubicBezTo>
                    <a:cubicBezTo>
                      <a:pt x="1373" y="8927"/>
                      <a:pt x="1426" y="8921"/>
                      <a:pt x="1479" y="8910"/>
                    </a:cubicBezTo>
                    <a:cubicBezTo>
                      <a:pt x="1497" y="9002"/>
                      <a:pt x="1515" y="9096"/>
                      <a:pt x="1534" y="9190"/>
                    </a:cubicBezTo>
                    <a:cubicBezTo>
                      <a:pt x="1826" y="10631"/>
                      <a:pt x="2946" y="11762"/>
                      <a:pt x="4385" y="12070"/>
                    </a:cubicBezTo>
                    <a:lnTo>
                      <a:pt x="4385" y="12407"/>
                    </a:lnTo>
                    <a:lnTo>
                      <a:pt x="4083" y="12407"/>
                    </a:lnTo>
                    <a:cubicBezTo>
                      <a:pt x="2356" y="12407"/>
                      <a:pt x="951" y="13813"/>
                      <a:pt x="951" y="15541"/>
                    </a:cubicBezTo>
                    <a:lnTo>
                      <a:pt x="951" y="18996"/>
                    </a:lnTo>
                    <a:cubicBezTo>
                      <a:pt x="951" y="19191"/>
                      <a:pt x="1109" y="19349"/>
                      <a:pt x="1304" y="19349"/>
                    </a:cubicBezTo>
                    <a:lnTo>
                      <a:pt x="3560" y="19349"/>
                    </a:lnTo>
                    <a:cubicBezTo>
                      <a:pt x="3563" y="19349"/>
                      <a:pt x="3566" y="19349"/>
                      <a:pt x="3569" y="19349"/>
                    </a:cubicBezTo>
                    <a:cubicBezTo>
                      <a:pt x="3763" y="19349"/>
                      <a:pt x="3922" y="19192"/>
                      <a:pt x="3922" y="18996"/>
                    </a:cubicBezTo>
                    <a:cubicBezTo>
                      <a:pt x="3922" y="18801"/>
                      <a:pt x="3763" y="18643"/>
                      <a:pt x="3569" y="18643"/>
                    </a:cubicBezTo>
                    <a:cubicBezTo>
                      <a:pt x="3566" y="18643"/>
                      <a:pt x="3563" y="18643"/>
                      <a:pt x="3560" y="18643"/>
                    </a:cubicBezTo>
                    <a:lnTo>
                      <a:pt x="3301" y="18643"/>
                    </a:lnTo>
                    <a:lnTo>
                      <a:pt x="3301" y="15541"/>
                    </a:lnTo>
                    <a:cubicBezTo>
                      <a:pt x="3302" y="14836"/>
                      <a:pt x="3065" y="14154"/>
                      <a:pt x="2628" y="13602"/>
                    </a:cubicBezTo>
                    <a:cubicBezTo>
                      <a:pt x="3044" y="13288"/>
                      <a:pt x="3552" y="13117"/>
                      <a:pt x="4076" y="13117"/>
                    </a:cubicBezTo>
                    <a:cubicBezTo>
                      <a:pt x="4079" y="13117"/>
                      <a:pt x="4081" y="13117"/>
                      <a:pt x="4083" y="13117"/>
                    </a:cubicBezTo>
                    <a:lnTo>
                      <a:pt x="4436" y="13117"/>
                    </a:lnTo>
                    <a:cubicBezTo>
                      <a:pt x="4593" y="13634"/>
                      <a:pt x="5071" y="13988"/>
                      <a:pt x="5611" y="13988"/>
                    </a:cubicBezTo>
                    <a:cubicBezTo>
                      <a:pt x="6152" y="13988"/>
                      <a:pt x="6628" y="13634"/>
                      <a:pt x="6786" y="13117"/>
                    </a:cubicBezTo>
                    <a:lnTo>
                      <a:pt x="7139" y="13117"/>
                    </a:lnTo>
                    <a:cubicBezTo>
                      <a:pt x="7141" y="13117"/>
                      <a:pt x="7143" y="13117"/>
                      <a:pt x="7146" y="13117"/>
                    </a:cubicBezTo>
                    <a:cubicBezTo>
                      <a:pt x="7670" y="13117"/>
                      <a:pt x="8178" y="13288"/>
                      <a:pt x="8595" y="13602"/>
                    </a:cubicBezTo>
                    <a:cubicBezTo>
                      <a:pt x="8157" y="14154"/>
                      <a:pt x="7920" y="14836"/>
                      <a:pt x="7923" y="15541"/>
                    </a:cubicBezTo>
                    <a:lnTo>
                      <a:pt x="7923" y="18645"/>
                    </a:lnTo>
                    <a:lnTo>
                      <a:pt x="4739" y="18645"/>
                    </a:lnTo>
                    <a:cubicBezTo>
                      <a:pt x="4547" y="18648"/>
                      <a:pt x="4394" y="18806"/>
                      <a:pt x="4394" y="18998"/>
                    </a:cubicBezTo>
                    <a:cubicBezTo>
                      <a:pt x="4394" y="19190"/>
                      <a:pt x="4547" y="19346"/>
                      <a:pt x="4739" y="19351"/>
                    </a:cubicBezTo>
                    <a:lnTo>
                      <a:pt x="9919" y="19351"/>
                    </a:lnTo>
                    <a:cubicBezTo>
                      <a:pt x="10114" y="19351"/>
                      <a:pt x="10272" y="19193"/>
                      <a:pt x="10274" y="18998"/>
                    </a:cubicBezTo>
                    <a:lnTo>
                      <a:pt x="10274" y="15542"/>
                    </a:lnTo>
                    <a:cubicBezTo>
                      <a:pt x="10274" y="13815"/>
                      <a:pt x="8868" y="12409"/>
                      <a:pt x="7142" y="12409"/>
                    </a:cubicBezTo>
                    <a:lnTo>
                      <a:pt x="6839" y="12409"/>
                    </a:lnTo>
                    <a:lnTo>
                      <a:pt x="6839" y="12039"/>
                    </a:lnTo>
                    <a:cubicBezTo>
                      <a:pt x="7371" y="11901"/>
                      <a:pt x="7867" y="11648"/>
                      <a:pt x="8290" y="11297"/>
                    </a:cubicBezTo>
                    <a:cubicBezTo>
                      <a:pt x="8937" y="10756"/>
                      <a:pt x="9380" y="10014"/>
                      <a:pt x="9549" y="9190"/>
                    </a:cubicBezTo>
                    <a:cubicBezTo>
                      <a:pt x="9568" y="9094"/>
                      <a:pt x="9585" y="9002"/>
                      <a:pt x="9604" y="8910"/>
                    </a:cubicBezTo>
                    <a:cubicBezTo>
                      <a:pt x="9655" y="8921"/>
                      <a:pt x="9708" y="8927"/>
                      <a:pt x="9763" y="8927"/>
                    </a:cubicBezTo>
                    <a:cubicBezTo>
                      <a:pt x="10569" y="8927"/>
                      <a:pt x="11083" y="7628"/>
                      <a:pt x="11083" y="6734"/>
                    </a:cubicBezTo>
                    <a:cubicBezTo>
                      <a:pt x="11083" y="5886"/>
                      <a:pt x="10635" y="5199"/>
                      <a:pt x="10022" y="5046"/>
                    </a:cubicBezTo>
                    <a:cubicBezTo>
                      <a:pt x="10024" y="4863"/>
                      <a:pt x="10022" y="4683"/>
                      <a:pt x="10018" y="4505"/>
                    </a:cubicBezTo>
                    <a:cubicBezTo>
                      <a:pt x="10007" y="4068"/>
                      <a:pt x="10099" y="3643"/>
                      <a:pt x="10283" y="3277"/>
                    </a:cubicBezTo>
                    <a:cubicBezTo>
                      <a:pt x="10663" y="2524"/>
                      <a:pt x="10710" y="1865"/>
                      <a:pt x="10421" y="1369"/>
                    </a:cubicBezTo>
                    <a:cubicBezTo>
                      <a:pt x="10271" y="1112"/>
                      <a:pt x="9879" y="728"/>
                      <a:pt x="8206" y="367"/>
                    </a:cubicBezTo>
                    <a:cubicBezTo>
                      <a:pt x="8183" y="363"/>
                      <a:pt x="8160" y="361"/>
                      <a:pt x="8137" y="361"/>
                    </a:cubicBezTo>
                    <a:cubicBezTo>
                      <a:pt x="7974" y="361"/>
                      <a:pt x="7827" y="475"/>
                      <a:pt x="7792" y="641"/>
                    </a:cubicBezTo>
                    <a:cubicBezTo>
                      <a:pt x="7751" y="830"/>
                      <a:pt x="7870" y="1016"/>
                      <a:pt x="8057" y="1059"/>
                    </a:cubicBezTo>
                    <a:cubicBezTo>
                      <a:pt x="9574" y="1386"/>
                      <a:pt x="9791" y="1692"/>
                      <a:pt x="9810" y="1725"/>
                    </a:cubicBezTo>
                    <a:cubicBezTo>
                      <a:pt x="10025" y="2096"/>
                      <a:pt x="9804" y="2657"/>
                      <a:pt x="9650" y="2960"/>
                    </a:cubicBezTo>
                    <a:cubicBezTo>
                      <a:pt x="9452" y="3362"/>
                      <a:pt x="9337" y="3801"/>
                      <a:pt x="9315" y="4249"/>
                    </a:cubicBezTo>
                    <a:lnTo>
                      <a:pt x="8190" y="2620"/>
                    </a:lnTo>
                    <a:cubicBezTo>
                      <a:pt x="8122" y="2521"/>
                      <a:pt x="8012" y="2467"/>
                      <a:pt x="7899" y="2467"/>
                    </a:cubicBezTo>
                    <a:cubicBezTo>
                      <a:pt x="7840" y="2467"/>
                      <a:pt x="7780" y="2482"/>
                      <a:pt x="7726" y="2512"/>
                    </a:cubicBezTo>
                    <a:lnTo>
                      <a:pt x="7479" y="2649"/>
                    </a:lnTo>
                    <a:cubicBezTo>
                      <a:pt x="6876" y="2984"/>
                      <a:pt x="6209" y="3152"/>
                      <a:pt x="5541" y="3152"/>
                    </a:cubicBezTo>
                    <a:cubicBezTo>
                      <a:pt x="4873" y="3152"/>
                      <a:pt x="4206" y="2984"/>
                      <a:pt x="3604" y="2649"/>
                    </a:cubicBezTo>
                    <a:lnTo>
                      <a:pt x="3357" y="2512"/>
                    </a:lnTo>
                    <a:cubicBezTo>
                      <a:pt x="3302" y="2481"/>
                      <a:pt x="3242" y="2467"/>
                      <a:pt x="3183" y="2467"/>
                    </a:cubicBezTo>
                    <a:cubicBezTo>
                      <a:pt x="3071" y="2467"/>
                      <a:pt x="2961" y="2520"/>
                      <a:pt x="2893" y="2620"/>
                    </a:cubicBezTo>
                    <a:lnTo>
                      <a:pt x="1767" y="4249"/>
                    </a:lnTo>
                    <a:cubicBezTo>
                      <a:pt x="1745" y="3801"/>
                      <a:pt x="1631" y="3362"/>
                      <a:pt x="1431" y="2960"/>
                    </a:cubicBezTo>
                    <a:cubicBezTo>
                      <a:pt x="1279" y="2657"/>
                      <a:pt x="1056" y="2096"/>
                      <a:pt x="1273" y="1725"/>
                    </a:cubicBezTo>
                    <a:cubicBezTo>
                      <a:pt x="1395" y="1515"/>
                      <a:pt x="2301" y="1075"/>
                      <a:pt x="4927" y="745"/>
                    </a:cubicBezTo>
                    <a:cubicBezTo>
                      <a:pt x="5131" y="720"/>
                      <a:pt x="5336" y="708"/>
                      <a:pt x="5542" y="708"/>
                    </a:cubicBezTo>
                    <a:cubicBezTo>
                      <a:pt x="5747" y="708"/>
                      <a:pt x="5952" y="720"/>
                      <a:pt x="6156" y="745"/>
                    </a:cubicBezTo>
                    <a:cubicBezTo>
                      <a:pt x="6506" y="789"/>
                      <a:pt x="6845" y="839"/>
                      <a:pt x="7168" y="892"/>
                    </a:cubicBezTo>
                    <a:cubicBezTo>
                      <a:pt x="7188" y="895"/>
                      <a:pt x="7207" y="897"/>
                      <a:pt x="7226" y="897"/>
                    </a:cubicBezTo>
                    <a:cubicBezTo>
                      <a:pt x="7396" y="897"/>
                      <a:pt x="7546" y="774"/>
                      <a:pt x="7575" y="600"/>
                    </a:cubicBezTo>
                    <a:cubicBezTo>
                      <a:pt x="7606" y="408"/>
                      <a:pt x="7476" y="225"/>
                      <a:pt x="7282" y="194"/>
                    </a:cubicBezTo>
                    <a:cubicBezTo>
                      <a:pt x="6951" y="139"/>
                      <a:pt x="6603" y="89"/>
                      <a:pt x="6244" y="44"/>
                    </a:cubicBezTo>
                    <a:cubicBezTo>
                      <a:pt x="6011" y="15"/>
                      <a:pt x="5776" y="1"/>
                      <a:pt x="55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37" name="Google Shape;2937;p75"/>
            <p:cNvSpPr/>
            <p:nvPr/>
          </p:nvSpPr>
          <p:spPr>
            <a:xfrm>
              <a:off x="7928405" y="3648271"/>
              <a:ext cx="16835" cy="27879"/>
            </a:xfrm>
            <a:custGeom>
              <a:rect b="b" l="l" r="r" t="t"/>
              <a:pathLst>
                <a:path extrusionOk="0" h="1189" w="718">
                  <a:moveTo>
                    <a:pt x="360" y="1"/>
                  </a:moveTo>
                  <a:cubicBezTo>
                    <a:pt x="165" y="1"/>
                    <a:pt x="6" y="159"/>
                    <a:pt x="6" y="354"/>
                  </a:cubicBezTo>
                  <a:lnTo>
                    <a:pt x="6" y="826"/>
                  </a:lnTo>
                  <a:cubicBezTo>
                    <a:pt x="1" y="1024"/>
                    <a:pt x="160" y="1188"/>
                    <a:pt x="360" y="1188"/>
                  </a:cubicBezTo>
                  <a:cubicBezTo>
                    <a:pt x="559" y="1188"/>
                    <a:pt x="718" y="1024"/>
                    <a:pt x="713" y="826"/>
                  </a:cubicBezTo>
                  <a:lnTo>
                    <a:pt x="713" y="354"/>
                  </a:lnTo>
                  <a:cubicBezTo>
                    <a:pt x="713" y="159"/>
                    <a:pt x="555" y="1"/>
                    <a:pt x="3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41" name="Shape 2941"/>
        <p:cNvGrpSpPr/>
        <p:nvPr/>
      </p:nvGrpSpPr>
      <p:grpSpPr>
        <a:xfrm>
          <a:off x="0" y="0"/>
          <a:ext cx="0" cy="0"/>
          <a:chOff x="0" y="0"/>
          <a:chExt cx="0" cy="0"/>
        </a:xfrm>
      </p:grpSpPr>
      <p:sp>
        <p:nvSpPr>
          <p:cNvPr id="2942" name="Google Shape;2942;p76"/>
          <p:cNvSpPr txBox="1"/>
          <p:nvPr>
            <p:ph type="title"/>
          </p:nvPr>
        </p:nvSpPr>
        <p:spPr>
          <a:xfrm>
            <a:off x="993600" y="521225"/>
            <a:ext cx="68583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2943" name="Google Shape;2943;p76"/>
          <p:cNvSpPr/>
          <p:nvPr/>
        </p:nvSpPr>
        <p:spPr>
          <a:xfrm>
            <a:off x="751525" y="715175"/>
            <a:ext cx="184800" cy="1848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76"/>
          <p:cNvSpPr/>
          <p:nvPr/>
        </p:nvSpPr>
        <p:spPr>
          <a:xfrm>
            <a:off x="1550175" y="3533888"/>
            <a:ext cx="1513400" cy="1020975"/>
          </a:xfrm>
          <a:custGeom>
            <a:rect b="b" l="l" r="r" t="t"/>
            <a:pathLst>
              <a:path extrusionOk="0" h="40839" w="60536">
                <a:moveTo>
                  <a:pt x="721" y="0"/>
                </a:moveTo>
                <a:cubicBezTo>
                  <a:pt x="371" y="0"/>
                  <a:pt x="178" y="3"/>
                  <a:pt x="178" y="3"/>
                </a:cubicBezTo>
                <a:lnTo>
                  <a:pt x="1" y="40838"/>
                </a:lnTo>
                <a:lnTo>
                  <a:pt x="59423" y="40838"/>
                </a:lnTo>
                <a:cubicBezTo>
                  <a:pt x="59423" y="40159"/>
                  <a:pt x="60535" y="19603"/>
                  <a:pt x="54093" y="17399"/>
                </a:cubicBezTo>
                <a:cubicBezTo>
                  <a:pt x="49322" y="15766"/>
                  <a:pt x="49805" y="14228"/>
                  <a:pt x="46245" y="14228"/>
                </a:cubicBezTo>
                <a:cubicBezTo>
                  <a:pt x="44998" y="14228"/>
                  <a:pt x="43255" y="14417"/>
                  <a:pt x="40617" y="14856"/>
                </a:cubicBezTo>
                <a:cubicBezTo>
                  <a:pt x="39420" y="15056"/>
                  <a:pt x="38276" y="15149"/>
                  <a:pt x="37187" y="15149"/>
                </a:cubicBezTo>
                <a:cubicBezTo>
                  <a:pt x="29026" y="15149"/>
                  <a:pt x="23937" y="9921"/>
                  <a:pt x="22292" y="5134"/>
                </a:cubicBezTo>
                <a:cubicBezTo>
                  <a:pt x="20609" y="239"/>
                  <a:pt x="3955" y="0"/>
                  <a:pt x="721" y="0"/>
                </a:cubicBezTo>
                <a:close/>
              </a:path>
            </a:pathLst>
          </a:custGeom>
          <a:solidFill>
            <a:srgbClr val="0C9F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76"/>
          <p:cNvSpPr/>
          <p:nvPr/>
        </p:nvSpPr>
        <p:spPr>
          <a:xfrm>
            <a:off x="3683225" y="2353213"/>
            <a:ext cx="970550" cy="890225"/>
          </a:xfrm>
          <a:custGeom>
            <a:rect b="b" l="l" r="r" t="t"/>
            <a:pathLst>
              <a:path extrusionOk="0" h="35609" w="38822">
                <a:moveTo>
                  <a:pt x="3691" y="0"/>
                </a:moveTo>
                <a:cubicBezTo>
                  <a:pt x="2832" y="0"/>
                  <a:pt x="2204" y="517"/>
                  <a:pt x="2204" y="517"/>
                </a:cubicBezTo>
                <a:lnTo>
                  <a:pt x="0" y="35608"/>
                </a:lnTo>
                <a:lnTo>
                  <a:pt x="38821" y="35608"/>
                </a:lnTo>
                <a:cubicBezTo>
                  <a:pt x="38821" y="34930"/>
                  <a:pt x="36617" y="18995"/>
                  <a:pt x="30175" y="16791"/>
                </a:cubicBezTo>
                <a:cubicBezTo>
                  <a:pt x="24705" y="14920"/>
                  <a:pt x="28159" y="11337"/>
                  <a:pt x="23097" y="11337"/>
                </a:cubicBezTo>
                <a:cubicBezTo>
                  <a:pt x="22198" y="11337"/>
                  <a:pt x="21030" y="11450"/>
                  <a:pt x="19496" y="11706"/>
                </a:cubicBezTo>
                <a:cubicBezTo>
                  <a:pt x="17991" y="11956"/>
                  <a:pt x="16698" y="12073"/>
                  <a:pt x="15580" y="12073"/>
                </a:cubicBezTo>
                <a:cubicBezTo>
                  <a:pt x="9144" y="12073"/>
                  <a:pt x="8540" y="8190"/>
                  <a:pt x="6951" y="3568"/>
                </a:cubicBezTo>
                <a:cubicBezTo>
                  <a:pt x="5956" y="675"/>
                  <a:pt x="4672" y="0"/>
                  <a:pt x="3691" y="0"/>
                </a:cubicBezTo>
                <a:close/>
              </a:path>
            </a:pathLst>
          </a:custGeom>
          <a:solidFill>
            <a:srgbClr val="2944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76"/>
          <p:cNvSpPr/>
          <p:nvPr/>
        </p:nvSpPr>
        <p:spPr>
          <a:xfrm>
            <a:off x="1550175" y="2487436"/>
            <a:ext cx="1717198" cy="621779"/>
          </a:xfrm>
          <a:custGeom>
            <a:rect b="b" l="l" r="r" t="t"/>
            <a:pathLst>
              <a:path extrusionOk="0" h="29402" w="81201">
                <a:moveTo>
                  <a:pt x="75879" y="0"/>
                </a:moveTo>
                <a:cubicBezTo>
                  <a:pt x="73911" y="0"/>
                  <a:pt x="72049" y="988"/>
                  <a:pt x="70520" y="2785"/>
                </a:cubicBezTo>
                <a:cubicBezTo>
                  <a:pt x="67729" y="6069"/>
                  <a:pt x="69867" y="8558"/>
                  <a:pt x="65078" y="8558"/>
                </a:cubicBezTo>
                <a:cubicBezTo>
                  <a:pt x="64922" y="8558"/>
                  <a:pt x="64758" y="8555"/>
                  <a:pt x="64587" y="8550"/>
                </a:cubicBezTo>
                <a:cubicBezTo>
                  <a:pt x="64528" y="8548"/>
                  <a:pt x="64469" y="8547"/>
                  <a:pt x="64411" y="8547"/>
                </a:cubicBezTo>
                <a:cubicBezTo>
                  <a:pt x="59372" y="8547"/>
                  <a:pt x="60861" y="15525"/>
                  <a:pt x="56258" y="15525"/>
                </a:cubicBezTo>
                <a:cubicBezTo>
                  <a:pt x="56103" y="15525"/>
                  <a:pt x="55941" y="15517"/>
                  <a:pt x="55772" y="15500"/>
                </a:cubicBezTo>
                <a:cubicBezTo>
                  <a:pt x="51533" y="15090"/>
                  <a:pt x="48567" y="11688"/>
                  <a:pt x="44734" y="11688"/>
                </a:cubicBezTo>
                <a:cubicBezTo>
                  <a:pt x="43359" y="11688"/>
                  <a:pt x="41872" y="12126"/>
                  <a:pt x="40175" y="13296"/>
                </a:cubicBezTo>
                <a:cubicBezTo>
                  <a:pt x="37393" y="15215"/>
                  <a:pt x="35193" y="16173"/>
                  <a:pt x="33324" y="16173"/>
                </a:cubicBezTo>
                <a:cubicBezTo>
                  <a:pt x="31891" y="16173"/>
                  <a:pt x="30652" y="15609"/>
                  <a:pt x="29496" y="14482"/>
                </a:cubicBezTo>
                <a:cubicBezTo>
                  <a:pt x="27103" y="12152"/>
                  <a:pt x="25037" y="11718"/>
                  <a:pt x="23134" y="11718"/>
                </a:cubicBezTo>
                <a:cubicBezTo>
                  <a:pt x="22001" y="11718"/>
                  <a:pt x="20926" y="11872"/>
                  <a:pt x="19873" y="11872"/>
                </a:cubicBezTo>
                <a:cubicBezTo>
                  <a:pt x="17934" y="11872"/>
                  <a:pt x="16073" y="11349"/>
                  <a:pt x="14070" y="8380"/>
                </a:cubicBezTo>
                <a:cubicBezTo>
                  <a:pt x="12379" y="5873"/>
                  <a:pt x="10187" y="5050"/>
                  <a:pt x="8038" y="5050"/>
                </a:cubicBezTo>
                <a:cubicBezTo>
                  <a:pt x="3940" y="5050"/>
                  <a:pt x="0" y="8042"/>
                  <a:pt x="0" y="8042"/>
                </a:cubicBezTo>
                <a:lnTo>
                  <a:pt x="169" y="29401"/>
                </a:lnTo>
                <a:lnTo>
                  <a:pt x="81200" y="29401"/>
                </a:lnTo>
                <a:lnTo>
                  <a:pt x="81200" y="2447"/>
                </a:lnTo>
                <a:cubicBezTo>
                  <a:pt x="79448" y="775"/>
                  <a:pt x="77622" y="0"/>
                  <a:pt x="75879" y="0"/>
                </a:cubicBezTo>
                <a:close/>
              </a:path>
            </a:pathLst>
          </a:custGeom>
          <a:solidFill>
            <a:srgbClr val="EC1C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76"/>
          <p:cNvSpPr/>
          <p:nvPr/>
        </p:nvSpPr>
        <p:spPr>
          <a:xfrm>
            <a:off x="1550175" y="1369163"/>
            <a:ext cx="832100" cy="808725"/>
          </a:xfrm>
          <a:custGeom>
            <a:rect b="b" l="l" r="r" t="t"/>
            <a:pathLst>
              <a:path extrusionOk="0" h="32349" w="33284">
                <a:moveTo>
                  <a:pt x="24967" y="0"/>
                </a:moveTo>
                <a:cubicBezTo>
                  <a:pt x="23958" y="0"/>
                  <a:pt x="22957" y="187"/>
                  <a:pt x="22013" y="554"/>
                </a:cubicBezTo>
                <a:cubicBezTo>
                  <a:pt x="20062" y="1312"/>
                  <a:pt x="17999" y="1674"/>
                  <a:pt x="15925" y="1674"/>
                </a:cubicBezTo>
                <a:cubicBezTo>
                  <a:pt x="14856" y="1674"/>
                  <a:pt x="13784" y="1578"/>
                  <a:pt x="12722" y="1391"/>
                </a:cubicBezTo>
                <a:cubicBezTo>
                  <a:pt x="12189" y="1297"/>
                  <a:pt x="11650" y="1251"/>
                  <a:pt x="11110" y="1251"/>
                </a:cubicBezTo>
                <a:cubicBezTo>
                  <a:pt x="10956" y="1251"/>
                  <a:pt x="10803" y="1254"/>
                  <a:pt x="10649" y="1262"/>
                </a:cubicBezTo>
                <a:cubicBezTo>
                  <a:pt x="5969" y="1491"/>
                  <a:pt x="2159" y="5262"/>
                  <a:pt x="1888" y="9940"/>
                </a:cubicBezTo>
                <a:cubicBezTo>
                  <a:pt x="1858" y="10447"/>
                  <a:pt x="1871" y="10955"/>
                  <a:pt x="1923" y="11459"/>
                </a:cubicBezTo>
                <a:cubicBezTo>
                  <a:pt x="2222" y="14327"/>
                  <a:pt x="1821" y="17245"/>
                  <a:pt x="640" y="19875"/>
                </a:cubicBezTo>
                <a:cubicBezTo>
                  <a:pt x="235" y="20779"/>
                  <a:pt x="23" y="21759"/>
                  <a:pt x="20" y="22749"/>
                </a:cubicBezTo>
                <a:cubicBezTo>
                  <a:pt x="1" y="26568"/>
                  <a:pt x="3073" y="29768"/>
                  <a:pt x="6889" y="29896"/>
                </a:cubicBezTo>
                <a:cubicBezTo>
                  <a:pt x="6973" y="29899"/>
                  <a:pt x="7056" y="29900"/>
                  <a:pt x="7140" y="29900"/>
                </a:cubicBezTo>
                <a:cubicBezTo>
                  <a:pt x="7706" y="29900"/>
                  <a:pt x="8269" y="29833"/>
                  <a:pt x="8819" y="29698"/>
                </a:cubicBezTo>
                <a:cubicBezTo>
                  <a:pt x="9604" y="29508"/>
                  <a:pt x="10400" y="29416"/>
                  <a:pt x="11193" y="29416"/>
                </a:cubicBezTo>
                <a:cubicBezTo>
                  <a:pt x="13088" y="29416"/>
                  <a:pt x="14966" y="29941"/>
                  <a:pt x="16638" y="30906"/>
                </a:cubicBezTo>
                <a:cubicBezTo>
                  <a:pt x="18228" y="31823"/>
                  <a:pt x="20074" y="32349"/>
                  <a:pt x="22041" y="32349"/>
                </a:cubicBezTo>
                <a:cubicBezTo>
                  <a:pt x="22154" y="32349"/>
                  <a:pt x="22268" y="32347"/>
                  <a:pt x="22382" y="32344"/>
                </a:cubicBezTo>
                <a:cubicBezTo>
                  <a:pt x="28048" y="32169"/>
                  <a:pt x="32669" y="27570"/>
                  <a:pt x="32869" y="21905"/>
                </a:cubicBezTo>
                <a:cubicBezTo>
                  <a:pt x="32970" y="19038"/>
                  <a:pt x="31955" y="16413"/>
                  <a:pt x="30228" y="14421"/>
                </a:cubicBezTo>
                <a:cubicBezTo>
                  <a:pt x="32123" y="12826"/>
                  <a:pt x="33284" y="10386"/>
                  <a:pt x="33126" y="7681"/>
                </a:cubicBezTo>
                <a:cubicBezTo>
                  <a:pt x="32887" y="3572"/>
                  <a:pt x="29555" y="247"/>
                  <a:pt x="25444" y="14"/>
                </a:cubicBezTo>
                <a:cubicBezTo>
                  <a:pt x="25285" y="5"/>
                  <a:pt x="25126" y="0"/>
                  <a:pt x="24967" y="0"/>
                </a:cubicBezTo>
                <a:close/>
              </a:path>
            </a:pathLst>
          </a:custGeom>
          <a:solidFill>
            <a:srgbClr val="F266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76"/>
          <p:cNvSpPr/>
          <p:nvPr/>
        </p:nvSpPr>
        <p:spPr>
          <a:xfrm>
            <a:off x="2787575" y="1607050"/>
            <a:ext cx="1441625" cy="455700"/>
          </a:xfrm>
          <a:custGeom>
            <a:rect b="b" l="l" r="r" t="t"/>
            <a:pathLst>
              <a:path extrusionOk="0" h="18228" w="57665">
                <a:moveTo>
                  <a:pt x="26932" y="0"/>
                </a:moveTo>
                <a:cubicBezTo>
                  <a:pt x="25598" y="0"/>
                  <a:pt x="23814" y="600"/>
                  <a:pt x="21531" y="2532"/>
                </a:cubicBezTo>
                <a:cubicBezTo>
                  <a:pt x="19969" y="3853"/>
                  <a:pt x="18626" y="4255"/>
                  <a:pt x="17464" y="4255"/>
                </a:cubicBezTo>
                <a:cubicBezTo>
                  <a:pt x="15660" y="4255"/>
                  <a:pt x="14294" y="3286"/>
                  <a:pt x="13231" y="3286"/>
                </a:cubicBezTo>
                <a:cubicBezTo>
                  <a:pt x="12340" y="3286"/>
                  <a:pt x="11660" y="3966"/>
                  <a:pt x="11113" y="6466"/>
                </a:cubicBezTo>
                <a:cubicBezTo>
                  <a:pt x="9492" y="13875"/>
                  <a:pt x="0" y="14337"/>
                  <a:pt x="0" y="14337"/>
                </a:cubicBezTo>
                <a:cubicBezTo>
                  <a:pt x="0" y="14337"/>
                  <a:pt x="35937" y="18228"/>
                  <a:pt x="49786" y="18228"/>
                </a:cubicBezTo>
                <a:cubicBezTo>
                  <a:pt x="52832" y="18228"/>
                  <a:pt x="54810" y="18040"/>
                  <a:pt x="55102" y="17580"/>
                </a:cubicBezTo>
                <a:cubicBezTo>
                  <a:pt x="56722" y="15033"/>
                  <a:pt x="57665" y="12213"/>
                  <a:pt x="53250" y="11561"/>
                </a:cubicBezTo>
                <a:cubicBezTo>
                  <a:pt x="48834" y="10908"/>
                  <a:pt x="46536" y="8551"/>
                  <a:pt x="46998" y="6699"/>
                </a:cubicBezTo>
                <a:cubicBezTo>
                  <a:pt x="47361" y="5247"/>
                  <a:pt x="44742" y="3153"/>
                  <a:pt x="41359" y="3153"/>
                </a:cubicBezTo>
                <a:cubicBezTo>
                  <a:pt x="40426" y="3153"/>
                  <a:pt x="39435" y="3313"/>
                  <a:pt x="38432" y="3688"/>
                </a:cubicBezTo>
                <a:cubicBezTo>
                  <a:pt x="37676" y="3972"/>
                  <a:pt x="36804" y="4256"/>
                  <a:pt x="35768" y="4256"/>
                </a:cubicBezTo>
                <a:cubicBezTo>
                  <a:pt x="34268" y="4256"/>
                  <a:pt x="32426" y="3660"/>
                  <a:pt x="30097" y="1606"/>
                </a:cubicBezTo>
                <a:cubicBezTo>
                  <a:pt x="30097" y="1606"/>
                  <a:pt x="29116" y="0"/>
                  <a:pt x="26932" y="0"/>
                </a:cubicBezTo>
                <a:close/>
              </a:path>
            </a:pathLst>
          </a:custGeom>
          <a:solidFill>
            <a:srgbClr val="FFDF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76"/>
          <p:cNvSpPr/>
          <p:nvPr/>
        </p:nvSpPr>
        <p:spPr>
          <a:xfrm>
            <a:off x="3453641" y="3791699"/>
            <a:ext cx="814180" cy="763167"/>
          </a:xfrm>
          <a:custGeom>
            <a:rect b="b" l="l" r="r" t="t"/>
            <a:pathLst>
              <a:path extrusionOk="0" h="41036" w="43779">
                <a:moveTo>
                  <a:pt x="23705" y="1"/>
                </a:moveTo>
                <a:cubicBezTo>
                  <a:pt x="21073" y="1"/>
                  <a:pt x="18383" y="649"/>
                  <a:pt x="15663" y="1907"/>
                </a:cubicBezTo>
                <a:cubicBezTo>
                  <a:pt x="9437" y="4779"/>
                  <a:pt x="4356" y="10118"/>
                  <a:pt x="1936" y="16554"/>
                </a:cubicBezTo>
                <a:cubicBezTo>
                  <a:pt x="452" y="20522"/>
                  <a:pt x="1" y="25151"/>
                  <a:pt x="2049" y="28861"/>
                </a:cubicBezTo>
                <a:cubicBezTo>
                  <a:pt x="2936" y="30474"/>
                  <a:pt x="4243" y="31797"/>
                  <a:pt x="5630" y="33007"/>
                </a:cubicBezTo>
                <a:cubicBezTo>
                  <a:pt x="11074" y="37699"/>
                  <a:pt x="18532" y="41035"/>
                  <a:pt x="25741" y="41035"/>
                </a:cubicBezTo>
                <a:cubicBezTo>
                  <a:pt x="29982" y="41035"/>
                  <a:pt x="34137" y="39881"/>
                  <a:pt x="37746" y="37168"/>
                </a:cubicBezTo>
                <a:cubicBezTo>
                  <a:pt x="43149" y="33104"/>
                  <a:pt x="43778" y="24667"/>
                  <a:pt x="42730" y="18360"/>
                </a:cubicBezTo>
                <a:cubicBezTo>
                  <a:pt x="41827" y="12924"/>
                  <a:pt x="39052" y="7779"/>
                  <a:pt x="34794" y="4279"/>
                </a:cubicBezTo>
                <a:cubicBezTo>
                  <a:pt x="31279" y="1386"/>
                  <a:pt x="27553" y="1"/>
                  <a:pt x="237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50" name="Google Shape;2950;p76"/>
          <p:cNvGrpSpPr/>
          <p:nvPr/>
        </p:nvGrpSpPr>
        <p:grpSpPr>
          <a:xfrm>
            <a:off x="6718125" y="1327688"/>
            <a:ext cx="875700" cy="891675"/>
            <a:chOff x="2501950" y="238688"/>
            <a:chExt cx="875700" cy="891675"/>
          </a:xfrm>
        </p:grpSpPr>
        <p:sp>
          <p:nvSpPr>
            <p:cNvPr id="2951" name="Google Shape;2951;p76"/>
            <p:cNvSpPr/>
            <p:nvPr/>
          </p:nvSpPr>
          <p:spPr>
            <a:xfrm>
              <a:off x="3078175" y="1065113"/>
              <a:ext cx="61625" cy="48775"/>
            </a:xfrm>
            <a:custGeom>
              <a:rect b="b" l="l" r="r" t="t"/>
              <a:pathLst>
                <a:path extrusionOk="0" h="1951" w="2465">
                  <a:moveTo>
                    <a:pt x="1261" y="0"/>
                  </a:moveTo>
                  <a:cubicBezTo>
                    <a:pt x="914" y="0"/>
                    <a:pt x="576" y="157"/>
                    <a:pt x="353" y="444"/>
                  </a:cubicBezTo>
                  <a:lnTo>
                    <a:pt x="352" y="444"/>
                  </a:lnTo>
                  <a:cubicBezTo>
                    <a:pt x="0" y="896"/>
                    <a:pt x="33" y="1538"/>
                    <a:pt x="432" y="1950"/>
                  </a:cubicBezTo>
                  <a:cubicBezTo>
                    <a:pt x="1100" y="1766"/>
                    <a:pt x="1759" y="1544"/>
                    <a:pt x="2404" y="1287"/>
                  </a:cubicBezTo>
                  <a:cubicBezTo>
                    <a:pt x="2465" y="773"/>
                    <a:pt x="2176" y="283"/>
                    <a:pt x="1699" y="87"/>
                  </a:cubicBezTo>
                  <a:cubicBezTo>
                    <a:pt x="1557" y="28"/>
                    <a:pt x="1408" y="0"/>
                    <a:pt x="12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76"/>
            <p:cNvSpPr/>
            <p:nvPr/>
          </p:nvSpPr>
          <p:spPr>
            <a:xfrm>
              <a:off x="3060700" y="930138"/>
              <a:ext cx="65100" cy="57725"/>
            </a:xfrm>
            <a:custGeom>
              <a:rect b="b" l="l" r="r" t="t"/>
              <a:pathLst>
                <a:path extrusionOk="0" h="2309" w="2604">
                  <a:moveTo>
                    <a:pt x="1303" y="0"/>
                  </a:moveTo>
                  <a:cubicBezTo>
                    <a:pt x="960" y="0"/>
                    <a:pt x="620" y="152"/>
                    <a:pt x="392" y="443"/>
                  </a:cubicBezTo>
                  <a:cubicBezTo>
                    <a:pt x="0" y="944"/>
                    <a:pt x="89" y="1670"/>
                    <a:pt x="591" y="2063"/>
                  </a:cubicBezTo>
                  <a:cubicBezTo>
                    <a:pt x="801" y="2228"/>
                    <a:pt x="1052" y="2308"/>
                    <a:pt x="1301" y="2308"/>
                  </a:cubicBezTo>
                  <a:cubicBezTo>
                    <a:pt x="1643" y="2308"/>
                    <a:pt x="1983" y="2156"/>
                    <a:pt x="2210" y="1866"/>
                  </a:cubicBezTo>
                  <a:cubicBezTo>
                    <a:pt x="2604" y="1364"/>
                    <a:pt x="2515" y="638"/>
                    <a:pt x="2013" y="245"/>
                  </a:cubicBezTo>
                  <a:cubicBezTo>
                    <a:pt x="1802"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76"/>
            <p:cNvSpPr/>
            <p:nvPr/>
          </p:nvSpPr>
          <p:spPr>
            <a:xfrm>
              <a:off x="2639175" y="844513"/>
              <a:ext cx="65100" cy="57725"/>
            </a:xfrm>
            <a:custGeom>
              <a:rect b="b" l="l" r="r" t="t"/>
              <a:pathLst>
                <a:path extrusionOk="0" h="2309" w="2604">
                  <a:moveTo>
                    <a:pt x="1303" y="0"/>
                  </a:moveTo>
                  <a:cubicBezTo>
                    <a:pt x="960" y="0"/>
                    <a:pt x="621" y="152"/>
                    <a:pt x="394" y="443"/>
                  </a:cubicBezTo>
                  <a:cubicBezTo>
                    <a:pt x="0" y="945"/>
                    <a:pt x="89" y="1671"/>
                    <a:pt x="591" y="2064"/>
                  </a:cubicBezTo>
                  <a:cubicBezTo>
                    <a:pt x="802" y="2229"/>
                    <a:pt x="1052" y="2308"/>
                    <a:pt x="1301" y="2308"/>
                  </a:cubicBezTo>
                  <a:cubicBezTo>
                    <a:pt x="1644" y="2308"/>
                    <a:pt x="1983" y="2156"/>
                    <a:pt x="2211" y="1865"/>
                  </a:cubicBezTo>
                  <a:cubicBezTo>
                    <a:pt x="2604" y="1363"/>
                    <a:pt x="2515" y="639"/>
                    <a:pt x="2013" y="246"/>
                  </a:cubicBezTo>
                  <a:cubicBezTo>
                    <a:pt x="1802"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76"/>
            <p:cNvSpPr/>
            <p:nvPr/>
          </p:nvSpPr>
          <p:spPr>
            <a:xfrm>
              <a:off x="2792300" y="963088"/>
              <a:ext cx="61775" cy="57700"/>
            </a:xfrm>
            <a:custGeom>
              <a:rect b="b" l="l" r="r" t="t"/>
              <a:pathLst>
                <a:path extrusionOk="0" h="2308" w="2471">
                  <a:moveTo>
                    <a:pt x="1237" y="0"/>
                  </a:moveTo>
                  <a:cubicBezTo>
                    <a:pt x="1191" y="0"/>
                    <a:pt x="1144" y="3"/>
                    <a:pt x="1096" y="9"/>
                  </a:cubicBezTo>
                  <a:cubicBezTo>
                    <a:pt x="634" y="65"/>
                    <a:pt x="251" y="395"/>
                    <a:pt x="125" y="845"/>
                  </a:cubicBezTo>
                  <a:cubicBezTo>
                    <a:pt x="0" y="1294"/>
                    <a:pt x="158" y="1774"/>
                    <a:pt x="525" y="2062"/>
                  </a:cubicBezTo>
                  <a:cubicBezTo>
                    <a:pt x="736" y="2228"/>
                    <a:pt x="987" y="2308"/>
                    <a:pt x="1236" y="2308"/>
                  </a:cubicBezTo>
                  <a:cubicBezTo>
                    <a:pt x="1579" y="2308"/>
                    <a:pt x="1918" y="2156"/>
                    <a:pt x="2146" y="1865"/>
                  </a:cubicBezTo>
                  <a:cubicBezTo>
                    <a:pt x="2433" y="1497"/>
                    <a:pt x="2471" y="993"/>
                    <a:pt x="2241" y="587"/>
                  </a:cubicBezTo>
                  <a:cubicBezTo>
                    <a:pt x="2035" y="221"/>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76"/>
            <p:cNvSpPr/>
            <p:nvPr/>
          </p:nvSpPr>
          <p:spPr>
            <a:xfrm>
              <a:off x="2657225" y="979388"/>
              <a:ext cx="62525" cy="57800"/>
            </a:xfrm>
            <a:custGeom>
              <a:rect b="b" l="l" r="r" t="t"/>
              <a:pathLst>
                <a:path extrusionOk="0" h="2312" w="2501">
                  <a:moveTo>
                    <a:pt x="1244" y="1"/>
                  </a:moveTo>
                  <a:cubicBezTo>
                    <a:pt x="1027" y="1"/>
                    <a:pt x="809" y="62"/>
                    <a:pt x="617" y="185"/>
                  </a:cubicBezTo>
                  <a:cubicBezTo>
                    <a:pt x="199" y="456"/>
                    <a:pt x="0" y="963"/>
                    <a:pt x="126" y="1445"/>
                  </a:cubicBezTo>
                  <a:cubicBezTo>
                    <a:pt x="378" y="1666"/>
                    <a:pt x="638" y="1882"/>
                    <a:pt x="904" y="2091"/>
                  </a:cubicBezTo>
                  <a:cubicBezTo>
                    <a:pt x="1002" y="2168"/>
                    <a:pt x="1102" y="2236"/>
                    <a:pt x="1200" y="2311"/>
                  </a:cubicBezTo>
                  <a:cubicBezTo>
                    <a:pt x="1214" y="2311"/>
                    <a:pt x="1228" y="2311"/>
                    <a:pt x="1242" y="2311"/>
                  </a:cubicBezTo>
                  <a:cubicBezTo>
                    <a:pt x="1722" y="2311"/>
                    <a:pt x="2156" y="2013"/>
                    <a:pt x="2326" y="1561"/>
                  </a:cubicBezTo>
                  <a:cubicBezTo>
                    <a:pt x="2500" y="1094"/>
                    <a:pt x="2356" y="568"/>
                    <a:pt x="1968" y="256"/>
                  </a:cubicBezTo>
                  <a:cubicBezTo>
                    <a:pt x="1757" y="87"/>
                    <a:pt x="1501" y="1"/>
                    <a:pt x="124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76"/>
            <p:cNvSpPr/>
            <p:nvPr/>
          </p:nvSpPr>
          <p:spPr>
            <a:xfrm>
              <a:off x="2775825" y="828063"/>
              <a:ext cx="61800" cy="57700"/>
            </a:xfrm>
            <a:custGeom>
              <a:rect b="b" l="l" r="r" t="t"/>
              <a:pathLst>
                <a:path extrusionOk="0" h="2308" w="2472">
                  <a:moveTo>
                    <a:pt x="1235" y="0"/>
                  </a:moveTo>
                  <a:cubicBezTo>
                    <a:pt x="1189" y="0"/>
                    <a:pt x="1143" y="3"/>
                    <a:pt x="1097" y="8"/>
                  </a:cubicBezTo>
                  <a:cubicBezTo>
                    <a:pt x="634" y="65"/>
                    <a:pt x="251" y="395"/>
                    <a:pt x="126" y="845"/>
                  </a:cubicBezTo>
                  <a:cubicBezTo>
                    <a:pt x="0" y="1294"/>
                    <a:pt x="158" y="1775"/>
                    <a:pt x="525" y="2063"/>
                  </a:cubicBezTo>
                  <a:cubicBezTo>
                    <a:pt x="736" y="2228"/>
                    <a:pt x="987" y="2308"/>
                    <a:pt x="1235" y="2308"/>
                  </a:cubicBezTo>
                  <a:cubicBezTo>
                    <a:pt x="1578" y="2308"/>
                    <a:pt x="1918" y="2156"/>
                    <a:pt x="2146" y="1865"/>
                  </a:cubicBezTo>
                  <a:cubicBezTo>
                    <a:pt x="2433" y="1498"/>
                    <a:pt x="2471" y="993"/>
                    <a:pt x="2241" y="586"/>
                  </a:cubicBezTo>
                  <a:cubicBezTo>
                    <a:pt x="2035" y="221"/>
                    <a:pt x="1648"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76"/>
            <p:cNvSpPr/>
            <p:nvPr/>
          </p:nvSpPr>
          <p:spPr>
            <a:xfrm>
              <a:off x="2819350" y="1098063"/>
              <a:ext cx="48200" cy="21825"/>
            </a:xfrm>
            <a:custGeom>
              <a:rect b="b" l="l" r="r" t="t"/>
              <a:pathLst>
                <a:path extrusionOk="0" h="873" w="1928">
                  <a:moveTo>
                    <a:pt x="816" y="1"/>
                  </a:moveTo>
                  <a:cubicBezTo>
                    <a:pt x="514" y="1"/>
                    <a:pt x="218" y="121"/>
                    <a:pt x="0" y="343"/>
                  </a:cubicBezTo>
                  <a:cubicBezTo>
                    <a:pt x="633" y="554"/>
                    <a:pt x="1276" y="731"/>
                    <a:pt x="1927" y="873"/>
                  </a:cubicBezTo>
                  <a:cubicBezTo>
                    <a:pt x="1829" y="469"/>
                    <a:pt x="1520" y="152"/>
                    <a:pt x="1119" y="42"/>
                  </a:cubicBezTo>
                  <a:cubicBezTo>
                    <a:pt x="1019" y="14"/>
                    <a:pt x="917" y="1"/>
                    <a:pt x="81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76"/>
            <p:cNvSpPr/>
            <p:nvPr/>
          </p:nvSpPr>
          <p:spPr>
            <a:xfrm>
              <a:off x="2927300" y="946613"/>
              <a:ext cx="61800" cy="57725"/>
            </a:xfrm>
            <a:custGeom>
              <a:rect b="b" l="l" r="r" t="t"/>
              <a:pathLst>
                <a:path extrusionOk="0" h="2309" w="2472">
                  <a:moveTo>
                    <a:pt x="1238" y="1"/>
                  </a:moveTo>
                  <a:cubicBezTo>
                    <a:pt x="1191" y="1"/>
                    <a:pt x="1144" y="3"/>
                    <a:pt x="1097" y="9"/>
                  </a:cubicBezTo>
                  <a:cubicBezTo>
                    <a:pt x="634" y="65"/>
                    <a:pt x="251" y="395"/>
                    <a:pt x="126" y="845"/>
                  </a:cubicBezTo>
                  <a:cubicBezTo>
                    <a:pt x="0" y="1294"/>
                    <a:pt x="158" y="1774"/>
                    <a:pt x="526" y="2063"/>
                  </a:cubicBezTo>
                  <a:cubicBezTo>
                    <a:pt x="737" y="2228"/>
                    <a:pt x="988" y="2308"/>
                    <a:pt x="1236" y="2308"/>
                  </a:cubicBezTo>
                  <a:cubicBezTo>
                    <a:pt x="1579" y="2308"/>
                    <a:pt x="1918" y="2156"/>
                    <a:pt x="2146" y="1865"/>
                  </a:cubicBezTo>
                  <a:cubicBezTo>
                    <a:pt x="2433" y="1497"/>
                    <a:pt x="2471" y="993"/>
                    <a:pt x="2241" y="586"/>
                  </a:cubicBezTo>
                  <a:cubicBezTo>
                    <a:pt x="2035" y="221"/>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76"/>
            <p:cNvSpPr/>
            <p:nvPr/>
          </p:nvSpPr>
          <p:spPr>
            <a:xfrm>
              <a:off x="2757700" y="693038"/>
              <a:ext cx="65125" cy="57725"/>
            </a:xfrm>
            <a:custGeom>
              <a:rect b="b" l="l" r="r" t="t"/>
              <a:pathLst>
                <a:path extrusionOk="0" h="2309" w="2605">
                  <a:moveTo>
                    <a:pt x="1303" y="0"/>
                  </a:moveTo>
                  <a:cubicBezTo>
                    <a:pt x="961" y="0"/>
                    <a:pt x="622" y="152"/>
                    <a:pt x="394" y="443"/>
                  </a:cubicBezTo>
                  <a:cubicBezTo>
                    <a:pt x="1" y="945"/>
                    <a:pt x="89" y="1671"/>
                    <a:pt x="591" y="2063"/>
                  </a:cubicBezTo>
                  <a:cubicBezTo>
                    <a:pt x="803" y="2228"/>
                    <a:pt x="1053" y="2308"/>
                    <a:pt x="1302" y="2308"/>
                  </a:cubicBezTo>
                  <a:cubicBezTo>
                    <a:pt x="1645" y="2308"/>
                    <a:pt x="1984" y="2156"/>
                    <a:pt x="2211" y="1865"/>
                  </a:cubicBezTo>
                  <a:cubicBezTo>
                    <a:pt x="2604" y="1363"/>
                    <a:pt x="2516" y="639"/>
                    <a:pt x="2014" y="246"/>
                  </a:cubicBezTo>
                  <a:cubicBezTo>
                    <a:pt x="1803"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76"/>
            <p:cNvSpPr/>
            <p:nvPr/>
          </p:nvSpPr>
          <p:spPr>
            <a:xfrm>
              <a:off x="2910825" y="811588"/>
              <a:ext cx="61800" cy="57700"/>
            </a:xfrm>
            <a:custGeom>
              <a:rect b="b" l="l" r="r" t="t"/>
              <a:pathLst>
                <a:path extrusionOk="0" h="2308" w="2472">
                  <a:moveTo>
                    <a:pt x="1236" y="0"/>
                  </a:moveTo>
                  <a:cubicBezTo>
                    <a:pt x="1190" y="0"/>
                    <a:pt x="1143" y="3"/>
                    <a:pt x="1097" y="9"/>
                  </a:cubicBezTo>
                  <a:cubicBezTo>
                    <a:pt x="634" y="66"/>
                    <a:pt x="251" y="396"/>
                    <a:pt x="126" y="846"/>
                  </a:cubicBezTo>
                  <a:cubicBezTo>
                    <a:pt x="1" y="1295"/>
                    <a:pt x="159" y="1775"/>
                    <a:pt x="525" y="2063"/>
                  </a:cubicBezTo>
                  <a:cubicBezTo>
                    <a:pt x="736" y="2228"/>
                    <a:pt x="987" y="2308"/>
                    <a:pt x="1235" y="2308"/>
                  </a:cubicBezTo>
                  <a:cubicBezTo>
                    <a:pt x="1579" y="2308"/>
                    <a:pt x="1918" y="2156"/>
                    <a:pt x="2146" y="1865"/>
                  </a:cubicBezTo>
                  <a:cubicBezTo>
                    <a:pt x="2433" y="1498"/>
                    <a:pt x="2471" y="994"/>
                    <a:pt x="2241" y="587"/>
                  </a:cubicBezTo>
                  <a:cubicBezTo>
                    <a:pt x="2035" y="221"/>
                    <a:pt x="1649" y="0"/>
                    <a:pt x="123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76"/>
            <p:cNvSpPr/>
            <p:nvPr/>
          </p:nvSpPr>
          <p:spPr>
            <a:xfrm>
              <a:off x="2943175" y="1081613"/>
              <a:ext cx="64050" cy="48750"/>
            </a:xfrm>
            <a:custGeom>
              <a:rect b="b" l="l" r="r" t="t"/>
              <a:pathLst>
                <a:path extrusionOk="0" h="1950" w="2562">
                  <a:moveTo>
                    <a:pt x="1261" y="0"/>
                  </a:moveTo>
                  <a:cubicBezTo>
                    <a:pt x="919" y="0"/>
                    <a:pt x="579" y="152"/>
                    <a:pt x="352" y="443"/>
                  </a:cubicBezTo>
                  <a:cubicBezTo>
                    <a:pt x="0" y="892"/>
                    <a:pt x="32" y="1531"/>
                    <a:pt x="425" y="1944"/>
                  </a:cubicBezTo>
                  <a:cubicBezTo>
                    <a:pt x="497" y="1947"/>
                    <a:pt x="568" y="1947"/>
                    <a:pt x="640" y="1948"/>
                  </a:cubicBezTo>
                  <a:cubicBezTo>
                    <a:pt x="722" y="1949"/>
                    <a:pt x="805" y="1949"/>
                    <a:pt x="887" y="1949"/>
                  </a:cubicBezTo>
                  <a:cubicBezTo>
                    <a:pt x="1301" y="1949"/>
                    <a:pt x="1715" y="1936"/>
                    <a:pt x="2128" y="1909"/>
                  </a:cubicBezTo>
                  <a:cubicBezTo>
                    <a:pt x="2141" y="1893"/>
                    <a:pt x="2157" y="1882"/>
                    <a:pt x="2169" y="1866"/>
                  </a:cubicBezTo>
                  <a:cubicBezTo>
                    <a:pt x="2562" y="1364"/>
                    <a:pt x="2473" y="638"/>
                    <a:pt x="1971" y="246"/>
                  </a:cubicBezTo>
                  <a:cubicBezTo>
                    <a:pt x="1761" y="81"/>
                    <a:pt x="1510" y="0"/>
                    <a:pt x="12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76"/>
            <p:cNvSpPr/>
            <p:nvPr/>
          </p:nvSpPr>
          <p:spPr>
            <a:xfrm>
              <a:off x="2506100" y="725963"/>
              <a:ext cx="45375" cy="57650"/>
            </a:xfrm>
            <a:custGeom>
              <a:rect b="b" l="l" r="r" t="t"/>
              <a:pathLst>
                <a:path extrusionOk="0" h="2306" w="1815">
                  <a:moveTo>
                    <a:pt x="565" y="1"/>
                  </a:moveTo>
                  <a:cubicBezTo>
                    <a:pt x="372" y="1"/>
                    <a:pt x="178" y="49"/>
                    <a:pt x="0" y="149"/>
                  </a:cubicBezTo>
                  <a:cubicBezTo>
                    <a:pt x="100" y="873"/>
                    <a:pt x="243" y="1590"/>
                    <a:pt x="428" y="2297"/>
                  </a:cubicBezTo>
                  <a:cubicBezTo>
                    <a:pt x="475" y="2303"/>
                    <a:pt x="522" y="2306"/>
                    <a:pt x="569" y="2306"/>
                  </a:cubicBezTo>
                  <a:cubicBezTo>
                    <a:pt x="919" y="2306"/>
                    <a:pt x="1255" y="2146"/>
                    <a:pt x="1475" y="1866"/>
                  </a:cubicBezTo>
                  <a:cubicBezTo>
                    <a:pt x="1815" y="1433"/>
                    <a:pt x="1801" y="820"/>
                    <a:pt x="1442" y="403"/>
                  </a:cubicBezTo>
                  <a:cubicBezTo>
                    <a:pt x="1216" y="140"/>
                    <a:pt x="893" y="1"/>
                    <a:pt x="56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76"/>
            <p:cNvSpPr/>
            <p:nvPr/>
          </p:nvSpPr>
          <p:spPr>
            <a:xfrm>
              <a:off x="2501950" y="591313"/>
              <a:ext cx="32550" cy="57350"/>
            </a:xfrm>
            <a:custGeom>
              <a:rect b="b" l="l" r="r" t="t"/>
              <a:pathLst>
                <a:path extrusionOk="0" h="2294" w="1302">
                  <a:moveTo>
                    <a:pt x="223" y="0"/>
                  </a:moveTo>
                  <a:cubicBezTo>
                    <a:pt x="102" y="759"/>
                    <a:pt x="27" y="1524"/>
                    <a:pt x="1" y="2292"/>
                  </a:cubicBezTo>
                  <a:cubicBezTo>
                    <a:pt x="25" y="2293"/>
                    <a:pt x="49" y="2294"/>
                    <a:pt x="74" y="2294"/>
                  </a:cubicBezTo>
                  <a:cubicBezTo>
                    <a:pt x="427" y="2294"/>
                    <a:pt x="763" y="2132"/>
                    <a:pt x="982" y="1852"/>
                  </a:cubicBezTo>
                  <a:cubicBezTo>
                    <a:pt x="1240" y="1527"/>
                    <a:pt x="1302" y="1088"/>
                    <a:pt x="1144" y="705"/>
                  </a:cubicBezTo>
                  <a:cubicBezTo>
                    <a:pt x="987" y="320"/>
                    <a:pt x="635" y="51"/>
                    <a:pt x="22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76"/>
            <p:cNvSpPr/>
            <p:nvPr/>
          </p:nvSpPr>
          <p:spPr>
            <a:xfrm>
              <a:off x="2545225" y="862338"/>
              <a:ext cx="22600" cy="36275"/>
            </a:xfrm>
            <a:custGeom>
              <a:rect b="b" l="l" r="r" t="t"/>
              <a:pathLst>
                <a:path extrusionOk="0" h="1451" w="904">
                  <a:moveTo>
                    <a:pt x="1" y="0"/>
                  </a:moveTo>
                  <a:cubicBezTo>
                    <a:pt x="231" y="494"/>
                    <a:pt x="482" y="977"/>
                    <a:pt x="755" y="1451"/>
                  </a:cubicBezTo>
                  <a:cubicBezTo>
                    <a:pt x="903" y="992"/>
                    <a:pt x="750" y="489"/>
                    <a:pt x="371" y="191"/>
                  </a:cubicBezTo>
                  <a:cubicBezTo>
                    <a:pt x="260" y="105"/>
                    <a:pt x="135" y="41"/>
                    <a:pt x="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76"/>
            <p:cNvSpPr/>
            <p:nvPr/>
          </p:nvSpPr>
          <p:spPr>
            <a:xfrm>
              <a:off x="2624350" y="709513"/>
              <a:ext cx="61800" cy="57725"/>
            </a:xfrm>
            <a:custGeom>
              <a:rect b="b" l="l" r="r" t="t"/>
              <a:pathLst>
                <a:path extrusionOk="0" h="2309" w="2472">
                  <a:moveTo>
                    <a:pt x="1235" y="1"/>
                  </a:moveTo>
                  <a:cubicBezTo>
                    <a:pt x="1189" y="1"/>
                    <a:pt x="1143" y="3"/>
                    <a:pt x="1097" y="9"/>
                  </a:cubicBezTo>
                  <a:cubicBezTo>
                    <a:pt x="634" y="66"/>
                    <a:pt x="251" y="396"/>
                    <a:pt x="126" y="845"/>
                  </a:cubicBezTo>
                  <a:cubicBezTo>
                    <a:pt x="0" y="1295"/>
                    <a:pt x="158" y="1775"/>
                    <a:pt x="525" y="2064"/>
                  </a:cubicBezTo>
                  <a:cubicBezTo>
                    <a:pt x="736" y="2228"/>
                    <a:pt x="986" y="2308"/>
                    <a:pt x="1235" y="2308"/>
                  </a:cubicBezTo>
                  <a:cubicBezTo>
                    <a:pt x="1578" y="2308"/>
                    <a:pt x="1918" y="2156"/>
                    <a:pt x="2145" y="1865"/>
                  </a:cubicBezTo>
                  <a:cubicBezTo>
                    <a:pt x="2433" y="1498"/>
                    <a:pt x="2471" y="994"/>
                    <a:pt x="2241" y="587"/>
                  </a:cubicBezTo>
                  <a:cubicBezTo>
                    <a:pt x="2035" y="221"/>
                    <a:pt x="1649" y="1"/>
                    <a:pt x="123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76"/>
            <p:cNvSpPr/>
            <p:nvPr/>
          </p:nvSpPr>
          <p:spPr>
            <a:xfrm>
              <a:off x="2607875" y="574513"/>
              <a:ext cx="61800" cy="57700"/>
            </a:xfrm>
            <a:custGeom>
              <a:rect b="b" l="l" r="r" t="t"/>
              <a:pathLst>
                <a:path extrusionOk="0" h="2308" w="2472">
                  <a:moveTo>
                    <a:pt x="1237" y="0"/>
                  </a:moveTo>
                  <a:cubicBezTo>
                    <a:pt x="1191" y="0"/>
                    <a:pt x="1144" y="3"/>
                    <a:pt x="1097" y="9"/>
                  </a:cubicBezTo>
                  <a:cubicBezTo>
                    <a:pt x="634" y="66"/>
                    <a:pt x="250" y="396"/>
                    <a:pt x="125" y="844"/>
                  </a:cubicBezTo>
                  <a:cubicBezTo>
                    <a:pt x="1" y="1295"/>
                    <a:pt x="159" y="1775"/>
                    <a:pt x="525" y="2062"/>
                  </a:cubicBezTo>
                  <a:cubicBezTo>
                    <a:pt x="737" y="2227"/>
                    <a:pt x="987" y="2308"/>
                    <a:pt x="1236" y="2308"/>
                  </a:cubicBezTo>
                  <a:cubicBezTo>
                    <a:pt x="1579" y="2308"/>
                    <a:pt x="1918" y="2156"/>
                    <a:pt x="2145" y="1865"/>
                  </a:cubicBezTo>
                  <a:cubicBezTo>
                    <a:pt x="2433" y="1497"/>
                    <a:pt x="2471" y="992"/>
                    <a:pt x="2241" y="586"/>
                  </a:cubicBezTo>
                  <a:cubicBezTo>
                    <a:pt x="2036" y="222"/>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76"/>
            <p:cNvSpPr/>
            <p:nvPr/>
          </p:nvSpPr>
          <p:spPr>
            <a:xfrm>
              <a:off x="3179225" y="778638"/>
              <a:ext cx="65125" cy="57725"/>
            </a:xfrm>
            <a:custGeom>
              <a:rect b="b" l="l" r="r" t="t"/>
              <a:pathLst>
                <a:path extrusionOk="0" h="2309" w="2605">
                  <a:moveTo>
                    <a:pt x="1303" y="0"/>
                  </a:moveTo>
                  <a:cubicBezTo>
                    <a:pt x="960" y="0"/>
                    <a:pt x="621" y="152"/>
                    <a:pt x="394" y="443"/>
                  </a:cubicBezTo>
                  <a:cubicBezTo>
                    <a:pt x="1" y="945"/>
                    <a:pt x="89" y="1671"/>
                    <a:pt x="591" y="2064"/>
                  </a:cubicBezTo>
                  <a:cubicBezTo>
                    <a:pt x="802" y="2229"/>
                    <a:pt x="1053" y="2308"/>
                    <a:pt x="1301" y="2308"/>
                  </a:cubicBezTo>
                  <a:cubicBezTo>
                    <a:pt x="1644" y="2308"/>
                    <a:pt x="1983" y="2157"/>
                    <a:pt x="2211" y="1867"/>
                  </a:cubicBezTo>
                  <a:cubicBezTo>
                    <a:pt x="2604" y="1365"/>
                    <a:pt x="2516" y="639"/>
                    <a:pt x="2014" y="246"/>
                  </a:cubicBezTo>
                  <a:cubicBezTo>
                    <a:pt x="1803"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76"/>
            <p:cNvSpPr/>
            <p:nvPr/>
          </p:nvSpPr>
          <p:spPr>
            <a:xfrm>
              <a:off x="3332425" y="897288"/>
              <a:ext cx="36200" cy="44850"/>
            </a:xfrm>
            <a:custGeom>
              <a:rect b="b" l="l" r="r" t="t"/>
              <a:pathLst>
                <a:path extrusionOk="0" h="1794" w="1448">
                  <a:moveTo>
                    <a:pt x="1229" y="0"/>
                  </a:moveTo>
                  <a:cubicBezTo>
                    <a:pt x="880" y="0"/>
                    <a:pt x="545" y="159"/>
                    <a:pt x="325" y="440"/>
                  </a:cubicBezTo>
                  <a:cubicBezTo>
                    <a:pt x="18" y="834"/>
                    <a:pt x="0" y="1380"/>
                    <a:pt x="282" y="1794"/>
                  </a:cubicBezTo>
                  <a:cubicBezTo>
                    <a:pt x="703" y="1226"/>
                    <a:pt x="1093" y="633"/>
                    <a:pt x="1448" y="21"/>
                  </a:cubicBezTo>
                  <a:cubicBezTo>
                    <a:pt x="1375" y="7"/>
                    <a:pt x="1301" y="0"/>
                    <a:pt x="122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76"/>
            <p:cNvSpPr/>
            <p:nvPr/>
          </p:nvSpPr>
          <p:spPr>
            <a:xfrm>
              <a:off x="3197300" y="913688"/>
              <a:ext cx="61800" cy="57700"/>
            </a:xfrm>
            <a:custGeom>
              <a:rect b="b" l="l" r="r" t="t"/>
              <a:pathLst>
                <a:path extrusionOk="0" h="2308" w="2472">
                  <a:moveTo>
                    <a:pt x="1239" y="0"/>
                  </a:moveTo>
                  <a:cubicBezTo>
                    <a:pt x="1193" y="0"/>
                    <a:pt x="1146" y="3"/>
                    <a:pt x="1098" y="9"/>
                  </a:cubicBezTo>
                  <a:cubicBezTo>
                    <a:pt x="634" y="64"/>
                    <a:pt x="251" y="394"/>
                    <a:pt x="126" y="844"/>
                  </a:cubicBezTo>
                  <a:cubicBezTo>
                    <a:pt x="1" y="1293"/>
                    <a:pt x="159" y="1775"/>
                    <a:pt x="527" y="2062"/>
                  </a:cubicBezTo>
                  <a:cubicBezTo>
                    <a:pt x="738" y="2228"/>
                    <a:pt x="989" y="2308"/>
                    <a:pt x="1237" y="2308"/>
                  </a:cubicBezTo>
                  <a:cubicBezTo>
                    <a:pt x="1580" y="2308"/>
                    <a:pt x="1919" y="2156"/>
                    <a:pt x="2147" y="1865"/>
                  </a:cubicBezTo>
                  <a:cubicBezTo>
                    <a:pt x="2434" y="1497"/>
                    <a:pt x="2472" y="992"/>
                    <a:pt x="2243" y="587"/>
                  </a:cubicBezTo>
                  <a:cubicBezTo>
                    <a:pt x="2036" y="221"/>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76"/>
            <p:cNvSpPr/>
            <p:nvPr/>
          </p:nvSpPr>
          <p:spPr>
            <a:xfrm>
              <a:off x="3315850" y="762213"/>
              <a:ext cx="61800" cy="57700"/>
            </a:xfrm>
            <a:custGeom>
              <a:rect b="b" l="l" r="r" t="t"/>
              <a:pathLst>
                <a:path extrusionOk="0" h="2308" w="2472">
                  <a:moveTo>
                    <a:pt x="1239" y="0"/>
                  </a:moveTo>
                  <a:cubicBezTo>
                    <a:pt x="1192" y="0"/>
                    <a:pt x="1145" y="3"/>
                    <a:pt x="1098" y="9"/>
                  </a:cubicBezTo>
                  <a:cubicBezTo>
                    <a:pt x="634" y="64"/>
                    <a:pt x="251" y="394"/>
                    <a:pt x="126" y="844"/>
                  </a:cubicBezTo>
                  <a:cubicBezTo>
                    <a:pt x="1" y="1293"/>
                    <a:pt x="159" y="1774"/>
                    <a:pt x="527" y="2062"/>
                  </a:cubicBezTo>
                  <a:cubicBezTo>
                    <a:pt x="738" y="2227"/>
                    <a:pt x="988" y="2308"/>
                    <a:pt x="1237" y="2308"/>
                  </a:cubicBezTo>
                  <a:cubicBezTo>
                    <a:pt x="1579" y="2308"/>
                    <a:pt x="1918" y="2156"/>
                    <a:pt x="2146" y="1865"/>
                  </a:cubicBezTo>
                  <a:cubicBezTo>
                    <a:pt x="2433" y="1497"/>
                    <a:pt x="2471" y="992"/>
                    <a:pt x="2242" y="587"/>
                  </a:cubicBezTo>
                  <a:cubicBezTo>
                    <a:pt x="2036" y="221"/>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76"/>
            <p:cNvSpPr/>
            <p:nvPr/>
          </p:nvSpPr>
          <p:spPr>
            <a:xfrm>
              <a:off x="3297775" y="627138"/>
              <a:ext cx="65100" cy="57750"/>
            </a:xfrm>
            <a:custGeom>
              <a:rect b="b" l="l" r="r" t="t"/>
              <a:pathLst>
                <a:path extrusionOk="0" h="2310" w="2604">
                  <a:moveTo>
                    <a:pt x="1302" y="1"/>
                  </a:moveTo>
                  <a:cubicBezTo>
                    <a:pt x="960" y="1"/>
                    <a:pt x="621" y="153"/>
                    <a:pt x="394" y="444"/>
                  </a:cubicBezTo>
                  <a:cubicBezTo>
                    <a:pt x="0" y="946"/>
                    <a:pt x="89" y="1672"/>
                    <a:pt x="591" y="2065"/>
                  </a:cubicBezTo>
                  <a:cubicBezTo>
                    <a:pt x="802" y="2230"/>
                    <a:pt x="1052" y="2309"/>
                    <a:pt x="1300" y="2309"/>
                  </a:cubicBezTo>
                  <a:cubicBezTo>
                    <a:pt x="1643" y="2309"/>
                    <a:pt x="1982" y="2157"/>
                    <a:pt x="2210" y="1866"/>
                  </a:cubicBezTo>
                  <a:cubicBezTo>
                    <a:pt x="2604" y="1364"/>
                    <a:pt x="2515" y="640"/>
                    <a:pt x="2013" y="247"/>
                  </a:cubicBezTo>
                  <a:cubicBezTo>
                    <a:pt x="1802" y="81"/>
                    <a:pt x="1551" y="1"/>
                    <a:pt x="1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76"/>
            <p:cNvSpPr/>
            <p:nvPr/>
          </p:nvSpPr>
          <p:spPr>
            <a:xfrm>
              <a:off x="2876275" y="541538"/>
              <a:ext cx="65125" cy="57750"/>
            </a:xfrm>
            <a:custGeom>
              <a:rect b="b" l="l" r="r" t="t"/>
              <a:pathLst>
                <a:path extrusionOk="0" h="2310" w="2605">
                  <a:moveTo>
                    <a:pt x="1303" y="1"/>
                  </a:moveTo>
                  <a:cubicBezTo>
                    <a:pt x="960" y="1"/>
                    <a:pt x="621" y="153"/>
                    <a:pt x="394" y="444"/>
                  </a:cubicBezTo>
                  <a:cubicBezTo>
                    <a:pt x="1" y="946"/>
                    <a:pt x="89" y="1672"/>
                    <a:pt x="591" y="2065"/>
                  </a:cubicBezTo>
                  <a:cubicBezTo>
                    <a:pt x="802" y="2229"/>
                    <a:pt x="1052" y="2309"/>
                    <a:pt x="1301" y="2309"/>
                  </a:cubicBezTo>
                  <a:cubicBezTo>
                    <a:pt x="1644" y="2309"/>
                    <a:pt x="1983" y="2157"/>
                    <a:pt x="2211" y="1866"/>
                  </a:cubicBezTo>
                  <a:cubicBezTo>
                    <a:pt x="2604" y="1364"/>
                    <a:pt x="2516" y="640"/>
                    <a:pt x="2014" y="247"/>
                  </a:cubicBezTo>
                  <a:cubicBezTo>
                    <a:pt x="1802" y="81"/>
                    <a:pt x="1552" y="1"/>
                    <a:pt x="130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76"/>
            <p:cNvSpPr/>
            <p:nvPr/>
          </p:nvSpPr>
          <p:spPr>
            <a:xfrm>
              <a:off x="3029375" y="660113"/>
              <a:ext cx="61775" cy="57700"/>
            </a:xfrm>
            <a:custGeom>
              <a:rect b="b" l="l" r="r" t="t"/>
              <a:pathLst>
                <a:path extrusionOk="0" h="2308" w="2471">
                  <a:moveTo>
                    <a:pt x="1235" y="0"/>
                  </a:moveTo>
                  <a:cubicBezTo>
                    <a:pt x="1189" y="0"/>
                    <a:pt x="1143" y="3"/>
                    <a:pt x="1096" y="9"/>
                  </a:cubicBezTo>
                  <a:cubicBezTo>
                    <a:pt x="634" y="66"/>
                    <a:pt x="251" y="396"/>
                    <a:pt x="125" y="846"/>
                  </a:cubicBezTo>
                  <a:cubicBezTo>
                    <a:pt x="0" y="1295"/>
                    <a:pt x="158" y="1775"/>
                    <a:pt x="526" y="2063"/>
                  </a:cubicBezTo>
                  <a:cubicBezTo>
                    <a:pt x="737" y="2228"/>
                    <a:pt x="987" y="2308"/>
                    <a:pt x="1235" y="2308"/>
                  </a:cubicBezTo>
                  <a:cubicBezTo>
                    <a:pt x="1578" y="2308"/>
                    <a:pt x="1918" y="2156"/>
                    <a:pt x="2146" y="1865"/>
                  </a:cubicBezTo>
                  <a:cubicBezTo>
                    <a:pt x="2433" y="1498"/>
                    <a:pt x="2471" y="994"/>
                    <a:pt x="2241" y="586"/>
                  </a:cubicBezTo>
                  <a:cubicBezTo>
                    <a:pt x="2035" y="221"/>
                    <a:pt x="1649"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76"/>
            <p:cNvSpPr/>
            <p:nvPr/>
          </p:nvSpPr>
          <p:spPr>
            <a:xfrm>
              <a:off x="2894350" y="676588"/>
              <a:ext cx="61800" cy="57700"/>
            </a:xfrm>
            <a:custGeom>
              <a:rect b="b" l="l" r="r" t="t"/>
              <a:pathLst>
                <a:path extrusionOk="0" h="2308" w="2472">
                  <a:moveTo>
                    <a:pt x="1236" y="0"/>
                  </a:moveTo>
                  <a:cubicBezTo>
                    <a:pt x="1190" y="0"/>
                    <a:pt x="1144" y="3"/>
                    <a:pt x="1097" y="8"/>
                  </a:cubicBezTo>
                  <a:cubicBezTo>
                    <a:pt x="634" y="65"/>
                    <a:pt x="251" y="395"/>
                    <a:pt x="126" y="845"/>
                  </a:cubicBezTo>
                  <a:cubicBezTo>
                    <a:pt x="1" y="1294"/>
                    <a:pt x="159" y="1775"/>
                    <a:pt x="526" y="2063"/>
                  </a:cubicBezTo>
                  <a:cubicBezTo>
                    <a:pt x="737" y="2228"/>
                    <a:pt x="987" y="2308"/>
                    <a:pt x="1236" y="2308"/>
                  </a:cubicBezTo>
                  <a:cubicBezTo>
                    <a:pt x="1579" y="2308"/>
                    <a:pt x="1919" y="2156"/>
                    <a:pt x="2147" y="1865"/>
                  </a:cubicBezTo>
                  <a:cubicBezTo>
                    <a:pt x="2434" y="1498"/>
                    <a:pt x="2472" y="993"/>
                    <a:pt x="2241" y="586"/>
                  </a:cubicBezTo>
                  <a:cubicBezTo>
                    <a:pt x="2035" y="221"/>
                    <a:pt x="1649" y="0"/>
                    <a:pt x="123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76"/>
            <p:cNvSpPr/>
            <p:nvPr/>
          </p:nvSpPr>
          <p:spPr>
            <a:xfrm>
              <a:off x="3012900" y="525113"/>
              <a:ext cx="61800" cy="57700"/>
            </a:xfrm>
            <a:custGeom>
              <a:rect b="b" l="l" r="r" t="t"/>
              <a:pathLst>
                <a:path extrusionOk="0" h="2308" w="2472">
                  <a:moveTo>
                    <a:pt x="1235" y="0"/>
                  </a:moveTo>
                  <a:cubicBezTo>
                    <a:pt x="1189" y="0"/>
                    <a:pt x="1143" y="3"/>
                    <a:pt x="1097" y="8"/>
                  </a:cubicBezTo>
                  <a:cubicBezTo>
                    <a:pt x="634" y="65"/>
                    <a:pt x="251" y="395"/>
                    <a:pt x="126" y="844"/>
                  </a:cubicBezTo>
                  <a:cubicBezTo>
                    <a:pt x="0" y="1294"/>
                    <a:pt x="158" y="1775"/>
                    <a:pt x="526" y="2063"/>
                  </a:cubicBezTo>
                  <a:cubicBezTo>
                    <a:pt x="737" y="2228"/>
                    <a:pt x="987" y="2308"/>
                    <a:pt x="1235" y="2308"/>
                  </a:cubicBezTo>
                  <a:cubicBezTo>
                    <a:pt x="1578" y="2308"/>
                    <a:pt x="1918" y="2156"/>
                    <a:pt x="2146" y="1865"/>
                  </a:cubicBezTo>
                  <a:cubicBezTo>
                    <a:pt x="2433" y="1497"/>
                    <a:pt x="2471" y="992"/>
                    <a:pt x="2241" y="586"/>
                  </a:cubicBezTo>
                  <a:cubicBezTo>
                    <a:pt x="2035" y="221"/>
                    <a:pt x="1649"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76"/>
            <p:cNvSpPr/>
            <p:nvPr/>
          </p:nvSpPr>
          <p:spPr>
            <a:xfrm>
              <a:off x="3045825" y="795113"/>
              <a:ext cx="61800" cy="57725"/>
            </a:xfrm>
            <a:custGeom>
              <a:rect b="b" l="l" r="r" t="t"/>
              <a:pathLst>
                <a:path extrusionOk="0" h="2309" w="2472">
                  <a:moveTo>
                    <a:pt x="1236" y="1"/>
                  </a:moveTo>
                  <a:cubicBezTo>
                    <a:pt x="1190" y="1"/>
                    <a:pt x="1144" y="3"/>
                    <a:pt x="1097" y="9"/>
                  </a:cubicBezTo>
                  <a:cubicBezTo>
                    <a:pt x="634" y="66"/>
                    <a:pt x="251" y="396"/>
                    <a:pt x="126" y="846"/>
                  </a:cubicBezTo>
                  <a:cubicBezTo>
                    <a:pt x="1" y="1295"/>
                    <a:pt x="159" y="1775"/>
                    <a:pt x="527" y="2064"/>
                  </a:cubicBezTo>
                  <a:cubicBezTo>
                    <a:pt x="737" y="2228"/>
                    <a:pt x="987" y="2308"/>
                    <a:pt x="1236" y="2308"/>
                  </a:cubicBezTo>
                  <a:cubicBezTo>
                    <a:pt x="1579" y="2308"/>
                    <a:pt x="1919" y="2156"/>
                    <a:pt x="2147" y="1865"/>
                  </a:cubicBezTo>
                  <a:cubicBezTo>
                    <a:pt x="2434" y="1498"/>
                    <a:pt x="2472" y="994"/>
                    <a:pt x="2241" y="587"/>
                  </a:cubicBezTo>
                  <a:cubicBezTo>
                    <a:pt x="2036" y="222"/>
                    <a:pt x="1649"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76"/>
            <p:cNvSpPr/>
            <p:nvPr/>
          </p:nvSpPr>
          <p:spPr>
            <a:xfrm>
              <a:off x="3164375" y="643638"/>
              <a:ext cx="61800" cy="57725"/>
            </a:xfrm>
            <a:custGeom>
              <a:rect b="b" l="l" r="r" t="t"/>
              <a:pathLst>
                <a:path extrusionOk="0" h="2309" w="2472">
                  <a:moveTo>
                    <a:pt x="1236" y="1"/>
                  </a:moveTo>
                  <a:cubicBezTo>
                    <a:pt x="1190" y="1"/>
                    <a:pt x="1144" y="3"/>
                    <a:pt x="1098" y="9"/>
                  </a:cubicBezTo>
                  <a:cubicBezTo>
                    <a:pt x="634" y="66"/>
                    <a:pt x="251" y="396"/>
                    <a:pt x="126" y="845"/>
                  </a:cubicBezTo>
                  <a:cubicBezTo>
                    <a:pt x="0" y="1295"/>
                    <a:pt x="159" y="1775"/>
                    <a:pt x="526" y="2064"/>
                  </a:cubicBezTo>
                  <a:cubicBezTo>
                    <a:pt x="738" y="2228"/>
                    <a:pt x="988" y="2309"/>
                    <a:pt x="1237" y="2309"/>
                  </a:cubicBezTo>
                  <a:cubicBezTo>
                    <a:pt x="1579" y="2309"/>
                    <a:pt x="1918" y="2157"/>
                    <a:pt x="2146" y="1865"/>
                  </a:cubicBezTo>
                  <a:cubicBezTo>
                    <a:pt x="2433" y="1498"/>
                    <a:pt x="2471" y="994"/>
                    <a:pt x="2242" y="587"/>
                  </a:cubicBezTo>
                  <a:cubicBezTo>
                    <a:pt x="2035" y="221"/>
                    <a:pt x="1649"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76"/>
            <p:cNvSpPr/>
            <p:nvPr/>
          </p:nvSpPr>
          <p:spPr>
            <a:xfrm>
              <a:off x="2994825" y="390063"/>
              <a:ext cx="65100" cy="57750"/>
            </a:xfrm>
            <a:custGeom>
              <a:rect b="b" l="l" r="r" t="t"/>
              <a:pathLst>
                <a:path extrusionOk="0" h="2310" w="2604">
                  <a:moveTo>
                    <a:pt x="1302" y="1"/>
                  </a:moveTo>
                  <a:cubicBezTo>
                    <a:pt x="959" y="1"/>
                    <a:pt x="620" y="153"/>
                    <a:pt x="392" y="444"/>
                  </a:cubicBezTo>
                  <a:cubicBezTo>
                    <a:pt x="0" y="946"/>
                    <a:pt x="89" y="1672"/>
                    <a:pt x="591" y="2063"/>
                  </a:cubicBezTo>
                  <a:cubicBezTo>
                    <a:pt x="802" y="2229"/>
                    <a:pt x="1052" y="2309"/>
                    <a:pt x="1301" y="2309"/>
                  </a:cubicBezTo>
                  <a:cubicBezTo>
                    <a:pt x="1644" y="2309"/>
                    <a:pt x="1983" y="2157"/>
                    <a:pt x="2210" y="1866"/>
                  </a:cubicBezTo>
                  <a:cubicBezTo>
                    <a:pt x="2604" y="1364"/>
                    <a:pt x="2515" y="639"/>
                    <a:pt x="2013" y="247"/>
                  </a:cubicBezTo>
                  <a:cubicBezTo>
                    <a:pt x="1802" y="81"/>
                    <a:pt x="1551" y="1"/>
                    <a:pt x="1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76"/>
            <p:cNvSpPr/>
            <p:nvPr/>
          </p:nvSpPr>
          <p:spPr>
            <a:xfrm>
              <a:off x="3147900" y="508638"/>
              <a:ext cx="61800" cy="57700"/>
            </a:xfrm>
            <a:custGeom>
              <a:rect b="b" l="l" r="r" t="t"/>
              <a:pathLst>
                <a:path extrusionOk="0" h="2308" w="2472">
                  <a:moveTo>
                    <a:pt x="1237" y="0"/>
                  </a:moveTo>
                  <a:cubicBezTo>
                    <a:pt x="1191" y="0"/>
                    <a:pt x="1145" y="3"/>
                    <a:pt x="1098" y="9"/>
                  </a:cubicBezTo>
                  <a:cubicBezTo>
                    <a:pt x="634" y="66"/>
                    <a:pt x="251" y="396"/>
                    <a:pt x="126" y="844"/>
                  </a:cubicBezTo>
                  <a:cubicBezTo>
                    <a:pt x="1" y="1295"/>
                    <a:pt x="159" y="1775"/>
                    <a:pt x="527" y="2063"/>
                  </a:cubicBezTo>
                  <a:cubicBezTo>
                    <a:pt x="738" y="2228"/>
                    <a:pt x="988" y="2308"/>
                    <a:pt x="1236" y="2308"/>
                  </a:cubicBezTo>
                  <a:cubicBezTo>
                    <a:pt x="1579" y="2308"/>
                    <a:pt x="1918" y="2156"/>
                    <a:pt x="2146" y="1865"/>
                  </a:cubicBezTo>
                  <a:cubicBezTo>
                    <a:pt x="2433" y="1497"/>
                    <a:pt x="2471" y="992"/>
                    <a:pt x="2243" y="586"/>
                  </a:cubicBezTo>
                  <a:cubicBezTo>
                    <a:pt x="2035" y="221"/>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76"/>
            <p:cNvSpPr/>
            <p:nvPr/>
          </p:nvSpPr>
          <p:spPr>
            <a:xfrm>
              <a:off x="2616325" y="341538"/>
              <a:ext cx="17150" cy="18575"/>
            </a:xfrm>
            <a:custGeom>
              <a:rect b="b" l="l" r="r" t="t"/>
              <a:pathLst>
                <a:path extrusionOk="0" h="743" w="686">
                  <a:moveTo>
                    <a:pt x="686" y="0"/>
                  </a:moveTo>
                  <a:cubicBezTo>
                    <a:pt x="452" y="240"/>
                    <a:pt x="224" y="487"/>
                    <a:pt x="0" y="742"/>
                  </a:cubicBezTo>
                  <a:cubicBezTo>
                    <a:pt x="333" y="617"/>
                    <a:pt x="587" y="343"/>
                    <a:pt x="68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76"/>
            <p:cNvSpPr/>
            <p:nvPr/>
          </p:nvSpPr>
          <p:spPr>
            <a:xfrm>
              <a:off x="2726425" y="423013"/>
              <a:ext cx="61775" cy="57725"/>
            </a:xfrm>
            <a:custGeom>
              <a:rect b="b" l="l" r="r" t="t"/>
              <a:pathLst>
                <a:path extrusionOk="0" h="2309" w="2471">
                  <a:moveTo>
                    <a:pt x="1237" y="1"/>
                  </a:moveTo>
                  <a:cubicBezTo>
                    <a:pt x="1190" y="1"/>
                    <a:pt x="1143" y="4"/>
                    <a:pt x="1096" y="10"/>
                  </a:cubicBezTo>
                  <a:cubicBezTo>
                    <a:pt x="634" y="67"/>
                    <a:pt x="249" y="397"/>
                    <a:pt x="125" y="845"/>
                  </a:cubicBezTo>
                  <a:cubicBezTo>
                    <a:pt x="0" y="1296"/>
                    <a:pt x="158" y="1776"/>
                    <a:pt x="525" y="2064"/>
                  </a:cubicBezTo>
                  <a:cubicBezTo>
                    <a:pt x="736" y="2229"/>
                    <a:pt x="986" y="2309"/>
                    <a:pt x="1235" y="2309"/>
                  </a:cubicBezTo>
                  <a:cubicBezTo>
                    <a:pt x="1578" y="2309"/>
                    <a:pt x="1918" y="2157"/>
                    <a:pt x="2146" y="1866"/>
                  </a:cubicBezTo>
                  <a:cubicBezTo>
                    <a:pt x="2433" y="1498"/>
                    <a:pt x="2471" y="993"/>
                    <a:pt x="2241" y="587"/>
                  </a:cubicBezTo>
                  <a:cubicBezTo>
                    <a:pt x="2035" y="223"/>
                    <a:pt x="1649" y="1"/>
                    <a:pt x="123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76"/>
            <p:cNvSpPr/>
            <p:nvPr/>
          </p:nvSpPr>
          <p:spPr>
            <a:xfrm>
              <a:off x="2591400" y="439488"/>
              <a:ext cx="61800" cy="57725"/>
            </a:xfrm>
            <a:custGeom>
              <a:rect b="b" l="l" r="r" t="t"/>
              <a:pathLst>
                <a:path extrusionOk="0" h="2309" w="2472">
                  <a:moveTo>
                    <a:pt x="1238" y="1"/>
                  </a:moveTo>
                  <a:cubicBezTo>
                    <a:pt x="1191" y="1"/>
                    <a:pt x="1144" y="4"/>
                    <a:pt x="1097" y="9"/>
                  </a:cubicBezTo>
                  <a:cubicBezTo>
                    <a:pt x="634" y="66"/>
                    <a:pt x="250" y="396"/>
                    <a:pt x="125" y="845"/>
                  </a:cubicBezTo>
                  <a:cubicBezTo>
                    <a:pt x="1" y="1295"/>
                    <a:pt x="159" y="1776"/>
                    <a:pt x="526" y="2063"/>
                  </a:cubicBezTo>
                  <a:cubicBezTo>
                    <a:pt x="737" y="2228"/>
                    <a:pt x="988" y="2308"/>
                    <a:pt x="1236" y="2308"/>
                  </a:cubicBezTo>
                  <a:cubicBezTo>
                    <a:pt x="1579" y="2308"/>
                    <a:pt x="1918" y="2156"/>
                    <a:pt x="2145" y="1866"/>
                  </a:cubicBezTo>
                  <a:cubicBezTo>
                    <a:pt x="2434" y="1498"/>
                    <a:pt x="2472" y="993"/>
                    <a:pt x="2241" y="587"/>
                  </a:cubicBezTo>
                  <a:cubicBezTo>
                    <a:pt x="2036" y="223"/>
                    <a:pt x="1649"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76"/>
            <p:cNvSpPr/>
            <p:nvPr/>
          </p:nvSpPr>
          <p:spPr>
            <a:xfrm>
              <a:off x="2709950" y="288013"/>
              <a:ext cx="61800" cy="57725"/>
            </a:xfrm>
            <a:custGeom>
              <a:rect b="b" l="l" r="r" t="t"/>
              <a:pathLst>
                <a:path extrusionOk="0" h="2309" w="2472">
                  <a:moveTo>
                    <a:pt x="1238" y="1"/>
                  </a:moveTo>
                  <a:cubicBezTo>
                    <a:pt x="1191" y="1"/>
                    <a:pt x="1144" y="4"/>
                    <a:pt x="1097" y="9"/>
                  </a:cubicBezTo>
                  <a:cubicBezTo>
                    <a:pt x="634" y="66"/>
                    <a:pt x="251" y="395"/>
                    <a:pt x="126" y="845"/>
                  </a:cubicBezTo>
                  <a:cubicBezTo>
                    <a:pt x="0" y="1295"/>
                    <a:pt x="158" y="1776"/>
                    <a:pt x="525" y="2063"/>
                  </a:cubicBezTo>
                  <a:cubicBezTo>
                    <a:pt x="736" y="2228"/>
                    <a:pt x="987" y="2308"/>
                    <a:pt x="1236" y="2308"/>
                  </a:cubicBezTo>
                  <a:cubicBezTo>
                    <a:pt x="1579" y="2308"/>
                    <a:pt x="1918" y="2156"/>
                    <a:pt x="2146" y="1865"/>
                  </a:cubicBezTo>
                  <a:cubicBezTo>
                    <a:pt x="2433" y="1498"/>
                    <a:pt x="2471" y="993"/>
                    <a:pt x="2241" y="587"/>
                  </a:cubicBezTo>
                  <a:cubicBezTo>
                    <a:pt x="2035" y="222"/>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76"/>
            <p:cNvSpPr/>
            <p:nvPr/>
          </p:nvSpPr>
          <p:spPr>
            <a:xfrm>
              <a:off x="2742875" y="558038"/>
              <a:ext cx="61800" cy="57725"/>
            </a:xfrm>
            <a:custGeom>
              <a:rect b="b" l="l" r="r" t="t"/>
              <a:pathLst>
                <a:path extrusionOk="0" h="2309" w="2472">
                  <a:moveTo>
                    <a:pt x="1236" y="1"/>
                  </a:moveTo>
                  <a:cubicBezTo>
                    <a:pt x="1190" y="1"/>
                    <a:pt x="1143" y="3"/>
                    <a:pt x="1097" y="9"/>
                  </a:cubicBezTo>
                  <a:cubicBezTo>
                    <a:pt x="634" y="66"/>
                    <a:pt x="251" y="396"/>
                    <a:pt x="126" y="845"/>
                  </a:cubicBezTo>
                  <a:cubicBezTo>
                    <a:pt x="1" y="1295"/>
                    <a:pt x="159" y="1775"/>
                    <a:pt x="526" y="2064"/>
                  </a:cubicBezTo>
                  <a:cubicBezTo>
                    <a:pt x="737" y="2228"/>
                    <a:pt x="987" y="2308"/>
                    <a:pt x="1236" y="2308"/>
                  </a:cubicBezTo>
                  <a:cubicBezTo>
                    <a:pt x="1579" y="2308"/>
                    <a:pt x="1919" y="2156"/>
                    <a:pt x="2147" y="1865"/>
                  </a:cubicBezTo>
                  <a:cubicBezTo>
                    <a:pt x="2434" y="1497"/>
                    <a:pt x="2472" y="993"/>
                    <a:pt x="2241" y="587"/>
                  </a:cubicBezTo>
                  <a:cubicBezTo>
                    <a:pt x="2035" y="221"/>
                    <a:pt x="1648"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76"/>
            <p:cNvSpPr/>
            <p:nvPr/>
          </p:nvSpPr>
          <p:spPr>
            <a:xfrm>
              <a:off x="2861425" y="406563"/>
              <a:ext cx="61800" cy="57700"/>
            </a:xfrm>
            <a:custGeom>
              <a:rect b="b" l="l" r="r" t="t"/>
              <a:pathLst>
                <a:path extrusionOk="0" h="2308" w="2472">
                  <a:moveTo>
                    <a:pt x="1237" y="0"/>
                  </a:moveTo>
                  <a:cubicBezTo>
                    <a:pt x="1191" y="0"/>
                    <a:pt x="1144" y="3"/>
                    <a:pt x="1097" y="9"/>
                  </a:cubicBezTo>
                  <a:cubicBezTo>
                    <a:pt x="634" y="66"/>
                    <a:pt x="251" y="396"/>
                    <a:pt x="126" y="845"/>
                  </a:cubicBezTo>
                  <a:cubicBezTo>
                    <a:pt x="0" y="1295"/>
                    <a:pt x="158" y="1775"/>
                    <a:pt x="526" y="2062"/>
                  </a:cubicBezTo>
                  <a:cubicBezTo>
                    <a:pt x="737" y="2228"/>
                    <a:pt x="988" y="2308"/>
                    <a:pt x="1236" y="2308"/>
                  </a:cubicBezTo>
                  <a:cubicBezTo>
                    <a:pt x="1579" y="2308"/>
                    <a:pt x="1918" y="2156"/>
                    <a:pt x="2146" y="1865"/>
                  </a:cubicBezTo>
                  <a:cubicBezTo>
                    <a:pt x="2433" y="1497"/>
                    <a:pt x="2471" y="993"/>
                    <a:pt x="2241" y="587"/>
                  </a:cubicBezTo>
                  <a:cubicBezTo>
                    <a:pt x="2035" y="222"/>
                    <a:pt x="1650"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76"/>
            <p:cNvSpPr/>
            <p:nvPr/>
          </p:nvSpPr>
          <p:spPr>
            <a:xfrm>
              <a:off x="2844950" y="271538"/>
              <a:ext cx="61800" cy="57725"/>
            </a:xfrm>
            <a:custGeom>
              <a:rect b="b" l="l" r="r" t="t"/>
              <a:pathLst>
                <a:path extrusionOk="0" h="2309" w="2472">
                  <a:moveTo>
                    <a:pt x="1238" y="1"/>
                  </a:moveTo>
                  <a:cubicBezTo>
                    <a:pt x="1191" y="1"/>
                    <a:pt x="1144" y="4"/>
                    <a:pt x="1097" y="10"/>
                  </a:cubicBezTo>
                  <a:cubicBezTo>
                    <a:pt x="634" y="66"/>
                    <a:pt x="251" y="396"/>
                    <a:pt x="126" y="845"/>
                  </a:cubicBezTo>
                  <a:cubicBezTo>
                    <a:pt x="1" y="1295"/>
                    <a:pt x="159" y="1776"/>
                    <a:pt x="527" y="2063"/>
                  </a:cubicBezTo>
                  <a:cubicBezTo>
                    <a:pt x="737" y="2228"/>
                    <a:pt x="988" y="2309"/>
                    <a:pt x="1237" y="2309"/>
                  </a:cubicBezTo>
                  <a:cubicBezTo>
                    <a:pt x="1579" y="2309"/>
                    <a:pt x="1919" y="2157"/>
                    <a:pt x="2146" y="1866"/>
                  </a:cubicBezTo>
                  <a:cubicBezTo>
                    <a:pt x="2433" y="1498"/>
                    <a:pt x="2471" y="993"/>
                    <a:pt x="2241" y="587"/>
                  </a:cubicBezTo>
                  <a:cubicBezTo>
                    <a:pt x="2036" y="223"/>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76"/>
            <p:cNvSpPr/>
            <p:nvPr/>
          </p:nvSpPr>
          <p:spPr>
            <a:xfrm>
              <a:off x="3114200" y="238688"/>
              <a:ext cx="63850" cy="57650"/>
            </a:xfrm>
            <a:custGeom>
              <a:rect b="b" l="l" r="r" t="t"/>
              <a:pathLst>
                <a:path extrusionOk="0" h="2306" w="2554">
                  <a:moveTo>
                    <a:pt x="1264" y="1"/>
                  </a:moveTo>
                  <a:cubicBezTo>
                    <a:pt x="807" y="1"/>
                    <a:pt x="387" y="272"/>
                    <a:pt x="204" y="701"/>
                  </a:cubicBezTo>
                  <a:cubicBezTo>
                    <a:pt x="1" y="1182"/>
                    <a:pt x="145" y="1740"/>
                    <a:pt x="557" y="2059"/>
                  </a:cubicBezTo>
                  <a:cubicBezTo>
                    <a:pt x="768" y="2225"/>
                    <a:pt x="1019" y="2305"/>
                    <a:pt x="1268" y="2305"/>
                  </a:cubicBezTo>
                  <a:cubicBezTo>
                    <a:pt x="1610" y="2305"/>
                    <a:pt x="1949" y="2153"/>
                    <a:pt x="2177" y="1862"/>
                  </a:cubicBezTo>
                  <a:cubicBezTo>
                    <a:pt x="2554" y="1380"/>
                    <a:pt x="2488" y="689"/>
                    <a:pt x="2028" y="287"/>
                  </a:cubicBezTo>
                  <a:lnTo>
                    <a:pt x="1967" y="259"/>
                  </a:lnTo>
                  <a:cubicBezTo>
                    <a:pt x="1787" y="175"/>
                    <a:pt x="1609" y="91"/>
                    <a:pt x="1428" y="12"/>
                  </a:cubicBezTo>
                  <a:cubicBezTo>
                    <a:pt x="1373" y="4"/>
                    <a:pt x="1318" y="1"/>
                    <a:pt x="126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76"/>
            <p:cNvSpPr/>
            <p:nvPr/>
          </p:nvSpPr>
          <p:spPr>
            <a:xfrm>
              <a:off x="3266450" y="357138"/>
              <a:ext cx="61775" cy="57725"/>
            </a:xfrm>
            <a:custGeom>
              <a:rect b="b" l="l" r="r" t="t"/>
              <a:pathLst>
                <a:path extrusionOk="0" h="2309" w="2471">
                  <a:moveTo>
                    <a:pt x="1238" y="1"/>
                  </a:moveTo>
                  <a:cubicBezTo>
                    <a:pt x="1192" y="1"/>
                    <a:pt x="1145" y="4"/>
                    <a:pt x="1098" y="10"/>
                  </a:cubicBezTo>
                  <a:cubicBezTo>
                    <a:pt x="635" y="66"/>
                    <a:pt x="251" y="396"/>
                    <a:pt x="125" y="845"/>
                  </a:cubicBezTo>
                  <a:cubicBezTo>
                    <a:pt x="0" y="1295"/>
                    <a:pt x="158" y="1776"/>
                    <a:pt x="526" y="2063"/>
                  </a:cubicBezTo>
                  <a:cubicBezTo>
                    <a:pt x="737" y="2228"/>
                    <a:pt x="988" y="2309"/>
                    <a:pt x="1237" y="2309"/>
                  </a:cubicBezTo>
                  <a:cubicBezTo>
                    <a:pt x="1580" y="2309"/>
                    <a:pt x="1919" y="2157"/>
                    <a:pt x="2146" y="1866"/>
                  </a:cubicBezTo>
                  <a:cubicBezTo>
                    <a:pt x="2434" y="1498"/>
                    <a:pt x="2471" y="993"/>
                    <a:pt x="2242" y="587"/>
                  </a:cubicBezTo>
                  <a:cubicBezTo>
                    <a:pt x="2035" y="223"/>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76"/>
            <p:cNvSpPr/>
            <p:nvPr/>
          </p:nvSpPr>
          <p:spPr>
            <a:xfrm>
              <a:off x="3131425" y="373638"/>
              <a:ext cx="61800" cy="57725"/>
            </a:xfrm>
            <a:custGeom>
              <a:rect b="b" l="l" r="r" t="t"/>
              <a:pathLst>
                <a:path extrusionOk="0" h="2309" w="2472">
                  <a:moveTo>
                    <a:pt x="1238" y="1"/>
                  </a:moveTo>
                  <a:cubicBezTo>
                    <a:pt x="1191" y="1"/>
                    <a:pt x="1144" y="4"/>
                    <a:pt x="1097" y="10"/>
                  </a:cubicBezTo>
                  <a:cubicBezTo>
                    <a:pt x="634" y="65"/>
                    <a:pt x="250" y="395"/>
                    <a:pt x="126" y="845"/>
                  </a:cubicBezTo>
                  <a:cubicBezTo>
                    <a:pt x="1" y="1296"/>
                    <a:pt x="159" y="1776"/>
                    <a:pt x="527" y="2063"/>
                  </a:cubicBezTo>
                  <a:cubicBezTo>
                    <a:pt x="738" y="2228"/>
                    <a:pt x="988" y="2308"/>
                    <a:pt x="1237" y="2308"/>
                  </a:cubicBezTo>
                  <a:cubicBezTo>
                    <a:pt x="1580" y="2308"/>
                    <a:pt x="1919" y="2156"/>
                    <a:pt x="2147" y="1864"/>
                  </a:cubicBezTo>
                  <a:cubicBezTo>
                    <a:pt x="2434" y="1497"/>
                    <a:pt x="2472" y="992"/>
                    <a:pt x="2241" y="586"/>
                  </a:cubicBezTo>
                  <a:cubicBezTo>
                    <a:pt x="2035" y="222"/>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76"/>
            <p:cNvSpPr/>
            <p:nvPr/>
          </p:nvSpPr>
          <p:spPr>
            <a:xfrm>
              <a:off x="3282900" y="492188"/>
              <a:ext cx="61800" cy="57725"/>
            </a:xfrm>
            <a:custGeom>
              <a:rect b="b" l="l" r="r" t="t"/>
              <a:pathLst>
                <a:path extrusionOk="0" h="2309" w="2472">
                  <a:moveTo>
                    <a:pt x="1238" y="0"/>
                  </a:moveTo>
                  <a:cubicBezTo>
                    <a:pt x="1191" y="0"/>
                    <a:pt x="1144" y="3"/>
                    <a:pt x="1097" y="9"/>
                  </a:cubicBezTo>
                  <a:cubicBezTo>
                    <a:pt x="634" y="66"/>
                    <a:pt x="251" y="396"/>
                    <a:pt x="126" y="845"/>
                  </a:cubicBezTo>
                  <a:cubicBezTo>
                    <a:pt x="1" y="1295"/>
                    <a:pt x="159" y="1775"/>
                    <a:pt x="527" y="2063"/>
                  </a:cubicBezTo>
                  <a:cubicBezTo>
                    <a:pt x="738" y="2228"/>
                    <a:pt x="989" y="2308"/>
                    <a:pt x="1237" y="2308"/>
                  </a:cubicBezTo>
                  <a:cubicBezTo>
                    <a:pt x="1580" y="2308"/>
                    <a:pt x="1920" y="2156"/>
                    <a:pt x="2147" y="1864"/>
                  </a:cubicBezTo>
                  <a:cubicBezTo>
                    <a:pt x="2434" y="1496"/>
                    <a:pt x="2472" y="992"/>
                    <a:pt x="2242" y="586"/>
                  </a:cubicBezTo>
                  <a:cubicBezTo>
                    <a:pt x="2036" y="221"/>
                    <a:pt x="1650" y="0"/>
                    <a:pt x="123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76"/>
            <p:cNvSpPr/>
            <p:nvPr/>
          </p:nvSpPr>
          <p:spPr>
            <a:xfrm>
              <a:off x="2979950" y="255088"/>
              <a:ext cx="61800" cy="57700"/>
            </a:xfrm>
            <a:custGeom>
              <a:rect b="b" l="l" r="r" t="t"/>
              <a:pathLst>
                <a:path extrusionOk="0" h="2308" w="2472">
                  <a:moveTo>
                    <a:pt x="1239" y="0"/>
                  </a:moveTo>
                  <a:cubicBezTo>
                    <a:pt x="1192" y="0"/>
                    <a:pt x="1145" y="3"/>
                    <a:pt x="1098" y="9"/>
                  </a:cubicBezTo>
                  <a:cubicBezTo>
                    <a:pt x="634" y="66"/>
                    <a:pt x="251" y="396"/>
                    <a:pt x="126" y="845"/>
                  </a:cubicBezTo>
                  <a:cubicBezTo>
                    <a:pt x="1" y="1295"/>
                    <a:pt x="159" y="1775"/>
                    <a:pt x="527" y="2062"/>
                  </a:cubicBezTo>
                  <a:cubicBezTo>
                    <a:pt x="738" y="2228"/>
                    <a:pt x="989" y="2308"/>
                    <a:pt x="1237" y="2308"/>
                  </a:cubicBezTo>
                  <a:cubicBezTo>
                    <a:pt x="1580" y="2308"/>
                    <a:pt x="1919" y="2156"/>
                    <a:pt x="2147" y="1865"/>
                  </a:cubicBezTo>
                  <a:cubicBezTo>
                    <a:pt x="2434" y="1497"/>
                    <a:pt x="2472" y="993"/>
                    <a:pt x="2243" y="587"/>
                  </a:cubicBezTo>
                  <a:cubicBezTo>
                    <a:pt x="2036" y="222"/>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92" name="Google Shape;2992;p76"/>
          <p:cNvSpPr/>
          <p:nvPr/>
        </p:nvSpPr>
        <p:spPr>
          <a:xfrm>
            <a:off x="5369475" y="1369163"/>
            <a:ext cx="701000" cy="988175"/>
          </a:xfrm>
          <a:custGeom>
            <a:rect b="b" l="l" r="r" t="t"/>
            <a:pathLst>
              <a:path extrusionOk="0" h="39527" w="28040">
                <a:moveTo>
                  <a:pt x="8249" y="14364"/>
                </a:moveTo>
                <a:cubicBezTo>
                  <a:pt x="11660" y="14364"/>
                  <a:pt x="14436" y="17140"/>
                  <a:pt x="14436" y="20551"/>
                </a:cubicBezTo>
                <a:cubicBezTo>
                  <a:pt x="14436" y="23962"/>
                  <a:pt x="11660" y="26738"/>
                  <a:pt x="8249" y="26738"/>
                </a:cubicBezTo>
                <a:cubicBezTo>
                  <a:pt x="4838" y="26738"/>
                  <a:pt x="2062" y="23962"/>
                  <a:pt x="2062" y="20551"/>
                </a:cubicBezTo>
                <a:cubicBezTo>
                  <a:pt x="2062" y="17140"/>
                  <a:pt x="4838" y="14364"/>
                  <a:pt x="8249" y="14364"/>
                </a:cubicBezTo>
                <a:close/>
                <a:moveTo>
                  <a:pt x="8225" y="1"/>
                </a:moveTo>
                <a:lnTo>
                  <a:pt x="3721" y="5433"/>
                </a:lnTo>
                <a:lnTo>
                  <a:pt x="5308" y="6749"/>
                </a:lnTo>
                <a:lnTo>
                  <a:pt x="7217" y="4446"/>
                </a:lnTo>
                <a:lnTo>
                  <a:pt x="7217" y="7929"/>
                </a:lnTo>
                <a:lnTo>
                  <a:pt x="5886" y="7929"/>
                </a:lnTo>
                <a:lnTo>
                  <a:pt x="5886" y="9991"/>
                </a:lnTo>
                <a:lnTo>
                  <a:pt x="7217" y="9991"/>
                </a:lnTo>
                <a:lnTo>
                  <a:pt x="7217" y="12369"/>
                </a:lnTo>
                <a:cubicBezTo>
                  <a:pt x="3155" y="12879"/>
                  <a:pt x="0" y="16352"/>
                  <a:pt x="0" y="20551"/>
                </a:cubicBezTo>
                <a:cubicBezTo>
                  <a:pt x="0" y="24750"/>
                  <a:pt x="3156" y="28223"/>
                  <a:pt x="7217" y="28733"/>
                </a:cubicBezTo>
                <a:lnTo>
                  <a:pt x="7217" y="34471"/>
                </a:lnTo>
                <a:lnTo>
                  <a:pt x="4855" y="34471"/>
                </a:lnTo>
                <a:lnTo>
                  <a:pt x="4855" y="36534"/>
                </a:lnTo>
                <a:lnTo>
                  <a:pt x="7217" y="36534"/>
                </a:lnTo>
                <a:lnTo>
                  <a:pt x="7217" y="39526"/>
                </a:lnTo>
                <a:lnTo>
                  <a:pt x="9280" y="39526"/>
                </a:lnTo>
                <a:lnTo>
                  <a:pt x="9280" y="36534"/>
                </a:lnTo>
                <a:lnTo>
                  <a:pt x="11643" y="36534"/>
                </a:lnTo>
                <a:lnTo>
                  <a:pt x="11643" y="34471"/>
                </a:lnTo>
                <a:lnTo>
                  <a:pt x="9280" y="34471"/>
                </a:lnTo>
                <a:lnTo>
                  <a:pt x="9280" y="28733"/>
                </a:lnTo>
                <a:cubicBezTo>
                  <a:pt x="13343" y="28223"/>
                  <a:pt x="16498" y="24750"/>
                  <a:pt x="16498" y="20551"/>
                </a:cubicBezTo>
                <a:cubicBezTo>
                  <a:pt x="16498" y="20313"/>
                  <a:pt x="16485" y="20077"/>
                  <a:pt x="16465" y="19844"/>
                </a:cubicBezTo>
                <a:lnTo>
                  <a:pt x="24124" y="17351"/>
                </a:lnTo>
                <a:lnTo>
                  <a:pt x="22527" y="19878"/>
                </a:lnTo>
                <a:lnTo>
                  <a:pt x="24269" y="20980"/>
                </a:lnTo>
                <a:lnTo>
                  <a:pt x="28040" y="15016"/>
                </a:lnTo>
                <a:lnTo>
                  <a:pt x="21480" y="12415"/>
                </a:lnTo>
                <a:lnTo>
                  <a:pt x="20720" y="14331"/>
                </a:lnTo>
                <a:lnTo>
                  <a:pt x="23432" y="15406"/>
                </a:lnTo>
                <a:lnTo>
                  <a:pt x="16030" y="17817"/>
                </a:lnTo>
                <a:cubicBezTo>
                  <a:pt x="15010" y="14921"/>
                  <a:pt x="12417" y="12762"/>
                  <a:pt x="9280" y="12369"/>
                </a:cubicBezTo>
                <a:lnTo>
                  <a:pt x="9280" y="9991"/>
                </a:lnTo>
                <a:lnTo>
                  <a:pt x="10612" y="9991"/>
                </a:lnTo>
                <a:lnTo>
                  <a:pt x="10612" y="7929"/>
                </a:lnTo>
                <a:lnTo>
                  <a:pt x="9280" y="7929"/>
                </a:lnTo>
                <a:lnTo>
                  <a:pt x="9280" y="4502"/>
                </a:lnTo>
                <a:lnTo>
                  <a:pt x="11142" y="6749"/>
                </a:lnTo>
                <a:lnTo>
                  <a:pt x="12730" y="5433"/>
                </a:lnTo>
                <a:lnTo>
                  <a:pt x="8225" y="1"/>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76"/>
          <p:cNvSpPr/>
          <p:nvPr/>
        </p:nvSpPr>
        <p:spPr>
          <a:xfrm>
            <a:off x="5336438" y="3690013"/>
            <a:ext cx="767075" cy="708725"/>
          </a:xfrm>
          <a:custGeom>
            <a:rect b="b" l="l" r="r" t="t"/>
            <a:pathLst>
              <a:path extrusionOk="0" h="28349" w="30683">
                <a:moveTo>
                  <a:pt x="14997" y="4880"/>
                </a:moveTo>
                <a:cubicBezTo>
                  <a:pt x="16047" y="4880"/>
                  <a:pt x="17108" y="5173"/>
                  <a:pt x="18052" y="5786"/>
                </a:cubicBezTo>
                <a:cubicBezTo>
                  <a:pt x="20656" y="7475"/>
                  <a:pt x="21399" y="10967"/>
                  <a:pt x="19710" y="13569"/>
                </a:cubicBezTo>
                <a:cubicBezTo>
                  <a:pt x="18633" y="15229"/>
                  <a:pt x="16824" y="16132"/>
                  <a:pt x="14980" y="16132"/>
                </a:cubicBezTo>
                <a:cubicBezTo>
                  <a:pt x="13930" y="16132"/>
                  <a:pt x="12869" y="15840"/>
                  <a:pt x="11925" y="15227"/>
                </a:cubicBezTo>
                <a:cubicBezTo>
                  <a:pt x="9321" y="13536"/>
                  <a:pt x="8579" y="10045"/>
                  <a:pt x="10268" y="7442"/>
                </a:cubicBezTo>
                <a:cubicBezTo>
                  <a:pt x="11345" y="5783"/>
                  <a:pt x="13153" y="4880"/>
                  <a:pt x="14997" y="4880"/>
                </a:cubicBezTo>
                <a:close/>
                <a:moveTo>
                  <a:pt x="4474" y="1"/>
                </a:moveTo>
                <a:lnTo>
                  <a:pt x="3304" y="1804"/>
                </a:lnTo>
                <a:lnTo>
                  <a:pt x="1021" y="322"/>
                </a:lnTo>
                <a:lnTo>
                  <a:pt x="0" y="1896"/>
                </a:lnTo>
                <a:lnTo>
                  <a:pt x="2282" y="3377"/>
                </a:lnTo>
                <a:lnTo>
                  <a:pt x="1113" y="5180"/>
                </a:lnTo>
                <a:lnTo>
                  <a:pt x="2687" y="6202"/>
                </a:lnTo>
                <a:lnTo>
                  <a:pt x="3857" y="4399"/>
                </a:lnTo>
                <a:lnTo>
                  <a:pt x="8234" y="7241"/>
                </a:lnTo>
                <a:cubicBezTo>
                  <a:pt x="6611" y="10593"/>
                  <a:pt x="7699" y="14720"/>
                  <a:pt x="10903" y="16800"/>
                </a:cubicBezTo>
                <a:cubicBezTo>
                  <a:pt x="11084" y="16917"/>
                  <a:pt x="11270" y="17025"/>
                  <a:pt x="11458" y="17125"/>
                </a:cubicBezTo>
                <a:lnTo>
                  <a:pt x="9568" y="24204"/>
                </a:lnTo>
                <a:lnTo>
                  <a:pt x="8430" y="21734"/>
                </a:lnTo>
                <a:lnTo>
                  <a:pt x="6726" y="22518"/>
                </a:lnTo>
                <a:lnTo>
                  <a:pt x="9410" y="28349"/>
                </a:lnTo>
                <a:lnTo>
                  <a:pt x="14645" y="24632"/>
                </a:lnTo>
                <a:lnTo>
                  <a:pt x="13558" y="23102"/>
                </a:lnTo>
                <a:lnTo>
                  <a:pt x="11395" y="24639"/>
                </a:lnTo>
                <a:lnTo>
                  <a:pt x="13221" y="17796"/>
                </a:lnTo>
                <a:cubicBezTo>
                  <a:pt x="13801" y="17936"/>
                  <a:pt x="14391" y="18005"/>
                  <a:pt x="14978" y="18005"/>
                </a:cubicBezTo>
                <a:cubicBezTo>
                  <a:pt x="17140" y="18005"/>
                  <a:pt x="19264" y="17074"/>
                  <a:pt x="20721" y="15345"/>
                </a:cubicBezTo>
                <a:lnTo>
                  <a:pt x="22536" y="16523"/>
                </a:lnTo>
                <a:lnTo>
                  <a:pt x="21877" y="17538"/>
                </a:lnTo>
                <a:lnTo>
                  <a:pt x="23451" y="18560"/>
                </a:lnTo>
                <a:lnTo>
                  <a:pt x="24110" y="17543"/>
                </a:lnTo>
                <a:lnTo>
                  <a:pt x="26725" y="19240"/>
                </a:lnTo>
                <a:lnTo>
                  <a:pt x="24088" y="19550"/>
                </a:lnTo>
                <a:lnTo>
                  <a:pt x="24307" y="21412"/>
                </a:lnTo>
                <a:lnTo>
                  <a:pt x="30682" y="20665"/>
                </a:lnTo>
                <a:lnTo>
                  <a:pt x="28768" y="14539"/>
                </a:lnTo>
                <a:lnTo>
                  <a:pt x="26978" y="15098"/>
                </a:lnTo>
                <a:lnTo>
                  <a:pt x="27788" y="17695"/>
                </a:lnTo>
                <a:lnTo>
                  <a:pt x="25132" y="15970"/>
                </a:lnTo>
                <a:lnTo>
                  <a:pt x="25790" y="14954"/>
                </a:lnTo>
                <a:lnTo>
                  <a:pt x="24217" y="13933"/>
                </a:lnTo>
                <a:lnTo>
                  <a:pt x="23557" y="14949"/>
                </a:lnTo>
                <a:lnTo>
                  <a:pt x="21743" y="13772"/>
                </a:lnTo>
                <a:cubicBezTo>
                  <a:pt x="23366" y="10418"/>
                  <a:pt x="22278" y="6291"/>
                  <a:pt x="19074" y="4211"/>
                </a:cubicBezTo>
                <a:cubicBezTo>
                  <a:pt x="17816" y="3395"/>
                  <a:pt x="16402" y="3005"/>
                  <a:pt x="15003" y="3005"/>
                </a:cubicBezTo>
                <a:cubicBezTo>
                  <a:pt x="12840" y="3005"/>
                  <a:pt x="10714" y="3938"/>
                  <a:pt x="9257" y="5667"/>
                </a:cubicBezTo>
                <a:lnTo>
                  <a:pt x="4877" y="2826"/>
                </a:lnTo>
                <a:lnTo>
                  <a:pt x="6047" y="1023"/>
                </a:lnTo>
                <a:lnTo>
                  <a:pt x="4474" y="1"/>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76"/>
          <p:cNvSpPr/>
          <p:nvPr/>
        </p:nvSpPr>
        <p:spPr>
          <a:xfrm>
            <a:off x="5450000" y="2826063"/>
            <a:ext cx="689525" cy="149850"/>
          </a:xfrm>
          <a:custGeom>
            <a:rect b="b" l="l" r="r" t="t"/>
            <a:pathLst>
              <a:path extrusionOk="0" h="5994" w="27581">
                <a:moveTo>
                  <a:pt x="3462" y="0"/>
                </a:moveTo>
                <a:lnTo>
                  <a:pt x="1" y="5993"/>
                </a:lnTo>
                <a:lnTo>
                  <a:pt x="27580" y="5993"/>
                </a:lnTo>
                <a:lnTo>
                  <a:pt x="24121" y="0"/>
                </a:lnTo>
                <a:lnTo>
                  <a:pt x="20676" y="5964"/>
                </a:lnTo>
                <a:lnTo>
                  <a:pt x="17233" y="0"/>
                </a:lnTo>
                <a:lnTo>
                  <a:pt x="13790" y="5964"/>
                </a:lnTo>
                <a:lnTo>
                  <a:pt x="10348" y="0"/>
                </a:lnTo>
                <a:lnTo>
                  <a:pt x="6905" y="5964"/>
                </a:lnTo>
                <a:lnTo>
                  <a:pt x="3462" y="0"/>
                </a:lnTo>
                <a:close/>
              </a:path>
            </a:pathLst>
          </a:custGeom>
          <a:solidFill>
            <a:srgbClr val="0C9F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76"/>
          <p:cNvSpPr/>
          <p:nvPr/>
        </p:nvSpPr>
        <p:spPr>
          <a:xfrm>
            <a:off x="6758175" y="2651275"/>
            <a:ext cx="795600" cy="795600"/>
          </a:xfrm>
          <a:prstGeom prst="donut">
            <a:avLst>
              <a:gd fmla="val 7118"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76"/>
          <p:cNvSpPr/>
          <p:nvPr/>
        </p:nvSpPr>
        <p:spPr>
          <a:xfrm rot="10800000">
            <a:off x="6811213" y="4098350"/>
            <a:ext cx="689525" cy="149850"/>
          </a:xfrm>
          <a:custGeom>
            <a:rect b="b" l="l" r="r" t="t"/>
            <a:pathLst>
              <a:path extrusionOk="0" h="5994" w="27581">
                <a:moveTo>
                  <a:pt x="3462" y="0"/>
                </a:moveTo>
                <a:lnTo>
                  <a:pt x="1" y="5993"/>
                </a:lnTo>
                <a:lnTo>
                  <a:pt x="27580" y="5993"/>
                </a:lnTo>
                <a:lnTo>
                  <a:pt x="24121" y="0"/>
                </a:lnTo>
                <a:lnTo>
                  <a:pt x="20676" y="5964"/>
                </a:lnTo>
                <a:lnTo>
                  <a:pt x="17233" y="0"/>
                </a:lnTo>
                <a:lnTo>
                  <a:pt x="13790" y="5964"/>
                </a:lnTo>
                <a:lnTo>
                  <a:pt x="10348" y="0"/>
                </a:lnTo>
                <a:lnTo>
                  <a:pt x="6905" y="5964"/>
                </a:lnTo>
                <a:lnTo>
                  <a:pt x="34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00" name="Shape 3000"/>
        <p:cNvGrpSpPr/>
        <p:nvPr/>
      </p:nvGrpSpPr>
      <p:grpSpPr>
        <a:xfrm>
          <a:off x="0" y="0"/>
          <a:ext cx="0" cy="0"/>
          <a:chOff x="0" y="0"/>
          <a:chExt cx="0" cy="0"/>
        </a:xfrm>
      </p:grpSpPr>
      <p:sp>
        <p:nvSpPr>
          <p:cNvPr id="3001" name="Google Shape;3001;p77"/>
          <p:cNvSpPr txBox="1"/>
          <p:nvPr>
            <p:ph type="title"/>
          </p:nvPr>
        </p:nvSpPr>
        <p:spPr>
          <a:xfrm>
            <a:off x="993600" y="521225"/>
            <a:ext cx="7101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3002" name="Google Shape;3002;p77"/>
          <p:cNvSpPr txBox="1"/>
          <p:nvPr>
            <p:ph idx="1" type="body"/>
          </p:nvPr>
        </p:nvSpPr>
        <p:spPr>
          <a:xfrm>
            <a:off x="968075" y="1352175"/>
            <a:ext cx="3433500" cy="2996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on this template? Get them for free at our other websites</a:t>
            </a:r>
            <a:endParaRPr/>
          </a:p>
          <a:p>
            <a:pPr indent="0" lvl="0" marL="0" rtl="0" algn="l">
              <a:spcBef>
                <a:spcPts val="1600"/>
              </a:spcBef>
              <a:spcAft>
                <a:spcPts val="0"/>
              </a:spcAft>
              <a:buNone/>
            </a:pPr>
            <a:r>
              <a:rPr lang="en"/>
              <a:t>VECTORS:</a:t>
            </a:r>
            <a:endParaRPr>
              <a:uFill>
                <a:noFill/>
              </a:uFill>
              <a:hlinkClick r:id="rId3"/>
            </a:endParaRPr>
          </a:p>
          <a:p>
            <a:pPr indent="-330200" lvl="0" marL="457200" rtl="0" algn="l">
              <a:spcBef>
                <a:spcPts val="1600"/>
              </a:spcBef>
              <a:spcAft>
                <a:spcPts val="0"/>
              </a:spcAft>
              <a:buSzPts val="1600"/>
              <a:buChar char="●"/>
            </a:pPr>
            <a:r>
              <a:rPr lang="en">
                <a:solidFill>
                  <a:schemeClr val="hlink"/>
                </a:solidFill>
                <a:uFill>
                  <a:noFill/>
                </a:uFill>
                <a:hlinkClick r:id="rId4"/>
              </a:rPr>
              <a:t>World pride day banners in memphis style</a:t>
            </a:r>
            <a:endParaRPr/>
          </a:p>
          <a:p>
            <a:pPr indent="0" lvl="0" marL="457200" rtl="0" algn="l">
              <a:spcBef>
                <a:spcPts val="0"/>
              </a:spcBef>
              <a:spcAft>
                <a:spcPts val="0"/>
              </a:spcAft>
              <a:buNone/>
            </a:pPr>
            <a:r>
              <a:t/>
            </a:r>
            <a:endParaRPr/>
          </a:p>
          <a:p>
            <a:pPr indent="0" lvl="0" marL="0" rtl="0" algn="l">
              <a:spcBef>
                <a:spcPts val="0"/>
              </a:spcBef>
              <a:spcAft>
                <a:spcPts val="0"/>
              </a:spcAft>
              <a:buNone/>
            </a:pPr>
            <a:r>
              <a:rPr lang="en"/>
              <a:t>ICONS:</a:t>
            </a:r>
            <a:endParaRPr/>
          </a:p>
          <a:p>
            <a:pPr indent="-330200" lvl="0" marL="457200" rtl="0" algn="l">
              <a:spcBef>
                <a:spcPts val="1600"/>
              </a:spcBef>
              <a:spcAft>
                <a:spcPts val="0"/>
              </a:spcAft>
              <a:buSzPts val="1600"/>
              <a:buChar char="●"/>
            </a:pPr>
            <a:r>
              <a:rPr lang="en">
                <a:uFill>
                  <a:noFill/>
                </a:uFill>
                <a:hlinkClick r:id="rId5"/>
              </a:rPr>
              <a:t>World Pride Day</a:t>
            </a:r>
            <a:endParaRPr/>
          </a:p>
        </p:txBody>
      </p:sp>
      <p:sp>
        <p:nvSpPr>
          <p:cNvPr id="3003" name="Google Shape;3003;p77"/>
          <p:cNvSpPr txBox="1"/>
          <p:nvPr>
            <p:ph idx="2" type="body"/>
          </p:nvPr>
        </p:nvSpPr>
        <p:spPr>
          <a:xfrm>
            <a:off x="4742416" y="1352175"/>
            <a:ext cx="3433500" cy="2996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PHOTOS:</a:t>
            </a:r>
            <a:endParaRPr/>
          </a:p>
          <a:p>
            <a:pPr indent="-330200" lvl="0" marL="457200" rtl="0" algn="l">
              <a:spcBef>
                <a:spcPts val="1600"/>
              </a:spcBef>
              <a:spcAft>
                <a:spcPts val="0"/>
              </a:spcAft>
              <a:buSzPts val="1600"/>
              <a:buChar char="●"/>
            </a:pPr>
            <a:r>
              <a:rPr lang="en">
                <a:uFill>
                  <a:noFill/>
                </a:uFill>
                <a:hlinkClick r:id="rId6"/>
              </a:rPr>
              <a:t>Rear view of young lesbian couple wrapped in rainbow flag looking at curtain</a:t>
            </a:r>
            <a:endParaRPr/>
          </a:p>
          <a:p>
            <a:pPr indent="-330200" lvl="0" marL="457200" rtl="0" algn="l">
              <a:spcBef>
                <a:spcPts val="0"/>
              </a:spcBef>
              <a:spcAft>
                <a:spcPts val="0"/>
              </a:spcAft>
              <a:buSzPts val="1600"/>
              <a:buChar char="●"/>
            </a:pPr>
            <a:r>
              <a:rPr lang="en">
                <a:uFill>
                  <a:noFill/>
                </a:uFill>
                <a:hlinkClick r:id="rId7"/>
              </a:rPr>
              <a:t>Happy young man pointing his finger against yellow backdrop</a:t>
            </a:r>
            <a:endParaRPr/>
          </a:p>
          <a:p>
            <a:pPr indent="-330200" lvl="0" marL="457200" rtl="0" algn="l">
              <a:spcBef>
                <a:spcPts val="0"/>
              </a:spcBef>
              <a:spcAft>
                <a:spcPts val="0"/>
              </a:spcAft>
              <a:buSzPts val="1600"/>
              <a:buChar char="●"/>
            </a:pPr>
            <a:r>
              <a:rPr lang="en">
                <a:uFill>
                  <a:noFill/>
                </a:uFill>
                <a:hlinkClick r:id="rId8"/>
              </a:rPr>
              <a:t>Holding hands with a painted pride flag</a:t>
            </a:r>
            <a:endParaRPr/>
          </a:p>
          <a:p>
            <a:pPr indent="0" lvl="0" marL="0" rtl="0" algn="l">
              <a:spcBef>
                <a:spcPts val="0"/>
              </a:spcBef>
              <a:spcAft>
                <a:spcPts val="1600"/>
              </a:spcAft>
              <a:buNone/>
            </a:pPr>
            <a:r>
              <a:t/>
            </a:r>
            <a:endParaRPr/>
          </a:p>
        </p:txBody>
      </p:sp>
      <p:sp>
        <p:nvSpPr>
          <p:cNvPr id="3004" name="Google Shape;3004;p77"/>
          <p:cNvSpPr/>
          <p:nvPr/>
        </p:nvSpPr>
        <p:spPr>
          <a:xfrm>
            <a:off x="751525" y="715175"/>
            <a:ext cx="184800" cy="1848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08" name="Shape 3008"/>
        <p:cNvGrpSpPr/>
        <p:nvPr/>
      </p:nvGrpSpPr>
      <p:grpSpPr>
        <a:xfrm>
          <a:off x="0" y="0"/>
          <a:ext cx="0" cy="0"/>
          <a:chOff x="0" y="0"/>
          <a:chExt cx="0" cy="0"/>
        </a:xfrm>
      </p:grpSpPr>
      <p:sp>
        <p:nvSpPr>
          <p:cNvPr id="3009" name="Google Shape;3009;p78"/>
          <p:cNvSpPr txBox="1"/>
          <p:nvPr>
            <p:ph type="title"/>
          </p:nvPr>
        </p:nvSpPr>
        <p:spPr>
          <a:xfrm>
            <a:off x="993600" y="521225"/>
            <a:ext cx="693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3010" name="Google Shape;3010;p78"/>
          <p:cNvSpPr txBox="1"/>
          <p:nvPr>
            <p:ph idx="1" type="body"/>
          </p:nvPr>
        </p:nvSpPr>
        <p:spPr>
          <a:xfrm>
            <a:off x="968075" y="1352175"/>
            <a:ext cx="3433500" cy="29967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Char char="●"/>
            </a:pPr>
            <a:r>
              <a:rPr lang="en">
                <a:uFill>
                  <a:noFill/>
                </a:uFill>
                <a:hlinkClick r:id="rId3"/>
              </a:rPr>
              <a:t>Laughing dirty cuddling gay lovers</a:t>
            </a:r>
            <a:endParaRPr>
              <a:uFill>
                <a:noFill/>
              </a:uFill>
              <a:hlinkClick r:id="rId4"/>
            </a:endParaRPr>
          </a:p>
          <a:p>
            <a:pPr indent="-330200" lvl="0" marL="457200" rtl="0" algn="l">
              <a:spcBef>
                <a:spcPts val="0"/>
              </a:spcBef>
              <a:spcAft>
                <a:spcPts val="0"/>
              </a:spcAft>
              <a:buSzPts val="1600"/>
              <a:buChar char="●"/>
            </a:pPr>
            <a:r>
              <a:rPr lang="en">
                <a:solidFill>
                  <a:schemeClr val="hlink"/>
                </a:solidFill>
                <a:uFill>
                  <a:noFill/>
                </a:uFill>
                <a:hlinkClick r:id="rId5"/>
              </a:rPr>
              <a:t>Homosexual running down road holding lgbt flag over head</a:t>
            </a:r>
            <a:endParaRPr/>
          </a:p>
          <a:p>
            <a:pPr indent="-330200" lvl="0" marL="457200" rtl="0" algn="l">
              <a:spcBef>
                <a:spcPts val="0"/>
              </a:spcBef>
              <a:spcAft>
                <a:spcPts val="0"/>
              </a:spcAft>
              <a:buSzPts val="1600"/>
              <a:buChar char="●"/>
            </a:pPr>
            <a:r>
              <a:rPr lang="en">
                <a:uFill>
                  <a:noFill/>
                </a:uFill>
                <a:hlinkClick r:id="rId6"/>
              </a:rPr>
              <a:t>Smiling male couple holding bengal lights</a:t>
            </a:r>
            <a:endParaRPr/>
          </a:p>
          <a:p>
            <a:pPr indent="-330200" lvl="0" marL="457200" rtl="0" algn="l">
              <a:spcBef>
                <a:spcPts val="0"/>
              </a:spcBef>
              <a:spcAft>
                <a:spcPts val="0"/>
              </a:spcAft>
              <a:buSzPts val="1600"/>
              <a:buChar char="●"/>
            </a:pPr>
            <a:r>
              <a:rPr lang="en">
                <a:uFill>
                  <a:noFill/>
                </a:uFill>
                <a:hlinkClick r:id="rId7"/>
              </a:rPr>
              <a:t>Waving lgbt rainbow flag</a:t>
            </a:r>
            <a:endParaRPr/>
          </a:p>
          <a:p>
            <a:pPr indent="0" lvl="0" marL="0" rtl="0" algn="l">
              <a:spcBef>
                <a:spcPts val="0"/>
              </a:spcBef>
              <a:spcAft>
                <a:spcPts val="1600"/>
              </a:spcAft>
              <a:buNone/>
            </a:pPr>
            <a:r>
              <a:t/>
            </a:r>
            <a:endParaRPr/>
          </a:p>
        </p:txBody>
      </p:sp>
      <p:sp>
        <p:nvSpPr>
          <p:cNvPr id="3011" name="Google Shape;3011;p78"/>
          <p:cNvSpPr txBox="1"/>
          <p:nvPr>
            <p:ph idx="2" type="body"/>
          </p:nvPr>
        </p:nvSpPr>
        <p:spPr>
          <a:xfrm>
            <a:off x="4742416" y="1352175"/>
            <a:ext cx="3433500" cy="29967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Char char="●"/>
            </a:pPr>
            <a:r>
              <a:rPr lang="en">
                <a:uFill>
                  <a:noFill/>
                </a:uFill>
                <a:hlinkClick r:id="rId8"/>
              </a:rPr>
              <a:t>Gays holding aloft waving rainbow flags</a:t>
            </a:r>
            <a:endParaRPr/>
          </a:p>
          <a:p>
            <a:pPr indent="-330200" lvl="0" marL="457200" rtl="0" algn="l">
              <a:spcBef>
                <a:spcPts val="0"/>
              </a:spcBef>
              <a:spcAft>
                <a:spcPts val="0"/>
              </a:spcAft>
              <a:buSzPts val="1600"/>
              <a:buChar char="●"/>
            </a:pPr>
            <a:r>
              <a:rPr lang="en">
                <a:uFill>
                  <a:noFill/>
                </a:uFill>
                <a:hlinkClick r:id="rId9"/>
              </a:rPr>
              <a:t>Medium shot smiley woman being victorious</a:t>
            </a:r>
            <a:endParaRPr/>
          </a:p>
          <a:p>
            <a:pPr indent="0" lvl="0" marL="0" rtl="0" algn="l">
              <a:spcBef>
                <a:spcPts val="1600"/>
              </a:spcBef>
              <a:spcAft>
                <a:spcPts val="0"/>
              </a:spcAft>
              <a:buNone/>
            </a:pPr>
            <a:r>
              <a:t/>
            </a:r>
            <a:endParaRPr/>
          </a:p>
          <a:p>
            <a:pPr indent="0" lvl="0" marL="0" rtl="0" algn="l">
              <a:spcBef>
                <a:spcPts val="1600"/>
              </a:spcBef>
              <a:spcAft>
                <a:spcPts val="1600"/>
              </a:spcAft>
              <a:buNone/>
            </a:pPr>
            <a:r>
              <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015" name="Shape 3015"/>
        <p:cNvGrpSpPr/>
        <p:nvPr/>
      </p:nvGrpSpPr>
      <p:grpSpPr>
        <a:xfrm>
          <a:off x="0" y="0"/>
          <a:ext cx="0" cy="0"/>
          <a:chOff x="0" y="0"/>
          <a:chExt cx="0" cy="0"/>
        </a:xfrm>
      </p:grpSpPr>
      <p:sp>
        <p:nvSpPr>
          <p:cNvPr id="3016" name="Google Shape;3016;p7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3017" name="Google Shape;3017;p79"/>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3018" name="Google Shape;3018;p79"/>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022" name="Shape 3022"/>
        <p:cNvGrpSpPr/>
        <p:nvPr/>
      </p:nvGrpSpPr>
      <p:grpSpPr>
        <a:xfrm>
          <a:off x="0" y="0"/>
          <a:ext cx="0" cy="0"/>
          <a:chOff x="0" y="0"/>
          <a:chExt cx="0" cy="0"/>
        </a:xfrm>
      </p:grpSpPr>
      <p:sp>
        <p:nvSpPr>
          <p:cNvPr id="3023" name="Google Shape;3023;p80"/>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3024" name="Google Shape;3024;p80"/>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3025" name="Google Shape;3025;p80"/>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Arial"/>
                <a:ea typeface="Arial"/>
                <a:cs typeface="Arial"/>
                <a:sym typeface="Arial"/>
              </a:rPr>
              <a:t>Fugaz One</a:t>
            </a:r>
            <a:endParaRPr b="1">
              <a:solidFill>
                <a:schemeClr val="lt1"/>
              </a:solidFill>
              <a:latin typeface="Arial"/>
              <a:ea typeface="Arial"/>
              <a:cs typeface="Arial"/>
              <a:sym typeface="Arial"/>
            </a:endParaRPr>
          </a:p>
          <a:p>
            <a:pPr indent="0" lvl="0" marL="0" rtl="0" algn="ctr">
              <a:spcBef>
                <a:spcPts val="0"/>
              </a:spcBef>
              <a:spcAft>
                <a:spcPts val="0"/>
              </a:spcAft>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https://fonts.google.com/specimen/Fugaz+One</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chemeClr val="lt1"/>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Open Sans</a:t>
            </a:r>
            <a:endParaRPr b="1">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https://fonts.google.com/specimen/Open+Sans</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grpSp>
        <p:nvGrpSpPr>
          <p:cNvPr id="3026" name="Google Shape;3026;p80"/>
          <p:cNvGrpSpPr/>
          <p:nvPr/>
        </p:nvGrpSpPr>
        <p:grpSpPr>
          <a:xfrm>
            <a:off x="990788" y="3575075"/>
            <a:ext cx="3976875" cy="754200"/>
            <a:chOff x="2052655" y="3498875"/>
            <a:chExt cx="3976875" cy="754200"/>
          </a:xfrm>
        </p:grpSpPr>
        <p:sp>
          <p:nvSpPr>
            <p:cNvPr id="3027" name="Google Shape;3027;p80"/>
            <p:cNvSpPr/>
            <p:nvPr/>
          </p:nvSpPr>
          <p:spPr>
            <a:xfrm>
              <a:off x="3114480" y="3498875"/>
              <a:ext cx="791400" cy="754200"/>
            </a:xfrm>
            <a:prstGeom prst="roundRect">
              <a:avLst>
                <a:gd fmla="val 16667" name="adj"/>
              </a:avLst>
            </a:prstGeom>
            <a:solidFill>
              <a:srgbClr val="0C9F4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80"/>
            <p:cNvSpPr/>
            <p:nvPr/>
          </p:nvSpPr>
          <p:spPr>
            <a:xfrm>
              <a:off x="4176300" y="3498875"/>
              <a:ext cx="791400" cy="754200"/>
            </a:xfrm>
            <a:prstGeom prst="roundRect">
              <a:avLst>
                <a:gd fmla="val 16667" name="adj"/>
              </a:avLst>
            </a:prstGeom>
            <a:solidFill>
              <a:srgbClr val="EC1C2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80"/>
            <p:cNvSpPr/>
            <p:nvPr/>
          </p:nvSpPr>
          <p:spPr>
            <a:xfrm>
              <a:off x="5238120" y="3498875"/>
              <a:ext cx="791400" cy="754200"/>
            </a:xfrm>
            <a:prstGeom prst="roundRect">
              <a:avLst>
                <a:gd fmla="val 16667" name="adj"/>
              </a:avLst>
            </a:prstGeom>
            <a:solidFill>
              <a:srgbClr val="29449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80"/>
            <p:cNvSpPr/>
            <p:nvPr/>
          </p:nvSpPr>
          <p:spPr>
            <a:xfrm>
              <a:off x="2052655" y="3498875"/>
              <a:ext cx="791400" cy="754200"/>
            </a:xfrm>
            <a:prstGeom prst="roundRect">
              <a:avLst>
                <a:gd fmla="val 16667" name="adj"/>
              </a:avLst>
            </a:prstGeom>
            <a:solidFill>
              <a:srgbClr val="81459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80"/>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#0c9f4c</a:t>
              </a:r>
              <a:endParaRPr sz="1000">
                <a:solidFill>
                  <a:srgbClr val="FFFFFF"/>
                </a:solidFill>
              </a:endParaRPr>
            </a:p>
          </p:txBody>
        </p:sp>
        <p:sp>
          <p:nvSpPr>
            <p:cNvPr id="3032" name="Google Shape;3032;p80"/>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#ec1c24</a:t>
              </a:r>
              <a:endParaRPr sz="1000">
                <a:solidFill>
                  <a:srgbClr val="FFFFFF"/>
                </a:solidFill>
              </a:endParaRPr>
            </a:p>
          </p:txBody>
        </p:sp>
        <p:sp>
          <p:nvSpPr>
            <p:cNvPr id="3033" name="Google Shape;3033;p80"/>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#29449a</a:t>
              </a:r>
              <a:endParaRPr sz="1000">
                <a:solidFill>
                  <a:srgbClr val="FFFFFF"/>
                </a:solidFill>
              </a:endParaRPr>
            </a:p>
          </p:txBody>
        </p:sp>
        <p:sp>
          <p:nvSpPr>
            <p:cNvPr id="3034" name="Google Shape;3034;p80"/>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#814598</a:t>
              </a:r>
              <a:endParaRPr sz="1000">
                <a:solidFill>
                  <a:srgbClr val="FFFFFF"/>
                </a:solidFill>
              </a:endParaRPr>
            </a:p>
          </p:txBody>
        </p:sp>
      </p:grpSp>
      <p:grpSp>
        <p:nvGrpSpPr>
          <p:cNvPr id="3035" name="Google Shape;3035;p80"/>
          <p:cNvGrpSpPr/>
          <p:nvPr/>
        </p:nvGrpSpPr>
        <p:grpSpPr>
          <a:xfrm>
            <a:off x="5238102" y="3575075"/>
            <a:ext cx="791411" cy="754200"/>
            <a:chOff x="5238120" y="3498875"/>
            <a:chExt cx="791411" cy="754200"/>
          </a:xfrm>
        </p:grpSpPr>
        <p:sp>
          <p:nvSpPr>
            <p:cNvPr id="3036" name="Google Shape;3036;p80"/>
            <p:cNvSpPr/>
            <p:nvPr/>
          </p:nvSpPr>
          <p:spPr>
            <a:xfrm>
              <a:off x="5238120" y="3498875"/>
              <a:ext cx="791400" cy="754200"/>
            </a:xfrm>
            <a:prstGeom prst="roundRect">
              <a:avLst>
                <a:gd fmla="val 16667" name="adj"/>
              </a:avLst>
            </a:prstGeom>
            <a:solidFill>
              <a:srgbClr val="FFDF2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80"/>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29449A"/>
                  </a:solidFill>
                </a:rPr>
                <a:t>#ffdf2c</a:t>
              </a:r>
              <a:endParaRPr sz="1000">
                <a:solidFill>
                  <a:srgbClr val="29449A"/>
                </a:solidFill>
              </a:endParaRPr>
            </a:p>
          </p:txBody>
        </p:sp>
      </p:grpSp>
      <p:grpSp>
        <p:nvGrpSpPr>
          <p:cNvPr id="3038" name="Google Shape;3038;p80"/>
          <p:cNvGrpSpPr/>
          <p:nvPr/>
        </p:nvGrpSpPr>
        <p:grpSpPr>
          <a:xfrm>
            <a:off x="6299952" y="3575075"/>
            <a:ext cx="791411" cy="754200"/>
            <a:chOff x="5238120" y="3498875"/>
            <a:chExt cx="791411" cy="754200"/>
          </a:xfrm>
        </p:grpSpPr>
        <p:sp>
          <p:nvSpPr>
            <p:cNvPr id="3039" name="Google Shape;3039;p80"/>
            <p:cNvSpPr/>
            <p:nvPr/>
          </p:nvSpPr>
          <p:spPr>
            <a:xfrm>
              <a:off x="5238120" y="3498875"/>
              <a:ext cx="791400" cy="754200"/>
            </a:xfrm>
            <a:prstGeom prst="roundRect">
              <a:avLst>
                <a:gd fmla="val 16667" name="adj"/>
              </a:avLst>
            </a:prstGeom>
            <a:solidFill>
              <a:srgbClr val="F2662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80"/>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#f26623</a:t>
              </a:r>
              <a:endParaRPr sz="1000">
                <a:solidFill>
                  <a:srgbClr val="FFFFFF"/>
                </a:solidFill>
              </a:endParaRPr>
            </a:p>
          </p:txBody>
        </p:sp>
      </p:grpSp>
      <p:grpSp>
        <p:nvGrpSpPr>
          <p:cNvPr id="3041" name="Google Shape;3041;p80"/>
          <p:cNvGrpSpPr/>
          <p:nvPr/>
        </p:nvGrpSpPr>
        <p:grpSpPr>
          <a:xfrm>
            <a:off x="7361802" y="3575075"/>
            <a:ext cx="791411" cy="754200"/>
            <a:chOff x="5238120" y="3498875"/>
            <a:chExt cx="791411" cy="754200"/>
          </a:xfrm>
        </p:grpSpPr>
        <p:sp>
          <p:nvSpPr>
            <p:cNvPr id="3042" name="Google Shape;3042;p80"/>
            <p:cNvSpPr/>
            <p:nvPr/>
          </p:nvSpPr>
          <p:spPr>
            <a:xfrm>
              <a:off x="5238120" y="3498875"/>
              <a:ext cx="791400" cy="754200"/>
            </a:xfrm>
            <a:prstGeom prst="roundRect">
              <a:avLst>
                <a:gd fmla="val 16667" name="adj"/>
              </a:avLst>
            </a:prstGeom>
            <a:solidFill>
              <a:srgbClr val="02173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80"/>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#021735</a:t>
              </a:r>
              <a:endParaRPr sz="1000">
                <a:solidFill>
                  <a:srgbClr val="FFFFFF"/>
                </a:solidFill>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82" name="Shape 2082"/>
        <p:cNvGrpSpPr/>
        <p:nvPr/>
      </p:nvGrpSpPr>
      <p:grpSpPr>
        <a:xfrm>
          <a:off x="0" y="0"/>
          <a:ext cx="0" cy="0"/>
          <a:chOff x="0" y="0"/>
          <a:chExt cx="0" cy="0"/>
        </a:xfrm>
      </p:grpSpPr>
      <p:sp>
        <p:nvSpPr>
          <p:cNvPr id="2083" name="Google Shape;2083;p45"/>
          <p:cNvSpPr txBox="1"/>
          <p:nvPr>
            <p:ph idx="2" type="title"/>
          </p:nvPr>
        </p:nvSpPr>
        <p:spPr>
          <a:xfrm>
            <a:off x="531275" y="881863"/>
            <a:ext cx="1245900" cy="622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01.</a:t>
            </a:r>
            <a:endParaRPr/>
          </a:p>
        </p:txBody>
      </p:sp>
      <p:pic>
        <p:nvPicPr>
          <p:cNvPr id="2084" name="Google Shape;2084;p45"/>
          <p:cNvPicPr preferRelativeResize="0"/>
          <p:nvPr/>
        </p:nvPicPr>
        <p:blipFill rotWithShape="1">
          <a:blip r:embed="rId3">
            <a:alphaModFix/>
          </a:blip>
          <a:srcRect b="13573" l="0" r="0" t="13566"/>
          <a:stretch/>
        </p:blipFill>
        <p:spPr>
          <a:xfrm>
            <a:off x="4808225" y="809100"/>
            <a:ext cx="3226077" cy="3525321"/>
          </a:xfrm>
          <a:prstGeom prst="rect">
            <a:avLst/>
          </a:prstGeom>
          <a:noFill/>
          <a:ln>
            <a:noFill/>
          </a:ln>
        </p:spPr>
      </p:pic>
      <p:sp>
        <p:nvSpPr>
          <p:cNvPr id="2085" name="Google Shape;2085;p45"/>
          <p:cNvSpPr/>
          <p:nvPr/>
        </p:nvSpPr>
        <p:spPr>
          <a:xfrm>
            <a:off x="7448950" y="2986072"/>
            <a:ext cx="1374707" cy="1374707"/>
          </a:xfrm>
          <a:custGeom>
            <a:rect b="b" l="l" r="r" t="t"/>
            <a:pathLst>
              <a:path extrusionOk="0" h="30682" w="30682">
                <a:moveTo>
                  <a:pt x="15342" y="0"/>
                </a:moveTo>
                <a:cubicBezTo>
                  <a:pt x="11273" y="0"/>
                  <a:pt x="7371" y="1616"/>
                  <a:pt x="4494" y="4493"/>
                </a:cubicBezTo>
                <a:cubicBezTo>
                  <a:pt x="1617" y="7371"/>
                  <a:pt x="1" y="11271"/>
                  <a:pt x="1" y="15340"/>
                </a:cubicBezTo>
                <a:cubicBezTo>
                  <a:pt x="1" y="19409"/>
                  <a:pt x="1617" y="23311"/>
                  <a:pt x="4494" y="26188"/>
                </a:cubicBezTo>
                <a:cubicBezTo>
                  <a:pt x="7371" y="29065"/>
                  <a:pt x="11273" y="30681"/>
                  <a:pt x="15342" y="30681"/>
                </a:cubicBezTo>
                <a:cubicBezTo>
                  <a:pt x="19411" y="30681"/>
                  <a:pt x="23312" y="29065"/>
                  <a:pt x="26189" y="26188"/>
                </a:cubicBezTo>
                <a:cubicBezTo>
                  <a:pt x="29066" y="23311"/>
                  <a:pt x="30681" y="19409"/>
                  <a:pt x="30681" y="15340"/>
                </a:cubicBezTo>
                <a:cubicBezTo>
                  <a:pt x="30681" y="11271"/>
                  <a:pt x="29066" y="7371"/>
                  <a:pt x="26189" y="4493"/>
                </a:cubicBezTo>
                <a:cubicBezTo>
                  <a:pt x="23312" y="1616"/>
                  <a:pt x="19411" y="0"/>
                  <a:pt x="153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86" name="Google Shape;2086;p45"/>
          <p:cNvGrpSpPr/>
          <p:nvPr/>
        </p:nvGrpSpPr>
        <p:grpSpPr>
          <a:xfrm>
            <a:off x="7448950" y="3747350"/>
            <a:ext cx="875700" cy="891675"/>
            <a:chOff x="-5242200" y="-1934287"/>
            <a:chExt cx="875700" cy="891675"/>
          </a:xfrm>
        </p:grpSpPr>
        <p:sp>
          <p:nvSpPr>
            <p:cNvPr id="2087" name="Google Shape;2087;p45"/>
            <p:cNvSpPr/>
            <p:nvPr/>
          </p:nvSpPr>
          <p:spPr>
            <a:xfrm>
              <a:off x="-4665975" y="-1107862"/>
              <a:ext cx="61625" cy="48775"/>
            </a:xfrm>
            <a:custGeom>
              <a:rect b="b" l="l" r="r" t="t"/>
              <a:pathLst>
                <a:path extrusionOk="0" h="1951" w="2465">
                  <a:moveTo>
                    <a:pt x="1261" y="0"/>
                  </a:moveTo>
                  <a:cubicBezTo>
                    <a:pt x="914" y="0"/>
                    <a:pt x="576" y="157"/>
                    <a:pt x="353" y="444"/>
                  </a:cubicBezTo>
                  <a:lnTo>
                    <a:pt x="352" y="444"/>
                  </a:lnTo>
                  <a:cubicBezTo>
                    <a:pt x="0" y="896"/>
                    <a:pt x="33" y="1538"/>
                    <a:pt x="432" y="1950"/>
                  </a:cubicBezTo>
                  <a:cubicBezTo>
                    <a:pt x="1100" y="1766"/>
                    <a:pt x="1759" y="1544"/>
                    <a:pt x="2404" y="1287"/>
                  </a:cubicBezTo>
                  <a:cubicBezTo>
                    <a:pt x="2465" y="773"/>
                    <a:pt x="2176" y="283"/>
                    <a:pt x="1699" y="87"/>
                  </a:cubicBezTo>
                  <a:cubicBezTo>
                    <a:pt x="1557" y="28"/>
                    <a:pt x="1408" y="0"/>
                    <a:pt x="12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45"/>
            <p:cNvSpPr/>
            <p:nvPr/>
          </p:nvSpPr>
          <p:spPr>
            <a:xfrm>
              <a:off x="-4683450" y="-1242837"/>
              <a:ext cx="65100" cy="57725"/>
            </a:xfrm>
            <a:custGeom>
              <a:rect b="b" l="l" r="r" t="t"/>
              <a:pathLst>
                <a:path extrusionOk="0" h="2309" w="2604">
                  <a:moveTo>
                    <a:pt x="1303" y="0"/>
                  </a:moveTo>
                  <a:cubicBezTo>
                    <a:pt x="960" y="0"/>
                    <a:pt x="620" y="152"/>
                    <a:pt x="392" y="443"/>
                  </a:cubicBezTo>
                  <a:cubicBezTo>
                    <a:pt x="0" y="944"/>
                    <a:pt x="89" y="1670"/>
                    <a:pt x="591" y="2063"/>
                  </a:cubicBezTo>
                  <a:cubicBezTo>
                    <a:pt x="801" y="2228"/>
                    <a:pt x="1052" y="2308"/>
                    <a:pt x="1301" y="2308"/>
                  </a:cubicBezTo>
                  <a:cubicBezTo>
                    <a:pt x="1643" y="2308"/>
                    <a:pt x="1983" y="2156"/>
                    <a:pt x="2210" y="1866"/>
                  </a:cubicBezTo>
                  <a:cubicBezTo>
                    <a:pt x="2604" y="1364"/>
                    <a:pt x="2515" y="638"/>
                    <a:pt x="2013" y="245"/>
                  </a:cubicBezTo>
                  <a:cubicBezTo>
                    <a:pt x="1802"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45"/>
            <p:cNvSpPr/>
            <p:nvPr/>
          </p:nvSpPr>
          <p:spPr>
            <a:xfrm>
              <a:off x="-5104975" y="-1328462"/>
              <a:ext cx="65100" cy="57725"/>
            </a:xfrm>
            <a:custGeom>
              <a:rect b="b" l="l" r="r" t="t"/>
              <a:pathLst>
                <a:path extrusionOk="0" h="2309" w="2604">
                  <a:moveTo>
                    <a:pt x="1303" y="0"/>
                  </a:moveTo>
                  <a:cubicBezTo>
                    <a:pt x="960" y="0"/>
                    <a:pt x="621" y="152"/>
                    <a:pt x="394" y="443"/>
                  </a:cubicBezTo>
                  <a:cubicBezTo>
                    <a:pt x="0" y="945"/>
                    <a:pt x="89" y="1671"/>
                    <a:pt x="591" y="2064"/>
                  </a:cubicBezTo>
                  <a:cubicBezTo>
                    <a:pt x="802" y="2229"/>
                    <a:pt x="1052" y="2308"/>
                    <a:pt x="1301" y="2308"/>
                  </a:cubicBezTo>
                  <a:cubicBezTo>
                    <a:pt x="1644" y="2308"/>
                    <a:pt x="1983" y="2156"/>
                    <a:pt x="2211" y="1865"/>
                  </a:cubicBezTo>
                  <a:cubicBezTo>
                    <a:pt x="2604" y="1363"/>
                    <a:pt x="2515" y="639"/>
                    <a:pt x="2013" y="246"/>
                  </a:cubicBezTo>
                  <a:cubicBezTo>
                    <a:pt x="1802"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45"/>
            <p:cNvSpPr/>
            <p:nvPr/>
          </p:nvSpPr>
          <p:spPr>
            <a:xfrm>
              <a:off x="-4951850" y="-1209887"/>
              <a:ext cx="61775" cy="57700"/>
            </a:xfrm>
            <a:custGeom>
              <a:rect b="b" l="l" r="r" t="t"/>
              <a:pathLst>
                <a:path extrusionOk="0" h="2308" w="2471">
                  <a:moveTo>
                    <a:pt x="1237" y="0"/>
                  </a:moveTo>
                  <a:cubicBezTo>
                    <a:pt x="1191" y="0"/>
                    <a:pt x="1144" y="3"/>
                    <a:pt x="1096" y="9"/>
                  </a:cubicBezTo>
                  <a:cubicBezTo>
                    <a:pt x="634" y="65"/>
                    <a:pt x="251" y="395"/>
                    <a:pt x="125" y="845"/>
                  </a:cubicBezTo>
                  <a:cubicBezTo>
                    <a:pt x="0" y="1294"/>
                    <a:pt x="158" y="1774"/>
                    <a:pt x="525" y="2062"/>
                  </a:cubicBezTo>
                  <a:cubicBezTo>
                    <a:pt x="736" y="2228"/>
                    <a:pt x="987" y="2308"/>
                    <a:pt x="1236" y="2308"/>
                  </a:cubicBezTo>
                  <a:cubicBezTo>
                    <a:pt x="1579" y="2308"/>
                    <a:pt x="1918" y="2156"/>
                    <a:pt x="2146" y="1865"/>
                  </a:cubicBezTo>
                  <a:cubicBezTo>
                    <a:pt x="2433" y="1497"/>
                    <a:pt x="2471" y="993"/>
                    <a:pt x="2241" y="587"/>
                  </a:cubicBezTo>
                  <a:cubicBezTo>
                    <a:pt x="2035" y="221"/>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45"/>
            <p:cNvSpPr/>
            <p:nvPr/>
          </p:nvSpPr>
          <p:spPr>
            <a:xfrm>
              <a:off x="-5086925" y="-1193587"/>
              <a:ext cx="62525" cy="57800"/>
            </a:xfrm>
            <a:custGeom>
              <a:rect b="b" l="l" r="r" t="t"/>
              <a:pathLst>
                <a:path extrusionOk="0" h="2312" w="2501">
                  <a:moveTo>
                    <a:pt x="1244" y="1"/>
                  </a:moveTo>
                  <a:cubicBezTo>
                    <a:pt x="1027" y="1"/>
                    <a:pt x="809" y="62"/>
                    <a:pt x="617" y="185"/>
                  </a:cubicBezTo>
                  <a:cubicBezTo>
                    <a:pt x="199" y="456"/>
                    <a:pt x="0" y="963"/>
                    <a:pt x="126" y="1445"/>
                  </a:cubicBezTo>
                  <a:cubicBezTo>
                    <a:pt x="378" y="1666"/>
                    <a:pt x="638" y="1882"/>
                    <a:pt x="904" y="2091"/>
                  </a:cubicBezTo>
                  <a:cubicBezTo>
                    <a:pt x="1002" y="2168"/>
                    <a:pt x="1102" y="2236"/>
                    <a:pt x="1200" y="2311"/>
                  </a:cubicBezTo>
                  <a:cubicBezTo>
                    <a:pt x="1214" y="2311"/>
                    <a:pt x="1228" y="2311"/>
                    <a:pt x="1242" y="2311"/>
                  </a:cubicBezTo>
                  <a:cubicBezTo>
                    <a:pt x="1722" y="2311"/>
                    <a:pt x="2156" y="2013"/>
                    <a:pt x="2326" y="1561"/>
                  </a:cubicBezTo>
                  <a:cubicBezTo>
                    <a:pt x="2500" y="1094"/>
                    <a:pt x="2356" y="568"/>
                    <a:pt x="1968" y="256"/>
                  </a:cubicBezTo>
                  <a:cubicBezTo>
                    <a:pt x="1757" y="87"/>
                    <a:pt x="1501" y="1"/>
                    <a:pt x="124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45"/>
            <p:cNvSpPr/>
            <p:nvPr/>
          </p:nvSpPr>
          <p:spPr>
            <a:xfrm>
              <a:off x="-4968325" y="-1344912"/>
              <a:ext cx="61800" cy="57700"/>
            </a:xfrm>
            <a:custGeom>
              <a:rect b="b" l="l" r="r" t="t"/>
              <a:pathLst>
                <a:path extrusionOk="0" h="2308" w="2472">
                  <a:moveTo>
                    <a:pt x="1235" y="0"/>
                  </a:moveTo>
                  <a:cubicBezTo>
                    <a:pt x="1189" y="0"/>
                    <a:pt x="1143" y="3"/>
                    <a:pt x="1097" y="8"/>
                  </a:cubicBezTo>
                  <a:cubicBezTo>
                    <a:pt x="634" y="65"/>
                    <a:pt x="251" y="395"/>
                    <a:pt x="126" y="845"/>
                  </a:cubicBezTo>
                  <a:cubicBezTo>
                    <a:pt x="0" y="1294"/>
                    <a:pt x="158" y="1775"/>
                    <a:pt x="525" y="2063"/>
                  </a:cubicBezTo>
                  <a:cubicBezTo>
                    <a:pt x="736" y="2228"/>
                    <a:pt x="987" y="2308"/>
                    <a:pt x="1235" y="2308"/>
                  </a:cubicBezTo>
                  <a:cubicBezTo>
                    <a:pt x="1578" y="2308"/>
                    <a:pt x="1918" y="2156"/>
                    <a:pt x="2146" y="1865"/>
                  </a:cubicBezTo>
                  <a:cubicBezTo>
                    <a:pt x="2433" y="1498"/>
                    <a:pt x="2471" y="993"/>
                    <a:pt x="2241" y="586"/>
                  </a:cubicBezTo>
                  <a:cubicBezTo>
                    <a:pt x="2035" y="221"/>
                    <a:pt x="1648"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45"/>
            <p:cNvSpPr/>
            <p:nvPr/>
          </p:nvSpPr>
          <p:spPr>
            <a:xfrm>
              <a:off x="-4924800" y="-1074912"/>
              <a:ext cx="48200" cy="21825"/>
            </a:xfrm>
            <a:custGeom>
              <a:rect b="b" l="l" r="r" t="t"/>
              <a:pathLst>
                <a:path extrusionOk="0" h="873" w="1928">
                  <a:moveTo>
                    <a:pt x="816" y="1"/>
                  </a:moveTo>
                  <a:cubicBezTo>
                    <a:pt x="514" y="1"/>
                    <a:pt x="218" y="121"/>
                    <a:pt x="0" y="343"/>
                  </a:cubicBezTo>
                  <a:cubicBezTo>
                    <a:pt x="633" y="554"/>
                    <a:pt x="1276" y="731"/>
                    <a:pt x="1927" y="873"/>
                  </a:cubicBezTo>
                  <a:cubicBezTo>
                    <a:pt x="1829" y="469"/>
                    <a:pt x="1520" y="152"/>
                    <a:pt x="1119" y="42"/>
                  </a:cubicBezTo>
                  <a:cubicBezTo>
                    <a:pt x="1019" y="14"/>
                    <a:pt x="917" y="1"/>
                    <a:pt x="81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45"/>
            <p:cNvSpPr/>
            <p:nvPr/>
          </p:nvSpPr>
          <p:spPr>
            <a:xfrm>
              <a:off x="-4816850" y="-1226362"/>
              <a:ext cx="61800" cy="57725"/>
            </a:xfrm>
            <a:custGeom>
              <a:rect b="b" l="l" r="r" t="t"/>
              <a:pathLst>
                <a:path extrusionOk="0" h="2309" w="2472">
                  <a:moveTo>
                    <a:pt x="1238" y="1"/>
                  </a:moveTo>
                  <a:cubicBezTo>
                    <a:pt x="1191" y="1"/>
                    <a:pt x="1144" y="3"/>
                    <a:pt x="1097" y="9"/>
                  </a:cubicBezTo>
                  <a:cubicBezTo>
                    <a:pt x="634" y="65"/>
                    <a:pt x="251" y="395"/>
                    <a:pt x="126" y="845"/>
                  </a:cubicBezTo>
                  <a:cubicBezTo>
                    <a:pt x="0" y="1294"/>
                    <a:pt x="158" y="1774"/>
                    <a:pt x="526" y="2063"/>
                  </a:cubicBezTo>
                  <a:cubicBezTo>
                    <a:pt x="737" y="2228"/>
                    <a:pt x="988" y="2308"/>
                    <a:pt x="1236" y="2308"/>
                  </a:cubicBezTo>
                  <a:cubicBezTo>
                    <a:pt x="1579" y="2308"/>
                    <a:pt x="1918" y="2156"/>
                    <a:pt x="2146" y="1865"/>
                  </a:cubicBezTo>
                  <a:cubicBezTo>
                    <a:pt x="2433" y="1497"/>
                    <a:pt x="2471" y="993"/>
                    <a:pt x="2241" y="586"/>
                  </a:cubicBezTo>
                  <a:cubicBezTo>
                    <a:pt x="2035" y="221"/>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45"/>
            <p:cNvSpPr/>
            <p:nvPr/>
          </p:nvSpPr>
          <p:spPr>
            <a:xfrm>
              <a:off x="-4986450" y="-1479937"/>
              <a:ext cx="65125" cy="57725"/>
            </a:xfrm>
            <a:custGeom>
              <a:rect b="b" l="l" r="r" t="t"/>
              <a:pathLst>
                <a:path extrusionOk="0" h="2309" w="2605">
                  <a:moveTo>
                    <a:pt x="1303" y="0"/>
                  </a:moveTo>
                  <a:cubicBezTo>
                    <a:pt x="961" y="0"/>
                    <a:pt x="622" y="152"/>
                    <a:pt x="394" y="443"/>
                  </a:cubicBezTo>
                  <a:cubicBezTo>
                    <a:pt x="1" y="945"/>
                    <a:pt x="89" y="1671"/>
                    <a:pt x="591" y="2063"/>
                  </a:cubicBezTo>
                  <a:cubicBezTo>
                    <a:pt x="803" y="2228"/>
                    <a:pt x="1053" y="2308"/>
                    <a:pt x="1302" y="2308"/>
                  </a:cubicBezTo>
                  <a:cubicBezTo>
                    <a:pt x="1645" y="2308"/>
                    <a:pt x="1984" y="2156"/>
                    <a:pt x="2211" y="1865"/>
                  </a:cubicBezTo>
                  <a:cubicBezTo>
                    <a:pt x="2604" y="1363"/>
                    <a:pt x="2516" y="639"/>
                    <a:pt x="2014" y="246"/>
                  </a:cubicBezTo>
                  <a:cubicBezTo>
                    <a:pt x="1803"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45"/>
            <p:cNvSpPr/>
            <p:nvPr/>
          </p:nvSpPr>
          <p:spPr>
            <a:xfrm>
              <a:off x="-4833325" y="-1361387"/>
              <a:ext cx="61800" cy="57700"/>
            </a:xfrm>
            <a:custGeom>
              <a:rect b="b" l="l" r="r" t="t"/>
              <a:pathLst>
                <a:path extrusionOk="0" h="2308" w="2472">
                  <a:moveTo>
                    <a:pt x="1236" y="0"/>
                  </a:moveTo>
                  <a:cubicBezTo>
                    <a:pt x="1190" y="0"/>
                    <a:pt x="1143" y="3"/>
                    <a:pt x="1097" y="9"/>
                  </a:cubicBezTo>
                  <a:cubicBezTo>
                    <a:pt x="634" y="66"/>
                    <a:pt x="251" y="396"/>
                    <a:pt x="126" y="846"/>
                  </a:cubicBezTo>
                  <a:cubicBezTo>
                    <a:pt x="1" y="1295"/>
                    <a:pt x="159" y="1775"/>
                    <a:pt x="525" y="2063"/>
                  </a:cubicBezTo>
                  <a:cubicBezTo>
                    <a:pt x="736" y="2228"/>
                    <a:pt x="987" y="2308"/>
                    <a:pt x="1235" y="2308"/>
                  </a:cubicBezTo>
                  <a:cubicBezTo>
                    <a:pt x="1579" y="2308"/>
                    <a:pt x="1918" y="2156"/>
                    <a:pt x="2146" y="1865"/>
                  </a:cubicBezTo>
                  <a:cubicBezTo>
                    <a:pt x="2433" y="1498"/>
                    <a:pt x="2471" y="994"/>
                    <a:pt x="2241" y="587"/>
                  </a:cubicBezTo>
                  <a:cubicBezTo>
                    <a:pt x="2035" y="221"/>
                    <a:pt x="1649" y="0"/>
                    <a:pt x="123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45"/>
            <p:cNvSpPr/>
            <p:nvPr/>
          </p:nvSpPr>
          <p:spPr>
            <a:xfrm>
              <a:off x="-4800975" y="-1091362"/>
              <a:ext cx="64050" cy="48750"/>
            </a:xfrm>
            <a:custGeom>
              <a:rect b="b" l="l" r="r" t="t"/>
              <a:pathLst>
                <a:path extrusionOk="0" h="1950" w="2562">
                  <a:moveTo>
                    <a:pt x="1261" y="0"/>
                  </a:moveTo>
                  <a:cubicBezTo>
                    <a:pt x="919" y="0"/>
                    <a:pt x="579" y="152"/>
                    <a:pt x="352" y="443"/>
                  </a:cubicBezTo>
                  <a:cubicBezTo>
                    <a:pt x="0" y="892"/>
                    <a:pt x="32" y="1531"/>
                    <a:pt x="425" y="1944"/>
                  </a:cubicBezTo>
                  <a:cubicBezTo>
                    <a:pt x="497" y="1947"/>
                    <a:pt x="568" y="1947"/>
                    <a:pt x="640" y="1948"/>
                  </a:cubicBezTo>
                  <a:cubicBezTo>
                    <a:pt x="722" y="1949"/>
                    <a:pt x="805" y="1949"/>
                    <a:pt x="887" y="1949"/>
                  </a:cubicBezTo>
                  <a:cubicBezTo>
                    <a:pt x="1301" y="1949"/>
                    <a:pt x="1715" y="1936"/>
                    <a:pt x="2128" y="1909"/>
                  </a:cubicBezTo>
                  <a:cubicBezTo>
                    <a:pt x="2141" y="1893"/>
                    <a:pt x="2157" y="1882"/>
                    <a:pt x="2169" y="1866"/>
                  </a:cubicBezTo>
                  <a:cubicBezTo>
                    <a:pt x="2562" y="1364"/>
                    <a:pt x="2473" y="638"/>
                    <a:pt x="1971" y="246"/>
                  </a:cubicBezTo>
                  <a:cubicBezTo>
                    <a:pt x="1761" y="81"/>
                    <a:pt x="1510" y="0"/>
                    <a:pt x="12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5"/>
            <p:cNvSpPr/>
            <p:nvPr/>
          </p:nvSpPr>
          <p:spPr>
            <a:xfrm>
              <a:off x="-5238050" y="-1447012"/>
              <a:ext cx="45375" cy="57650"/>
            </a:xfrm>
            <a:custGeom>
              <a:rect b="b" l="l" r="r" t="t"/>
              <a:pathLst>
                <a:path extrusionOk="0" h="2306" w="1815">
                  <a:moveTo>
                    <a:pt x="565" y="1"/>
                  </a:moveTo>
                  <a:cubicBezTo>
                    <a:pt x="372" y="1"/>
                    <a:pt x="178" y="49"/>
                    <a:pt x="0" y="149"/>
                  </a:cubicBezTo>
                  <a:cubicBezTo>
                    <a:pt x="100" y="873"/>
                    <a:pt x="243" y="1590"/>
                    <a:pt x="428" y="2297"/>
                  </a:cubicBezTo>
                  <a:cubicBezTo>
                    <a:pt x="475" y="2303"/>
                    <a:pt x="522" y="2306"/>
                    <a:pt x="569" y="2306"/>
                  </a:cubicBezTo>
                  <a:cubicBezTo>
                    <a:pt x="919" y="2306"/>
                    <a:pt x="1255" y="2146"/>
                    <a:pt x="1475" y="1866"/>
                  </a:cubicBezTo>
                  <a:cubicBezTo>
                    <a:pt x="1815" y="1433"/>
                    <a:pt x="1801" y="820"/>
                    <a:pt x="1442" y="403"/>
                  </a:cubicBezTo>
                  <a:cubicBezTo>
                    <a:pt x="1216" y="140"/>
                    <a:pt x="893" y="1"/>
                    <a:pt x="56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45"/>
            <p:cNvSpPr/>
            <p:nvPr/>
          </p:nvSpPr>
          <p:spPr>
            <a:xfrm>
              <a:off x="-5242200" y="-1581662"/>
              <a:ext cx="32550" cy="57350"/>
            </a:xfrm>
            <a:custGeom>
              <a:rect b="b" l="l" r="r" t="t"/>
              <a:pathLst>
                <a:path extrusionOk="0" h="2294" w="1302">
                  <a:moveTo>
                    <a:pt x="223" y="0"/>
                  </a:moveTo>
                  <a:cubicBezTo>
                    <a:pt x="102" y="759"/>
                    <a:pt x="27" y="1524"/>
                    <a:pt x="1" y="2292"/>
                  </a:cubicBezTo>
                  <a:cubicBezTo>
                    <a:pt x="25" y="2293"/>
                    <a:pt x="49" y="2294"/>
                    <a:pt x="74" y="2294"/>
                  </a:cubicBezTo>
                  <a:cubicBezTo>
                    <a:pt x="427" y="2294"/>
                    <a:pt x="763" y="2132"/>
                    <a:pt x="982" y="1852"/>
                  </a:cubicBezTo>
                  <a:cubicBezTo>
                    <a:pt x="1240" y="1527"/>
                    <a:pt x="1302" y="1088"/>
                    <a:pt x="1144" y="705"/>
                  </a:cubicBezTo>
                  <a:cubicBezTo>
                    <a:pt x="987" y="320"/>
                    <a:pt x="635" y="51"/>
                    <a:pt x="22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45"/>
            <p:cNvSpPr/>
            <p:nvPr/>
          </p:nvSpPr>
          <p:spPr>
            <a:xfrm>
              <a:off x="-5198925" y="-1310637"/>
              <a:ext cx="22600" cy="36275"/>
            </a:xfrm>
            <a:custGeom>
              <a:rect b="b" l="l" r="r" t="t"/>
              <a:pathLst>
                <a:path extrusionOk="0" h="1451" w="904">
                  <a:moveTo>
                    <a:pt x="1" y="0"/>
                  </a:moveTo>
                  <a:cubicBezTo>
                    <a:pt x="231" y="494"/>
                    <a:pt x="482" y="977"/>
                    <a:pt x="755" y="1451"/>
                  </a:cubicBezTo>
                  <a:cubicBezTo>
                    <a:pt x="903" y="992"/>
                    <a:pt x="750" y="489"/>
                    <a:pt x="371" y="191"/>
                  </a:cubicBezTo>
                  <a:cubicBezTo>
                    <a:pt x="260" y="105"/>
                    <a:pt x="135" y="41"/>
                    <a:pt x="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5"/>
            <p:cNvSpPr/>
            <p:nvPr/>
          </p:nvSpPr>
          <p:spPr>
            <a:xfrm>
              <a:off x="-5119800" y="-1463462"/>
              <a:ext cx="61800" cy="57725"/>
            </a:xfrm>
            <a:custGeom>
              <a:rect b="b" l="l" r="r" t="t"/>
              <a:pathLst>
                <a:path extrusionOk="0" h="2309" w="2472">
                  <a:moveTo>
                    <a:pt x="1235" y="1"/>
                  </a:moveTo>
                  <a:cubicBezTo>
                    <a:pt x="1189" y="1"/>
                    <a:pt x="1143" y="3"/>
                    <a:pt x="1097" y="9"/>
                  </a:cubicBezTo>
                  <a:cubicBezTo>
                    <a:pt x="634" y="66"/>
                    <a:pt x="251" y="396"/>
                    <a:pt x="126" y="845"/>
                  </a:cubicBezTo>
                  <a:cubicBezTo>
                    <a:pt x="0" y="1295"/>
                    <a:pt x="158" y="1775"/>
                    <a:pt x="525" y="2064"/>
                  </a:cubicBezTo>
                  <a:cubicBezTo>
                    <a:pt x="736" y="2228"/>
                    <a:pt x="986" y="2308"/>
                    <a:pt x="1235" y="2308"/>
                  </a:cubicBezTo>
                  <a:cubicBezTo>
                    <a:pt x="1578" y="2308"/>
                    <a:pt x="1918" y="2156"/>
                    <a:pt x="2145" y="1865"/>
                  </a:cubicBezTo>
                  <a:cubicBezTo>
                    <a:pt x="2433" y="1498"/>
                    <a:pt x="2471" y="994"/>
                    <a:pt x="2241" y="587"/>
                  </a:cubicBezTo>
                  <a:cubicBezTo>
                    <a:pt x="2035" y="221"/>
                    <a:pt x="1649" y="1"/>
                    <a:pt x="123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45"/>
            <p:cNvSpPr/>
            <p:nvPr/>
          </p:nvSpPr>
          <p:spPr>
            <a:xfrm>
              <a:off x="-5136275" y="-1598462"/>
              <a:ext cx="61800" cy="57700"/>
            </a:xfrm>
            <a:custGeom>
              <a:rect b="b" l="l" r="r" t="t"/>
              <a:pathLst>
                <a:path extrusionOk="0" h="2308" w="2472">
                  <a:moveTo>
                    <a:pt x="1237" y="0"/>
                  </a:moveTo>
                  <a:cubicBezTo>
                    <a:pt x="1191" y="0"/>
                    <a:pt x="1144" y="3"/>
                    <a:pt x="1097" y="9"/>
                  </a:cubicBezTo>
                  <a:cubicBezTo>
                    <a:pt x="634" y="66"/>
                    <a:pt x="250" y="396"/>
                    <a:pt x="125" y="844"/>
                  </a:cubicBezTo>
                  <a:cubicBezTo>
                    <a:pt x="1" y="1295"/>
                    <a:pt x="159" y="1775"/>
                    <a:pt x="525" y="2062"/>
                  </a:cubicBezTo>
                  <a:cubicBezTo>
                    <a:pt x="737" y="2227"/>
                    <a:pt x="987" y="2308"/>
                    <a:pt x="1236" y="2308"/>
                  </a:cubicBezTo>
                  <a:cubicBezTo>
                    <a:pt x="1579" y="2308"/>
                    <a:pt x="1918" y="2156"/>
                    <a:pt x="2145" y="1865"/>
                  </a:cubicBezTo>
                  <a:cubicBezTo>
                    <a:pt x="2433" y="1497"/>
                    <a:pt x="2471" y="992"/>
                    <a:pt x="2241" y="586"/>
                  </a:cubicBezTo>
                  <a:cubicBezTo>
                    <a:pt x="2036" y="222"/>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5"/>
            <p:cNvSpPr/>
            <p:nvPr/>
          </p:nvSpPr>
          <p:spPr>
            <a:xfrm>
              <a:off x="-4564925" y="-1394337"/>
              <a:ext cx="65125" cy="57725"/>
            </a:xfrm>
            <a:custGeom>
              <a:rect b="b" l="l" r="r" t="t"/>
              <a:pathLst>
                <a:path extrusionOk="0" h="2309" w="2605">
                  <a:moveTo>
                    <a:pt x="1303" y="0"/>
                  </a:moveTo>
                  <a:cubicBezTo>
                    <a:pt x="960" y="0"/>
                    <a:pt x="621" y="152"/>
                    <a:pt x="394" y="443"/>
                  </a:cubicBezTo>
                  <a:cubicBezTo>
                    <a:pt x="1" y="945"/>
                    <a:pt x="89" y="1671"/>
                    <a:pt x="591" y="2064"/>
                  </a:cubicBezTo>
                  <a:cubicBezTo>
                    <a:pt x="802" y="2229"/>
                    <a:pt x="1053" y="2308"/>
                    <a:pt x="1301" y="2308"/>
                  </a:cubicBezTo>
                  <a:cubicBezTo>
                    <a:pt x="1644" y="2308"/>
                    <a:pt x="1983" y="2157"/>
                    <a:pt x="2211" y="1867"/>
                  </a:cubicBezTo>
                  <a:cubicBezTo>
                    <a:pt x="2604" y="1365"/>
                    <a:pt x="2516" y="639"/>
                    <a:pt x="2014" y="246"/>
                  </a:cubicBezTo>
                  <a:cubicBezTo>
                    <a:pt x="1803"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45"/>
            <p:cNvSpPr/>
            <p:nvPr/>
          </p:nvSpPr>
          <p:spPr>
            <a:xfrm>
              <a:off x="-4411725" y="-1275687"/>
              <a:ext cx="36200" cy="44850"/>
            </a:xfrm>
            <a:custGeom>
              <a:rect b="b" l="l" r="r" t="t"/>
              <a:pathLst>
                <a:path extrusionOk="0" h="1794" w="1448">
                  <a:moveTo>
                    <a:pt x="1229" y="0"/>
                  </a:moveTo>
                  <a:cubicBezTo>
                    <a:pt x="880" y="0"/>
                    <a:pt x="545" y="159"/>
                    <a:pt x="325" y="440"/>
                  </a:cubicBezTo>
                  <a:cubicBezTo>
                    <a:pt x="18" y="834"/>
                    <a:pt x="0" y="1380"/>
                    <a:pt x="282" y="1794"/>
                  </a:cubicBezTo>
                  <a:cubicBezTo>
                    <a:pt x="703" y="1226"/>
                    <a:pt x="1093" y="633"/>
                    <a:pt x="1448" y="21"/>
                  </a:cubicBezTo>
                  <a:cubicBezTo>
                    <a:pt x="1375" y="7"/>
                    <a:pt x="1301" y="0"/>
                    <a:pt x="122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45"/>
            <p:cNvSpPr/>
            <p:nvPr/>
          </p:nvSpPr>
          <p:spPr>
            <a:xfrm>
              <a:off x="-4546850" y="-1259287"/>
              <a:ext cx="61800" cy="57700"/>
            </a:xfrm>
            <a:custGeom>
              <a:rect b="b" l="l" r="r" t="t"/>
              <a:pathLst>
                <a:path extrusionOk="0" h="2308" w="2472">
                  <a:moveTo>
                    <a:pt x="1239" y="0"/>
                  </a:moveTo>
                  <a:cubicBezTo>
                    <a:pt x="1193" y="0"/>
                    <a:pt x="1146" y="3"/>
                    <a:pt x="1098" y="9"/>
                  </a:cubicBezTo>
                  <a:cubicBezTo>
                    <a:pt x="634" y="64"/>
                    <a:pt x="251" y="394"/>
                    <a:pt x="126" y="844"/>
                  </a:cubicBezTo>
                  <a:cubicBezTo>
                    <a:pt x="1" y="1293"/>
                    <a:pt x="159" y="1775"/>
                    <a:pt x="527" y="2062"/>
                  </a:cubicBezTo>
                  <a:cubicBezTo>
                    <a:pt x="738" y="2228"/>
                    <a:pt x="989" y="2308"/>
                    <a:pt x="1237" y="2308"/>
                  </a:cubicBezTo>
                  <a:cubicBezTo>
                    <a:pt x="1580" y="2308"/>
                    <a:pt x="1919" y="2156"/>
                    <a:pt x="2147" y="1865"/>
                  </a:cubicBezTo>
                  <a:cubicBezTo>
                    <a:pt x="2434" y="1497"/>
                    <a:pt x="2472" y="992"/>
                    <a:pt x="2243" y="587"/>
                  </a:cubicBezTo>
                  <a:cubicBezTo>
                    <a:pt x="2036" y="221"/>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45"/>
            <p:cNvSpPr/>
            <p:nvPr/>
          </p:nvSpPr>
          <p:spPr>
            <a:xfrm>
              <a:off x="-4428300" y="-1410762"/>
              <a:ext cx="61800" cy="57700"/>
            </a:xfrm>
            <a:custGeom>
              <a:rect b="b" l="l" r="r" t="t"/>
              <a:pathLst>
                <a:path extrusionOk="0" h="2308" w="2472">
                  <a:moveTo>
                    <a:pt x="1239" y="0"/>
                  </a:moveTo>
                  <a:cubicBezTo>
                    <a:pt x="1192" y="0"/>
                    <a:pt x="1145" y="3"/>
                    <a:pt x="1098" y="9"/>
                  </a:cubicBezTo>
                  <a:cubicBezTo>
                    <a:pt x="634" y="64"/>
                    <a:pt x="251" y="394"/>
                    <a:pt x="126" y="844"/>
                  </a:cubicBezTo>
                  <a:cubicBezTo>
                    <a:pt x="1" y="1293"/>
                    <a:pt x="159" y="1774"/>
                    <a:pt x="527" y="2062"/>
                  </a:cubicBezTo>
                  <a:cubicBezTo>
                    <a:pt x="738" y="2227"/>
                    <a:pt x="988" y="2308"/>
                    <a:pt x="1237" y="2308"/>
                  </a:cubicBezTo>
                  <a:cubicBezTo>
                    <a:pt x="1579" y="2308"/>
                    <a:pt x="1918" y="2156"/>
                    <a:pt x="2146" y="1865"/>
                  </a:cubicBezTo>
                  <a:cubicBezTo>
                    <a:pt x="2433" y="1497"/>
                    <a:pt x="2471" y="992"/>
                    <a:pt x="2242" y="587"/>
                  </a:cubicBezTo>
                  <a:cubicBezTo>
                    <a:pt x="2036" y="221"/>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45"/>
            <p:cNvSpPr/>
            <p:nvPr/>
          </p:nvSpPr>
          <p:spPr>
            <a:xfrm>
              <a:off x="-4446375" y="-1545837"/>
              <a:ext cx="65100" cy="57750"/>
            </a:xfrm>
            <a:custGeom>
              <a:rect b="b" l="l" r="r" t="t"/>
              <a:pathLst>
                <a:path extrusionOk="0" h="2310" w="2604">
                  <a:moveTo>
                    <a:pt x="1302" y="1"/>
                  </a:moveTo>
                  <a:cubicBezTo>
                    <a:pt x="960" y="1"/>
                    <a:pt x="621" y="153"/>
                    <a:pt x="394" y="444"/>
                  </a:cubicBezTo>
                  <a:cubicBezTo>
                    <a:pt x="0" y="946"/>
                    <a:pt x="89" y="1672"/>
                    <a:pt x="591" y="2065"/>
                  </a:cubicBezTo>
                  <a:cubicBezTo>
                    <a:pt x="802" y="2230"/>
                    <a:pt x="1052" y="2309"/>
                    <a:pt x="1300" y="2309"/>
                  </a:cubicBezTo>
                  <a:cubicBezTo>
                    <a:pt x="1643" y="2309"/>
                    <a:pt x="1982" y="2157"/>
                    <a:pt x="2210" y="1866"/>
                  </a:cubicBezTo>
                  <a:cubicBezTo>
                    <a:pt x="2604" y="1364"/>
                    <a:pt x="2515" y="640"/>
                    <a:pt x="2013" y="247"/>
                  </a:cubicBezTo>
                  <a:cubicBezTo>
                    <a:pt x="1802" y="81"/>
                    <a:pt x="1551" y="1"/>
                    <a:pt x="1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5"/>
            <p:cNvSpPr/>
            <p:nvPr/>
          </p:nvSpPr>
          <p:spPr>
            <a:xfrm>
              <a:off x="-4867875" y="-1631437"/>
              <a:ext cx="65125" cy="57750"/>
            </a:xfrm>
            <a:custGeom>
              <a:rect b="b" l="l" r="r" t="t"/>
              <a:pathLst>
                <a:path extrusionOk="0" h="2310" w="2605">
                  <a:moveTo>
                    <a:pt x="1303" y="1"/>
                  </a:moveTo>
                  <a:cubicBezTo>
                    <a:pt x="960" y="1"/>
                    <a:pt x="621" y="153"/>
                    <a:pt x="394" y="444"/>
                  </a:cubicBezTo>
                  <a:cubicBezTo>
                    <a:pt x="1" y="946"/>
                    <a:pt x="89" y="1672"/>
                    <a:pt x="591" y="2065"/>
                  </a:cubicBezTo>
                  <a:cubicBezTo>
                    <a:pt x="802" y="2229"/>
                    <a:pt x="1052" y="2309"/>
                    <a:pt x="1301" y="2309"/>
                  </a:cubicBezTo>
                  <a:cubicBezTo>
                    <a:pt x="1644" y="2309"/>
                    <a:pt x="1983" y="2157"/>
                    <a:pt x="2211" y="1866"/>
                  </a:cubicBezTo>
                  <a:cubicBezTo>
                    <a:pt x="2604" y="1364"/>
                    <a:pt x="2516" y="640"/>
                    <a:pt x="2014" y="247"/>
                  </a:cubicBezTo>
                  <a:cubicBezTo>
                    <a:pt x="1802" y="81"/>
                    <a:pt x="1552" y="1"/>
                    <a:pt x="130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45"/>
            <p:cNvSpPr/>
            <p:nvPr/>
          </p:nvSpPr>
          <p:spPr>
            <a:xfrm>
              <a:off x="-4714775" y="-1512862"/>
              <a:ext cx="61775" cy="57700"/>
            </a:xfrm>
            <a:custGeom>
              <a:rect b="b" l="l" r="r" t="t"/>
              <a:pathLst>
                <a:path extrusionOk="0" h="2308" w="2471">
                  <a:moveTo>
                    <a:pt x="1235" y="0"/>
                  </a:moveTo>
                  <a:cubicBezTo>
                    <a:pt x="1189" y="0"/>
                    <a:pt x="1143" y="3"/>
                    <a:pt x="1096" y="9"/>
                  </a:cubicBezTo>
                  <a:cubicBezTo>
                    <a:pt x="634" y="66"/>
                    <a:pt x="251" y="396"/>
                    <a:pt x="125" y="846"/>
                  </a:cubicBezTo>
                  <a:cubicBezTo>
                    <a:pt x="0" y="1295"/>
                    <a:pt x="158" y="1775"/>
                    <a:pt x="526" y="2063"/>
                  </a:cubicBezTo>
                  <a:cubicBezTo>
                    <a:pt x="737" y="2228"/>
                    <a:pt x="987" y="2308"/>
                    <a:pt x="1235" y="2308"/>
                  </a:cubicBezTo>
                  <a:cubicBezTo>
                    <a:pt x="1578" y="2308"/>
                    <a:pt x="1918" y="2156"/>
                    <a:pt x="2146" y="1865"/>
                  </a:cubicBezTo>
                  <a:cubicBezTo>
                    <a:pt x="2433" y="1498"/>
                    <a:pt x="2471" y="994"/>
                    <a:pt x="2241" y="586"/>
                  </a:cubicBezTo>
                  <a:cubicBezTo>
                    <a:pt x="2035" y="221"/>
                    <a:pt x="1649"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45"/>
            <p:cNvSpPr/>
            <p:nvPr/>
          </p:nvSpPr>
          <p:spPr>
            <a:xfrm>
              <a:off x="-4849800" y="-1496387"/>
              <a:ext cx="61800" cy="57700"/>
            </a:xfrm>
            <a:custGeom>
              <a:rect b="b" l="l" r="r" t="t"/>
              <a:pathLst>
                <a:path extrusionOk="0" h="2308" w="2472">
                  <a:moveTo>
                    <a:pt x="1236" y="0"/>
                  </a:moveTo>
                  <a:cubicBezTo>
                    <a:pt x="1190" y="0"/>
                    <a:pt x="1144" y="3"/>
                    <a:pt x="1097" y="8"/>
                  </a:cubicBezTo>
                  <a:cubicBezTo>
                    <a:pt x="634" y="65"/>
                    <a:pt x="251" y="395"/>
                    <a:pt x="126" y="845"/>
                  </a:cubicBezTo>
                  <a:cubicBezTo>
                    <a:pt x="1" y="1294"/>
                    <a:pt x="159" y="1775"/>
                    <a:pt x="526" y="2063"/>
                  </a:cubicBezTo>
                  <a:cubicBezTo>
                    <a:pt x="737" y="2228"/>
                    <a:pt x="987" y="2308"/>
                    <a:pt x="1236" y="2308"/>
                  </a:cubicBezTo>
                  <a:cubicBezTo>
                    <a:pt x="1579" y="2308"/>
                    <a:pt x="1919" y="2156"/>
                    <a:pt x="2147" y="1865"/>
                  </a:cubicBezTo>
                  <a:cubicBezTo>
                    <a:pt x="2434" y="1498"/>
                    <a:pt x="2472" y="993"/>
                    <a:pt x="2241" y="586"/>
                  </a:cubicBezTo>
                  <a:cubicBezTo>
                    <a:pt x="2035" y="221"/>
                    <a:pt x="1649" y="0"/>
                    <a:pt x="123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45"/>
            <p:cNvSpPr/>
            <p:nvPr/>
          </p:nvSpPr>
          <p:spPr>
            <a:xfrm>
              <a:off x="-4731250" y="-1647862"/>
              <a:ext cx="61800" cy="57700"/>
            </a:xfrm>
            <a:custGeom>
              <a:rect b="b" l="l" r="r" t="t"/>
              <a:pathLst>
                <a:path extrusionOk="0" h="2308" w="2472">
                  <a:moveTo>
                    <a:pt x="1235" y="0"/>
                  </a:moveTo>
                  <a:cubicBezTo>
                    <a:pt x="1189" y="0"/>
                    <a:pt x="1143" y="3"/>
                    <a:pt x="1097" y="8"/>
                  </a:cubicBezTo>
                  <a:cubicBezTo>
                    <a:pt x="634" y="65"/>
                    <a:pt x="251" y="395"/>
                    <a:pt x="126" y="844"/>
                  </a:cubicBezTo>
                  <a:cubicBezTo>
                    <a:pt x="0" y="1294"/>
                    <a:pt x="158" y="1775"/>
                    <a:pt x="526" y="2063"/>
                  </a:cubicBezTo>
                  <a:cubicBezTo>
                    <a:pt x="737" y="2228"/>
                    <a:pt x="987" y="2308"/>
                    <a:pt x="1235" y="2308"/>
                  </a:cubicBezTo>
                  <a:cubicBezTo>
                    <a:pt x="1578" y="2308"/>
                    <a:pt x="1918" y="2156"/>
                    <a:pt x="2146" y="1865"/>
                  </a:cubicBezTo>
                  <a:cubicBezTo>
                    <a:pt x="2433" y="1497"/>
                    <a:pt x="2471" y="992"/>
                    <a:pt x="2241" y="586"/>
                  </a:cubicBezTo>
                  <a:cubicBezTo>
                    <a:pt x="2035" y="221"/>
                    <a:pt x="1649"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45"/>
            <p:cNvSpPr/>
            <p:nvPr/>
          </p:nvSpPr>
          <p:spPr>
            <a:xfrm>
              <a:off x="-4698325" y="-1377862"/>
              <a:ext cx="61800" cy="57725"/>
            </a:xfrm>
            <a:custGeom>
              <a:rect b="b" l="l" r="r" t="t"/>
              <a:pathLst>
                <a:path extrusionOk="0" h="2309" w="2472">
                  <a:moveTo>
                    <a:pt x="1236" y="1"/>
                  </a:moveTo>
                  <a:cubicBezTo>
                    <a:pt x="1190" y="1"/>
                    <a:pt x="1144" y="3"/>
                    <a:pt x="1097" y="9"/>
                  </a:cubicBezTo>
                  <a:cubicBezTo>
                    <a:pt x="634" y="66"/>
                    <a:pt x="251" y="396"/>
                    <a:pt x="126" y="846"/>
                  </a:cubicBezTo>
                  <a:cubicBezTo>
                    <a:pt x="1" y="1295"/>
                    <a:pt x="159" y="1775"/>
                    <a:pt x="527" y="2064"/>
                  </a:cubicBezTo>
                  <a:cubicBezTo>
                    <a:pt x="737" y="2228"/>
                    <a:pt x="987" y="2308"/>
                    <a:pt x="1236" y="2308"/>
                  </a:cubicBezTo>
                  <a:cubicBezTo>
                    <a:pt x="1579" y="2308"/>
                    <a:pt x="1919" y="2156"/>
                    <a:pt x="2147" y="1865"/>
                  </a:cubicBezTo>
                  <a:cubicBezTo>
                    <a:pt x="2434" y="1498"/>
                    <a:pt x="2472" y="994"/>
                    <a:pt x="2241" y="587"/>
                  </a:cubicBezTo>
                  <a:cubicBezTo>
                    <a:pt x="2036" y="222"/>
                    <a:pt x="1649"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45"/>
            <p:cNvSpPr/>
            <p:nvPr/>
          </p:nvSpPr>
          <p:spPr>
            <a:xfrm>
              <a:off x="-4579775" y="-1529337"/>
              <a:ext cx="61800" cy="57725"/>
            </a:xfrm>
            <a:custGeom>
              <a:rect b="b" l="l" r="r" t="t"/>
              <a:pathLst>
                <a:path extrusionOk="0" h="2309" w="2472">
                  <a:moveTo>
                    <a:pt x="1236" y="1"/>
                  </a:moveTo>
                  <a:cubicBezTo>
                    <a:pt x="1190" y="1"/>
                    <a:pt x="1144" y="3"/>
                    <a:pt x="1098" y="9"/>
                  </a:cubicBezTo>
                  <a:cubicBezTo>
                    <a:pt x="634" y="66"/>
                    <a:pt x="251" y="396"/>
                    <a:pt x="126" y="845"/>
                  </a:cubicBezTo>
                  <a:cubicBezTo>
                    <a:pt x="0" y="1295"/>
                    <a:pt x="159" y="1775"/>
                    <a:pt x="526" y="2064"/>
                  </a:cubicBezTo>
                  <a:cubicBezTo>
                    <a:pt x="738" y="2228"/>
                    <a:pt x="988" y="2309"/>
                    <a:pt x="1237" y="2309"/>
                  </a:cubicBezTo>
                  <a:cubicBezTo>
                    <a:pt x="1579" y="2309"/>
                    <a:pt x="1918" y="2157"/>
                    <a:pt x="2146" y="1865"/>
                  </a:cubicBezTo>
                  <a:cubicBezTo>
                    <a:pt x="2433" y="1498"/>
                    <a:pt x="2471" y="994"/>
                    <a:pt x="2242" y="587"/>
                  </a:cubicBezTo>
                  <a:cubicBezTo>
                    <a:pt x="2035" y="221"/>
                    <a:pt x="1649"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45"/>
            <p:cNvSpPr/>
            <p:nvPr/>
          </p:nvSpPr>
          <p:spPr>
            <a:xfrm>
              <a:off x="-4749325" y="-1782912"/>
              <a:ext cx="65100" cy="57750"/>
            </a:xfrm>
            <a:custGeom>
              <a:rect b="b" l="l" r="r" t="t"/>
              <a:pathLst>
                <a:path extrusionOk="0" h="2310" w="2604">
                  <a:moveTo>
                    <a:pt x="1302" y="1"/>
                  </a:moveTo>
                  <a:cubicBezTo>
                    <a:pt x="959" y="1"/>
                    <a:pt x="620" y="153"/>
                    <a:pt x="392" y="444"/>
                  </a:cubicBezTo>
                  <a:cubicBezTo>
                    <a:pt x="0" y="946"/>
                    <a:pt x="89" y="1672"/>
                    <a:pt x="591" y="2063"/>
                  </a:cubicBezTo>
                  <a:cubicBezTo>
                    <a:pt x="802" y="2229"/>
                    <a:pt x="1052" y="2309"/>
                    <a:pt x="1301" y="2309"/>
                  </a:cubicBezTo>
                  <a:cubicBezTo>
                    <a:pt x="1644" y="2309"/>
                    <a:pt x="1983" y="2157"/>
                    <a:pt x="2210" y="1866"/>
                  </a:cubicBezTo>
                  <a:cubicBezTo>
                    <a:pt x="2604" y="1364"/>
                    <a:pt x="2515" y="639"/>
                    <a:pt x="2013" y="247"/>
                  </a:cubicBezTo>
                  <a:cubicBezTo>
                    <a:pt x="1802" y="81"/>
                    <a:pt x="1551" y="1"/>
                    <a:pt x="1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45"/>
            <p:cNvSpPr/>
            <p:nvPr/>
          </p:nvSpPr>
          <p:spPr>
            <a:xfrm>
              <a:off x="-4596250" y="-1664337"/>
              <a:ext cx="61800" cy="57700"/>
            </a:xfrm>
            <a:custGeom>
              <a:rect b="b" l="l" r="r" t="t"/>
              <a:pathLst>
                <a:path extrusionOk="0" h="2308" w="2472">
                  <a:moveTo>
                    <a:pt x="1237" y="0"/>
                  </a:moveTo>
                  <a:cubicBezTo>
                    <a:pt x="1191" y="0"/>
                    <a:pt x="1145" y="3"/>
                    <a:pt x="1098" y="9"/>
                  </a:cubicBezTo>
                  <a:cubicBezTo>
                    <a:pt x="634" y="66"/>
                    <a:pt x="251" y="396"/>
                    <a:pt x="126" y="844"/>
                  </a:cubicBezTo>
                  <a:cubicBezTo>
                    <a:pt x="1" y="1295"/>
                    <a:pt x="159" y="1775"/>
                    <a:pt x="527" y="2063"/>
                  </a:cubicBezTo>
                  <a:cubicBezTo>
                    <a:pt x="738" y="2228"/>
                    <a:pt x="988" y="2308"/>
                    <a:pt x="1236" y="2308"/>
                  </a:cubicBezTo>
                  <a:cubicBezTo>
                    <a:pt x="1579" y="2308"/>
                    <a:pt x="1918" y="2156"/>
                    <a:pt x="2146" y="1865"/>
                  </a:cubicBezTo>
                  <a:cubicBezTo>
                    <a:pt x="2433" y="1497"/>
                    <a:pt x="2471" y="992"/>
                    <a:pt x="2243" y="586"/>
                  </a:cubicBezTo>
                  <a:cubicBezTo>
                    <a:pt x="2035" y="221"/>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45"/>
            <p:cNvSpPr/>
            <p:nvPr/>
          </p:nvSpPr>
          <p:spPr>
            <a:xfrm>
              <a:off x="-5127825" y="-1831437"/>
              <a:ext cx="17150" cy="18575"/>
            </a:xfrm>
            <a:custGeom>
              <a:rect b="b" l="l" r="r" t="t"/>
              <a:pathLst>
                <a:path extrusionOk="0" h="743" w="686">
                  <a:moveTo>
                    <a:pt x="686" y="0"/>
                  </a:moveTo>
                  <a:cubicBezTo>
                    <a:pt x="452" y="240"/>
                    <a:pt x="224" y="487"/>
                    <a:pt x="0" y="742"/>
                  </a:cubicBezTo>
                  <a:cubicBezTo>
                    <a:pt x="333" y="617"/>
                    <a:pt x="587" y="343"/>
                    <a:pt x="68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45"/>
            <p:cNvSpPr/>
            <p:nvPr/>
          </p:nvSpPr>
          <p:spPr>
            <a:xfrm>
              <a:off x="-5017725" y="-1749962"/>
              <a:ext cx="61775" cy="57725"/>
            </a:xfrm>
            <a:custGeom>
              <a:rect b="b" l="l" r="r" t="t"/>
              <a:pathLst>
                <a:path extrusionOk="0" h="2309" w="2471">
                  <a:moveTo>
                    <a:pt x="1237" y="1"/>
                  </a:moveTo>
                  <a:cubicBezTo>
                    <a:pt x="1190" y="1"/>
                    <a:pt x="1143" y="4"/>
                    <a:pt x="1096" y="10"/>
                  </a:cubicBezTo>
                  <a:cubicBezTo>
                    <a:pt x="634" y="67"/>
                    <a:pt x="249" y="397"/>
                    <a:pt x="125" y="845"/>
                  </a:cubicBezTo>
                  <a:cubicBezTo>
                    <a:pt x="0" y="1296"/>
                    <a:pt x="158" y="1776"/>
                    <a:pt x="525" y="2064"/>
                  </a:cubicBezTo>
                  <a:cubicBezTo>
                    <a:pt x="736" y="2229"/>
                    <a:pt x="986" y="2309"/>
                    <a:pt x="1235" y="2309"/>
                  </a:cubicBezTo>
                  <a:cubicBezTo>
                    <a:pt x="1578" y="2309"/>
                    <a:pt x="1918" y="2157"/>
                    <a:pt x="2146" y="1866"/>
                  </a:cubicBezTo>
                  <a:cubicBezTo>
                    <a:pt x="2433" y="1498"/>
                    <a:pt x="2471" y="993"/>
                    <a:pt x="2241" y="587"/>
                  </a:cubicBezTo>
                  <a:cubicBezTo>
                    <a:pt x="2035" y="223"/>
                    <a:pt x="1649" y="1"/>
                    <a:pt x="123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45"/>
            <p:cNvSpPr/>
            <p:nvPr/>
          </p:nvSpPr>
          <p:spPr>
            <a:xfrm>
              <a:off x="-5152750" y="-1733487"/>
              <a:ext cx="61800" cy="57725"/>
            </a:xfrm>
            <a:custGeom>
              <a:rect b="b" l="l" r="r" t="t"/>
              <a:pathLst>
                <a:path extrusionOk="0" h="2309" w="2472">
                  <a:moveTo>
                    <a:pt x="1238" y="1"/>
                  </a:moveTo>
                  <a:cubicBezTo>
                    <a:pt x="1191" y="1"/>
                    <a:pt x="1144" y="4"/>
                    <a:pt x="1097" y="9"/>
                  </a:cubicBezTo>
                  <a:cubicBezTo>
                    <a:pt x="634" y="66"/>
                    <a:pt x="250" y="396"/>
                    <a:pt x="125" y="845"/>
                  </a:cubicBezTo>
                  <a:cubicBezTo>
                    <a:pt x="1" y="1295"/>
                    <a:pt x="159" y="1776"/>
                    <a:pt x="526" y="2063"/>
                  </a:cubicBezTo>
                  <a:cubicBezTo>
                    <a:pt x="737" y="2228"/>
                    <a:pt x="988" y="2308"/>
                    <a:pt x="1236" y="2308"/>
                  </a:cubicBezTo>
                  <a:cubicBezTo>
                    <a:pt x="1579" y="2308"/>
                    <a:pt x="1918" y="2156"/>
                    <a:pt x="2145" y="1866"/>
                  </a:cubicBezTo>
                  <a:cubicBezTo>
                    <a:pt x="2434" y="1498"/>
                    <a:pt x="2472" y="993"/>
                    <a:pt x="2241" y="587"/>
                  </a:cubicBezTo>
                  <a:cubicBezTo>
                    <a:pt x="2036" y="223"/>
                    <a:pt x="1649"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45"/>
            <p:cNvSpPr/>
            <p:nvPr/>
          </p:nvSpPr>
          <p:spPr>
            <a:xfrm>
              <a:off x="-5034200" y="-1884962"/>
              <a:ext cx="61800" cy="57725"/>
            </a:xfrm>
            <a:custGeom>
              <a:rect b="b" l="l" r="r" t="t"/>
              <a:pathLst>
                <a:path extrusionOk="0" h="2309" w="2472">
                  <a:moveTo>
                    <a:pt x="1238" y="1"/>
                  </a:moveTo>
                  <a:cubicBezTo>
                    <a:pt x="1191" y="1"/>
                    <a:pt x="1144" y="4"/>
                    <a:pt x="1097" y="9"/>
                  </a:cubicBezTo>
                  <a:cubicBezTo>
                    <a:pt x="634" y="66"/>
                    <a:pt x="251" y="395"/>
                    <a:pt x="126" y="845"/>
                  </a:cubicBezTo>
                  <a:cubicBezTo>
                    <a:pt x="0" y="1295"/>
                    <a:pt x="158" y="1776"/>
                    <a:pt x="525" y="2063"/>
                  </a:cubicBezTo>
                  <a:cubicBezTo>
                    <a:pt x="736" y="2228"/>
                    <a:pt x="987" y="2308"/>
                    <a:pt x="1236" y="2308"/>
                  </a:cubicBezTo>
                  <a:cubicBezTo>
                    <a:pt x="1579" y="2308"/>
                    <a:pt x="1918" y="2156"/>
                    <a:pt x="2146" y="1865"/>
                  </a:cubicBezTo>
                  <a:cubicBezTo>
                    <a:pt x="2433" y="1498"/>
                    <a:pt x="2471" y="993"/>
                    <a:pt x="2241" y="587"/>
                  </a:cubicBezTo>
                  <a:cubicBezTo>
                    <a:pt x="2035" y="222"/>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45"/>
            <p:cNvSpPr/>
            <p:nvPr/>
          </p:nvSpPr>
          <p:spPr>
            <a:xfrm>
              <a:off x="-5001275" y="-1614937"/>
              <a:ext cx="61800" cy="57725"/>
            </a:xfrm>
            <a:custGeom>
              <a:rect b="b" l="l" r="r" t="t"/>
              <a:pathLst>
                <a:path extrusionOk="0" h="2309" w="2472">
                  <a:moveTo>
                    <a:pt x="1236" y="1"/>
                  </a:moveTo>
                  <a:cubicBezTo>
                    <a:pt x="1190" y="1"/>
                    <a:pt x="1143" y="3"/>
                    <a:pt x="1097" y="9"/>
                  </a:cubicBezTo>
                  <a:cubicBezTo>
                    <a:pt x="634" y="66"/>
                    <a:pt x="251" y="396"/>
                    <a:pt x="126" y="845"/>
                  </a:cubicBezTo>
                  <a:cubicBezTo>
                    <a:pt x="1" y="1295"/>
                    <a:pt x="159" y="1775"/>
                    <a:pt x="526" y="2064"/>
                  </a:cubicBezTo>
                  <a:cubicBezTo>
                    <a:pt x="737" y="2228"/>
                    <a:pt x="987" y="2308"/>
                    <a:pt x="1236" y="2308"/>
                  </a:cubicBezTo>
                  <a:cubicBezTo>
                    <a:pt x="1579" y="2308"/>
                    <a:pt x="1919" y="2156"/>
                    <a:pt x="2147" y="1865"/>
                  </a:cubicBezTo>
                  <a:cubicBezTo>
                    <a:pt x="2434" y="1497"/>
                    <a:pt x="2472" y="993"/>
                    <a:pt x="2241" y="587"/>
                  </a:cubicBezTo>
                  <a:cubicBezTo>
                    <a:pt x="2035" y="221"/>
                    <a:pt x="1648"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45"/>
            <p:cNvSpPr/>
            <p:nvPr/>
          </p:nvSpPr>
          <p:spPr>
            <a:xfrm>
              <a:off x="-4882725" y="-1766412"/>
              <a:ext cx="61800" cy="57700"/>
            </a:xfrm>
            <a:custGeom>
              <a:rect b="b" l="l" r="r" t="t"/>
              <a:pathLst>
                <a:path extrusionOk="0" h="2308" w="2472">
                  <a:moveTo>
                    <a:pt x="1237" y="0"/>
                  </a:moveTo>
                  <a:cubicBezTo>
                    <a:pt x="1191" y="0"/>
                    <a:pt x="1144" y="3"/>
                    <a:pt x="1097" y="9"/>
                  </a:cubicBezTo>
                  <a:cubicBezTo>
                    <a:pt x="634" y="66"/>
                    <a:pt x="251" y="396"/>
                    <a:pt x="126" y="845"/>
                  </a:cubicBezTo>
                  <a:cubicBezTo>
                    <a:pt x="0" y="1295"/>
                    <a:pt x="158" y="1775"/>
                    <a:pt x="526" y="2062"/>
                  </a:cubicBezTo>
                  <a:cubicBezTo>
                    <a:pt x="737" y="2228"/>
                    <a:pt x="988" y="2308"/>
                    <a:pt x="1236" y="2308"/>
                  </a:cubicBezTo>
                  <a:cubicBezTo>
                    <a:pt x="1579" y="2308"/>
                    <a:pt x="1918" y="2156"/>
                    <a:pt x="2146" y="1865"/>
                  </a:cubicBezTo>
                  <a:cubicBezTo>
                    <a:pt x="2433" y="1497"/>
                    <a:pt x="2471" y="993"/>
                    <a:pt x="2241" y="587"/>
                  </a:cubicBezTo>
                  <a:cubicBezTo>
                    <a:pt x="2035" y="222"/>
                    <a:pt x="1650"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45"/>
            <p:cNvSpPr/>
            <p:nvPr/>
          </p:nvSpPr>
          <p:spPr>
            <a:xfrm>
              <a:off x="-4899200" y="-1901437"/>
              <a:ext cx="61800" cy="57725"/>
            </a:xfrm>
            <a:custGeom>
              <a:rect b="b" l="l" r="r" t="t"/>
              <a:pathLst>
                <a:path extrusionOk="0" h="2309" w="2472">
                  <a:moveTo>
                    <a:pt x="1238" y="1"/>
                  </a:moveTo>
                  <a:cubicBezTo>
                    <a:pt x="1191" y="1"/>
                    <a:pt x="1144" y="4"/>
                    <a:pt x="1097" y="10"/>
                  </a:cubicBezTo>
                  <a:cubicBezTo>
                    <a:pt x="634" y="66"/>
                    <a:pt x="251" y="396"/>
                    <a:pt x="126" y="845"/>
                  </a:cubicBezTo>
                  <a:cubicBezTo>
                    <a:pt x="1" y="1295"/>
                    <a:pt x="159" y="1776"/>
                    <a:pt x="527" y="2063"/>
                  </a:cubicBezTo>
                  <a:cubicBezTo>
                    <a:pt x="737" y="2228"/>
                    <a:pt x="988" y="2309"/>
                    <a:pt x="1237" y="2309"/>
                  </a:cubicBezTo>
                  <a:cubicBezTo>
                    <a:pt x="1579" y="2309"/>
                    <a:pt x="1919" y="2157"/>
                    <a:pt x="2146" y="1866"/>
                  </a:cubicBezTo>
                  <a:cubicBezTo>
                    <a:pt x="2433" y="1498"/>
                    <a:pt x="2471" y="993"/>
                    <a:pt x="2241" y="587"/>
                  </a:cubicBezTo>
                  <a:cubicBezTo>
                    <a:pt x="2036" y="223"/>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45"/>
            <p:cNvSpPr/>
            <p:nvPr/>
          </p:nvSpPr>
          <p:spPr>
            <a:xfrm>
              <a:off x="-4629950" y="-1934287"/>
              <a:ext cx="63850" cy="57650"/>
            </a:xfrm>
            <a:custGeom>
              <a:rect b="b" l="l" r="r" t="t"/>
              <a:pathLst>
                <a:path extrusionOk="0" h="2306" w="2554">
                  <a:moveTo>
                    <a:pt x="1264" y="1"/>
                  </a:moveTo>
                  <a:cubicBezTo>
                    <a:pt x="807" y="1"/>
                    <a:pt x="387" y="272"/>
                    <a:pt x="204" y="701"/>
                  </a:cubicBezTo>
                  <a:cubicBezTo>
                    <a:pt x="1" y="1182"/>
                    <a:pt x="145" y="1740"/>
                    <a:pt x="557" y="2059"/>
                  </a:cubicBezTo>
                  <a:cubicBezTo>
                    <a:pt x="768" y="2225"/>
                    <a:pt x="1019" y="2305"/>
                    <a:pt x="1268" y="2305"/>
                  </a:cubicBezTo>
                  <a:cubicBezTo>
                    <a:pt x="1610" y="2305"/>
                    <a:pt x="1949" y="2153"/>
                    <a:pt x="2177" y="1862"/>
                  </a:cubicBezTo>
                  <a:cubicBezTo>
                    <a:pt x="2554" y="1380"/>
                    <a:pt x="2488" y="689"/>
                    <a:pt x="2028" y="287"/>
                  </a:cubicBezTo>
                  <a:lnTo>
                    <a:pt x="1967" y="259"/>
                  </a:lnTo>
                  <a:cubicBezTo>
                    <a:pt x="1787" y="175"/>
                    <a:pt x="1609" y="91"/>
                    <a:pt x="1428" y="12"/>
                  </a:cubicBezTo>
                  <a:cubicBezTo>
                    <a:pt x="1373" y="4"/>
                    <a:pt x="1318" y="1"/>
                    <a:pt x="126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45"/>
            <p:cNvSpPr/>
            <p:nvPr/>
          </p:nvSpPr>
          <p:spPr>
            <a:xfrm>
              <a:off x="-4477700" y="-1815837"/>
              <a:ext cx="61775" cy="57725"/>
            </a:xfrm>
            <a:custGeom>
              <a:rect b="b" l="l" r="r" t="t"/>
              <a:pathLst>
                <a:path extrusionOk="0" h="2309" w="2471">
                  <a:moveTo>
                    <a:pt x="1238" y="1"/>
                  </a:moveTo>
                  <a:cubicBezTo>
                    <a:pt x="1192" y="1"/>
                    <a:pt x="1145" y="4"/>
                    <a:pt x="1098" y="10"/>
                  </a:cubicBezTo>
                  <a:cubicBezTo>
                    <a:pt x="635" y="66"/>
                    <a:pt x="251" y="396"/>
                    <a:pt x="125" y="845"/>
                  </a:cubicBezTo>
                  <a:cubicBezTo>
                    <a:pt x="0" y="1295"/>
                    <a:pt x="158" y="1776"/>
                    <a:pt x="526" y="2063"/>
                  </a:cubicBezTo>
                  <a:cubicBezTo>
                    <a:pt x="737" y="2228"/>
                    <a:pt x="988" y="2309"/>
                    <a:pt x="1237" y="2309"/>
                  </a:cubicBezTo>
                  <a:cubicBezTo>
                    <a:pt x="1580" y="2309"/>
                    <a:pt x="1919" y="2157"/>
                    <a:pt x="2146" y="1866"/>
                  </a:cubicBezTo>
                  <a:cubicBezTo>
                    <a:pt x="2434" y="1498"/>
                    <a:pt x="2471" y="993"/>
                    <a:pt x="2242" y="587"/>
                  </a:cubicBezTo>
                  <a:cubicBezTo>
                    <a:pt x="2035" y="223"/>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5"/>
            <p:cNvSpPr/>
            <p:nvPr/>
          </p:nvSpPr>
          <p:spPr>
            <a:xfrm>
              <a:off x="-4612725" y="-1799337"/>
              <a:ext cx="61800" cy="57725"/>
            </a:xfrm>
            <a:custGeom>
              <a:rect b="b" l="l" r="r" t="t"/>
              <a:pathLst>
                <a:path extrusionOk="0" h="2309" w="2472">
                  <a:moveTo>
                    <a:pt x="1238" y="1"/>
                  </a:moveTo>
                  <a:cubicBezTo>
                    <a:pt x="1191" y="1"/>
                    <a:pt x="1144" y="4"/>
                    <a:pt x="1097" y="10"/>
                  </a:cubicBezTo>
                  <a:cubicBezTo>
                    <a:pt x="634" y="65"/>
                    <a:pt x="250" y="395"/>
                    <a:pt x="126" y="845"/>
                  </a:cubicBezTo>
                  <a:cubicBezTo>
                    <a:pt x="1" y="1296"/>
                    <a:pt x="159" y="1776"/>
                    <a:pt x="527" y="2063"/>
                  </a:cubicBezTo>
                  <a:cubicBezTo>
                    <a:pt x="738" y="2228"/>
                    <a:pt x="988" y="2308"/>
                    <a:pt x="1237" y="2308"/>
                  </a:cubicBezTo>
                  <a:cubicBezTo>
                    <a:pt x="1580" y="2308"/>
                    <a:pt x="1919" y="2156"/>
                    <a:pt x="2147" y="1864"/>
                  </a:cubicBezTo>
                  <a:cubicBezTo>
                    <a:pt x="2434" y="1497"/>
                    <a:pt x="2472" y="992"/>
                    <a:pt x="2241" y="586"/>
                  </a:cubicBezTo>
                  <a:cubicBezTo>
                    <a:pt x="2035" y="222"/>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45"/>
            <p:cNvSpPr/>
            <p:nvPr/>
          </p:nvSpPr>
          <p:spPr>
            <a:xfrm>
              <a:off x="-4461250" y="-1680787"/>
              <a:ext cx="61800" cy="57725"/>
            </a:xfrm>
            <a:custGeom>
              <a:rect b="b" l="l" r="r" t="t"/>
              <a:pathLst>
                <a:path extrusionOk="0" h="2309" w="2472">
                  <a:moveTo>
                    <a:pt x="1238" y="0"/>
                  </a:moveTo>
                  <a:cubicBezTo>
                    <a:pt x="1191" y="0"/>
                    <a:pt x="1144" y="3"/>
                    <a:pt x="1097" y="9"/>
                  </a:cubicBezTo>
                  <a:cubicBezTo>
                    <a:pt x="634" y="66"/>
                    <a:pt x="251" y="396"/>
                    <a:pt x="126" y="845"/>
                  </a:cubicBezTo>
                  <a:cubicBezTo>
                    <a:pt x="1" y="1295"/>
                    <a:pt x="159" y="1775"/>
                    <a:pt x="527" y="2063"/>
                  </a:cubicBezTo>
                  <a:cubicBezTo>
                    <a:pt x="738" y="2228"/>
                    <a:pt x="989" y="2308"/>
                    <a:pt x="1237" y="2308"/>
                  </a:cubicBezTo>
                  <a:cubicBezTo>
                    <a:pt x="1580" y="2308"/>
                    <a:pt x="1920" y="2156"/>
                    <a:pt x="2147" y="1864"/>
                  </a:cubicBezTo>
                  <a:cubicBezTo>
                    <a:pt x="2434" y="1496"/>
                    <a:pt x="2472" y="992"/>
                    <a:pt x="2242" y="586"/>
                  </a:cubicBezTo>
                  <a:cubicBezTo>
                    <a:pt x="2036" y="221"/>
                    <a:pt x="1650" y="0"/>
                    <a:pt x="123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45"/>
            <p:cNvSpPr/>
            <p:nvPr/>
          </p:nvSpPr>
          <p:spPr>
            <a:xfrm>
              <a:off x="-4764200" y="-1917887"/>
              <a:ext cx="61800" cy="57700"/>
            </a:xfrm>
            <a:custGeom>
              <a:rect b="b" l="l" r="r" t="t"/>
              <a:pathLst>
                <a:path extrusionOk="0" h="2308" w="2472">
                  <a:moveTo>
                    <a:pt x="1239" y="0"/>
                  </a:moveTo>
                  <a:cubicBezTo>
                    <a:pt x="1192" y="0"/>
                    <a:pt x="1145" y="3"/>
                    <a:pt x="1098" y="9"/>
                  </a:cubicBezTo>
                  <a:cubicBezTo>
                    <a:pt x="634" y="66"/>
                    <a:pt x="251" y="396"/>
                    <a:pt x="126" y="845"/>
                  </a:cubicBezTo>
                  <a:cubicBezTo>
                    <a:pt x="1" y="1295"/>
                    <a:pt x="159" y="1775"/>
                    <a:pt x="527" y="2062"/>
                  </a:cubicBezTo>
                  <a:cubicBezTo>
                    <a:pt x="738" y="2228"/>
                    <a:pt x="989" y="2308"/>
                    <a:pt x="1237" y="2308"/>
                  </a:cubicBezTo>
                  <a:cubicBezTo>
                    <a:pt x="1580" y="2308"/>
                    <a:pt x="1919" y="2156"/>
                    <a:pt x="2147" y="1865"/>
                  </a:cubicBezTo>
                  <a:cubicBezTo>
                    <a:pt x="2434" y="1497"/>
                    <a:pt x="2472" y="993"/>
                    <a:pt x="2243" y="587"/>
                  </a:cubicBezTo>
                  <a:cubicBezTo>
                    <a:pt x="2036" y="222"/>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28" name="Google Shape;2128;p45"/>
          <p:cNvSpPr/>
          <p:nvPr/>
        </p:nvSpPr>
        <p:spPr>
          <a:xfrm>
            <a:off x="4985775" y="516688"/>
            <a:ext cx="767075" cy="708725"/>
          </a:xfrm>
          <a:custGeom>
            <a:rect b="b" l="l" r="r" t="t"/>
            <a:pathLst>
              <a:path extrusionOk="0" h="28349" w="30683">
                <a:moveTo>
                  <a:pt x="14997" y="4880"/>
                </a:moveTo>
                <a:cubicBezTo>
                  <a:pt x="16047" y="4880"/>
                  <a:pt x="17108" y="5173"/>
                  <a:pt x="18052" y="5786"/>
                </a:cubicBezTo>
                <a:cubicBezTo>
                  <a:pt x="20656" y="7475"/>
                  <a:pt x="21399" y="10967"/>
                  <a:pt x="19710" y="13569"/>
                </a:cubicBezTo>
                <a:cubicBezTo>
                  <a:pt x="18633" y="15229"/>
                  <a:pt x="16824" y="16132"/>
                  <a:pt x="14980" y="16132"/>
                </a:cubicBezTo>
                <a:cubicBezTo>
                  <a:pt x="13930" y="16132"/>
                  <a:pt x="12869" y="15840"/>
                  <a:pt x="11925" y="15227"/>
                </a:cubicBezTo>
                <a:cubicBezTo>
                  <a:pt x="9321" y="13536"/>
                  <a:pt x="8579" y="10045"/>
                  <a:pt x="10268" y="7442"/>
                </a:cubicBezTo>
                <a:cubicBezTo>
                  <a:pt x="11345" y="5783"/>
                  <a:pt x="13153" y="4880"/>
                  <a:pt x="14997" y="4880"/>
                </a:cubicBezTo>
                <a:close/>
                <a:moveTo>
                  <a:pt x="4474" y="1"/>
                </a:moveTo>
                <a:lnTo>
                  <a:pt x="3304" y="1804"/>
                </a:lnTo>
                <a:lnTo>
                  <a:pt x="1021" y="322"/>
                </a:lnTo>
                <a:lnTo>
                  <a:pt x="0" y="1896"/>
                </a:lnTo>
                <a:lnTo>
                  <a:pt x="2282" y="3377"/>
                </a:lnTo>
                <a:lnTo>
                  <a:pt x="1113" y="5180"/>
                </a:lnTo>
                <a:lnTo>
                  <a:pt x="2687" y="6202"/>
                </a:lnTo>
                <a:lnTo>
                  <a:pt x="3857" y="4399"/>
                </a:lnTo>
                <a:lnTo>
                  <a:pt x="8234" y="7241"/>
                </a:lnTo>
                <a:cubicBezTo>
                  <a:pt x="6611" y="10593"/>
                  <a:pt x="7699" y="14720"/>
                  <a:pt x="10903" y="16800"/>
                </a:cubicBezTo>
                <a:cubicBezTo>
                  <a:pt x="11084" y="16917"/>
                  <a:pt x="11270" y="17025"/>
                  <a:pt x="11458" y="17125"/>
                </a:cubicBezTo>
                <a:lnTo>
                  <a:pt x="9568" y="24204"/>
                </a:lnTo>
                <a:lnTo>
                  <a:pt x="8430" y="21734"/>
                </a:lnTo>
                <a:lnTo>
                  <a:pt x="6726" y="22518"/>
                </a:lnTo>
                <a:lnTo>
                  <a:pt x="9410" y="28349"/>
                </a:lnTo>
                <a:lnTo>
                  <a:pt x="14645" y="24632"/>
                </a:lnTo>
                <a:lnTo>
                  <a:pt x="13558" y="23102"/>
                </a:lnTo>
                <a:lnTo>
                  <a:pt x="11395" y="24639"/>
                </a:lnTo>
                <a:lnTo>
                  <a:pt x="13221" y="17796"/>
                </a:lnTo>
                <a:cubicBezTo>
                  <a:pt x="13801" y="17936"/>
                  <a:pt x="14391" y="18005"/>
                  <a:pt x="14978" y="18005"/>
                </a:cubicBezTo>
                <a:cubicBezTo>
                  <a:pt x="17140" y="18005"/>
                  <a:pt x="19264" y="17074"/>
                  <a:pt x="20721" y="15345"/>
                </a:cubicBezTo>
                <a:lnTo>
                  <a:pt x="22536" y="16523"/>
                </a:lnTo>
                <a:lnTo>
                  <a:pt x="21877" y="17538"/>
                </a:lnTo>
                <a:lnTo>
                  <a:pt x="23451" y="18560"/>
                </a:lnTo>
                <a:lnTo>
                  <a:pt x="24110" y="17543"/>
                </a:lnTo>
                <a:lnTo>
                  <a:pt x="26725" y="19240"/>
                </a:lnTo>
                <a:lnTo>
                  <a:pt x="24088" y="19550"/>
                </a:lnTo>
                <a:lnTo>
                  <a:pt x="24307" y="21412"/>
                </a:lnTo>
                <a:lnTo>
                  <a:pt x="30682" y="20665"/>
                </a:lnTo>
                <a:lnTo>
                  <a:pt x="28768" y="14539"/>
                </a:lnTo>
                <a:lnTo>
                  <a:pt x="26978" y="15098"/>
                </a:lnTo>
                <a:lnTo>
                  <a:pt x="27788" y="17695"/>
                </a:lnTo>
                <a:lnTo>
                  <a:pt x="25132" y="15970"/>
                </a:lnTo>
                <a:lnTo>
                  <a:pt x="25790" y="14954"/>
                </a:lnTo>
                <a:lnTo>
                  <a:pt x="24217" y="13933"/>
                </a:lnTo>
                <a:lnTo>
                  <a:pt x="23557" y="14949"/>
                </a:lnTo>
                <a:lnTo>
                  <a:pt x="21743" y="13772"/>
                </a:lnTo>
                <a:cubicBezTo>
                  <a:pt x="23366" y="10418"/>
                  <a:pt x="22278" y="6291"/>
                  <a:pt x="19074" y="4211"/>
                </a:cubicBezTo>
                <a:cubicBezTo>
                  <a:pt x="17816" y="3395"/>
                  <a:pt x="16402" y="3005"/>
                  <a:pt x="15003" y="3005"/>
                </a:cubicBezTo>
                <a:cubicBezTo>
                  <a:pt x="12840" y="3005"/>
                  <a:pt x="10714" y="3938"/>
                  <a:pt x="9257" y="5667"/>
                </a:cubicBezTo>
                <a:lnTo>
                  <a:pt x="4877" y="2826"/>
                </a:lnTo>
                <a:lnTo>
                  <a:pt x="6047" y="1023"/>
                </a:lnTo>
                <a:lnTo>
                  <a:pt x="4474" y="1"/>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45"/>
          <p:cNvSpPr/>
          <p:nvPr/>
        </p:nvSpPr>
        <p:spPr>
          <a:xfrm rot="5400000">
            <a:off x="56930" y="2496825"/>
            <a:ext cx="689525" cy="149850"/>
          </a:xfrm>
          <a:custGeom>
            <a:rect b="b" l="l" r="r" t="t"/>
            <a:pathLst>
              <a:path extrusionOk="0" h="5994" w="27581">
                <a:moveTo>
                  <a:pt x="3462" y="0"/>
                </a:moveTo>
                <a:lnTo>
                  <a:pt x="1" y="5993"/>
                </a:lnTo>
                <a:lnTo>
                  <a:pt x="27580" y="5993"/>
                </a:lnTo>
                <a:lnTo>
                  <a:pt x="24121" y="0"/>
                </a:lnTo>
                <a:lnTo>
                  <a:pt x="20676" y="5964"/>
                </a:lnTo>
                <a:lnTo>
                  <a:pt x="17233" y="0"/>
                </a:lnTo>
                <a:lnTo>
                  <a:pt x="13790" y="5964"/>
                </a:lnTo>
                <a:lnTo>
                  <a:pt x="10348" y="0"/>
                </a:lnTo>
                <a:lnTo>
                  <a:pt x="6905" y="5964"/>
                </a:lnTo>
                <a:lnTo>
                  <a:pt x="34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45"/>
          <p:cNvSpPr txBox="1"/>
          <p:nvPr>
            <p:ph type="title"/>
          </p:nvPr>
        </p:nvSpPr>
        <p:spPr>
          <a:xfrm>
            <a:off x="1905100" y="702688"/>
            <a:ext cx="2642400" cy="47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Company</a:t>
            </a:r>
            <a:endParaRPr/>
          </a:p>
        </p:txBody>
      </p:sp>
      <p:sp>
        <p:nvSpPr>
          <p:cNvPr id="2131" name="Google Shape;2131;p45"/>
          <p:cNvSpPr txBox="1"/>
          <p:nvPr>
            <p:ph idx="1" type="subTitle"/>
          </p:nvPr>
        </p:nvSpPr>
        <p:spPr>
          <a:xfrm>
            <a:off x="1905100" y="1115963"/>
            <a:ext cx="2642400" cy="68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here the topic of the section</a:t>
            </a:r>
            <a:endParaRPr/>
          </a:p>
        </p:txBody>
      </p:sp>
      <p:sp>
        <p:nvSpPr>
          <p:cNvPr id="2132" name="Google Shape;2132;p45"/>
          <p:cNvSpPr txBox="1"/>
          <p:nvPr>
            <p:ph idx="3" type="title"/>
          </p:nvPr>
        </p:nvSpPr>
        <p:spPr>
          <a:xfrm>
            <a:off x="1905100" y="2069248"/>
            <a:ext cx="2642400" cy="47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Values</a:t>
            </a:r>
            <a:endParaRPr>
              <a:latin typeface="Fugaz One"/>
              <a:ea typeface="Fugaz One"/>
              <a:cs typeface="Fugaz One"/>
              <a:sym typeface="Fugaz One"/>
            </a:endParaRPr>
          </a:p>
        </p:txBody>
      </p:sp>
      <p:sp>
        <p:nvSpPr>
          <p:cNvPr id="2133" name="Google Shape;2133;p45"/>
          <p:cNvSpPr txBox="1"/>
          <p:nvPr>
            <p:ph idx="4" type="subTitle"/>
          </p:nvPr>
        </p:nvSpPr>
        <p:spPr>
          <a:xfrm>
            <a:off x="1905100" y="2482523"/>
            <a:ext cx="2642400" cy="68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here the topic of the section</a:t>
            </a:r>
            <a:endParaRPr/>
          </a:p>
          <a:p>
            <a:pPr indent="0" lvl="0" marL="0" rtl="0" algn="l">
              <a:spcBef>
                <a:spcPts val="0"/>
              </a:spcBef>
              <a:spcAft>
                <a:spcPts val="0"/>
              </a:spcAft>
              <a:buNone/>
            </a:pPr>
            <a:r>
              <a:t/>
            </a:r>
            <a:endParaRPr/>
          </a:p>
        </p:txBody>
      </p:sp>
      <p:sp>
        <p:nvSpPr>
          <p:cNvPr id="2134" name="Google Shape;2134;p45"/>
          <p:cNvSpPr txBox="1"/>
          <p:nvPr>
            <p:ph idx="5" type="title"/>
          </p:nvPr>
        </p:nvSpPr>
        <p:spPr>
          <a:xfrm>
            <a:off x="531275" y="2248423"/>
            <a:ext cx="1245900" cy="622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latin typeface="Fugaz One"/>
                <a:ea typeface="Fugaz One"/>
                <a:cs typeface="Fugaz One"/>
                <a:sym typeface="Fugaz One"/>
              </a:rPr>
              <a:t>02.</a:t>
            </a:r>
            <a:endParaRPr>
              <a:latin typeface="Fugaz One"/>
              <a:ea typeface="Fugaz One"/>
              <a:cs typeface="Fugaz One"/>
              <a:sym typeface="Fugaz One"/>
            </a:endParaRPr>
          </a:p>
        </p:txBody>
      </p:sp>
      <p:sp>
        <p:nvSpPr>
          <p:cNvPr id="2135" name="Google Shape;2135;p45"/>
          <p:cNvSpPr txBox="1"/>
          <p:nvPr>
            <p:ph idx="6" type="title"/>
          </p:nvPr>
        </p:nvSpPr>
        <p:spPr>
          <a:xfrm>
            <a:off x="1905100" y="3435820"/>
            <a:ext cx="2642400" cy="47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Vision</a:t>
            </a:r>
            <a:endParaRPr/>
          </a:p>
        </p:txBody>
      </p:sp>
      <p:sp>
        <p:nvSpPr>
          <p:cNvPr id="2136" name="Google Shape;2136;p45"/>
          <p:cNvSpPr txBox="1"/>
          <p:nvPr>
            <p:ph idx="7" type="subTitle"/>
          </p:nvPr>
        </p:nvSpPr>
        <p:spPr>
          <a:xfrm>
            <a:off x="1905100" y="3849095"/>
            <a:ext cx="2642400" cy="68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here the topic of the section</a:t>
            </a:r>
            <a:endParaRPr/>
          </a:p>
          <a:p>
            <a:pPr indent="0" lvl="0" marL="0" rtl="0" algn="l">
              <a:spcBef>
                <a:spcPts val="0"/>
              </a:spcBef>
              <a:spcAft>
                <a:spcPts val="0"/>
              </a:spcAft>
              <a:buNone/>
            </a:pPr>
            <a:r>
              <a:t/>
            </a:r>
            <a:endParaRPr/>
          </a:p>
        </p:txBody>
      </p:sp>
      <p:sp>
        <p:nvSpPr>
          <p:cNvPr id="2137" name="Google Shape;2137;p45"/>
          <p:cNvSpPr txBox="1"/>
          <p:nvPr>
            <p:ph idx="8" type="title"/>
          </p:nvPr>
        </p:nvSpPr>
        <p:spPr>
          <a:xfrm>
            <a:off x="531275" y="3614995"/>
            <a:ext cx="1245900" cy="622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03.</a:t>
            </a:r>
            <a:endParaRPr/>
          </a:p>
        </p:txBody>
      </p:sp>
      <p:sp>
        <p:nvSpPr>
          <p:cNvPr id="2138" name="Google Shape;2138;p45"/>
          <p:cNvSpPr/>
          <p:nvPr/>
        </p:nvSpPr>
        <p:spPr>
          <a:xfrm>
            <a:off x="7028450" y="-552512"/>
            <a:ext cx="1716706" cy="1668481"/>
          </a:xfrm>
          <a:custGeom>
            <a:rect b="b" l="l" r="r" t="t"/>
            <a:pathLst>
              <a:path extrusionOk="0" h="32349" w="33284">
                <a:moveTo>
                  <a:pt x="24967" y="0"/>
                </a:moveTo>
                <a:cubicBezTo>
                  <a:pt x="23958" y="0"/>
                  <a:pt x="22957" y="187"/>
                  <a:pt x="22013" y="554"/>
                </a:cubicBezTo>
                <a:cubicBezTo>
                  <a:pt x="20062" y="1312"/>
                  <a:pt x="17999" y="1674"/>
                  <a:pt x="15925" y="1674"/>
                </a:cubicBezTo>
                <a:cubicBezTo>
                  <a:pt x="14856" y="1674"/>
                  <a:pt x="13784" y="1578"/>
                  <a:pt x="12722" y="1391"/>
                </a:cubicBezTo>
                <a:cubicBezTo>
                  <a:pt x="12189" y="1297"/>
                  <a:pt x="11650" y="1251"/>
                  <a:pt x="11110" y="1251"/>
                </a:cubicBezTo>
                <a:cubicBezTo>
                  <a:pt x="10956" y="1251"/>
                  <a:pt x="10803" y="1254"/>
                  <a:pt x="10649" y="1262"/>
                </a:cubicBezTo>
                <a:cubicBezTo>
                  <a:pt x="5969" y="1491"/>
                  <a:pt x="2159" y="5262"/>
                  <a:pt x="1888" y="9940"/>
                </a:cubicBezTo>
                <a:cubicBezTo>
                  <a:pt x="1858" y="10447"/>
                  <a:pt x="1871" y="10955"/>
                  <a:pt x="1923" y="11459"/>
                </a:cubicBezTo>
                <a:cubicBezTo>
                  <a:pt x="2222" y="14327"/>
                  <a:pt x="1821" y="17245"/>
                  <a:pt x="640" y="19875"/>
                </a:cubicBezTo>
                <a:cubicBezTo>
                  <a:pt x="235" y="20779"/>
                  <a:pt x="23" y="21759"/>
                  <a:pt x="20" y="22749"/>
                </a:cubicBezTo>
                <a:cubicBezTo>
                  <a:pt x="1" y="26568"/>
                  <a:pt x="3073" y="29768"/>
                  <a:pt x="6889" y="29896"/>
                </a:cubicBezTo>
                <a:cubicBezTo>
                  <a:pt x="6973" y="29899"/>
                  <a:pt x="7056" y="29900"/>
                  <a:pt x="7140" y="29900"/>
                </a:cubicBezTo>
                <a:cubicBezTo>
                  <a:pt x="7706" y="29900"/>
                  <a:pt x="8269" y="29833"/>
                  <a:pt x="8819" y="29698"/>
                </a:cubicBezTo>
                <a:cubicBezTo>
                  <a:pt x="9604" y="29508"/>
                  <a:pt x="10400" y="29416"/>
                  <a:pt x="11193" y="29416"/>
                </a:cubicBezTo>
                <a:cubicBezTo>
                  <a:pt x="13088" y="29416"/>
                  <a:pt x="14966" y="29941"/>
                  <a:pt x="16638" y="30906"/>
                </a:cubicBezTo>
                <a:cubicBezTo>
                  <a:pt x="18228" y="31823"/>
                  <a:pt x="20074" y="32349"/>
                  <a:pt x="22041" y="32349"/>
                </a:cubicBezTo>
                <a:cubicBezTo>
                  <a:pt x="22154" y="32349"/>
                  <a:pt x="22268" y="32347"/>
                  <a:pt x="22382" y="32344"/>
                </a:cubicBezTo>
                <a:cubicBezTo>
                  <a:pt x="28048" y="32169"/>
                  <a:pt x="32669" y="27570"/>
                  <a:pt x="32869" y="21905"/>
                </a:cubicBezTo>
                <a:cubicBezTo>
                  <a:pt x="32970" y="19038"/>
                  <a:pt x="31955" y="16413"/>
                  <a:pt x="30228" y="14421"/>
                </a:cubicBezTo>
                <a:cubicBezTo>
                  <a:pt x="32123" y="12826"/>
                  <a:pt x="33284" y="10386"/>
                  <a:pt x="33126" y="7681"/>
                </a:cubicBezTo>
                <a:cubicBezTo>
                  <a:pt x="32887" y="3572"/>
                  <a:pt x="29555" y="247"/>
                  <a:pt x="25444" y="14"/>
                </a:cubicBezTo>
                <a:cubicBezTo>
                  <a:pt x="25285" y="5"/>
                  <a:pt x="25126" y="0"/>
                  <a:pt x="249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45"/>
          <p:cNvSpPr/>
          <p:nvPr/>
        </p:nvSpPr>
        <p:spPr>
          <a:xfrm>
            <a:off x="8258099" y="-267700"/>
            <a:ext cx="976381" cy="970399"/>
          </a:xfrm>
          <a:custGeom>
            <a:rect b="b" l="l" r="r" t="t"/>
            <a:pathLst>
              <a:path extrusionOk="0" h="41036" w="43779">
                <a:moveTo>
                  <a:pt x="23705" y="1"/>
                </a:moveTo>
                <a:cubicBezTo>
                  <a:pt x="21073" y="1"/>
                  <a:pt x="18383" y="649"/>
                  <a:pt x="15663" y="1907"/>
                </a:cubicBezTo>
                <a:cubicBezTo>
                  <a:pt x="9437" y="4779"/>
                  <a:pt x="4356" y="10118"/>
                  <a:pt x="1936" y="16554"/>
                </a:cubicBezTo>
                <a:cubicBezTo>
                  <a:pt x="452" y="20522"/>
                  <a:pt x="1" y="25151"/>
                  <a:pt x="2049" y="28861"/>
                </a:cubicBezTo>
                <a:cubicBezTo>
                  <a:pt x="2936" y="30474"/>
                  <a:pt x="4243" y="31797"/>
                  <a:pt x="5630" y="33007"/>
                </a:cubicBezTo>
                <a:cubicBezTo>
                  <a:pt x="11074" y="37699"/>
                  <a:pt x="18532" y="41035"/>
                  <a:pt x="25741" y="41035"/>
                </a:cubicBezTo>
                <a:cubicBezTo>
                  <a:pt x="29982" y="41035"/>
                  <a:pt x="34137" y="39881"/>
                  <a:pt x="37746" y="37168"/>
                </a:cubicBezTo>
                <a:cubicBezTo>
                  <a:pt x="43149" y="33104"/>
                  <a:pt x="43778" y="24667"/>
                  <a:pt x="42730" y="18360"/>
                </a:cubicBezTo>
                <a:cubicBezTo>
                  <a:pt x="41827" y="12924"/>
                  <a:pt x="39052" y="7779"/>
                  <a:pt x="34794" y="4279"/>
                </a:cubicBezTo>
                <a:cubicBezTo>
                  <a:pt x="31279" y="1386"/>
                  <a:pt x="27553" y="1"/>
                  <a:pt x="2370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047" name="Shape 3047"/>
        <p:cNvGrpSpPr/>
        <p:nvPr/>
      </p:nvGrpSpPr>
      <p:grpSpPr>
        <a:xfrm>
          <a:off x="0" y="0"/>
          <a:ext cx="0" cy="0"/>
          <a:chOff x="0" y="0"/>
          <a:chExt cx="0" cy="0"/>
        </a:xfrm>
      </p:grpSpPr>
      <p:pic>
        <p:nvPicPr>
          <p:cNvPr id="3048" name="Google Shape;3048;p81"/>
          <p:cNvPicPr preferRelativeResize="0"/>
          <p:nvPr/>
        </p:nvPicPr>
        <p:blipFill rotWithShape="1">
          <a:blip r:embed="rId3">
            <a:alphaModFix/>
          </a:blip>
          <a:srcRect b="5116" l="2759" r="2749" t="5125"/>
          <a:stretch/>
        </p:blipFill>
        <p:spPr>
          <a:xfrm>
            <a:off x="509931" y="2403041"/>
            <a:ext cx="1980596" cy="1881476"/>
          </a:xfrm>
          <a:prstGeom prst="rect">
            <a:avLst/>
          </a:prstGeom>
          <a:noFill/>
          <a:ln>
            <a:noFill/>
          </a:ln>
        </p:spPr>
      </p:pic>
      <p:sp>
        <p:nvSpPr>
          <p:cNvPr id="3049" name="Google Shape;3049;p81"/>
          <p:cNvSpPr txBox="1"/>
          <p:nvPr>
            <p:ph idx="4294967295" type="title"/>
          </p:nvPr>
        </p:nvSpPr>
        <p:spPr>
          <a:xfrm>
            <a:off x="1068100" y="666402"/>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Stories by Freepik</a:t>
            </a:r>
            <a:endParaRPr>
              <a:solidFill>
                <a:srgbClr val="FFFFFF"/>
              </a:solidFill>
              <a:latin typeface="Arial"/>
              <a:ea typeface="Arial"/>
              <a:cs typeface="Arial"/>
              <a:sym typeface="Arial"/>
            </a:endParaRPr>
          </a:p>
        </p:txBody>
      </p:sp>
      <p:sp>
        <p:nvSpPr>
          <p:cNvPr id="3050" name="Google Shape;3050;p81"/>
          <p:cNvSpPr txBox="1"/>
          <p:nvPr>
            <p:ph idx="4294967295" type="body"/>
          </p:nvPr>
        </p:nvSpPr>
        <p:spPr>
          <a:xfrm>
            <a:off x="1252436" y="1169999"/>
            <a:ext cx="6630900" cy="31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Create your </a:t>
            </a:r>
            <a:r>
              <a:rPr lang="en">
                <a:solidFill>
                  <a:srgbClr val="869FB2"/>
                </a:solidFill>
                <a:latin typeface="Arial"/>
                <a:ea typeface="Arial"/>
                <a:cs typeface="Arial"/>
                <a:sym typeface="Arial"/>
              </a:rPr>
              <a:t>Story</a:t>
            </a:r>
            <a:r>
              <a:rPr lang="en">
                <a:solidFill>
                  <a:schemeClr val="lt1"/>
                </a:solidFill>
                <a:latin typeface="Arial"/>
                <a:ea typeface="Arial"/>
                <a:cs typeface="Arial"/>
                <a:sym typeface="Arial"/>
              </a:rPr>
              <a:t> with our illustrated concepts. Choose the style you like the most, edit its colors, pick the background and layers you want to be visible and bring them to life with the animator panel. It will boost your presentation for sure! Check out</a:t>
            </a:r>
            <a:r>
              <a:rPr lang="en">
                <a:solidFill>
                  <a:srgbClr val="869FB2"/>
                </a:solidFill>
                <a:latin typeface="Arial"/>
                <a:ea typeface="Arial"/>
                <a:cs typeface="Arial"/>
                <a:sym typeface="Arial"/>
              </a:rPr>
              <a:t> h</a:t>
            </a:r>
            <a:r>
              <a:rPr lang="en">
                <a:solidFill>
                  <a:srgbClr val="869FB2"/>
                </a:solidFill>
                <a:uFill>
                  <a:noFill/>
                </a:uFill>
                <a:latin typeface="Arial"/>
                <a:ea typeface="Arial"/>
                <a:cs typeface="Arial"/>
                <a:sym typeface="Arial"/>
                <a:hlinkClick r:id="rId4">
                  <a:extLst>
                    <a:ext uri="{A12FA001-AC4F-418D-AE19-62706E023703}">
                      <ahyp:hlinkClr val="tx"/>
                    </a:ext>
                  </a:extLst>
                </a:hlinkClick>
              </a:rPr>
              <a:t>ow it works.</a:t>
            </a:r>
            <a:endParaRPr>
              <a:solidFill>
                <a:srgbClr val="869FB2"/>
              </a:solidFill>
              <a:latin typeface="Arial"/>
              <a:ea typeface="Arial"/>
              <a:cs typeface="Arial"/>
              <a:sym typeface="Arial"/>
            </a:endParaRPr>
          </a:p>
        </p:txBody>
      </p:sp>
      <p:sp>
        <p:nvSpPr>
          <p:cNvPr id="3051" name="Google Shape;3051;p81"/>
          <p:cNvSpPr txBox="1"/>
          <p:nvPr>
            <p:ph idx="4294967295" type="body"/>
          </p:nvPr>
        </p:nvSpPr>
        <p:spPr>
          <a:xfrm>
            <a:off x="864078"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5">
                  <a:extLst>
                    <a:ext uri="{A12FA001-AC4F-418D-AE19-62706E023703}">
                      <ahyp:hlinkClr val="tx"/>
                    </a:ext>
                  </a:extLst>
                </a:hlinkClick>
              </a:rPr>
              <a:t>Pana</a:t>
            </a:r>
            <a:endParaRPr sz="1400">
              <a:solidFill>
                <a:srgbClr val="869FB2"/>
              </a:solidFill>
              <a:latin typeface="Arial"/>
              <a:ea typeface="Arial"/>
              <a:cs typeface="Arial"/>
              <a:sym typeface="Arial"/>
            </a:endParaRPr>
          </a:p>
        </p:txBody>
      </p:sp>
      <p:sp>
        <p:nvSpPr>
          <p:cNvPr id="3052" name="Google Shape;3052;p81"/>
          <p:cNvSpPr txBox="1"/>
          <p:nvPr>
            <p:ph idx="4294967295" type="body"/>
          </p:nvPr>
        </p:nvSpPr>
        <p:spPr>
          <a:xfrm>
            <a:off x="2957194"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6">
                  <a:extLst>
                    <a:ext uri="{A12FA001-AC4F-418D-AE19-62706E023703}">
                      <ahyp:hlinkClr val="tx"/>
                    </a:ext>
                  </a:extLst>
                </a:hlinkClick>
              </a:rPr>
              <a:t>Amico</a:t>
            </a:r>
            <a:endParaRPr sz="1400">
              <a:solidFill>
                <a:srgbClr val="869FB2"/>
              </a:solidFill>
              <a:latin typeface="Arial"/>
              <a:ea typeface="Arial"/>
              <a:cs typeface="Arial"/>
              <a:sym typeface="Arial"/>
            </a:endParaRPr>
          </a:p>
        </p:txBody>
      </p:sp>
      <p:sp>
        <p:nvSpPr>
          <p:cNvPr id="3053" name="Google Shape;3053;p81"/>
          <p:cNvSpPr txBox="1"/>
          <p:nvPr>
            <p:ph idx="4294967295" type="body"/>
          </p:nvPr>
        </p:nvSpPr>
        <p:spPr>
          <a:xfrm>
            <a:off x="5000754"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7">
                  <a:extLst>
                    <a:ext uri="{A12FA001-AC4F-418D-AE19-62706E023703}">
                      <ahyp:hlinkClr val="tx"/>
                    </a:ext>
                  </a:extLst>
                </a:hlinkClick>
              </a:rPr>
              <a:t>Bro</a:t>
            </a:r>
            <a:endParaRPr sz="1400">
              <a:solidFill>
                <a:srgbClr val="869FB2"/>
              </a:solidFill>
              <a:latin typeface="Arial"/>
              <a:ea typeface="Arial"/>
              <a:cs typeface="Arial"/>
              <a:sym typeface="Arial"/>
            </a:endParaRPr>
          </a:p>
        </p:txBody>
      </p:sp>
      <p:sp>
        <p:nvSpPr>
          <p:cNvPr id="3054" name="Google Shape;3054;p81"/>
          <p:cNvSpPr txBox="1"/>
          <p:nvPr>
            <p:ph idx="4294967295" type="body"/>
          </p:nvPr>
        </p:nvSpPr>
        <p:spPr>
          <a:xfrm>
            <a:off x="7044313"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8">
                  <a:extLst>
                    <a:ext uri="{A12FA001-AC4F-418D-AE19-62706E023703}">
                      <ahyp:hlinkClr val="tx"/>
                    </a:ext>
                  </a:extLst>
                </a:hlinkClick>
              </a:rPr>
              <a:t>Rafiki</a:t>
            </a:r>
            <a:endParaRPr sz="1400">
              <a:solidFill>
                <a:srgbClr val="869FB2"/>
              </a:solidFill>
              <a:latin typeface="Arial"/>
              <a:ea typeface="Arial"/>
              <a:cs typeface="Arial"/>
              <a:sym typeface="Arial"/>
            </a:endParaRPr>
          </a:p>
        </p:txBody>
      </p:sp>
      <p:pic>
        <p:nvPicPr>
          <p:cNvPr id="3055" name="Google Shape;3055;p81"/>
          <p:cNvPicPr preferRelativeResize="0"/>
          <p:nvPr/>
        </p:nvPicPr>
        <p:blipFill rotWithShape="1">
          <a:blip r:embed="rId9">
            <a:alphaModFix/>
          </a:blip>
          <a:srcRect b="-2151" l="-4042" r="-4053" t="-5945"/>
          <a:stretch/>
        </p:blipFill>
        <p:spPr>
          <a:xfrm>
            <a:off x="2652601" y="2176552"/>
            <a:ext cx="1881484" cy="1881476"/>
          </a:xfrm>
          <a:prstGeom prst="rect">
            <a:avLst/>
          </a:prstGeom>
          <a:noFill/>
          <a:ln>
            <a:noFill/>
          </a:ln>
        </p:spPr>
      </p:pic>
      <p:pic>
        <p:nvPicPr>
          <p:cNvPr id="3056" name="Google Shape;3056;p81"/>
          <p:cNvPicPr preferRelativeResize="0"/>
          <p:nvPr/>
        </p:nvPicPr>
        <p:blipFill rotWithShape="1">
          <a:blip r:embed="rId10">
            <a:alphaModFix/>
          </a:blip>
          <a:srcRect b="6072" l="4069" r="4060" t="2057"/>
          <a:stretch/>
        </p:blipFill>
        <p:spPr>
          <a:xfrm>
            <a:off x="4696161" y="2264225"/>
            <a:ext cx="1881484" cy="1881475"/>
          </a:xfrm>
          <a:prstGeom prst="rect">
            <a:avLst/>
          </a:prstGeom>
          <a:noFill/>
          <a:ln>
            <a:noFill/>
          </a:ln>
        </p:spPr>
      </p:pic>
      <p:pic>
        <p:nvPicPr>
          <p:cNvPr id="3057" name="Google Shape;3057;p81"/>
          <p:cNvPicPr preferRelativeResize="0"/>
          <p:nvPr/>
        </p:nvPicPr>
        <p:blipFill rotWithShape="1">
          <a:blip r:embed="rId11">
            <a:alphaModFix/>
          </a:blip>
          <a:srcRect b="7415" l="3712" r="3703" t="0"/>
          <a:stretch/>
        </p:blipFill>
        <p:spPr>
          <a:xfrm>
            <a:off x="6739721" y="2264225"/>
            <a:ext cx="1881485" cy="1881475"/>
          </a:xfrm>
          <a:prstGeom prst="rect">
            <a:avLst/>
          </a:prstGeom>
          <a:noFill/>
          <a:ln>
            <a:noFill/>
          </a:ln>
        </p:spPr>
      </p:pic>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061" name="Shape 3061"/>
        <p:cNvGrpSpPr/>
        <p:nvPr/>
      </p:nvGrpSpPr>
      <p:grpSpPr>
        <a:xfrm>
          <a:off x="0" y="0"/>
          <a:ext cx="0" cy="0"/>
          <a:chOff x="0" y="0"/>
          <a:chExt cx="0" cy="0"/>
        </a:xfrm>
      </p:grpSpPr>
      <p:sp>
        <p:nvSpPr>
          <p:cNvPr id="3062" name="Google Shape;3062;p8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3063" name="Google Shape;3063;p82"/>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a:t>
            </a:r>
            <a:r>
              <a:rPr lang="en">
                <a:solidFill>
                  <a:srgbClr val="FFFFFF"/>
                </a:solidFill>
                <a:latin typeface="Arial"/>
                <a:ea typeface="Arial"/>
                <a:cs typeface="Arial"/>
                <a:sym typeface="Arial"/>
              </a:rPr>
              <a:t>without losing</a:t>
            </a:r>
            <a:r>
              <a:rPr lang="en" sz="1100">
                <a:solidFill>
                  <a:srgbClr val="FFFFFF"/>
                </a:solidFill>
                <a:latin typeface="Arial"/>
                <a:ea typeface="Arial"/>
                <a:cs typeface="Arial"/>
                <a:sym typeface="Arial"/>
              </a:rPr>
              <a:t>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a:t>
            </a:r>
            <a:r>
              <a:rPr lang="en">
                <a:solidFill>
                  <a:srgbClr val="FFFFFF"/>
                </a:solidFill>
                <a:latin typeface="Arial"/>
                <a:ea typeface="Arial"/>
                <a:cs typeface="Arial"/>
                <a:sym typeface="Arial"/>
              </a:rPr>
              <a:t>G</a:t>
            </a:r>
            <a:r>
              <a:rPr lang="en" sz="1100">
                <a:solidFill>
                  <a:srgbClr val="FFFFFF"/>
                </a:solidFill>
                <a:latin typeface="Arial"/>
                <a:ea typeface="Arial"/>
                <a:cs typeface="Arial"/>
                <a:sym typeface="Arial"/>
              </a:rPr>
              <a:t>roup the resource again when you’re done.</a:t>
            </a:r>
            <a:endParaRPr sz="1100">
              <a:solidFill>
                <a:srgbClr val="FFFFFF"/>
              </a:solidFill>
              <a:latin typeface="Arial"/>
              <a:ea typeface="Arial"/>
              <a:cs typeface="Arial"/>
              <a:sym typeface="Arial"/>
            </a:endParaRPr>
          </a:p>
        </p:txBody>
      </p:sp>
      <p:grpSp>
        <p:nvGrpSpPr>
          <p:cNvPr id="3064" name="Google Shape;3064;p82"/>
          <p:cNvGrpSpPr/>
          <p:nvPr/>
        </p:nvGrpSpPr>
        <p:grpSpPr>
          <a:xfrm>
            <a:off x="5156078" y="3085736"/>
            <a:ext cx="474294" cy="551291"/>
            <a:chOff x="4727025" y="1332775"/>
            <a:chExt cx="59900" cy="69625"/>
          </a:xfrm>
        </p:grpSpPr>
        <p:sp>
          <p:nvSpPr>
            <p:cNvPr id="3065" name="Google Shape;3065;p82"/>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82"/>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7" name="Google Shape;3067;p82"/>
          <p:cNvGrpSpPr/>
          <p:nvPr/>
        </p:nvGrpSpPr>
        <p:grpSpPr>
          <a:xfrm>
            <a:off x="5769734" y="2314340"/>
            <a:ext cx="555653" cy="557031"/>
            <a:chOff x="4820425" y="1329900"/>
            <a:chExt cx="70175" cy="70350"/>
          </a:xfrm>
        </p:grpSpPr>
        <p:sp>
          <p:nvSpPr>
            <p:cNvPr id="3068" name="Google Shape;3068;p82"/>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82"/>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82"/>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82"/>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2" name="Google Shape;3072;p82"/>
          <p:cNvGrpSpPr/>
          <p:nvPr/>
        </p:nvGrpSpPr>
        <p:grpSpPr>
          <a:xfrm>
            <a:off x="6396103" y="2318845"/>
            <a:ext cx="582574" cy="533871"/>
            <a:chOff x="4903200" y="1331525"/>
            <a:chExt cx="73575" cy="67425"/>
          </a:xfrm>
        </p:grpSpPr>
        <p:sp>
          <p:nvSpPr>
            <p:cNvPr id="3073" name="Google Shape;3073;p82"/>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82"/>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5" name="Google Shape;3075;p82"/>
          <p:cNvGrpSpPr/>
          <p:nvPr/>
        </p:nvGrpSpPr>
        <p:grpSpPr>
          <a:xfrm>
            <a:off x="5755581" y="3078709"/>
            <a:ext cx="583960" cy="565345"/>
            <a:chOff x="4815575" y="1416800"/>
            <a:chExt cx="73750" cy="71400"/>
          </a:xfrm>
        </p:grpSpPr>
        <p:sp>
          <p:nvSpPr>
            <p:cNvPr id="3076" name="Google Shape;3076;p82"/>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82"/>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82"/>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9" name="Google Shape;3079;p82"/>
          <p:cNvGrpSpPr/>
          <p:nvPr/>
        </p:nvGrpSpPr>
        <p:grpSpPr>
          <a:xfrm>
            <a:off x="6390362" y="3108896"/>
            <a:ext cx="589898" cy="504970"/>
            <a:chOff x="4902475" y="1418875"/>
            <a:chExt cx="74500" cy="63775"/>
          </a:xfrm>
        </p:grpSpPr>
        <p:sp>
          <p:nvSpPr>
            <p:cNvPr id="3080" name="Google Shape;3080;p82"/>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82"/>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2" name="Google Shape;3082;p82"/>
          <p:cNvGrpSpPr/>
          <p:nvPr/>
        </p:nvGrpSpPr>
        <p:grpSpPr>
          <a:xfrm>
            <a:off x="5765577" y="3826000"/>
            <a:ext cx="563967" cy="567127"/>
            <a:chOff x="4818100" y="1507675"/>
            <a:chExt cx="71225" cy="71625"/>
          </a:xfrm>
        </p:grpSpPr>
        <p:sp>
          <p:nvSpPr>
            <p:cNvPr id="3083" name="Google Shape;3083;p82"/>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82"/>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82"/>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82"/>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7" name="Google Shape;3087;p82"/>
          <p:cNvGrpSpPr/>
          <p:nvPr/>
        </p:nvGrpSpPr>
        <p:grpSpPr>
          <a:xfrm>
            <a:off x="5079075" y="3829461"/>
            <a:ext cx="628301" cy="588505"/>
            <a:chOff x="4721450" y="1509475"/>
            <a:chExt cx="79350" cy="74325"/>
          </a:xfrm>
        </p:grpSpPr>
        <p:sp>
          <p:nvSpPr>
            <p:cNvPr id="3088" name="Google Shape;3088;p82"/>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82"/>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82"/>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82"/>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2" name="Google Shape;3092;p82"/>
          <p:cNvGrpSpPr/>
          <p:nvPr/>
        </p:nvGrpSpPr>
        <p:grpSpPr>
          <a:xfrm>
            <a:off x="6424608" y="3814027"/>
            <a:ext cx="557038" cy="562772"/>
            <a:chOff x="4906800" y="1507500"/>
            <a:chExt cx="70350" cy="71075"/>
          </a:xfrm>
        </p:grpSpPr>
        <p:sp>
          <p:nvSpPr>
            <p:cNvPr id="3093" name="Google Shape;3093;p82"/>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82"/>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82"/>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82"/>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82"/>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8" name="Google Shape;3098;p82"/>
          <p:cNvGrpSpPr/>
          <p:nvPr/>
        </p:nvGrpSpPr>
        <p:grpSpPr>
          <a:xfrm>
            <a:off x="4462216" y="2340963"/>
            <a:ext cx="517934" cy="517934"/>
            <a:chOff x="3736598" y="2170606"/>
            <a:chExt cx="404889" cy="404889"/>
          </a:xfrm>
        </p:grpSpPr>
        <p:sp>
          <p:nvSpPr>
            <p:cNvPr id="3099" name="Google Shape;3099;p82"/>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82"/>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82"/>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82"/>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3" name="Google Shape;3103;p82"/>
          <p:cNvGrpSpPr/>
          <p:nvPr/>
        </p:nvGrpSpPr>
        <p:grpSpPr>
          <a:xfrm>
            <a:off x="3729277" y="2341061"/>
            <a:ext cx="586986" cy="517740"/>
            <a:chOff x="3161917" y="2170682"/>
            <a:chExt cx="458870" cy="404737"/>
          </a:xfrm>
        </p:grpSpPr>
        <p:sp>
          <p:nvSpPr>
            <p:cNvPr id="3104" name="Google Shape;3104;p82"/>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82"/>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82"/>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7" name="Google Shape;3107;p82"/>
          <p:cNvGrpSpPr/>
          <p:nvPr/>
        </p:nvGrpSpPr>
        <p:grpSpPr>
          <a:xfrm>
            <a:off x="3752299" y="3102400"/>
            <a:ext cx="540943" cy="517963"/>
            <a:chOff x="3179914" y="2889488"/>
            <a:chExt cx="422876" cy="404911"/>
          </a:xfrm>
        </p:grpSpPr>
        <p:sp>
          <p:nvSpPr>
            <p:cNvPr id="3108" name="Google Shape;3108;p82"/>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82"/>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82"/>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82"/>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82"/>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82"/>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4" name="Google Shape;3114;p82"/>
          <p:cNvGrpSpPr/>
          <p:nvPr/>
        </p:nvGrpSpPr>
        <p:grpSpPr>
          <a:xfrm>
            <a:off x="4453093" y="3102358"/>
            <a:ext cx="536180" cy="518047"/>
            <a:chOff x="3729467" y="2889422"/>
            <a:chExt cx="419153" cy="404977"/>
          </a:xfrm>
        </p:grpSpPr>
        <p:sp>
          <p:nvSpPr>
            <p:cNvPr id="3115" name="Google Shape;3115;p82"/>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82"/>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82"/>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82"/>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82"/>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82"/>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82"/>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2" name="Google Shape;3122;p82"/>
          <p:cNvGrpSpPr/>
          <p:nvPr/>
        </p:nvGrpSpPr>
        <p:grpSpPr>
          <a:xfrm>
            <a:off x="1990126" y="3445787"/>
            <a:ext cx="965351" cy="134611"/>
            <a:chOff x="4411970" y="2962952"/>
            <a:chExt cx="706544" cy="104212"/>
          </a:xfrm>
        </p:grpSpPr>
        <p:sp>
          <p:nvSpPr>
            <p:cNvPr id="3123" name="Google Shape;3123;p82"/>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82"/>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82"/>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82"/>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7" name="Google Shape;3127;p82"/>
          <p:cNvGrpSpPr/>
          <p:nvPr/>
        </p:nvGrpSpPr>
        <p:grpSpPr>
          <a:xfrm>
            <a:off x="1990126" y="3041077"/>
            <a:ext cx="960158" cy="289172"/>
            <a:chOff x="4411970" y="2726085"/>
            <a:chExt cx="643107" cy="193659"/>
          </a:xfrm>
        </p:grpSpPr>
        <p:sp>
          <p:nvSpPr>
            <p:cNvPr id="3128" name="Google Shape;3128;p82"/>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82"/>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82"/>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1" name="Google Shape;3131;p82"/>
          <p:cNvGrpSpPr/>
          <p:nvPr/>
        </p:nvGrpSpPr>
        <p:grpSpPr>
          <a:xfrm>
            <a:off x="998624" y="3295400"/>
            <a:ext cx="811503" cy="252584"/>
            <a:chOff x="4411970" y="4340222"/>
            <a:chExt cx="779467" cy="242683"/>
          </a:xfrm>
        </p:grpSpPr>
        <p:sp>
          <p:nvSpPr>
            <p:cNvPr id="3132" name="Google Shape;3132;p82"/>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82"/>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82"/>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5" name="Google Shape;3135;p82"/>
          <p:cNvGrpSpPr/>
          <p:nvPr/>
        </p:nvGrpSpPr>
        <p:grpSpPr>
          <a:xfrm>
            <a:off x="1990126" y="2709308"/>
            <a:ext cx="965160" cy="216230"/>
            <a:chOff x="4411970" y="2468674"/>
            <a:chExt cx="747317" cy="167425"/>
          </a:xfrm>
        </p:grpSpPr>
        <p:sp>
          <p:nvSpPr>
            <p:cNvPr id="3136" name="Google Shape;3136;p82"/>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82"/>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38" name="Google Shape;3138;p82"/>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39" name="Google Shape;3139;p82"/>
          <p:cNvGrpSpPr/>
          <p:nvPr/>
        </p:nvGrpSpPr>
        <p:grpSpPr>
          <a:xfrm>
            <a:off x="997692" y="2334687"/>
            <a:ext cx="1959041" cy="208784"/>
            <a:chOff x="6336019" y="3733725"/>
            <a:chExt cx="2566206" cy="351310"/>
          </a:xfrm>
        </p:grpSpPr>
        <p:sp>
          <p:nvSpPr>
            <p:cNvPr id="3140" name="Google Shape;3140;p82"/>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82"/>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82"/>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82"/>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4" name="Google Shape;3144;p82"/>
          <p:cNvGrpSpPr/>
          <p:nvPr/>
        </p:nvGrpSpPr>
        <p:grpSpPr>
          <a:xfrm>
            <a:off x="1990126" y="3950602"/>
            <a:ext cx="946551" cy="153200"/>
            <a:chOff x="4404545" y="3301592"/>
            <a:chExt cx="782403" cy="129272"/>
          </a:xfrm>
        </p:grpSpPr>
        <p:sp>
          <p:nvSpPr>
            <p:cNvPr id="3145" name="Google Shape;3145;p82"/>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82"/>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7" name="Google Shape;3147;p82"/>
          <p:cNvGrpSpPr/>
          <p:nvPr/>
        </p:nvGrpSpPr>
        <p:grpSpPr>
          <a:xfrm>
            <a:off x="1990126" y="3695937"/>
            <a:ext cx="962257" cy="139127"/>
            <a:chOff x="4411970" y="3131459"/>
            <a:chExt cx="710520" cy="117397"/>
          </a:xfrm>
        </p:grpSpPr>
        <p:sp>
          <p:nvSpPr>
            <p:cNvPr id="3148" name="Google Shape;3148;p82"/>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82"/>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3150" name="Google Shape;3150;p82"/>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51" name="Google Shape;3151;p82"/>
          <p:cNvGrpSpPr/>
          <p:nvPr/>
        </p:nvGrpSpPr>
        <p:grpSpPr>
          <a:xfrm>
            <a:off x="990271" y="3621603"/>
            <a:ext cx="823838" cy="458988"/>
            <a:chOff x="4411970" y="1801825"/>
            <a:chExt cx="734586" cy="409262"/>
          </a:xfrm>
        </p:grpSpPr>
        <p:sp>
          <p:nvSpPr>
            <p:cNvPr id="3152" name="Google Shape;3152;p82"/>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82"/>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4" name="Google Shape;3154;p82"/>
          <p:cNvGrpSpPr/>
          <p:nvPr/>
        </p:nvGrpSpPr>
        <p:grpSpPr>
          <a:xfrm>
            <a:off x="3095243" y="2339173"/>
            <a:ext cx="521514" cy="521514"/>
            <a:chOff x="5681300" y="2527788"/>
            <a:chExt cx="805800" cy="805800"/>
          </a:xfrm>
        </p:grpSpPr>
        <p:sp>
          <p:nvSpPr>
            <p:cNvPr id="3155" name="Google Shape;3155;p82"/>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82"/>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7" name="Google Shape;3157;p82"/>
          <p:cNvGrpSpPr/>
          <p:nvPr/>
        </p:nvGrpSpPr>
        <p:grpSpPr>
          <a:xfrm>
            <a:off x="3089483" y="3094865"/>
            <a:ext cx="533033" cy="533033"/>
            <a:chOff x="4049800" y="640400"/>
            <a:chExt cx="858900" cy="858900"/>
          </a:xfrm>
        </p:grpSpPr>
        <p:sp>
          <p:nvSpPr>
            <p:cNvPr id="3158" name="Google Shape;3158;p82"/>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82"/>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0" name="Google Shape;3160;p82"/>
          <p:cNvGrpSpPr/>
          <p:nvPr/>
        </p:nvGrpSpPr>
        <p:grpSpPr>
          <a:xfrm>
            <a:off x="3014966" y="3772543"/>
            <a:ext cx="682068" cy="682068"/>
            <a:chOff x="5080188" y="927900"/>
            <a:chExt cx="961200" cy="961200"/>
          </a:xfrm>
        </p:grpSpPr>
        <p:sp>
          <p:nvSpPr>
            <p:cNvPr id="3161" name="Google Shape;3161;p82"/>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82"/>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82"/>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82"/>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82"/>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82"/>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82"/>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82"/>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9" name="Google Shape;3169;p82"/>
          <p:cNvGrpSpPr/>
          <p:nvPr/>
        </p:nvGrpSpPr>
        <p:grpSpPr>
          <a:xfrm>
            <a:off x="4478465" y="3869234"/>
            <a:ext cx="505650" cy="504006"/>
            <a:chOff x="6039282" y="1042577"/>
            <a:chExt cx="734315" cy="731929"/>
          </a:xfrm>
        </p:grpSpPr>
        <p:sp>
          <p:nvSpPr>
            <p:cNvPr id="3170" name="Google Shape;3170;p82"/>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82"/>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82"/>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82"/>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82"/>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82"/>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82"/>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82"/>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82"/>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82"/>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82"/>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82"/>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82"/>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82"/>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82"/>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82"/>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82"/>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82"/>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82"/>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82"/>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82"/>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1" name="Google Shape;3191;p82"/>
          <p:cNvGrpSpPr/>
          <p:nvPr/>
        </p:nvGrpSpPr>
        <p:grpSpPr>
          <a:xfrm>
            <a:off x="5091067" y="2298862"/>
            <a:ext cx="567744" cy="602136"/>
            <a:chOff x="1825800" y="1651625"/>
            <a:chExt cx="539989" cy="571775"/>
          </a:xfrm>
        </p:grpSpPr>
        <p:sp>
          <p:nvSpPr>
            <p:cNvPr id="3192" name="Google Shape;3192;p82"/>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82"/>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82"/>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82"/>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6" name="Google Shape;3196;p82"/>
          <p:cNvGrpSpPr/>
          <p:nvPr/>
        </p:nvGrpSpPr>
        <p:grpSpPr>
          <a:xfrm>
            <a:off x="3765995" y="3855579"/>
            <a:ext cx="508123" cy="507955"/>
            <a:chOff x="1897577" y="2802432"/>
            <a:chExt cx="492176" cy="492014"/>
          </a:xfrm>
        </p:grpSpPr>
        <p:sp>
          <p:nvSpPr>
            <p:cNvPr id="3197" name="Google Shape;3197;p82"/>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82"/>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82"/>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82"/>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82"/>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82"/>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82"/>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82"/>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82"/>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82"/>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82"/>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82"/>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9" name="Google Shape;3209;p82"/>
          <p:cNvGrpSpPr/>
          <p:nvPr/>
        </p:nvGrpSpPr>
        <p:grpSpPr>
          <a:xfrm>
            <a:off x="997525" y="4169123"/>
            <a:ext cx="809227" cy="200842"/>
            <a:chOff x="2013045" y="4813233"/>
            <a:chExt cx="921986" cy="228854"/>
          </a:xfrm>
        </p:grpSpPr>
        <p:sp>
          <p:nvSpPr>
            <p:cNvPr id="3210" name="Google Shape;3210;p82"/>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82"/>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2" name="Google Shape;3212;p82"/>
          <p:cNvGrpSpPr/>
          <p:nvPr/>
        </p:nvGrpSpPr>
        <p:grpSpPr>
          <a:xfrm>
            <a:off x="1005985" y="2656004"/>
            <a:ext cx="792421" cy="269941"/>
            <a:chOff x="1046767" y="4756633"/>
            <a:chExt cx="859646" cy="292841"/>
          </a:xfrm>
        </p:grpSpPr>
        <p:sp>
          <p:nvSpPr>
            <p:cNvPr id="3213" name="Google Shape;3213;p82"/>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82"/>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82"/>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16" name="Google Shape;3216;p82"/>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82"/>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82"/>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82"/>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20" name="Google Shape;3220;p82"/>
          <p:cNvGrpSpPr/>
          <p:nvPr/>
        </p:nvGrpSpPr>
        <p:grpSpPr>
          <a:xfrm>
            <a:off x="7141841" y="2550562"/>
            <a:ext cx="166473" cy="141497"/>
            <a:chOff x="4660325" y="1866850"/>
            <a:chExt cx="68350" cy="58100"/>
          </a:xfrm>
        </p:grpSpPr>
        <p:sp>
          <p:nvSpPr>
            <p:cNvPr id="3221" name="Google Shape;3221;p82"/>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82"/>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3" name="Google Shape;3223;p82"/>
          <p:cNvGrpSpPr/>
          <p:nvPr/>
        </p:nvGrpSpPr>
        <p:grpSpPr>
          <a:xfrm>
            <a:off x="7451186" y="2576286"/>
            <a:ext cx="162515" cy="90049"/>
            <a:chOff x="4791775" y="1877500"/>
            <a:chExt cx="66725" cy="36975"/>
          </a:xfrm>
        </p:grpSpPr>
        <p:sp>
          <p:nvSpPr>
            <p:cNvPr id="3224" name="Google Shape;3224;p82"/>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82"/>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6" name="Google Shape;3226;p82"/>
          <p:cNvGrpSpPr/>
          <p:nvPr/>
        </p:nvGrpSpPr>
        <p:grpSpPr>
          <a:xfrm>
            <a:off x="7772899" y="2576286"/>
            <a:ext cx="144979" cy="90049"/>
            <a:chOff x="4923925" y="1877500"/>
            <a:chExt cx="59525" cy="36975"/>
          </a:xfrm>
        </p:grpSpPr>
        <p:sp>
          <p:nvSpPr>
            <p:cNvPr id="3227" name="Google Shape;3227;p82"/>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82"/>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9" name="Google Shape;3229;p82"/>
          <p:cNvGrpSpPr/>
          <p:nvPr/>
        </p:nvGrpSpPr>
        <p:grpSpPr>
          <a:xfrm>
            <a:off x="8067390" y="2558477"/>
            <a:ext cx="141447" cy="125667"/>
            <a:chOff x="5058450" y="1870100"/>
            <a:chExt cx="58075" cy="51600"/>
          </a:xfrm>
        </p:grpSpPr>
        <p:sp>
          <p:nvSpPr>
            <p:cNvPr id="3230" name="Google Shape;3230;p82"/>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82"/>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2" name="Google Shape;3232;p82"/>
          <p:cNvGrpSpPr/>
          <p:nvPr/>
        </p:nvGrpSpPr>
        <p:grpSpPr>
          <a:xfrm>
            <a:off x="7481905" y="2980885"/>
            <a:ext cx="101077" cy="107645"/>
            <a:chOff x="4811425" y="2065025"/>
            <a:chExt cx="41500" cy="44200"/>
          </a:xfrm>
        </p:grpSpPr>
        <p:sp>
          <p:nvSpPr>
            <p:cNvPr id="3233" name="Google Shape;3233;p82"/>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82"/>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5" name="Google Shape;3235;p82"/>
          <p:cNvGrpSpPr/>
          <p:nvPr/>
        </p:nvGrpSpPr>
        <p:grpSpPr>
          <a:xfrm>
            <a:off x="7774342" y="2981098"/>
            <a:ext cx="120867" cy="107218"/>
            <a:chOff x="4929875" y="2065025"/>
            <a:chExt cx="49625" cy="44025"/>
          </a:xfrm>
        </p:grpSpPr>
        <p:sp>
          <p:nvSpPr>
            <p:cNvPr id="3236" name="Google Shape;3236;p82"/>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82"/>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8" name="Google Shape;3238;p82"/>
          <p:cNvGrpSpPr/>
          <p:nvPr/>
        </p:nvGrpSpPr>
        <p:grpSpPr>
          <a:xfrm>
            <a:off x="8103011" y="2984112"/>
            <a:ext cx="70206" cy="101191"/>
            <a:chOff x="5083925" y="2066350"/>
            <a:chExt cx="28825" cy="41550"/>
          </a:xfrm>
        </p:grpSpPr>
        <p:sp>
          <p:nvSpPr>
            <p:cNvPr id="3239" name="Google Shape;3239;p82"/>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82"/>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1" name="Google Shape;3241;p82"/>
          <p:cNvGrpSpPr/>
          <p:nvPr/>
        </p:nvGrpSpPr>
        <p:grpSpPr>
          <a:xfrm>
            <a:off x="7134565" y="2999759"/>
            <a:ext cx="181026" cy="69896"/>
            <a:chOff x="4659775" y="2072775"/>
            <a:chExt cx="74325" cy="28700"/>
          </a:xfrm>
        </p:grpSpPr>
        <p:sp>
          <p:nvSpPr>
            <p:cNvPr id="3242" name="Google Shape;3242;p82"/>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82"/>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82"/>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5" name="Google Shape;3245;p82"/>
          <p:cNvGrpSpPr/>
          <p:nvPr/>
        </p:nvGrpSpPr>
        <p:grpSpPr>
          <a:xfrm>
            <a:off x="8054421" y="2790324"/>
            <a:ext cx="167387" cy="89197"/>
            <a:chOff x="4662475" y="1976500"/>
            <a:chExt cx="68725" cy="36625"/>
          </a:xfrm>
        </p:grpSpPr>
        <p:sp>
          <p:nvSpPr>
            <p:cNvPr id="3246" name="Google Shape;3246;p82"/>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82"/>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82"/>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9" name="Google Shape;3249;p82"/>
          <p:cNvGrpSpPr/>
          <p:nvPr/>
        </p:nvGrpSpPr>
        <p:grpSpPr>
          <a:xfrm>
            <a:off x="7751326" y="2793764"/>
            <a:ext cx="166899" cy="82317"/>
            <a:chOff x="4920150" y="1977875"/>
            <a:chExt cx="68525" cy="33800"/>
          </a:xfrm>
        </p:grpSpPr>
        <p:sp>
          <p:nvSpPr>
            <p:cNvPr id="3250" name="Google Shape;3250;p82"/>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82"/>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82"/>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3" name="Google Shape;3253;p82"/>
          <p:cNvGrpSpPr/>
          <p:nvPr/>
        </p:nvGrpSpPr>
        <p:grpSpPr>
          <a:xfrm>
            <a:off x="7162483" y="3197682"/>
            <a:ext cx="125190" cy="127859"/>
            <a:chOff x="4676550" y="2160575"/>
            <a:chExt cx="51400" cy="52500"/>
          </a:xfrm>
        </p:grpSpPr>
        <p:sp>
          <p:nvSpPr>
            <p:cNvPr id="3254" name="Google Shape;3254;p82"/>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82"/>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82"/>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7" name="Google Shape;3257;p82"/>
          <p:cNvGrpSpPr/>
          <p:nvPr/>
        </p:nvGrpSpPr>
        <p:grpSpPr>
          <a:xfrm>
            <a:off x="7459741" y="3204714"/>
            <a:ext cx="145405" cy="113794"/>
            <a:chOff x="4768325" y="2163475"/>
            <a:chExt cx="59700" cy="46725"/>
          </a:xfrm>
        </p:grpSpPr>
        <p:sp>
          <p:nvSpPr>
            <p:cNvPr id="3258" name="Google Shape;3258;p82"/>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82"/>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60" name="Google Shape;3260;p82"/>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82"/>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82"/>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82"/>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82"/>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82"/>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66" name="Google Shape;3266;p82"/>
          <p:cNvGrpSpPr/>
          <p:nvPr/>
        </p:nvGrpSpPr>
        <p:grpSpPr>
          <a:xfrm>
            <a:off x="7476059" y="3459808"/>
            <a:ext cx="112768" cy="106853"/>
            <a:chOff x="4768575" y="2253950"/>
            <a:chExt cx="46300" cy="43875"/>
          </a:xfrm>
        </p:grpSpPr>
        <p:sp>
          <p:nvSpPr>
            <p:cNvPr id="3267" name="Google Shape;3267;p82"/>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82"/>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9" name="Google Shape;3269;p82"/>
          <p:cNvGrpSpPr/>
          <p:nvPr/>
        </p:nvGrpSpPr>
        <p:grpSpPr>
          <a:xfrm>
            <a:off x="7775682" y="3948834"/>
            <a:ext cx="118187" cy="146246"/>
            <a:chOff x="4960900" y="2433225"/>
            <a:chExt cx="48525" cy="60050"/>
          </a:xfrm>
        </p:grpSpPr>
        <p:sp>
          <p:nvSpPr>
            <p:cNvPr id="3270" name="Google Shape;3270;p82"/>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82"/>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2" name="Google Shape;3272;p82"/>
          <p:cNvGrpSpPr/>
          <p:nvPr/>
        </p:nvGrpSpPr>
        <p:grpSpPr>
          <a:xfrm>
            <a:off x="7464247" y="4212895"/>
            <a:ext cx="136394" cy="143810"/>
            <a:chOff x="4854075" y="2527625"/>
            <a:chExt cx="56000" cy="59050"/>
          </a:xfrm>
        </p:grpSpPr>
        <p:sp>
          <p:nvSpPr>
            <p:cNvPr id="3273" name="Google Shape;3273;p82"/>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82"/>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75" name="Google Shape;3275;p82"/>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82"/>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82"/>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78" name="Google Shape;3278;p82"/>
          <p:cNvGrpSpPr/>
          <p:nvPr/>
        </p:nvGrpSpPr>
        <p:grpSpPr>
          <a:xfrm>
            <a:off x="8088458" y="3676639"/>
            <a:ext cx="99312" cy="160797"/>
            <a:chOff x="5059700" y="2334775"/>
            <a:chExt cx="40775" cy="66025"/>
          </a:xfrm>
        </p:grpSpPr>
        <p:sp>
          <p:nvSpPr>
            <p:cNvPr id="3279" name="Google Shape;3279;p82"/>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82"/>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82"/>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82"/>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82"/>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82"/>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82"/>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82"/>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82"/>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8" name="Google Shape;3288;p82"/>
          <p:cNvGrpSpPr/>
          <p:nvPr/>
        </p:nvGrpSpPr>
        <p:grpSpPr>
          <a:xfrm>
            <a:off x="8045622" y="3941771"/>
            <a:ext cx="184984" cy="160371"/>
            <a:chOff x="5037700" y="2430325"/>
            <a:chExt cx="75950" cy="65850"/>
          </a:xfrm>
        </p:grpSpPr>
        <p:sp>
          <p:nvSpPr>
            <p:cNvPr id="3289" name="Google Shape;3289;p82"/>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82"/>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1" name="Google Shape;3291;p82"/>
          <p:cNvGrpSpPr/>
          <p:nvPr/>
        </p:nvGrpSpPr>
        <p:grpSpPr>
          <a:xfrm>
            <a:off x="7465128" y="3708223"/>
            <a:ext cx="173014" cy="97629"/>
            <a:chOff x="4756975" y="2341800"/>
            <a:chExt cx="91975" cy="51925"/>
          </a:xfrm>
        </p:grpSpPr>
        <p:sp>
          <p:nvSpPr>
            <p:cNvPr id="3292" name="Google Shape;3292;p82"/>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82"/>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82"/>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82"/>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82"/>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82"/>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82"/>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82"/>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82"/>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82"/>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82"/>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82"/>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82"/>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82"/>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82"/>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82"/>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82"/>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82"/>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82"/>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82"/>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2" name="Google Shape;3312;p82"/>
          <p:cNvGrpSpPr/>
          <p:nvPr/>
        </p:nvGrpSpPr>
        <p:grpSpPr>
          <a:xfrm>
            <a:off x="7732065" y="4196920"/>
            <a:ext cx="212497" cy="175761"/>
            <a:chOff x="4943575" y="2516350"/>
            <a:chExt cx="98675" cy="81700"/>
          </a:xfrm>
        </p:grpSpPr>
        <p:sp>
          <p:nvSpPr>
            <p:cNvPr id="3313" name="Google Shape;3313;p82"/>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82"/>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82"/>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82"/>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82"/>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82"/>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82"/>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82"/>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82"/>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82"/>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82"/>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82"/>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82"/>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82"/>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82"/>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82"/>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82"/>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82"/>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82"/>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82"/>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82"/>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82"/>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82"/>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82"/>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82"/>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82"/>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82"/>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82"/>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82"/>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82"/>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82"/>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82"/>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82"/>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82"/>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82"/>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82"/>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82"/>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82"/>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82"/>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82"/>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82"/>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82"/>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82"/>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82"/>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82"/>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82"/>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82"/>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82"/>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82"/>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82"/>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82"/>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82"/>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82"/>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82"/>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82"/>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82"/>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82"/>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82"/>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82"/>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82"/>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82"/>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82"/>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82"/>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82"/>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82"/>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82"/>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82"/>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82"/>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82"/>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82"/>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82"/>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82"/>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82"/>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82"/>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82"/>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82"/>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82"/>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82"/>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91" name="Google Shape;3391;p82"/>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82"/>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82"/>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82"/>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98" name="Shape 3398"/>
        <p:cNvGrpSpPr/>
        <p:nvPr/>
      </p:nvGrpSpPr>
      <p:grpSpPr>
        <a:xfrm>
          <a:off x="0" y="0"/>
          <a:ext cx="0" cy="0"/>
          <a:chOff x="0" y="0"/>
          <a:chExt cx="0" cy="0"/>
        </a:xfrm>
      </p:grpSpPr>
      <p:grpSp>
        <p:nvGrpSpPr>
          <p:cNvPr id="3399" name="Google Shape;3399;p83"/>
          <p:cNvGrpSpPr/>
          <p:nvPr/>
        </p:nvGrpSpPr>
        <p:grpSpPr>
          <a:xfrm>
            <a:off x="3642951" y="1176740"/>
            <a:ext cx="2078182" cy="1366558"/>
            <a:chOff x="235800" y="830650"/>
            <a:chExt cx="6978450" cy="4588844"/>
          </a:xfrm>
        </p:grpSpPr>
        <p:sp>
          <p:nvSpPr>
            <p:cNvPr id="3400" name="Google Shape;3400;p83"/>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83"/>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83"/>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83"/>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83"/>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83"/>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6" name="Google Shape;3406;p83"/>
          <p:cNvGrpSpPr/>
          <p:nvPr/>
        </p:nvGrpSpPr>
        <p:grpSpPr>
          <a:xfrm>
            <a:off x="749629" y="2988892"/>
            <a:ext cx="2622876" cy="1333540"/>
            <a:chOff x="238125" y="1038125"/>
            <a:chExt cx="7146800" cy="3633625"/>
          </a:xfrm>
        </p:grpSpPr>
        <p:sp>
          <p:nvSpPr>
            <p:cNvPr id="3407" name="Google Shape;3407;p83"/>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83"/>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83"/>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83"/>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83"/>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83"/>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83"/>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83"/>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83"/>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83"/>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83"/>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83"/>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83"/>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83"/>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83"/>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83"/>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83"/>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83"/>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83"/>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83"/>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83"/>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83"/>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83"/>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83"/>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83"/>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83"/>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83"/>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83"/>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83"/>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83"/>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83"/>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83"/>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83"/>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83"/>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83"/>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83"/>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83"/>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83"/>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83"/>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83"/>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83"/>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83"/>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83"/>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83"/>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83"/>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83"/>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83"/>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83"/>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83"/>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83"/>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83"/>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83"/>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83"/>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83"/>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83"/>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83"/>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83"/>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83"/>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83"/>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83"/>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83"/>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83"/>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83"/>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83"/>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83"/>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83"/>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83"/>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83"/>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83"/>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83"/>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83"/>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83"/>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83"/>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83"/>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83"/>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83"/>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83"/>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83"/>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83"/>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83"/>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83"/>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83"/>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83"/>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83"/>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83"/>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83"/>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83"/>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83"/>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83"/>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83"/>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83"/>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83"/>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83"/>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83"/>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83"/>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83"/>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83"/>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83"/>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83"/>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83"/>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83"/>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83"/>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83"/>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83"/>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83"/>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83"/>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83"/>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83"/>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83"/>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83"/>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83"/>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83"/>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83"/>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83"/>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83"/>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83"/>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83"/>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83"/>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83"/>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83"/>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83"/>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83"/>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83"/>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83"/>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83"/>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83"/>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83"/>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83"/>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83"/>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83"/>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83"/>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83"/>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83"/>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83"/>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83"/>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83"/>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83"/>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83"/>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83"/>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83"/>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83"/>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83"/>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83"/>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83"/>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83"/>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83"/>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83"/>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83"/>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83"/>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83"/>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83"/>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83"/>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83"/>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83"/>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83"/>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83"/>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83"/>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83"/>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83"/>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83"/>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83"/>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83"/>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83"/>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83"/>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83"/>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83"/>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83"/>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83"/>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83"/>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83"/>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83"/>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83"/>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83"/>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83"/>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83"/>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83"/>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83"/>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83"/>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83"/>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83"/>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83"/>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83"/>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83"/>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83"/>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83"/>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83"/>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83"/>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83"/>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83"/>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83"/>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83"/>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83"/>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83"/>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83"/>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83"/>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83"/>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83"/>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83"/>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83"/>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83"/>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83"/>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83"/>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83"/>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83"/>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83"/>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83"/>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83"/>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83"/>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83"/>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83"/>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83"/>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83"/>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83"/>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83"/>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83"/>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83"/>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83"/>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83"/>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83"/>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83"/>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83"/>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83"/>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83"/>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83"/>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83"/>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83"/>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83"/>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83"/>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83"/>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83"/>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83"/>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83"/>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83"/>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83"/>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83"/>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83"/>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83"/>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83"/>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83"/>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83"/>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83"/>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83"/>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83"/>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83"/>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83"/>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83"/>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83"/>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83"/>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83"/>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83"/>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83"/>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83"/>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83"/>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83"/>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83"/>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83"/>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83"/>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83"/>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83"/>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83"/>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83"/>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83"/>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83"/>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83"/>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83"/>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83"/>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83"/>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83"/>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83"/>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83"/>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83"/>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83"/>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83"/>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83"/>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83"/>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83"/>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83"/>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83"/>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83"/>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83"/>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83"/>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83"/>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83"/>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83"/>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83"/>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83"/>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83"/>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83"/>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83"/>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83"/>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83"/>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83"/>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83"/>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83"/>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83"/>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83"/>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83"/>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83"/>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83"/>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83"/>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83"/>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83"/>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83"/>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83"/>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83"/>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83"/>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83"/>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83"/>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83"/>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83"/>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83"/>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83"/>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83"/>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83"/>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83"/>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83"/>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83"/>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83"/>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83"/>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83"/>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83"/>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83"/>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83"/>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83"/>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83"/>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83"/>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83"/>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83"/>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83"/>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83"/>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83"/>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83"/>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83"/>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83"/>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83"/>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83"/>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83"/>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83"/>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83"/>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83"/>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83"/>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83"/>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83"/>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83"/>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83"/>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83"/>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83"/>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83"/>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83"/>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83"/>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83"/>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83"/>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83"/>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83"/>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83"/>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83"/>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83"/>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83"/>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83"/>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83"/>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83"/>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83"/>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83"/>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83"/>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83"/>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83"/>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83"/>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83"/>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83"/>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83"/>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83"/>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83"/>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83"/>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83"/>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83"/>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83"/>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83"/>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83"/>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83"/>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83"/>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83"/>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83"/>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83"/>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83"/>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83"/>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83"/>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83"/>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83"/>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83"/>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83"/>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83"/>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83"/>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83"/>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83"/>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83"/>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83"/>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83"/>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83"/>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83"/>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83"/>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83"/>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83"/>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83"/>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83"/>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83"/>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83"/>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83"/>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83"/>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83"/>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83"/>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83"/>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83"/>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83"/>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83"/>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83"/>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83"/>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83"/>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83"/>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83"/>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83"/>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83"/>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83"/>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83"/>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83"/>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83"/>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83"/>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83"/>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83"/>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83"/>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83"/>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83"/>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83"/>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83"/>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83"/>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83"/>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83"/>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83"/>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83"/>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83"/>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83"/>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83"/>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83"/>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83"/>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83"/>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83"/>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83"/>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83"/>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83"/>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83"/>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83"/>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83"/>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83"/>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83"/>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83"/>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83"/>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83"/>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83"/>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83"/>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83"/>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83"/>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83"/>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83"/>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83"/>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83"/>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83"/>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83"/>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83"/>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83"/>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83"/>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83"/>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83"/>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83"/>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83"/>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83"/>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83"/>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83"/>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83"/>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83"/>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83"/>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83"/>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83"/>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83"/>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83"/>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83"/>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83"/>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83"/>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83"/>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83"/>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83"/>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83"/>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83"/>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83"/>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83"/>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83"/>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83"/>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83"/>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83"/>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83"/>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83"/>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83"/>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83"/>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83"/>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83"/>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83"/>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83"/>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83"/>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83"/>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83"/>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83"/>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83"/>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83"/>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83"/>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83"/>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83"/>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83"/>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83"/>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83"/>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83"/>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83"/>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83"/>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83"/>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83"/>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83"/>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83"/>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83"/>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83"/>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83"/>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83"/>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83"/>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83"/>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83"/>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83"/>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83"/>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83"/>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83"/>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83"/>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83"/>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83"/>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83"/>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83"/>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83"/>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83"/>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83"/>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83"/>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83"/>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83"/>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83"/>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83"/>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83"/>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83"/>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83"/>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83"/>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83"/>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83"/>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83"/>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83"/>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83"/>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83"/>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83"/>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83"/>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83"/>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83"/>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83"/>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83"/>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83"/>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83"/>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83"/>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83"/>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83"/>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83"/>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83"/>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83"/>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83"/>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83"/>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83"/>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83"/>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83"/>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83"/>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83"/>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83"/>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83"/>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83"/>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83"/>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83"/>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83"/>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83"/>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83"/>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83"/>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83"/>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83"/>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83"/>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83"/>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83"/>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83"/>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83"/>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83"/>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83"/>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83"/>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83"/>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83"/>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83"/>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83"/>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83"/>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83"/>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83"/>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83"/>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83"/>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83"/>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83"/>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83"/>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83"/>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83"/>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83"/>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83"/>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83"/>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83"/>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83"/>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83"/>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83"/>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83"/>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83"/>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83"/>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83"/>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83"/>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83"/>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83"/>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83"/>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83"/>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83"/>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83"/>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83"/>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83"/>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83"/>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83"/>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83"/>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83"/>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83"/>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83"/>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83"/>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83"/>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83"/>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83"/>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83"/>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83"/>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83"/>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83"/>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83"/>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83"/>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83"/>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83"/>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83"/>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83"/>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83"/>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83"/>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83"/>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83"/>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83"/>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83"/>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83"/>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83"/>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83"/>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83"/>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83"/>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83"/>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83"/>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83"/>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83"/>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83"/>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83"/>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83"/>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83"/>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83"/>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83"/>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83"/>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83"/>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83"/>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83"/>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83"/>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83"/>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83"/>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83"/>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83"/>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83"/>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83"/>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83"/>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83"/>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83"/>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83"/>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83"/>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83"/>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83"/>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83"/>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83"/>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83"/>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83"/>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83"/>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83"/>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83"/>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83"/>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83"/>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83"/>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83"/>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83"/>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83"/>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83"/>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83"/>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83"/>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83"/>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83"/>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83"/>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83"/>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83"/>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83"/>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83"/>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83"/>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83"/>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83"/>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83"/>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83"/>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83"/>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83"/>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83"/>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83"/>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83"/>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83"/>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83"/>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83"/>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83"/>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83"/>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83"/>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83"/>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83"/>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83"/>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83"/>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83"/>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83"/>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83"/>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83"/>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83"/>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83"/>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83"/>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83"/>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83"/>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83"/>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83"/>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83"/>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83"/>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83"/>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83"/>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83"/>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83"/>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83"/>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83"/>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83"/>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83"/>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83"/>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83"/>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83"/>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83"/>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83"/>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83"/>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83"/>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83"/>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83"/>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83"/>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83"/>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83"/>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83"/>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83"/>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83"/>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83"/>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83"/>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83"/>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83"/>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83"/>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83"/>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83"/>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83"/>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83"/>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83"/>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83"/>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83"/>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83"/>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83"/>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83"/>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83"/>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83"/>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83"/>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83"/>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83"/>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83"/>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83"/>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83"/>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83"/>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83"/>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83"/>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83"/>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83"/>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83"/>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83"/>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83"/>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83"/>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83"/>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83"/>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83"/>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83"/>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83"/>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83"/>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83"/>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83"/>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83"/>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83"/>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83"/>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83"/>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83"/>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83"/>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83"/>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83"/>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83"/>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83"/>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83"/>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83"/>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83"/>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83"/>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83"/>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83"/>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83"/>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83"/>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83"/>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83"/>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83"/>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83"/>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83"/>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83"/>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83"/>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83"/>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83"/>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83"/>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83"/>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83"/>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83"/>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83"/>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83"/>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83"/>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83"/>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83"/>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83"/>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83"/>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83"/>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83"/>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83"/>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83"/>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83"/>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83"/>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83"/>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83"/>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83"/>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83"/>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83"/>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83"/>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83"/>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83"/>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83"/>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83"/>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83"/>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83"/>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83"/>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83"/>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83"/>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83"/>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83"/>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83"/>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83"/>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83"/>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83"/>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83"/>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83"/>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83"/>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83"/>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83"/>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83"/>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83"/>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83"/>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83"/>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83"/>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83"/>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83"/>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83"/>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83"/>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83"/>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83"/>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83"/>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83"/>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83"/>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83"/>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83"/>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83"/>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83"/>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83"/>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83"/>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83"/>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83"/>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83"/>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83"/>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83"/>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83"/>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83"/>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83"/>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83"/>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83"/>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83"/>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83"/>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83"/>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83"/>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83"/>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83"/>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83"/>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83"/>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83"/>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83"/>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83"/>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83"/>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83"/>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83"/>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83"/>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83"/>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83"/>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83"/>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83"/>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83"/>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83"/>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83"/>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83"/>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83"/>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83"/>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83"/>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83"/>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83"/>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83"/>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83"/>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83"/>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83"/>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83"/>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83"/>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83"/>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83"/>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83"/>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83"/>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83"/>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83"/>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83"/>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83"/>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83"/>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83"/>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83"/>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83"/>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83"/>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83"/>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83"/>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83"/>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83"/>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83"/>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83"/>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83"/>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83"/>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83"/>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83"/>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83"/>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83"/>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83"/>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83"/>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83"/>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83"/>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83"/>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83"/>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83"/>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83"/>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83"/>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83"/>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83"/>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83"/>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83"/>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83"/>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83"/>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83"/>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83"/>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83"/>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83"/>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83"/>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83"/>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83"/>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83"/>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83"/>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83"/>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83"/>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83"/>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83"/>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83"/>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83"/>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83"/>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83"/>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83"/>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83"/>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83"/>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83"/>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83"/>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83"/>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83"/>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83"/>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83"/>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83"/>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83"/>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83"/>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83"/>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83"/>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83"/>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83"/>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83"/>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83"/>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83"/>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83"/>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83"/>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83"/>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83"/>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83"/>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83"/>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83"/>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83"/>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83"/>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83"/>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83"/>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83"/>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83"/>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83"/>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83"/>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83"/>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83"/>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83"/>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83"/>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83"/>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83"/>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83"/>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83"/>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83"/>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83"/>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83"/>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83"/>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83"/>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83"/>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83"/>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83"/>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83"/>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83"/>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83"/>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83"/>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83"/>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83"/>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83"/>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83"/>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83"/>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83"/>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83"/>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83"/>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83"/>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83"/>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83"/>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83"/>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83"/>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83"/>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83"/>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83"/>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83"/>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83"/>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83"/>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83"/>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83"/>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83"/>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83"/>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83"/>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83"/>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83"/>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83"/>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83"/>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83"/>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83"/>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83"/>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83"/>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83"/>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83"/>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83"/>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83"/>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83"/>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83"/>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83"/>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83"/>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83"/>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83"/>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83"/>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83"/>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83"/>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83"/>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83"/>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83"/>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83"/>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83"/>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83"/>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83"/>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83"/>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83"/>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83"/>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83"/>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83"/>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83"/>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83"/>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83"/>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83"/>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83"/>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83"/>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83"/>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83"/>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83"/>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83"/>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83"/>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83"/>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83"/>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83"/>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83"/>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83"/>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83"/>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83"/>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83"/>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83"/>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83"/>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83"/>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83"/>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83"/>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83"/>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83"/>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83"/>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83"/>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83"/>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83"/>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83"/>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83"/>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83"/>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83"/>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83"/>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83"/>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83"/>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83"/>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83"/>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83"/>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83"/>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83"/>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83"/>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83"/>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83"/>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83"/>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83"/>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83"/>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83"/>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83"/>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83"/>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83"/>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83"/>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83"/>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83"/>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83"/>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83"/>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83"/>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83"/>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83"/>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83"/>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83"/>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83"/>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83"/>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83"/>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83"/>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83"/>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83"/>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83"/>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83"/>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83"/>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83"/>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83"/>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83"/>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83"/>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83"/>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83"/>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83"/>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83"/>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83"/>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83"/>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83"/>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83"/>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83"/>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83"/>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83"/>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83"/>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83"/>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83"/>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83"/>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83"/>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83"/>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83"/>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83"/>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83"/>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83"/>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83"/>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83"/>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83"/>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83"/>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83"/>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83"/>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83"/>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83"/>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83"/>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83"/>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83"/>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83"/>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83"/>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83"/>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83"/>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83"/>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83"/>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83"/>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83"/>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83"/>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83"/>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83"/>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83"/>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83"/>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83"/>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83"/>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83"/>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83"/>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83"/>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83"/>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83"/>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83"/>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83"/>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83"/>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83"/>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83"/>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83"/>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83"/>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83"/>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83"/>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83"/>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83"/>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83"/>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83"/>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83"/>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83"/>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83"/>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83"/>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83"/>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83"/>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83"/>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83"/>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83"/>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83"/>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83"/>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83"/>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83"/>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83"/>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83"/>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83"/>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83"/>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83"/>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83"/>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83"/>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83"/>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83"/>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83"/>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83"/>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83"/>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83"/>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83"/>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83"/>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83"/>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83"/>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83"/>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83"/>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83"/>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83"/>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83"/>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83"/>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83"/>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83"/>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83"/>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83"/>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83"/>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83"/>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83"/>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83"/>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83"/>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83"/>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83"/>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83"/>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83"/>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83"/>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83"/>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83"/>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83"/>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83"/>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83"/>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83"/>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83"/>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83"/>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83"/>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83"/>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83"/>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83"/>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83"/>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83"/>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83"/>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83"/>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83"/>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83"/>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83"/>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83"/>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83"/>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83"/>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83"/>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83"/>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83"/>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83"/>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83"/>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83"/>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83"/>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83"/>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83"/>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83"/>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83"/>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83"/>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83"/>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83"/>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83"/>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83"/>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83"/>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83"/>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83"/>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83"/>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83"/>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83"/>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83"/>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83"/>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83"/>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83"/>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83"/>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83"/>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83"/>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83"/>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83"/>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83"/>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83"/>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83"/>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83"/>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83"/>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83"/>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83"/>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83"/>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83"/>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83"/>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83"/>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83"/>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83"/>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83"/>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83"/>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83"/>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83"/>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83"/>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83"/>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83"/>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83"/>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83"/>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83"/>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83"/>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83"/>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83"/>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83"/>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83"/>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83"/>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83"/>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83"/>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83"/>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83"/>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83"/>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83"/>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83"/>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83"/>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83"/>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83"/>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83"/>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83"/>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83"/>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83"/>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83"/>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83"/>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83"/>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83"/>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83"/>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83"/>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83"/>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83"/>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83"/>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83"/>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83"/>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83"/>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83"/>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83"/>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83"/>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83"/>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83"/>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83"/>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83"/>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83"/>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83"/>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83"/>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83"/>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83"/>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83"/>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83"/>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83"/>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83"/>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83"/>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83"/>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83"/>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83"/>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83"/>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83"/>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83"/>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83"/>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83"/>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83"/>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83"/>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83"/>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83"/>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83"/>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83"/>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83"/>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83"/>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83"/>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83"/>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83"/>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83"/>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83"/>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83"/>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83"/>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83"/>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83"/>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83"/>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83"/>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83"/>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83"/>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83"/>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83"/>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83"/>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83"/>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83"/>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83"/>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83"/>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83"/>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83"/>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83"/>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83"/>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83"/>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83"/>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83"/>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83"/>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83"/>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83"/>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83"/>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83"/>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83"/>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83"/>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83"/>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83"/>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83"/>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83"/>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83"/>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83"/>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83"/>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83"/>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83"/>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83"/>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83"/>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83"/>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83"/>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83"/>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83"/>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83"/>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83"/>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83"/>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83"/>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83"/>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83"/>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83"/>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83"/>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83"/>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83"/>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83"/>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83"/>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83"/>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83"/>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83"/>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83"/>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83"/>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83"/>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83"/>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83"/>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83"/>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83"/>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83"/>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83"/>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83"/>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83"/>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83"/>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83"/>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83"/>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83"/>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83"/>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83"/>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83"/>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83"/>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83"/>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83"/>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83"/>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83"/>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83"/>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83"/>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83"/>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83"/>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83"/>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83"/>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83"/>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83"/>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83"/>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83"/>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83"/>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83"/>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83"/>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83"/>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83"/>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83"/>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83"/>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83"/>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83"/>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83"/>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83"/>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83"/>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83"/>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83"/>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83"/>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83"/>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83"/>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83"/>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83"/>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83"/>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83"/>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83"/>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83"/>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83"/>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83"/>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83"/>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83"/>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83"/>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83"/>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83"/>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83"/>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83"/>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9" name="Google Shape;4979;p83"/>
          <p:cNvGrpSpPr/>
          <p:nvPr/>
        </p:nvGrpSpPr>
        <p:grpSpPr>
          <a:xfrm>
            <a:off x="5961311" y="1231136"/>
            <a:ext cx="2435960" cy="1297725"/>
            <a:chOff x="233350" y="949250"/>
            <a:chExt cx="7137300" cy="3802300"/>
          </a:xfrm>
        </p:grpSpPr>
        <p:sp>
          <p:nvSpPr>
            <p:cNvPr id="4980" name="Google Shape;4980;p83"/>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83"/>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83"/>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83"/>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83"/>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83"/>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83"/>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83"/>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83"/>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83"/>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83"/>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83"/>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83"/>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83"/>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83"/>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83"/>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83"/>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83"/>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83"/>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83"/>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83"/>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83"/>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83"/>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83"/>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83"/>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83"/>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83"/>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83"/>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83"/>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83"/>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83"/>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83"/>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83"/>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83"/>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83"/>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83"/>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83"/>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83"/>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83"/>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83"/>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83"/>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83"/>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83"/>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83"/>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83"/>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83"/>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83"/>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83"/>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83"/>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83"/>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83"/>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1" name="Google Shape;5031;p83"/>
          <p:cNvGrpSpPr/>
          <p:nvPr/>
        </p:nvGrpSpPr>
        <p:grpSpPr>
          <a:xfrm>
            <a:off x="7714435" y="3194726"/>
            <a:ext cx="104231" cy="320340"/>
            <a:chOff x="7564426" y="3224343"/>
            <a:chExt cx="119985" cy="368801"/>
          </a:xfrm>
        </p:grpSpPr>
        <p:sp>
          <p:nvSpPr>
            <p:cNvPr id="5032" name="Google Shape;5032;p83"/>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83"/>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4" name="Google Shape;5034;p83"/>
          <p:cNvGrpSpPr/>
          <p:nvPr/>
        </p:nvGrpSpPr>
        <p:grpSpPr>
          <a:xfrm>
            <a:off x="7413923" y="3188827"/>
            <a:ext cx="189489" cy="332132"/>
            <a:chOff x="8370831" y="3202002"/>
            <a:chExt cx="218129" cy="382376"/>
          </a:xfrm>
        </p:grpSpPr>
        <p:sp>
          <p:nvSpPr>
            <p:cNvPr id="5035" name="Google Shape;5035;p83"/>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83"/>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7" name="Google Shape;5037;p83"/>
          <p:cNvGrpSpPr/>
          <p:nvPr/>
        </p:nvGrpSpPr>
        <p:grpSpPr>
          <a:xfrm>
            <a:off x="8137312" y="3599959"/>
            <a:ext cx="309429" cy="267000"/>
            <a:chOff x="6742064" y="3750480"/>
            <a:chExt cx="399315" cy="344560"/>
          </a:xfrm>
        </p:grpSpPr>
        <p:sp>
          <p:nvSpPr>
            <p:cNvPr id="5038" name="Google Shape;5038;p83"/>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83"/>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0" name="Google Shape;5040;p83"/>
          <p:cNvGrpSpPr/>
          <p:nvPr/>
        </p:nvGrpSpPr>
        <p:grpSpPr>
          <a:xfrm>
            <a:off x="7676331" y="3951006"/>
            <a:ext cx="180437" cy="281608"/>
            <a:chOff x="7248525" y="3739696"/>
            <a:chExt cx="230531" cy="359790"/>
          </a:xfrm>
        </p:grpSpPr>
        <p:sp>
          <p:nvSpPr>
            <p:cNvPr id="5041" name="Google Shape;5041;p83"/>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83"/>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3" name="Google Shape;5043;p83"/>
          <p:cNvGrpSpPr/>
          <p:nvPr/>
        </p:nvGrpSpPr>
        <p:grpSpPr>
          <a:xfrm>
            <a:off x="7922251" y="3594231"/>
            <a:ext cx="162896" cy="278710"/>
            <a:chOff x="7601242" y="3729267"/>
            <a:chExt cx="222566" cy="380803"/>
          </a:xfrm>
        </p:grpSpPr>
        <p:sp>
          <p:nvSpPr>
            <p:cNvPr id="5044" name="Google Shape;5044;p83"/>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83"/>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46" name="Google Shape;5046;p83"/>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47" name="Google Shape;5047;p83"/>
          <p:cNvGrpSpPr/>
          <p:nvPr/>
        </p:nvGrpSpPr>
        <p:grpSpPr>
          <a:xfrm>
            <a:off x="7411896" y="3595371"/>
            <a:ext cx="193543" cy="275990"/>
            <a:chOff x="8304647" y="3738687"/>
            <a:chExt cx="225076" cy="320956"/>
          </a:xfrm>
        </p:grpSpPr>
        <p:sp>
          <p:nvSpPr>
            <p:cNvPr id="5048" name="Google Shape;5048;p83"/>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83"/>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83"/>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1" name="Google Shape;5051;p83"/>
          <p:cNvGrpSpPr/>
          <p:nvPr/>
        </p:nvGrpSpPr>
        <p:grpSpPr>
          <a:xfrm>
            <a:off x="7684389" y="3595371"/>
            <a:ext cx="178492" cy="275990"/>
            <a:chOff x="8615101" y="3738687"/>
            <a:chExt cx="207573" cy="320956"/>
          </a:xfrm>
        </p:grpSpPr>
        <p:sp>
          <p:nvSpPr>
            <p:cNvPr id="5052" name="Google Shape;5052;p83"/>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83"/>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83"/>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55" name="Google Shape;5055;p83"/>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56" name="Google Shape;5056;p83"/>
          <p:cNvGrpSpPr/>
          <p:nvPr/>
        </p:nvGrpSpPr>
        <p:grpSpPr>
          <a:xfrm>
            <a:off x="7909920" y="3998032"/>
            <a:ext cx="187557" cy="187557"/>
            <a:chOff x="8565775" y="671075"/>
            <a:chExt cx="441000" cy="441000"/>
          </a:xfrm>
        </p:grpSpPr>
        <p:sp>
          <p:nvSpPr>
            <p:cNvPr id="5057" name="Google Shape;5057;p83"/>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83"/>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59" name="Google Shape;5059;p83"/>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83"/>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61" name="Google Shape;5061;p83"/>
          <p:cNvGrpSpPr/>
          <p:nvPr/>
        </p:nvGrpSpPr>
        <p:grpSpPr>
          <a:xfrm>
            <a:off x="6064392" y="3070557"/>
            <a:ext cx="587865" cy="517731"/>
            <a:chOff x="6000718" y="3070557"/>
            <a:chExt cx="587865" cy="517731"/>
          </a:xfrm>
        </p:grpSpPr>
        <p:sp>
          <p:nvSpPr>
            <p:cNvPr id="5062" name="Google Shape;5062;p83"/>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83"/>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83"/>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83"/>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83"/>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83"/>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83"/>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83"/>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83"/>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83"/>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2" name="Google Shape;5072;p83"/>
          <p:cNvGrpSpPr/>
          <p:nvPr/>
        </p:nvGrpSpPr>
        <p:grpSpPr>
          <a:xfrm>
            <a:off x="6079197" y="3714217"/>
            <a:ext cx="557665" cy="516387"/>
            <a:chOff x="6015523" y="3714217"/>
            <a:chExt cx="557665" cy="516387"/>
          </a:xfrm>
        </p:grpSpPr>
        <p:grpSp>
          <p:nvGrpSpPr>
            <p:cNvPr id="5073" name="Google Shape;5073;p83"/>
            <p:cNvGrpSpPr/>
            <p:nvPr/>
          </p:nvGrpSpPr>
          <p:grpSpPr>
            <a:xfrm>
              <a:off x="6036094" y="3716980"/>
              <a:ext cx="529822" cy="510480"/>
              <a:chOff x="3148311" y="-545634"/>
              <a:chExt cx="1006118" cy="969572"/>
            </a:xfrm>
          </p:grpSpPr>
          <p:sp>
            <p:nvSpPr>
              <p:cNvPr id="5074" name="Google Shape;5074;p83"/>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83"/>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83"/>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83"/>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83"/>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83"/>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83"/>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83"/>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83"/>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83"/>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84" name="Google Shape;5084;p83"/>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5" name="Google Shape;5085;p83"/>
          <p:cNvGrpSpPr/>
          <p:nvPr/>
        </p:nvGrpSpPr>
        <p:grpSpPr>
          <a:xfrm>
            <a:off x="6707979" y="3073628"/>
            <a:ext cx="576302" cy="511871"/>
            <a:chOff x="6644304" y="3073628"/>
            <a:chExt cx="576302" cy="511871"/>
          </a:xfrm>
        </p:grpSpPr>
        <p:grpSp>
          <p:nvGrpSpPr>
            <p:cNvPr id="5086" name="Google Shape;5086;p83"/>
            <p:cNvGrpSpPr/>
            <p:nvPr/>
          </p:nvGrpSpPr>
          <p:grpSpPr>
            <a:xfrm>
              <a:off x="6712169" y="3073651"/>
              <a:ext cx="481611" cy="506713"/>
              <a:chOff x="1833536" y="-546641"/>
              <a:chExt cx="914567" cy="962419"/>
            </a:xfrm>
          </p:grpSpPr>
          <p:grpSp>
            <p:nvGrpSpPr>
              <p:cNvPr id="5087" name="Google Shape;5087;p83"/>
              <p:cNvGrpSpPr/>
              <p:nvPr/>
            </p:nvGrpSpPr>
            <p:grpSpPr>
              <a:xfrm>
                <a:off x="1833536" y="-524249"/>
                <a:ext cx="914567" cy="940027"/>
                <a:chOff x="1833536" y="-524249"/>
                <a:chExt cx="914567" cy="940027"/>
              </a:xfrm>
            </p:grpSpPr>
            <p:sp>
              <p:nvSpPr>
                <p:cNvPr id="5088" name="Google Shape;5088;p83"/>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83"/>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83"/>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83"/>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83"/>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93" name="Google Shape;5093;p83"/>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83"/>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83"/>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83"/>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97" name="Google Shape;5097;p83"/>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8" name="Google Shape;5098;p83"/>
          <p:cNvGrpSpPr/>
          <p:nvPr/>
        </p:nvGrpSpPr>
        <p:grpSpPr>
          <a:xfrm>
            <a:off x="6715725" y="3714143"/>
            <a:ext cx="560636" cy="516497"/>
            <a:chOff x="6652051" y="3714143"/>
            <a:chExt cx="560636" cy="516497"/>
          </a:xfrm>
        </p:grpSpPr>
        <p:grpSp>
          <p:nvGrpSpPr>
            <p:cNvPr id="5099" name="Google Shape;5099;p83"/>
            <p:cNvGrpSpPr/>
            <p:nvPr/>
          </p:nvGrpSpPr>
          <p:grpSpPr>
            <a:xfrm>
              <a:off x="6669657" y="3716715"/>
              <a:ext cx="466768" cy="464314"/>
              <a:chOff x="3139766" y="765669"/>
              <a:chExt cx="886380" cy="881888"/>
            </a:xfrm>
          </p:grpSpPr>
          <p:grpSp>
            <p:nvGrpSpPr>
              <p:cNvPr id="5100" name="Google Shape;5100;p83"/>
              <p:cNvGrpSpPr/>
              <p:nvPr/>
            </p:nvGrpSpPr>
            <p:grpSpPr>
              <a:xfrm>
                <a:off x="3139766" y="765669"/>
                <a:ext cx="886380" cy="881888"/>
                <a:chOff x="3139766" y="765669"/>
                <a:chExt cx="886380" cy="881888"/>
              </a:xfrm>
            </p:grpSpPr>
            <p:sp>
              <p:nvSpPr>
                <p:cNvPr id="5101" name="Google Shape;5101;p83"/>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83"/>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83"/>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83"/>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83"/>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83"/>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83"/>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83"/>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83"/>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10" name="Google Shape;5110;p83"/>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83"/>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83"/>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83"/>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14" name="Google Shape;5114;p83"/>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5" name="Google Shape;5115;p83"/>
          <p:cNvGrpSpPr/>
          <p:nvPr/>
        </p:nvGrpSpPr>
        <p:grpSpPr>
          <a:xfrm>
            <a:off x="625184" y="1201451"/>
            <a:ext cx="2665073" cy="1317140"/>
            <a:chOff x="793334" y="1192826"/>
            <a:chExt cx="2665073" cy="1317140"/>
          </a:xfrm>
        </p:grpSpPr>
        <p:sp>
          <p:nvSpPr>
            <p:cNvPr id="5116" name="Google Shape;5116;p83"/>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83"/>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83"/>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83"/>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83"/>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83"/>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83"/>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83"/>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83"/>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83"/>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83"/>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83"/>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83"/>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83"/>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83"/>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83"/>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83"/>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83"/>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83"/>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83"/>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83"/>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83"/>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83"/>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83"/>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83"/>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83"/>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83"/>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83"/>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83"/>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83"/>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83"/>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83"/>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83"/>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83"/>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83"/>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83"/>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83"/>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83"/>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83"/>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83"/>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83"/>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83"/>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83"/>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83"/>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83"/>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83"/>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83"/>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83"/>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83"/>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83"/>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83"/>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83"/>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83"/>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83"/>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83"/>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83"/>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83"/>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83"/>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83"/>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83"/>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83"/>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83"/>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83"/>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83"/>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83"/>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83"/>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83"/>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83"/>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83"/>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83"/>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83"/>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83"/>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83"/>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83"/>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83"/>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83"/>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83"/>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83"/>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83"/>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83"/>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83"/>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83"/>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83"/>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83"/>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83"/>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83"/>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83"/>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83"/>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83"/>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83"/>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83"/>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83"/>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83"/>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83"/>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83"/>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83"/>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83"/>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83"/>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83"/>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83"/>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83"/>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83"/>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83"/>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83"/>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83"/>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83"/>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83"/>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83"/>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83"/>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83"/>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83"/>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83"/>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83"/>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83"/>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83"/>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83"/>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83"/>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83"/>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83"/>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83"/>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83"/>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83"/>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83"/>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83"/>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83"/>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83"/>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83"/>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83"/>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83"/>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83"/>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83"/>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83"/>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83"/>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83"/>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83"/>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83"/>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83"/>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83"/>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83"/>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83"/>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83"/>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83"/>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83"/>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83"/>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83"/>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83"/>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83"/>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83"/>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83"/>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83"/>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83"/>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83"/>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83"/>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83"/>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83"/>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83"/>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83"/>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83"/>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83"/>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83"/>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83"/>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83"/>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83"/>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83"/>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83"/>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83"/>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83"/>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83"/>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83"/>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83"/>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83"/>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83"/>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83"/>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83"/>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83"/>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83"/>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83"/>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83"/>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83"/>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83"/>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83"/>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83"/>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83"/>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83"/>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83"/>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83"/>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83"/>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83"/>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83"/>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83"/>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83"/>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83"/>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83"/>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83"/>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83"/>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83"/>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83"/>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83"/>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83"/>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83"/>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83"/>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83"/>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83"/>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83"/>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83"/>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83"/>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83"/>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83"/>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83"/>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83"/>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83"/>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83"/>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83"/>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83"/>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83"/>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83"/>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83"/>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83"/>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83"/>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83"/>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83"/>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83"/>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83"/>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83"/>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83"/>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83"/>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83"/>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83"/>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83"/>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83"/>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83"/>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83"/>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83"/>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83"/>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83"/>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83"/>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83"/>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83"/>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83"/>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83"/>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83"/>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83"/>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83"/>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83"/>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83"/>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83"/>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83"/>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83"/>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83"/>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83"/>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83"/>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83"/>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83"/>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83"/>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83"/>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83"/>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83"/>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83"/>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83"/>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83"/>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83"/>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83"/>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83"/>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83"/>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83"/>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83"/>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83"/>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83"/>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83"/>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83"/>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83"/>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83"/>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83"/>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83"/>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83"/>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83"/>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83"/>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83"/>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83"/>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83"/>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83"/>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83"/>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83"/>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83"/>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83"/>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83"/>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83"/>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83"/>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83"/>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83"/>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83"/>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83"/>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83"/>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83"/>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83"/>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83"/>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83"/>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83"/>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83"/>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83"/>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83"/>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83"/>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83"/>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83"/>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83"/>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83"/>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83"/>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83"/>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83"/>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83"/>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83"/>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83"/>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83"/>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83"/>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83"/>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83"/>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83"/>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83"/>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83"/>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83"/>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83"/>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83"/>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83"/>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83"/>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83"/>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83"/>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83"/>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83"/>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83"/>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83"/>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83"/>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83"/>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83"/>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83"/>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83"/>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83"/>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83"/>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83"/>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83"/>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83"/>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83"/>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83"/>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83"/>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83"/>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83"/>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83"/>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83"/>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83"/>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83"/>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83"/>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83"/>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83"/>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83"/>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83"/>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83"/>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83"/>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83"/>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83"/>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83"/>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83"/>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83"/>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83"/>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83"/>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83"/>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83"/>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83"/>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83"/>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83"/>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83"/>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83"/>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83"/>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83"/>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83"/>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83"/>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83"/>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83"/>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83"/>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83"/>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83"/>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83"/>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83"/>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83"/>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83"/>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83"/>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83"/>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83"/>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83"/>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83"/>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83"/>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83"/>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83"/>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83"/>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83"/>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83"/>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83"/>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83"/>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83"/>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83"/>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83"/>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83"/>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83"/>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83"/>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83"/>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83"/>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83"/>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83"/>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83"/>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83"/>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83"/>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83"/>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83"/>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83"/>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83"/>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83"/>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83"/>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83"/>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83"/>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83"/>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83"/>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83"/>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83"/>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83"/>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83"/>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83"/>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83"/>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83"/>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83"/>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83"/>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83"/>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83"/>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83"/>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83"/>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83"/>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83"/>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83"/>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83"/>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83"/>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83"/>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83"/>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83"/>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83"/>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83"/>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83"/>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83"/>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83"/>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83"/>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83"/>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83"/>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83"/>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83"/>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83"/>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83"/>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83"/>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83"/>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83"/>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83"/>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83"/>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83"/>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83"/>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83"/>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83"/>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83"/>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83"/>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83"/>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83"/>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83"/>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83"/>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83"/>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83"/>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83"/>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83"/>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83"/>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83"/>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83"/>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83"/>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83"/>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83"/>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83"/>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83"/>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83"/>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83"/>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83"/>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83"/>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83"/>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83"/>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83"/>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83"/>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83"/>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83"/>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83"/>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83"/>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83"/>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83"/>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83"/>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83"/>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83"/>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83"/>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83"/>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83"/>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83"/>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83"/>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83"/>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83"/>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83"/>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83"/>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83"/>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83"/>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83"/>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83"/>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83"/>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83"/>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83"/>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83"/>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83"/>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83"/>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83"/>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83"/>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83"/>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83"/>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83"/>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83"/>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83"/>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83"/>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83"/>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83"/>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83"/>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83"/>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83"/>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83"/>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83"/>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83"/>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83"/>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83"/>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83"/>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83"/>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83"/>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83"/>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83"/>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83"/>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83"/>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83"/>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83"/>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83"/>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83"/>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83"/>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83"/>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83"/>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83"/>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83"/>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83"/>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83"/>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83"/>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83"/>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83"/>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83"/>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83"/>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83"/>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83"/>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83"/>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83"/>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83"/>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83"/>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83"/>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83"/>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83"/>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83"/>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83"/>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83"/>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83"/>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83"/>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83"/>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83"/>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83"/>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83"/>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83"/>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83"/>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83"/>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83"/>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83"/>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83"/>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83"/>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83"/>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83"/>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83"/>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83"/>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83"/>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83"/>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83"/>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83"/>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83"/>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83"/>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83"/>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83"/>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83"/>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83"/>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83"/>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83"/>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83"/>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83"/>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83"/>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83"/>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83"/>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83"/>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83"/>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83"/>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83"/>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83"/>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83"/>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83"/>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83"/>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83"/>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83"/>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83"/>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83"/>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83"/>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83"/>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83"/>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83"/>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83"/>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83"/>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83"/>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83"/>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83"/>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83"/>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83"/>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83"/>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83"/>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83"/>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83"/>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83"/>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83"/>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83"/>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83"/>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83"/>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83"/>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83"/>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83"/>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83"/>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83"/>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83"/>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83"/>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83"/>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83"/>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83"/>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83"/>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83"/>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83"/>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83"/>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83"/>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83"/>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83"/>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83"/>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83"/>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83"/>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83"/>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83"/>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83"/>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83"/>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83"/>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83"/>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83"/>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83"/>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83"/>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83"/>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83"/>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83"/>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83"/>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83"/>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83"/>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83"/>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83"/>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83"/>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83"/>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83"/>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83"/>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83"/>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83"/>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83"/>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83"/>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83"/>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83"/>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83"/>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83"/>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83"/>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83"/>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83"/>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83"/>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83"/>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83"/>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83"/>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83"/>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83"/>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83"/>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83"/>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83"/>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83"/>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83"/>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83"/>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83"/>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83"/>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83"/>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83"/>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83"/>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83"/>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83"/>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83"/>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83"/>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83"/>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83"/>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83"/>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83"/>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83"/>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83"/>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83"/>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83"/>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83"/>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83"/>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83"/>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83"/>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83"/>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83"/>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83"/>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83"/>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83"/>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83"/>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83"/>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83"/>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83"/>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83"/>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83"/>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83"/>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83"/>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83"/>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83"/>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83"/>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83"/>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83"/>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83"/>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83"/>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83"/>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83"/>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83"/>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83"/>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83"/>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83"/>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83"/>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83"/>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83"/>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83"/>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83"/>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83"/>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83"/>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83"/>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83"/>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83"/>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83"/>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83"/>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83"/>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83"/>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83"/>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83"/>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83"/>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83"/>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83"/>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83"/>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83"/>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83"/>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83"/>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83"/>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83"/>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83"/>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83"/>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83"/>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83"/>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83"/>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83"/>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83"/>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83"/>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83"/>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83"/>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83"/>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83"/>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83"/>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83"/>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83"/>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83"/>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83"/>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83"/>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83"/>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83"/>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83"/>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83"/>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83"/>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83"/>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83"/>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83"/>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83"/>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83"/>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83"/>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83"/>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83"/>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83"/>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83"/>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83"/>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83"/>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83"/>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83"/>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83"/>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83"/>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83"/>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83"/>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83"/>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83"/>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83"/>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83"/>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83"/>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83"/>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83"/>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83"/>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83"/>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83"/>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83"/>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83"/>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83"/>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83"/>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83"/>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83"/>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83"/>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83"/>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83"/>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83"/>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83"/>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83"/>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83"/>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83"/>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83"/>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83"/>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83"/>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83"/>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83"/>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83"/>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83"/>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83"/>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83"/>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83"/>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83"/>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83"/>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83"/>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83"/>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83"/>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83"/>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83"/>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83"/>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83"/>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83"/>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83"/>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83"/>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83"/>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83"/>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83"/>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83"/>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83"/>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83"/>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83"/>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83"/>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83"/>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83"/>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83"/>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83"/>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83"/>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83"/>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83"/>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83"/>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83"/>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83"/>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83"/>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83"/>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83"/>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83"/>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83"/>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83"/>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83"/>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83"/>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83"/>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83"/>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83"/>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83"/>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83"/>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83"/>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83"/>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83"/>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83"/>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83"/>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83"/>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83"/>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83"/>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83"/>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83"/>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83"/>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83"/>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83"/>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83"/>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83"/>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83"/>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83"/>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83"/>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83"/>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83"/>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83"/>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83"/>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83"/>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83"/>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83"/>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83"/>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83"/>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83"/>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83"/>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83"/>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83"/>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83"/>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83"/>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83"/>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83"/>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83"/>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83"/>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83"/>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83"/>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83"/>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83"/>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83"/>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83"/>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83"/>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83"/>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83"/>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83"/>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83"/>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83"/>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83"/>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83"/>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83"/>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83"/>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83"/>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83"/>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83"/>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83"/>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83"/>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83"/>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83"/>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83"/>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83"/>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83"/>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83"/>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83"/>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83"/>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83"/>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83"/>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83"/>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83"/>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83"/>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83"/>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83"/>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83"/>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83"/>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83"/>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83"/>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83"/>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83"/>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83"/>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83"/>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83"/>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83"/>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83"/>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83"/>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83"/>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83"/>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83"/>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83"/>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83"/>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83"/>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83"/>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83"/>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83"/>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83"/>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83"/>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83"/>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83"/>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83"/>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83"/>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83"/>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83"/>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83"/>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83"/>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83"/>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83"/>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83"/>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83"/>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83"/>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83"/>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83"/>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83"/>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83"/>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83"/>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83"/>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83"/>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83"/>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83"/>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83"/>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83"/>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83"/>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83"/>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83"/>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83"/>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83"/>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83"/>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83"/>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83"/>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83"/>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83"/>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83"/>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83"/>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83"/>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83"/>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83"/>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83"/>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83"/>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83"/>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83"/>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83"/>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83"/>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83"/>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83"/>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83"/>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83"/>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83"/>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83"/>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83"/>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83"/>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83"/>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83"/>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83"/>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83"/>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83"/>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83"/>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83"/>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83"/>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83"/>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83"/>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83"/>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83"/>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83"/>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83"/>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83"/>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83"/>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83"/>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83"/>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83"/>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83"/>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83"/>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83"/>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83"/>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83"/>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83"/>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83"/>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83"/>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83"/>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83"/>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83"/>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83"/>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83"/>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83"/>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83"/>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83"/>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83"/>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83"/>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83"/>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83"/>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83"/>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83"/>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83"/>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83"/>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83"/>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83"/>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83"/>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83"/>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83"/>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83"/>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83"/>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83"/>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83"/>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83"/>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83"/>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83"/>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83"/>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83"/>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83"/>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83"/>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83"/>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83"/>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83"/>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83"/>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83"/>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83"/>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83"/>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83"/>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83"/>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83"/>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83"/>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83"/>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83"/>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83"/>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83"/>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83"/>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83"/>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83"/>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83"/>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83"/>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83"/>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83"/>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83"/>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83"/>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83"/>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83"/>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83"/>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83"/>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83"/>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83"/>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83"/>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83"/>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83"/>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83"/>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83"/>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83"/>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83"/>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83"/>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83"/>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83"/>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83"/>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83"/>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83"/>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83"/>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83"/>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83"/>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83"/>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83"/>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83"/>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83"/>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83"/>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83"/>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83"/>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83"/>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83"/>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83"/>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83"/>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83"/>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83"/>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83"/>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83"/>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83"/>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83"/>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83"/>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83"/>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83"/>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83"/>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83"/>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83"/>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83"/>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83"/>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83"/>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83"/>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83"/>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83"/>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83"/>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83"/>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83"/>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83"/>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83"/>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83"/>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83"/>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83"/>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83"/>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83"/>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83"/>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83"/>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83"/>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83"/>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83"/>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83"/>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83"/>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83"/>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83"/>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83"/>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83"/>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83"/>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83"/>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83"/>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83"/>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83"/>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83"/>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83"/>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83"/>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83"/>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83"/>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83"/>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83"/>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83"/>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83"/>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83"/>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83"/>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83"/>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83"/>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83"/>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83"/>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83"/>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83"/>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83"/>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83"/>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83"/>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83"/>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83"/>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83"/>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83"/>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83"/>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83"/>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83"/>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83"/>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83"/>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83"/>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83"/>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83"/>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83"/>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83"/>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83"/>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83"/>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83"/>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83"/>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83"/>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83"/>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83"/>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83"/>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83"/>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83"/>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83"/>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83"/>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83"/>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83"/>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83"/>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83"/>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83"/>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83"/>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83"/>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83"/>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83"/>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83"/>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83"/>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83"/>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83"/>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83"/>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83"/>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83"/>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83"/>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83"/>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83"/>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83"/>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83"/>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83"/>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83"/>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83"/>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83"/>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83"/>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83"/>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83"/>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83"/>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83"/>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83"/>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83"/>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83"/>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83"/>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83"/>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83"/>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83"/>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83"/>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83"/>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83"/>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83"/>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83"/>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83"/>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83"/>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83"/>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83"/>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83"/>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83"/>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83"/>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83"/>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83"/>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83"/>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83"/>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83"/>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83"/>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83"/>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83"/>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83"/>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83"/>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83"/>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83"/>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83"/>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83"/>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83"/>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83"/>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83"/>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83"/>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83"/>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83"/>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83"/>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83"/>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83"/>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83"/>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83"/>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83"/>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83"/>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83"/>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83"/>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83"/>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83"/>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83"/>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83"/>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83"/>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83"/>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83"/>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83"/>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83"/>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83"/>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83"/>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83"/>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83"/>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83"/>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83"/>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83"/>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83"/>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83"/>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83"/>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83"/>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83"/>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83"/>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83"/>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83"/>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83"/>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83"/>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83"/>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83"/>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83"/>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83"/>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83"/>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83"/>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83"/>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83"/>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83"/>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83"/>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83"/>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83"/>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83"/>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83"/>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83"/>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83"/>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83"/>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83"/>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83"/>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83"/>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83"/>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83"/>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83"/>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83"/>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83"/>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83"/>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83"/>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83"/>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83"/>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83"/>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83"/>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83"/>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83"/>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83"/>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83"/>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83"/>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83"/>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83"/>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83"/>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83"/>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83"/>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83"/>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83"/>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83"/>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83"/>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83"/>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83"/>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83"/>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83"/>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83"/>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83"/>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83"/>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83"/>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83"/>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83"/>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83"/>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83"/>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83"/>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83"/>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83"/>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83"/>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83"/>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83"/>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83"/>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83"/>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83"/>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83"/>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83"/>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83"/>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83"/>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83"/>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83"/>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83"/>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83"/>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83"/>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83"/>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83"/>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83"/>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83"/>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83"/>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83"/>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83"/>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83"/>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83"/>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83"/>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83"/>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83"/>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83"/>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83"/>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83"/>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83"/>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83"/>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83"/>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83"/>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83"/>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83"/>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83"/>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83"/>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83"/>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83"/>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83"/>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83"/>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83"/>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83"/>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83"/>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83"/>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83"/>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83"/>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83"/>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83"/>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83"/>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83"/>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83"/>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83"/>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83"/>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83"/>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83"/>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83"/>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83"/>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83"/>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83"/>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83"/>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83"/>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83"/>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83"/>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83"/>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83"/>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83"/>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83"/>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83"/>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83"/>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83"/>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83"/>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83"/>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83"/>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83"/>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83"/>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83"/>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83"/>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83"/>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83"/>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83"/>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83"/>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83"/>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83"/>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83"/>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83"/>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83"/>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83"/>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83"/>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83"/>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83"/>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83"/>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83"/>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83"/>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83"/>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83"/>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83"/>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83"/>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83"/>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83"/>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83"/>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83"/>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83"/>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83"/>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83"/>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83"/>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83"/>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83"/>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83"/>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83"/>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83"/>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83"/>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83"/>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83"/>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83"/>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83"/>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83"/>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83"/>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83"/>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83"/>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83"/>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83"/>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83"/>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83"/>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83"/>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83"/>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83"/>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83"/>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83"/>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83"/>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83"/>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83"/>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83"/>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83"/>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83"/>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83"/>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83"/>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83"/>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83"/>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83"/>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83"/>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83"/>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83"/>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83"/>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83"/>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83"/>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83"/>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83"/>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83"/>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83"/>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83"/>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83"/>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83"/>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83"/>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83"/>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83"/>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83"/>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83"/>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83"/>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83"/>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83"/>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83"/>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83"/>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83"/>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83"/>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83"/>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83"/>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83"/>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83"/>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83"/>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83"/>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83"/>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83"/>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83"/>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83"/>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83"/>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83"/>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83"/>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83"/>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83"/>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83"/>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83"/>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83"/>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83"/>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83"/>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83"/>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83"/>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83"/>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83"/>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83"/>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83"/>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83"/>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83"/>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83"/>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83"/>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83"/>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83"/>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83"/>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83"/>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83"/>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83"/>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83"/>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83"/>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83"/>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83"/>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83"/>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83"/>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83"/>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83"/>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83"/>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83"/>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83"/>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83"/>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83"/>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83"/>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83"/>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83"/>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83"/>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83"/>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83"/>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83"/>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83"/>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83"/>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83"/>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83"/>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83"/>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83"/>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83"/>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83"/>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83"/>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83"/>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83"/>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83"/>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83"/>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83"/>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83"/>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83"/>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83"/>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83"/>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83"/>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83"/>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83"/>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83"/>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83"/>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83"/>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83"/>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83"/>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83"/>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83"/>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83"/>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83"/>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83"/>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83"/>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83"/>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83"/>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83"/>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83"/>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83"/>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83"/>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83"/>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83"/>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83"/>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83"/>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83"/>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83"/>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83"/>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83"/>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83"/>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83"/>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83"/>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83"/>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83"/>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83"/>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83"/>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83"/>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83"/>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83"/>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83"/>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83"/>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83"/>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83"/>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83"/>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83"/>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83"/>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83"/>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83"/>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83"/>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83"/>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83"/>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83"/>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83"/>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83"/>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83"/>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83"/>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83"/>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83"/>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83"/>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83"/>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83"/>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83"/>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83"/>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83"/>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83"/>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83"/>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83"/>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83"/>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83"/>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83"/>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83"/>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83"/>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83"/>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83"/>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83"/>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83"/>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83"/>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83"/>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83"/>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83"/>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83"/>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83"/>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83"/>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83"/>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83"/>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83"/>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83"/>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83"/>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83"/>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83"/>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83"/>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83"/>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83"/>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83"/>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83"/>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83"/>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83"/>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83"/>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83"/>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83"/>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83"/>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83"/>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83"/>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83"/>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83"/>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83"/>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83"/>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83"/>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83"/>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83"/>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83"/>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83"/>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83"/>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83"/>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83"/>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83"/>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83"/>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83"/>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83"/>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83"/>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83"/>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83"/>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83"/>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83"/>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83"/>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83"/>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83"/>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83"/>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83"/>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83"/>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83"/>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83"/>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83"/>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83"/>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83"/>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83"/>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83"/>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83"/>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83"/>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83"/>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83"/>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83"/>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83"/>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83"/>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83"/>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83"/>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83"/>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83"/>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83"/>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83"/>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83"/>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83"/>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83"/>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83"/>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83"/>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83"/>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83"/>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83"/>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83"/>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83"/>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83"/>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83"/>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83"/>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83"/>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83"/>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83"/>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83"/>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83"/>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83"/>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83"/>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83"/>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83"/>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83"/>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83"/>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83"/>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83"/>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83"/>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83"/>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83"/>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83"/>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83"/>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83"/>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83"/>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83"/>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83"/>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83"/>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83"/>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83"/>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83"/>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83"/>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83"/>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83"/>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83"/>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83"/>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83"/>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83"/>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83"/>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83"/>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83"/>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83"/>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83"/>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83"/>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83"/>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83"/>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83"/>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83"/>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83"/>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83"/>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83"/>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83"/>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83"/>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83"/>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83"/>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83"/>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83"/>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83"/>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83"/>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83"/>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83"/>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83"/>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83"/>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83"/>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83"/>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83"/>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83"/>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83"/>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83"/>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83"/>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83"/>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83"/>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83"/>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83"/>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83"/>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83"/>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83"/>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83"/>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83"/>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83"/>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83"/>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83"/>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83"/>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83"/>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83"/>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83"/>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83"/>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83"/>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83"/>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83"/>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83"/>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83"/>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83"/>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83"/>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83"/>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83"/>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83"/>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83"/>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83"/>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83"/>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83"/>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83"/>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83"/>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83"/>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83"/>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83"/>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83"/>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83"/>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83"/>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83"/>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83"/>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83"/>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83"/>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83"/>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83"/>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83"/>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83"/>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83"/>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83"/>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83"/>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83"/>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83"/>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83"/>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83"/>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83"/>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83"/>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83"/>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83"/>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83"/>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83"/>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83"/>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83"/>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83"/>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83"/>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83"/>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83"/>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83"/>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83"/>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83"/>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83"/>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83"/>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83"/>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83"/>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83"/>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83"/>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83"/>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83"/>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83"/>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83"/>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83"/>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83"/>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83"/>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83"/>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83"/>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83"/>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83"/>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83"/>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83"/>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83"/>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83"/>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83"/>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83"/>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83"/>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83"/>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83"/>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83"/>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83"/>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83"/>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83"/>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83"/>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83"/>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83"/>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83"/>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83"/>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83"/>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83"/>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83"/>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83"/>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83"/>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83"/>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83"/>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83"/>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83"/>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83"/>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83"/>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83"/>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83"/>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83"/>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83"/>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83"/>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83"/>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83"/>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83"/>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83"/>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83"/>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83"/>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83"/>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83"/>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83"/>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83"/>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83"/>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83"/>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83"/>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83"/>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83"/>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83"/>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83"/>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83"/>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83"/>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83"/>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83"/>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83"/>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83"/>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83"/>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83"/>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83"/>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83"/>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83"/>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83"/>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83"/>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83"/>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83"/>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83"/>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83"/>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83"/>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83"/>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83"/>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83"/>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83"/>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83"/>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83"/>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83"/>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83"/>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83"/>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83"/>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83"/>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83"/>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83"/>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83"/>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83"/>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83"/>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83"/>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83"/>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83"/>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83"/>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83"/>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83"/>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83"/>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83"/>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83"/>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83"/>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83"/>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83"/>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83"/>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83"/>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83"/>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83"/>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83"/>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83"/>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83"/>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83"/>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83"/>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83"/>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83"/>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83"/>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83"/>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83"/>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83"/>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83"/>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83"/>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83"/>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83"/>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83"/>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83"/>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83"/>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83"/>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83"/>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83"/>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83"/>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83"/>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83"/>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83"/>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83"/>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83"/>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83"/>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83"/>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83"/>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83"/>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83"/>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83"/>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83"/>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83"/>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83"/>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83"/>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83"/>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83"/>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83"/>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83"/>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83"/>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83"/>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83"/>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83"/>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83"/>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83"/>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83"/>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83"/>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83"/>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83"/>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83"/>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83"/>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83"/>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83"/>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83"/>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83"/>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83"/>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83"/>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83"/>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83"/>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83"/>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83"/>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83"/>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83"/>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83"/>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83"/>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83"/>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83"/>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83"/>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83"/>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83"/>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83"/>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83"/>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83"/>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83"/>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83"/>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83"/>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83"/>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83"/>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83"/>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83"/>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83"/>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83"/>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83"/>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83"/>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83"/>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83"/>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83"/>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83"/>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83"/>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83"/>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83"/>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83"/>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83"/>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83"/>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83"/>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83"/>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83"/>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83"/>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83"/>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83"/>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83"/>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83"/>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83"/>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83"/>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83"/>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83"/>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83"/>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83"/>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83"/>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83"/>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83"/>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83"/>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83"/>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83"/>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83"/>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83"/>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83"/>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83"/>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83"/>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83"/>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83"/>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83"/>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83"/>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83"/>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83"/>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83"/>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83"/>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83"/>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83"/>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83"/>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83"/>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83"/>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83"/>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83"/>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83"/>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83"/>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83"/>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83"/>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83"/>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83"/>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83"/>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83"/>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83"/>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83"/>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83"/>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83"/>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83"/>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83"/>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83"/>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83"/>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83"/>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83"/>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83"/>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83"/>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83"/>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83"/>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83"/>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83"/>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83"/>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83"/>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83"/>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83"/>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83"/>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83"/>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83"/>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83"/>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83"/>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83"/>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83"/>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83"/>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83"/>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83"/>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83"/>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83"/>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83"/>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83"/>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83"/>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83"/>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83"/>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83"/>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83"/>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83"/>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83"/>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83"/>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83"/>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83"/>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83"/>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83"/>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83"/>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83"/>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83"/>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83"/>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83"/>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83"/>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83"/>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83"/>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83"/>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83"/>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83"/>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83"/>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83"/>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83"/>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83"/>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83"/>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83"/>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83"/>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83"/>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83"/>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83"/>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83"/>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83"/>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83"/>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83"/>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83"/>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83"/>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83"/>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83"/>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83"/>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83"/>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83"/>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83"/>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83"/>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83"/>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83"/>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83"/>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83"/>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83"/>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83"/>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83"/>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83"/>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83"/>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83"/>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83"/>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83"/>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83"/>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83"/>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83"/>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83"/>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83"/>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83"/>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83"/>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83"/>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83"/>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83"/>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83"/>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83"/>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83"/>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83"/>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83"/>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83"/>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83"/>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83"/>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83"/>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83"/>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83"/>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83"/>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83"/>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83"/>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83"/>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83"/>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83"/>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83"/>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83"/>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83"/>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83"/>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83"/>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83"/>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83"/>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83"/>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83"/>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83"/>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83"/>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83"/>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83"/>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83"/>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83"/>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83"/>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83"/>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83"/>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83"/>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83"/>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83"/>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83"/>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83"/>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83"/>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83"/>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83"/>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83"/>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83"/>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83"/>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83"/>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83"/>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83"/>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83"/>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83"/>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83"/>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83"/>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83"/>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83"/>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83"/>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83"/>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83"/>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83"/>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83"/>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83"/>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83"/>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83"/>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83"/>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83"/>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83"/>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83"/>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83"/>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83"/>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83"/>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83"/>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83"/>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83"/>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83"/>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83"/>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83"/>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83"/>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83"/>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83"/>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83"/>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83"/>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83"/>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83"/>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83"/>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83"/>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83"/>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83"/>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83"/>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83"/>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83"/>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83"/>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83"/>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83"/>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83"/>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83"/>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83"/>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83"/>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83"/>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83"/>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83"/>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83"/>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83"/>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83"/>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83"/>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83"/>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83"/>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83"/>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83"/>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83"/>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83"/>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83"/>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83"/>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83"/>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83"/>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83"/>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83"/>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83"/>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83"/>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83"/>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83"/>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83"/>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83"/>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83"/>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83"/>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83"/>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83"/>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83"/>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83"/>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83"/>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83"/>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83"/>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83"/>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83"/>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83"/>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83"/>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83"/>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83"/>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83"/>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83"/>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83"/>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83"/>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83"/>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83"/>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83"/>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83"/>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83"/>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83"/>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83"/>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83"/>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83"/>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83"/>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83"/>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83"/>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83"/>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83"/>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83"/>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83"/>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83"/>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83"/>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83"/>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83"/>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83"/>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83"/>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83"/>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83"/>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83"/>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83"/>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83"/>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83"/>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83"/>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83"/>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83"/>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83"/>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83"/>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83"/>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83"/>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83"/>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83"/>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83"/>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83"/>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83"/>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83"/>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83"/>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83"/>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83"/>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83"/>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83"/>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83"/>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83"/>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83"/>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83"/>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83"/>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83"/>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83"/>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83"/>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83"/>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83"/>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83"/>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83"/>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83"/>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83"/>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83"/>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83"/>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83"/>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83"/>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83"/>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83"/>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83"/>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83"/>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83"/>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83"/>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83"/>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83"/>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83"/>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83"/>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83"/>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83"/>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83"/>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83"/>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83"/>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83"/>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83"/>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83"/>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83"/>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83"/>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83"/>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83"/>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83"/>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83"/>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83"/>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83"/>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83"/>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83"/>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83"/>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83"/>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83"/>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83"/>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83"/>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83"/>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83"/>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83"/>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83"/>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83"/>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83"/>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83"/>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83"/>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83"/>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83"/>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83"/>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83"/>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83"/>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83"/>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83"/>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83"/>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83"/>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83"/>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83"/>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83"/>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83"/>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83"/>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83"/>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83"/>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83"/>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83"/>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83"/>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83"/>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83"/>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83"/>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83"/>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83"/>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83"/>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83"/>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83"/>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83"/>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83"/>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83"/>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83"/>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83"/>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83"/>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83"/>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83"/>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83"/>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83"/>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83"/>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83"/>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83"/>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83"/>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83"/>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83"/>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83"/>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83"/>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83"/>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83"/>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83"/>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83"/>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83"/>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83"/>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83"/>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83"/>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83"/>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83"/>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83"/>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83"/>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83"/>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83"/>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83"/>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83"/>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83"/>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83"/>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83"/>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83"/>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83"/>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83"/>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83"/>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83"/>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83"/>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83"/>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83"/>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83"/>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83"/>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83"/>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83"/>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83"/>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83"/>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83"/>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83"/>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83"/>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83"/>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83"/>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83"/>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83"/>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83"/>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83"/>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83"/>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83"/>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83"/>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83"/>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83"/>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83"/>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83"/>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83"/>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83"/>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83"/>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83"/>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83"/>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83"/>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83"/>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83"/>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83"/>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83"/>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83"/>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83"/>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83"/>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83"/>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83"/>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83"/>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83"/>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83"/>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83"/>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83"/>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83"/>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83"/>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83"/>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83"/>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83"/>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83"/>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83"/>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83"/>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83"/>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83"/>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83"/>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83"/>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83"/>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83"/>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83"/>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83"/>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83"/>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83"/>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83"/>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83"/>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83"/>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83"/>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83"/>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83"/>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83"/>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83"/>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83"/>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83"/>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83"/>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83"/>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83"/>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83"/>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83"/>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83"/>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83"/>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83"/>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83"/>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83"/>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83"/>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83"/>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83"/>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83"/>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83"/>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83"/>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83"/>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83"/>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83"/>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83"/>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83"/>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83"/>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83"/>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83"/>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83"/>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83"/>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83"/>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83"/>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83"/>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83"/>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83"/>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83"/>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83"/>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83"/>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83"/>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83"/>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83"/>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83"/>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83"/>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83"/>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83"/>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83"/>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83"/>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83"/>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83"/>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83"/>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83"/>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83"/>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83"/>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83"/>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83"/>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83"/>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83"/>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83"/>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83"/>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83"/>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83"/>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83"/>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83"/>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83"/>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83"/>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83"/>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83"/>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83"/>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83"/>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83"/>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83"/>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83"/>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83"/>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83"/>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83"/>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83"/>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83"/>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83"/>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83"/>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83"/>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83"/>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83"/>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83"/>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83"/>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83"/>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83"/>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83"/>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83"/>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83"/>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83"/>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83"/>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83"/>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83"/>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83"/>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83"/>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83"/>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83"/>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83"/>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83"/>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83"/>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83"/>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83"/>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83"/>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83"/>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83"/>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83"/>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83"/>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83"/>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83"/>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83"/>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83"/>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83"/>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83"/>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83"/>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83"/>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83"/>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83"/>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83"/>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83"/>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83"/>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83"/>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83"/>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83"/>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83"/>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83"/>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83"/>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83"/>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83"/>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83"/>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83"/>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83"/>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83"/>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83"/>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83"/>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83"/>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83"/>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83"/>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83"/>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83"/>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83"/>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83"/>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83"/>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83"/>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83"/>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83"/>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83"/>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83"/>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83"/>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83"/>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83"/>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83"/>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83"/>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83"/>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83"/>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83"/>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83"/>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83"/>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83"/>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83"/>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83"/>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83"/>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83"/>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83"/>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83"/>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83"/>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83"/>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83"/>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83"/>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83"/>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83"/>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83"/>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83"/>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83"/>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83"/>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83"/>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83"/>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83"/>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83"/>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83"/>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83"/>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83"/>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83"/>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83"/>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83"/>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83"/>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83"/>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83"/>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83"/>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83"/>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83"/>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83"/>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83"/>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83"/>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83"/>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83"/>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83"/>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83"/>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83"/>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83"/>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83"/>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83"/>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83"/>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83"/>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83"/>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83"/>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83"/>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83"/>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83"/>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83"/>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83"/>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83"/>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83"/>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83"/>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83"/>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83"/>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83"/>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83"/>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83"/>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83"/>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83"/>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83"/>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83"/>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83"/>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83"/>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83"/>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83"/>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83"/>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83"/>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83"/>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83"/>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83"/>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83"/>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83"/>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83"/>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83"/>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83"/>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83"/>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83"/>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83"/>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83"/>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83"/>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83"/>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83"/>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83"/>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83"/>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83"/>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83"/>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83"/>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83"/>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83"/>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83"/>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83"/>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83"/>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83"/>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83"/>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83"/>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83"/>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83"/>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83"/>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83"/>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83"/>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83"/>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83"/>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83"/>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83"/>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83"/>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83"/>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83"/>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83"/>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83"/>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83"/>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83"/>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83"/>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83"/>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83"/>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83"/>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83"/>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83"/>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83"/>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83"/>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83"/>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83"/>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83"/>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83"/>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83"/>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83"/>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83"/>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83"/>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83"/>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83"/>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83"/>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83"/>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83"/>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83"/>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83"/>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83"/>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83"/>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83"/>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83"/>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83"/>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83"/>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83"/>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83"/>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83"/>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83"/>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83"/>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83"/>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83"/>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83"/>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83"/>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83"/>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83"/>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83"/>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83"/>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83"/>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83"/>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83"/>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83"/>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83"/>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83"/>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83"/>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83"/>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83"/>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83"/>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83"/>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83"/>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83"/>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83"/>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83"/>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83"/>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83"/>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83"/>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83"/>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83"/>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83"/>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83"/>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83"/>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83"/>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83"/>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83"/>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83"/>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83"/>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83"/>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83"/>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83"/>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83"/>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83"/>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83"/>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83"/>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83"/>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83"/>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83"/>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83"/>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83"/>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83"/>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83"/>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83"/>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83"/>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83"/>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83"/>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83"/>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83"/>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83"/>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83"/>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83"/>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83"/>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83"/>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83"/>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83"/>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83"/>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83"/>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83"/>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83"/>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83"/>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83"/>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83"/>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83"/>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83"/>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83"/>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83"/>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83"/>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83"/>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83"/>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83"/>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83"/>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83"/>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83"/>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83"/>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83"/>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83"/>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83"/>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83"/>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83"/>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83"/>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83"/>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83"/>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83"/>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83"/>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83"/>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83"/>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83"/>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83"/>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83"/>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83"/>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83"/>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83"/>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83"/>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83"/>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83"/>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83"/>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83"/>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83"/>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83"/>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83"/>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83"/>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83"/>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83"/>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83"/>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83"/>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83"/>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83"/>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83"/>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83"/>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83"/>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83"/>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83"/>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83"/>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83"/>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83"/>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83"/>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83"/>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83"/>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83"/>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83"/>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83"/>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83"/>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83"/>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83"/>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83"/>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83"/>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83"/>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83"/>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83"/>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83"/>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83"/>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83"/>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83"/>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83"/>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83"/>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83"/>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83"/>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83"/>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83"/>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83"/>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83"/>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83"/>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83"/>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83"/>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83"/>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83"/>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83"/>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83"/>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83"/>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83"/>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83"/>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83"/>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83"/>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83"/>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83"/>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83"/>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83"/>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83"/>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83"/>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83"/>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83"/>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83"/>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83"/>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83"/>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83"/>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83"/>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83"/>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83"/>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83"/>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83"/>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83"/>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83"/>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83"/>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83"/>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83"/>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83"/>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83"/>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83"/>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83"/>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83"/>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83"/>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83"/>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83"/>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83"/>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83"/>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83"/>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83"/>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83"/>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83"/>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83"/>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83"/>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83"/>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83"/>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83"/>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83"/>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83"/>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83"/>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83"/>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83"/>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83"/>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83"/>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83"/>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83"/>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83"/>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83"/>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83"/>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83"/>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83"/>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83"/>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83"/>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83"/>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83"/>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83"/>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83"/>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83"/>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83"/>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83"/>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83"/>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83"/>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83"/>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83"/>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83"/>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83"/>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83"/>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83"/>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83"/>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83"/>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83"/>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83"/>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83"/>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83"/>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83"/>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83"/>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83"/>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83"/>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83"/>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83"/>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83"/>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83"/>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83"/>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83"/>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83"/>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83"/>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83"/>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83"/>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83"/>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83"/>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83"/>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83"/>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83"/>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83"/>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83"/>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83"/>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83"/>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83"/>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83"/>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83"/>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83"/>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83"/>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83"/>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83"/>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83"/>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83"/>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83"/>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83"/>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83"/>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83"/>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83"/>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83"/>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83"/>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83"/>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83"/>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83"/>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83"/>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83"/>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83"/>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83"/>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83"/>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83"/>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83"/>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83"/>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83"/>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83"/>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83"/>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83"/>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83"/>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83"/>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83"/>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83"/>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83"/>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83"/>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83"/>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83"/>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83"/>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83"/>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83"/>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83"/>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83"/>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83"/>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83"/>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83"/>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83"/>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83"/>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83"/>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83"/>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83"/>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83"/>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83"/>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83"/>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83"/>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83"/>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83"/>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83"/>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83"/>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83"/>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83"/>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83"/>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83"/>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83"/>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83"/>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83"/>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83"/>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83"/>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83"/>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83"/>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83"/>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83"/>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83"/>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83"/>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83"/>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83"/>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83"/>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83"/>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83"/>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83"/>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83"/>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83"/>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83"/>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83"/>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83"/>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83"/>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83"/>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83"/>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83"/>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83"/>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83"/>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83"/>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83"/>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83"/>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83"/>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83"/>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83"/>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83"/>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83"/>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83"/>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83"/>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83"/>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83"/>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83"/>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83"/>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83"/>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83"/>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83"/>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83"/>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83"/>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83"/>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83"/>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83"/>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83"/>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83"/>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83"/>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83"/>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83"/>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83"/>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83"/>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83"/>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83"/>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83"/>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83"/>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83"/>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83"/>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83"/>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83"/>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83"/>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83"/>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83"/>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83"/>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83"/>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83"/>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83"/>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83"/>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83"/>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83"/>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83"/>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83"/>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83"/>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83"/>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83"/>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83"/>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83"/>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83"/>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83"/>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83"/>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83"/>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83"/>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83"/>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83"/>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83"/>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83"/>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83"/>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83"/>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83"/>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83"/>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83"/>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83"/>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83"/>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83"/>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83"/>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83"/>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83"/>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83"/>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83"/>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83"/>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83"/>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83"/>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83"/>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83"/>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83"/>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83"/>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83"/>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83"/>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83"/>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83"/>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83"/>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83"/>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83"/>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83"/>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83"/>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83"/>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83"/>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83"/>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83"/>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83"/>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83"/>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83"/>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83"/>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83"/>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83"/>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83"/>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83"/>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83"/>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83"/>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83"/>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83"/>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83"/>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83"/>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83"/>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83"/>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83"/>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83"/>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83"/>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83"/>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83"/>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83"/>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83"/>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83"/>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83"/>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83"/>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83"/>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83"/>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83"/>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83"/>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83"/>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83"/>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83"/>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83"/>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83"/>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83"/>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83"/>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83"/>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83"/>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83"/>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83"/>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83"/>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83"/>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83"/>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83"/>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83"/>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83"/>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83"/>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83"/>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83"/>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83"/>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83"/>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83"/>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83"/>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83"/>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83"/>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83"/>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83"/>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83"/>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83"/>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83"/>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83"/>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83"/>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83"/>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83"/>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83"/>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83"/>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83"/>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83"/>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83"/>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83"/>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83"/>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83"/>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83"/>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83"/>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83"/>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83"/>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83"/>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83"/>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83"/>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83"/>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83"/>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83"/>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83"/>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83"/>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83"/>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83"/>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83"/>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83"/>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83"/>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83"/>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83"/>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83"/>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83"/>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83"/>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83"/>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83"/>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83"/>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83"/>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83"/>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83"/>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83"/>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83"/>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83"/>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83"/>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83"/>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83"/>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83"/>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83"/>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83"/>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83"/>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83"/>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83"/>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83"/>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83"/>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83"/>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83"/>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83"/>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83"/>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83"/>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83"/>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83"/>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83"/>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83"/>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83"/>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83"/>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83"/>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83"/>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83"/>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83"/>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83"/>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83"/>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83"/>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83"/>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83"/>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83"/>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83"/>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83"/>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83"/>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83"/>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83"/>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83"/>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83"/>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83"/>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83"/>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83"/>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83"/>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83"/>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83"/>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83"/>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83"/>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83"/>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83"/>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83"/>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83"/>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83"/>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83"/>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83"/>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83"/>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83"/>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83"/>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83"/>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83"/>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83"/>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83"/>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83"/>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83"/>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83"/>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83"/>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83"/>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83"/>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83"/>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83"/>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83"/>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83"/>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83"/>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83"/>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83"/>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83"/>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83"/>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83"/>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83"/>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83"/>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83"/>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83"/>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83"/>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83"/>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83"/>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83"/>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83"/>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83"/>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83"/>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83"/>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83"/>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83"/>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83"/>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83"/>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83"/>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83"/>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83"/>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83"/>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83"/>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83"/>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83"/>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83"/>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83"/>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83"/>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83"/>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83"/>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83"/>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83"/>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83"/>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83"/>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83"/>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83"/>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83"/>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83"/>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83"/>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83"/>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83"/>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83"/>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83"/>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83"/>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83"/>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83"/>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83"/>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83"/>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83"/>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83"/>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83"/>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83"/>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83"/>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83"/>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83"/>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83"/>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83"/>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83"/>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83"/>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83"/>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83"/>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83"/>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83"/>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83"/>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83"/>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83"/>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83"/>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83"/>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83"/>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83"/>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83"/>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83"/>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83"/>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83"/>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83"/>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83"/>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83"/>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83"/>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83"/>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83"/>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83"/>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83"/>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83"/>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83"/>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83"/>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83"/>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83"/>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83"/>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83"/>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83"/>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83"/>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83"/>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83"/>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83"/>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83"/>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83"/>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83"/>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83"/>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83"/>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83"/>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83"/>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83"/>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83"/>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83"/>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83"/>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83"/>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83"/>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83"/>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83"/>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83"/>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83"/>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83"/>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83"/>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83"/>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83"/>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83"/>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83"/>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83"/>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83"/>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83"/>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83"/>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83"/>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83"/>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83"/>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83"/>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83"/>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83"/>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83"/>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83"/>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83"/>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83"/>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83"/>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83"/>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83"/>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83"/>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83"/>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83"/>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83"/>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83"/>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83"/>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83"/>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83"/>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83"/>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83"/>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83"/>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83"/>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83"/>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83"/>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83"/>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83"/>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83"/>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83"/>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83"/>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83"/>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83"/>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83"/>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83"/>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83"/>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83"/>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83"/>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83"/>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83"/>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83"/>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83"/>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83"/>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83"/>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83"/>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83"/>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83"/>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83"/>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83"/>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83"/>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83"/>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83"/>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83"/>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83"/>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83"/>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83"/>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83"/>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83"/>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83"/>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83"/>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83"/>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83"/>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83"/>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83"/>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83"/>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83"/>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83"/>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83"/>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83"/>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83"/>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83"/>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83"/>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83"/>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83"/>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83"/>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83"/>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83"/>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83"/>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83"/>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83"/>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83"/>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83"/>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83"/>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83"/>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83"/>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83"/>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83"/>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83"/>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83"/>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83"/>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83"/>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83"/>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83"/>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83"/>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83"/>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83"/>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83"/>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83"/>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83"/>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83"/>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83"/>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83"/>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83"/>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83"/>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83"/>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83"/>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83"/>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83"/>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83"/>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83"/>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83"/>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83"/>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83"/>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83"/>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83"/>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83"/>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83"/>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83"/>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83"/>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83"/>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83"/>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83"/>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83"/>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83"/>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83"/>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83"/>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83"/>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83"/>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83"/>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83"/>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83"/>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83"/>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83"/>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83"/>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83"/>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83"/>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83"/>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83"/>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83"/>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83"/>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83"/>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83"/>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83"/>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83"/>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83"/>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83"/>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83"/>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83"/>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83"/>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83"/>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83"/>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83"/>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83"/>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83"/>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83"/>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83"/>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83"/>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83"/>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83"/>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83"/>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83"/>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83"/>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83"/>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83"/>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83"/>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83"/>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83"/>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83"/>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83"/>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83"/>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83"/>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83"/>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83"/>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83"/>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83"/>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83"/>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83"/>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83"/>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83"/>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83"/>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83"/>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83"/>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83"/>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83"/>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83"/>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83"/>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83"/>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83"/>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83"/>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83"/>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83"/>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83"/>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83"/>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83"/>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83"/>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83"/>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83"/>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83"/>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83"/>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83"/>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83"/>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83"/>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83"/>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83"/>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83"/>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83"/>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83"/>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83"/>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83"/>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83"/>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83"/>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83"/>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83"/>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83"/>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83"/>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83"/>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83"/>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83"/>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83"/>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3" name="Google Shape;9083;p83"/>
          <p:cNvGrpSpPr/>
          <p:nvPr/>
        </p:nvGrpSpPr>
        <p:grpSpPr>
          <a:xfrm>
            <a:off x="3597785" y="3065882"/>
            <a:ext cx="2241344" cy="1330656"/>
            <a:chOff x="3597785" y="3065882"/>
            <a:chExt cx="2241344" cy="1330656"/>
          </a:xfrm>
        </p:grpSpPr>
        <p:grpSp>
          <p:nvGrpSpPr>
            <p:cNvPr id="9084" name="Google Shape;9084;p83"/>
            <p:cNvGrpSpPr/>
            <p:nvPr/>
          </p:nvGrpSpPr>
          <p:grpSpPr>
            <a:xfrm>
              <a:off x="5296908" y="3937355"/>
              <a:ext cx="143198" cy="32380"/>
              <a:chOff x="5296908" y="3937355"/>
              <a:chExt cx="143198" cy="32380"/>
            </a:xfrm>
          </p:grpSpPr>
          <p:sp>
            <p:nvSpPr>
              <p:cNvPr id="9085" name="Google Shape;9085;p83"/>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86" name="Google Shape;9086;p83"/>
              <p:cNvGrpSpPr/>
              <p:nvPr/>
            </p:nvGrpSpPr>
            <p:grpSpPr>
              <a:xfrm>
                <a:off x="5402331" y="3937355"/>
                <a:ext cx="37776" cy="32380"/>
                <a:chOff x="5402331" y="3937355"/>
                <a:chExt cx="37776" cy="32380"/>
              </a:xfrm>
            </p:grpSpPr>
            <p:sp>
              <p:nvSpPr>
                <p:cNvPr id="9087" name="Google Shape;9087;p83"/>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83"/>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9" name="Google Shape;9089;p83"/>
              <p:cNvGrpSpPr/>
              <p:nvPr/>
            </p:nvGrpSpPr>
            <p:grpSpPr>
              <a:xfrm>
                <a:off x="5296908" y="3937355"/>
                <a:ext cx="37783" cy="32380"/>
                <a:chOff x="5296908" y="3937355"/>
                <a:chExt cx="37783" cy="32380"/>
              </a:xfrm>
            </p:grpSpPr>
            <p:sp>
              <p:nvSpPr>
                <p:cNvPr id="9090" name="Google Shape;9090;p83"/>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83"/>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92" name="Google Shape;9092;p83"/>
            <p:cNvGrpSpPr/>
            <p:nvPr/>
          </p:nvGrpSpPr>
          <p:grpSpPr>
            <a:xfrm>
              <a:off x="4724163" y="3119631"/>
              <a:ext cx="120838" cy="84218"/>
              <a:chOff x="4724163" y="3119631"/>
              <a:chExt cx="120838" cy="84218"/>
            </a:xfrm>
          </p:grpSpPr>
          <p:grpSp>
            <p:nvGrpSpPr>
              <p:cNvPr id="9093" name="Google Shape;9093;p83"/>
              <p:cNvGrpSpPr/>
              <p:nvPr/>
            </p:nvGrpSpPr>
            <p:grpSpPr>
              <a:xfrm>
                <a:off x="4746712" y="3132773"/>
                <a:ext cx="86869" cy="56424"/>
                <a:chOff x="4746712" y="3132773"/>
                <a:chExt cx="86869" cy="56424"/>
              </a:xfrm>
            </p:grpSpPr>
            <p:sp>
              <p:nvSpPr>
                <p:cNvPr id="9094" name="Google Shape;9094;p83"/>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83"/>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6" name="Google Shape;9096;p83"/>
              <p:cNvGrpSpPr/>
              <p:nvPr/>
            </p:nvGrpSpPr>
            <p:grpSpPr>
              <a:xfrm>
                <a:off x="4773634" y="3143336"/>
                <a:ext cx="37776" cy="32451"/>
                <a:chOff x="4773634" y="3143336"/>
                <a:chExt cx="37776" cy="32451"/>
              </a:xfrm>
            </p:grpSpPr>
            <p:sp>
              <p:nvSpPr>
                <p:cNvPr id="9097" name="Google Shape;9097;p83"/>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83"/>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9" name="Google Shape;9099;p83"/>
              <p:cNvGrpSpPr/>
              <p:nvPr/>
            </p:nvGrpSpPr>
            <p:grpSpPr>
              <a:xfrm>
                <a:off x="4724163" y="3131248"/>
                <a:ext cx="37776" cy="32459"/>
                <a:chOff x="4724163" y="3131248"/>
                <a:chExt cx="37776" cy="32459"/>
              </a:xfrm>
            </p:grpSpPr>
            <p:sp>
              <p:nvSpPr>
                <p:cNvPr id="9100" name="Google Shape;9100;p83"/>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83"/>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2" name="Google Shape;9102;p83"/>
              <p:cNvGrpSpPr/>
              <p:nvPr/>
            </p:nvGrpSpPr>
            <p:grpSpPr>
              <a:xfrm>
                <a:off x="4755081" y="3176054"/>
                <a:ext cx="32357" cy="27795"/>
                <a:chOff x="4755081" y="3176054"/>
                <a:chExt cx="32357" cy="27795"/>
              </a:xfrm>
            </p:grpSpPr>
            <p:sp>
              <p:nvSpPr>
                <p:cNvPr id="9103" name="Google Shape;9103;p83"/>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83"/>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5" name="Google Shape;9105;p83"/>
              <p:cNvGrpSpPr/>
              <p:nvPr/>
            </p:nvGrpSpPr>
            <p:grpSpPr>
              <a:xfrm>
                <a:off x="4812550" y="3119631"/>
                <a:ext cx="32451" cy="27803"/>
                <a:chOff x="4812550" y="3119631"/>
                <a:chExt cx="32451" cy="27803"/>
              </a:xfrm>
            </p:grpSpPr>
            <p:sp>
              <p:nvSpPr>
                <p:cNvPr id="9106" name="Google Shape;9106;p83"/>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83"/>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08" name="Google Shape;9108;p83"/>
            <p:cNvGrpSpPr/>
            <p:nvPr/>
          </p:nvGrpSpPr>
          <p:grpSpPr>
            <a:xfrm>
              <a:off x="5382826" y="4027197"/>
              <a:ext cx="268967" cy="250422"/>
              <a:chOff x="5382826" y="4027197"/>
              <a:chExt cx="268967" cy="250422"/>
            </a:xfrm>
          </p:grpSpPr>
          <p:grpSp>
            <p:nvGrpSpPr>
              <p:cNvPr id="9109" name="Google Shape;9109;p83"/>
              <p:cNvGrpSpPr/>
              <p:nvPr/>
            </p:nvGrpSpPr>
            <p:grpSpPr>
              <a:xfrm>
                <a:off x="5405280" y="4042510"/>
                <a:ext cx="237570" cy="218647"/>
                <a:chOff x="5405280" y="4042510"/>
                <a:chExt cx="237570" cy="218647"/>
              </a:xfrm>
            </p:grpSpPr>
            <p:sp>
              <p:nvSpPr>
                <p:cNvPr id="9110" name="Google Shape;9110;p83"/>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83"/>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83"/>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83"/>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83"/>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83"/>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6" name="Google Shape;9116;p83"/>
              <p:cNvGrpSpPr/>
              <p:nvPr/>
            </p:nvGrpSpPr>
            <p:grpSpPr>
              <a:xfrm>
                <a:off x="5382826" y="4125549"/>
                <a:ext cx="37776" cy="32380"/>
                <a:chOff x="5382826" y="4125549"/>
                <a:chExt cx="37776" cy="32380"/>
              </a:xfrm>
            </p:grpSpPr>
            <p:sp>
              <p:nvSpPr>
                <p:cNvPr id="9117" name="Google Shape;9117;p83"/>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83"/>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9" name="Google Shape;9119;p83"/>
              <p:cNvGrpSpPr/>
              <p:nvPr/>
            </p:nvGrpSpPr>
            <p:grpSpPr>
              <a:xfrm>
                <a:off x="5475680" y="4195587"/>
                <a:ext cx="37783" cy="32364"/>
                <a:chOff x="5475680" y="4195587"/>
                <a:chExt cx="37783" cy="32364"/>
              </a:xfrm>
            </p:grpSpPr>
            <p:sp>
              <p:nvSpPr>
                <p:cNvPr id="9120" name="Google Shape;9120;p83"/>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83"/>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2" name="Google Shape;9122;p83"/>
              <p:cNvGrpSpPr/>
              <p:nvPr/>
            </p:nvGrpSpPr>
            <p:grpSpPr>
              <a:xfrm>
                <a:off x="5532575" y="4027197"/>
                <a:ext cx="33308" cy="32262"/>
                <a:chOff x="5532575" y="4027197"/>
                <a:chExt cx="33308" cy="32262"/>
              </a:xfrm>
            </p:grpSpPr>
            <p:sp>
              <p:nvSpPr>
                <p:cNvPr id="9123" name="Google Shape;9123;p83"/>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83"/>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5" name="Google Shape;9125;p83"/>
              <p:cNvGrpSpPr/>
              <p:nvPr/>
            </p:nvGrpSpPr>
            <p:grpSpPr>
              <a:xfrm>
                <a:off x="5590706" y="4245348"/>
                <a:ext cx="33497" cy="32270"/>
                <a:chOff x="5590706" y="4245348"/>
                <a:chExt cx="33497" cy="32270"/>
              </a:xfrm>
            </p:grpSpPr>
            <p:sp>
              <p:nvSpPr>
                <p:cNvPr id="9126" name="Google Shape;9126;p83"/>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83"/>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8" name="Google Shape;9128;p83"/>
              <p:cNvGrpSpPr/>
              <p:nvPr/>
            </p:nvGrpSpPr>
            <p:grpSpPr>
              <a:xfrm>
                <a:off x="5618681" y="4109677"/>
                <a:ext cx="33112" cy="32357"/>
                <a:chOff x="5618681" y="4109677"/>
                <a:chExt cx="33112" cy="32357"/>
              </a:xfrm>
            </p:grpSpPr>
            <p:sp>
              <p:nvSpPr>
                <p:cNvPr id="9129" name="Google Shape;9129;p83"/>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83"/>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1" name="Google Shape;9131;p83"/>
              <p:cNvGrpSpPr/>
              <p:nvPr/>
            </p:nvGrpSpPr>
            <p:grpSpPr>
              <a:xfrm>
                <a:off x="5479298" y="4128262"/>
                <a:ext cx="31405" cy="26906"/>
                <a:chOff x="5479298" y="4128262"/>
                <a:chExt cx="31405" cy="26906"/>
              </a:xfrm>
            </p:grpSpPr>
            <p:sp>
              <p:nvSpPr>
                <p:cNvPr id="9132" name="Google Shape;9132;p83"/>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83"/>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4" name="Google Shape;9134;p83"/>
              <p:cNvGrpSpPr/>
              <p:nvPr/>
            </p:nvGrpSpPr>
            <p:grpSpPr>
              <a:xfrm>
                <a:off x="5582903" y="4180116"/>
                <a:ext cx="31499" cy="26898"/>
                <a:chOff x="5582903" y="4180116"/>
                <a:chExt cx="31499" cy="26898"/>
              </a:xfrm>
            </p:grpSpPr>
            <p:sp>
              <p:nvSpPr>
                <p:cNvPr id="9135" name="Google Shape;9135;p83"/>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83"/>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37" name="Google Shape;9137;p83"/>
            <p:cNvGrpSpPr/>
            <p:nvPr/>
          </p:nvGrpSpPr>
          <p:grpSpPr>
            <a:xfrm>
              <a:off x="3977681" y="3230323"/>
              <a:ext cx="94584" cy="84085"/>
              <a:chOff x="3977681" y="3230323"/>
              <a:chExt cx="94584" cy="84085"/>
            </a:xfrm>
          </p:grpSpPr>
          <p:grpSp>
            <p:nvGrpSpPr>
              <p:cNvPr id="9138" name="Google Shape;9138;p83"/>
              <p:cNvGrpSpPr/>
              <p:nvPr/>
            </p:nvGrpSpPr>
            <p:grpSpPr>
              <a:xfrm>
                <a:off x="4000135" y="3243041"/>
                <a:ext cx="59570" cy="57186"/>
                <a:chOff x="4000135" y="3243041"/>
                <a:chExt cx="59570" cy="57186"/>
              </a:xfrm>
            </p:grpSpPr>
            <p:sp>
              <p:nvSpPr>
                <p:cNvPr id="9139" name="Google Shape;9139;p83"/>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83"/>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83"/>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2" name="Google Shape;9142;p83"/>
              <p:cNvGrpSpPr/>
              <p:nvPr/>
            </p:nvGrpSpPr>
            <p:grpSpPr>
              <a:xfrm>
                <a:off x="3977681" y="3245872"/>
                <a:ext cx="37783" cy="32380"/>
                <a:chOff x="3977681" y="3245872"/>
                <a:chExt cx="37783" cy="32380"/>
              </a:xfrm>
            </p:grpSpPr>
            <p:sp>
              <p:nvSpPr>
                <p:cNvPr id="9143" name="Google Shape;9143;p83"/>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83"/>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5" name="Google Shape;9145;p83"/>
              <p:cNvGrpSpPr/>
              <p:nvPr/>
            </p:nvGrpSpPr>
            <p:grpSpPr>
              <a:xfrm>
                <a:off x="4040860" y="3262672"/>
                <a:ext cx="31405" cy="27001"/>
                <a:chOff x="4040860" y="3262672"/>
                <a:chExt cx="31405" cy="27001"/>
              </a:xfrm>
            </p:grpSpPr>
            <p:sp>
              <p:nvSpPr>
                <p:cNvPr id="9146" name="Google Shape;9146;p83"/>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83"/>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8" name="Google Shape;9148;p83"/>
              <p:cNvGrpSpPr/>
              <p:nvPr/>
            </p:nvGrpSpPr>
            <p:grpSpPr>
              <a:xfrm>
                <a:off x="4021072" y="3230323"/>
                <a:ext cx="31397" cy="26906"/>
                <a:chOff x="4021072" y="3230323"/>
                <a:chExt cx="31397" cy="26906"/>
              </a:xfrm>
            </p:grpSpPr>
            <p:sp>
              <p:nvSpPr>
                <p:cNvPr id="9149" name="Google Shape;9149;p83"/>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83"/>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1" name="Google Shape;9151;p83"/>
              <p:cNvGrpSpPr/>
              <p:nvPr/>
            </p:nvGrpSpPr>
            <p:grpSpPr>
              <a:xfrm>
                <a:off x="4001472" y="3287462"/>
                <a:ext cx="31499" cy="26945"/>
                <a:chOff x="4001472" y="3287462"/>
                <a:chExt cx="31499" cy="26945"/>
              </a:xfrm>
            </p:grpSpPr>
            <p:sp>
              <p:nvSpPr>
                <p:cNvPr id="9152" name="Google Shape;9152;p83"/>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83"/>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54" name="Google Shape;9154;p83"/>
            <p:cNvGrpSpPr/>
            <p:nvPr/>
          </p:nvGrpSpPr>
          <p:grpSpPr>
            <a:xfrm>
              <a:off x="4084715" y="3258865"/>
              <a:ext cx="184961" cy="137268"/>
              <a:chOff x="4084715" y="3258865"/>
              <a:chExt cx="184961" cy="137268"/>
            </a:xfrm>
          </p:grpSpPr>
          <p:grpSp>
            <p:nvGrpSpPr>
              <p:cNvPr id="9155" name="Google Shape;9155;p83"/>
              <p:cNvGrpSpPr/>
              <p:nvPr/>
            </p:nvGrpSpPr>
            <p:grpSpPr>
              <a:xfrm>
                <a:off x="4107453" y="3271583"/>
                <a:ext cx="153470" cy="110275"/>
                <a:chOff x="4107453" y="3271583"/>
                <a:chExt cx="153470" cy="110275"/>
              </a:xfrm>
            </p:grpSpPr>
            <p:sp>
              <p:nvSpPr>
                <p:cNvPr id="9156" name="Google Shape;9156;p83"/>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83"/>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83"/>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83"/>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0" name="Google Shape;9160;p83"/>
              <p:cNvGrpSpPr/>
              <p:nvPr/>
            </p:nvGrpSpPr>
            <p:grpSpPr>
              <a:xfrm>
                <a:off x="4136947" y="3258865"/>
                <a:ext cx="31499" cy="27001"/>
                <a:chOff x="4136947" y="3258865"/>
                <a:chExt cx="31499" cy="27001"/>
              </a:xfrm>
            </p:grpSpPr>
            <p:sp>
              <p:nvSpPr>
                <p:cNvPr id="9161" name="Google Shape;9161;p83"/>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83"/>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3" name="Google Shape;9163;p83"/>
              <p:cNvGrpSpPr/>
              <p:nvPr/>
            </p:nvGrpSpPr>
            <p:grpSpPr>
              <a:xfrm>
                <a:off x="4084715" y="3266478"/>
                <a:ext cx="31468" cy="26898"/>
                <a:chOff x="4084715" y="3266478"/>
                <a:chExt cx="31468" cy="26898"/>
              </a:xfrm>
            </p:grpSpPr>
            <p:sp>
              <p:nvSpPr>
                <p:cNvPr id="9164" name="Google Shape;9164;p83"/>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83"/>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6" name="Google Shape;9166;p83"/>
              <p:cNvGrpSpPr/>
              <p:nvPr/>
            </p:nvGrpSpPr>
            <p:grpSpPr>
              <a:xfrm>
                <a:off x="4159213" y="3279849"/>
                <a:ext cx="31405" cy="26945"/>
                <a:chOff x="4159213" y="3279849"/>
                <a:chExt cx="31405" cy="26945"/>
              </a:xfrm>
            </p:grpSpPr>
            <p:sp>
              <p:nvSpPr>
                <p:cNvPr id="9167" name="Google Shape;9167;p83"/>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83"/>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9" name="Google Shape;9169;p83"/>
              <p:cNvGrpSpPr/>
              <p:nvPr/>
            </p:nvGrpSpPr>
            <p:grpSpPr>
              <a:xfrm>
                <a:off x="4201550" y="3266502"/>
                <a:ext cx="31405" cy="26883"/>
                <a:chOff x="4201550" y="3266502"/>
                <a:chExt cx="31405" cy="26883"/>
              </a:xfrm>
            </p:grpSpPr>
            <p:sp>
              <p:nvSpPr>
                <p:cNvPr id="9170" name="Google Shape;9170;p83"/>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83"/>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2" name="Google Shape;9172;p83"/>
              <p:cNvGrpSpPr/>
              <p:nvPr/>
            </p:nvGrpSpPr>
            <p:grpSpPr>
              <a:xfrm>
                <a:off x="4201550" y="3338278"/>
                <a:ext cx="31405" cy="26930"/>
                <a:chOff x="4201550" y="3338278"/>
                <a:chExt cx="31405" cy="26930"/>
              </a:xfrm>
            </p:grpSpPr>
            <p:sp>
              <p:nvSpPr>
                <p:cNvPr id="9173" name="Google Shape;9173;p83"/>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83"/>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5" name="Google Shape;9175;p83"/>
              <p:cNvGrpSpPr/>
              <p:nvPr/>
            </p:nvGrpSpPr>
            <p:grpSpPr>
              <a:xfrm>
                <a:off x="4238272" y="3369132"/>
                <a:ext cx="31405" cy="27001"/>
                <a:chOff x="4238272" y="3369132"/>
                <a:chExt cx="31405" cy="27001"/>
              </a:xfrm>
            </p:grpSpPr>
            <p:sp>
              <p:nvSpPr>
                <p:cNvPr id="9176" name="Google Shape;9176;p83"/>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83"/>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78" name="Google Shape;9178;p83"/>
            <p:cNvGrpSpPr/>
            <p:nvPr/>
          </p:nvGrpSpPr>
          <p:grpSpPr>
            <a:xfrm>
              <a:off x="4068639" y="3200169"/>
              <a:ext cx="77643" cy="37272"/>
              <a:chOff x="4068639" y="3200169"/>
              <a:chExt cx="77643" cy="37272"/>
            </a:xfrm>
          </p:grpSpPr>
          <p:sp>
            <p:nvSpPr>
              <p:cNvPr id="9179" name="Google Shape;9179;p83"/>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80" name="Google Shape;9180;p83"/>
              <p:cNvGrpSpPr/>
              <p:nvPr/>
            </p:nvGrpSpPr>
            <p:grpSpPr>
              <a:xfrm>
                <a:off x="4114878" y="3200169"/>
                <a:ext cx="31405" cy="26993"/>
                <a:chOff x="4114878" y="3200169"/>
                <a:chExt cx="31405" cy="26993"/>
              </a:xfrm>
            </p:grpSpPr>
            <p:sp>
              <p:nvSpPr>
                <p:cNvPr id="9181" name="Google Shape;9181;p83"/>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83"/>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3" name="Google Shape;9183;p83"/>
              <p:cNvGrpSpPr/>
              <p:nvPr/>
            </p:nvGrpSpPr>
            <p:grpSpPr>
              <a:xfrm>
                <a:off x="4068639" y="3210535"/>
                <a:ext cx="31499" cy="26906"/>
                <a:chOff x="4068639" y="3210535"/>
                <a:chExt cx="31499" cy="26906"/>
              </a:xfrm>
            </p:grpSpPr>
            <p:sp>
              <p:nvSpPr>
                <p:cNvPr id="9184" name="Google Shape;9184;p83"/>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83"/>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86" name="Google Shape;9186;p83"/>
            <p:cNvGrpSpPr/>
            <p:nvPr/>
          </p:nvGrpSpPr>
          <p:grpSpPr>
            <a:xfrm>
              <a:off x="3869702" y="3066935"/>
              <a:ext cx="382664" cy="190294"/>
              <a:chOff x="3869702" y="3066935"/>
              <a:chExt cx="382664" cy="190294"/>
            </a:xfrm>
          </p:grpSpPr>
          <p:grpSp>
            <p:nvGrpSpPr>
              <p:cNvPr id="9187" name="Google Shape;9187;p83"/>
              <p:cNvGrpSpPr/>
              <p:nvPr/>
            </p:nvGrpSpPr>
            <p:grpSpPr>
              <a:xfrm>
                <a:off x="3888633" y="3082351"/>
                <a:ext cx="351172" cy="160698"/>
                <a:chOff x="3888633" y="3082351"/>
                <a:chExt cx="351172" cy="160698"/>
              </a:xfrm>
            </p:grpSpPr>
            <p:sp>
              <p:nvSpPr>
                <p:cNvPr id="9188" name="Google Shape;9188;p83"/>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83"/>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83"/>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83"/>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83"/>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83"/>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4" name="Google Shape;9194;p83"/>
              <p:cNvGrpSpPr/>
              <p:nvPr/>
            </p:nvGrpSpPr>
            <p:grpSpPr>
              <a:xfrm>
                <a:off x="4143703" y="3066935"/>
                <a:ext cx="37783" cy="32357"/>
                <a:chOff x="4143703" y="3066935"/>
                <a:chExt cx="37783" cy="32357"/>
              </a:xfrm>
            </p:grpSpPr>
            <p:sp>
              <p:nvSpPr>
                <p:cNvPr id="9195" name="Google Shape;9195;p83"/>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83"/>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7" name="Google Shape;9197;p83"/>
              <p:cNvGrpSpPr/>
              <p:nvPr/>
            </p:nvGrpSpPr>
            <p:grpSpPr>
              <a:xfrm>
                <a:off x="4044565" y="3103563"/>
                <a:ext cx="37783" cy="32451"/>
                <a:chOff x="4044565" y="3103563"/>
                <a:chExt cx="37783" cy="32451"/>
              </a:xfrm>
            </p:grpSpPr>
            <p:sp>
              <p:nvSpPr>
                <p:cNvPr id="9198" name="Google Shape;9198;p83"/>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83"/>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0" name="Google Shape;9200;p83"/>
              <p:cNvGrpSpPr/>
              <p:nvPr/>
            </p:nvGrpSpPr>
            <p:grpSpPr>
              <a:xfrm>
                <a:off x="4017454" y="3188237"/>
                <a:ext cx="37776" cy="32357"/>
                <a:chOff x="4017454" y="3188237"/>
                <a:chExt cx="37776" cy="32357"/>
              </a:xfrm>
            </p:grpSpPr>
            <p:sp>
              <p:nvSpPr>
                <p:cNvPr id="9201" name="Google Shape;9201;p83"/>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83"/>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3" name="Google Shape;9203;p83"/>
              <p:cNvGrpSpPr/>
              <p:nvPr/>
            </p:nvGrpSpPr>
            <p:grpSpPr>
              <a:xfrm>
                <a:off x="3921548" y="3157509"/>
                <a:ext cx="37783" cy="32357"/>
                <a:chOff x="3921548" y="3157509"/>
                <a:chExt cx="37783" cy="32357"/>
              </a:xfrm>
            </p:grpSpPr>
            <p:sp>
              <p:nvSpPr>
                <p:cNvPr id="9204" name="Google Shape;9204;p83"/>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83"/>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6" name="Google Shape;9206;p83"/>
              <p:cNvGrpSpPr/>
              <p:nvPr/>
            </p:nvGrpSpPr>
            <p:grpSpPr>
              <a:xfrm>
                <a:off x="3939056" y="3211620"/>
                <a:ext cx="37783" cy="32380"/>
                <a:chOff x="3939056" y="3211620"/>
                <a:chExt cx="37783" cy="32380"/>
              </a:xfrm>
            </p:grpSpPr>
            <p:sp>
              <p:nvSpPr>
                <p:cNvPr id="9207" name="Google Shape;9207;p83"/>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83"/>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9" name="Google Shape;9209;p83"/>
              <p:cNvGrpSpPr/>
              <p:nvPr/>
            </p:nvGrpSpPr>
            <p:grpSpPr>
              <a:xfrm>
                <a:off x="4176240" y="3136965"/>
                <a:ext cx="31405" cy="26930"/>
                <a:chOff x="4176240" y="3136965"/>
                <a:chExt cx="31405" cy="26930"/>
              </a:xfrm>
            </p:grpSpPr>
            <p:sp>
              <p:nvSpPr>
                <p:cNvPr id="9210" name="Google Shape;9210;p83"/>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83"/>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2" name="Google Shape;9212;p83"/>
              <p:cNvGrpSpPr/>
              <p:nvPr/>
            </p:nvGrpSpPr>
            <p:grpSpPr>
              <a:xfrm>
                <a:off x="4133148" y="3152593"/>
                <a:ext cx="31499" cy="27001"/>
                <a:chOff x="4133148" y="3152593"/>
                <a:chExt cx="31499" cy="27001"/>
              </a:xfrm>
            </p:grpSpPr>
            <p:sp>
              <p:nvSpPr>
                <p:cNvPr id="9213" name="Google Shape;9213;p83"/>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83"/>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5" name="Google Shape;9215;p83"/>
              <p:cNvGrpSpPr/>
              <p:nvPr/>
            </p:nvGrpSpPr>
            <p:grpSpPr>
              <a:xfrm>
                <a:off x="4220866" y="3073534"/>
                <a:ext cx="31499" cy="26898"/>
                <a:chOff x="4220866" y="3073534"/>
                <a:chExt cx="31499" cy="26898"/>
              </a:xfrm>
            </p:grpSpPr>
            <p:sp>
              <p:nvSpPr>
                <p:cNvPr id="9216" name="Google Shape;9216;p83"/>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83"/>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8" name="Google Shape;9218;p83"/>
              <p:cNvGrpSpPr/>
              <p:nvPr/>
            </p:nvGrpSpPr>
            <p:grpSpPr>
              <a:xfrm>
                <a:off x="3869702" y="3230323"/>
                <a:ext cx="31499" cy="26906"/>
                <a:chOff x="3869702" y="3230323"/>
                <a:chExt cx="31499" cy="26906"/>
              </a:xfrm>
            </p:grpSpPr>
            <p:sp>
              <p:nvSpPr>
                <p:cNvPr id="9219" name="Google Shape;9219;p83"/>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83"/>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21" name="Google Shape;9221;p83"/>
            <p:cNvGrpSpPr/>
            <p:nvPr/>
          </p:nvGrpSpPr>
          <p:grpSpPr>
            <a:xfrm>
              <a:off x="4271383" y="3065882"/>
              <a:ext cx="304556" cy="341663"/>
              <a:chOff x="4271383" y="3065882"/>
              <a:chExt cx="304556" cy="341663"/>
            </a:xfrm>
          </p:grpSpPr>
          <p:grpSp>
            <p:nvGrpSpPr>
              <p:cNvPr id="9222" name="Google Shape;9222;p83"/>
              <p:cNvGrpSpPr/>
              <p:nvPr/>
            </p:nvGrpSpPr>
            <p:grpSpPr>
              <a:xfrm>
                <a:off x="4293838" y="3078639"/>
                <a:ext cx="269353" cy="311973"/>
                <a:chOff x="4293838" y="3078639"/>
                <a:chExt cx="269353" cy="311973"/>
              </a:xfrm>
            </p:grpSpPr>
            <p:sp>
              <p:nvSpPr>
                <p:cNvPr id="9223" name="Google Shape;9223;p83"/>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83"/>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83"/>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83"/>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83"/>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83"/>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83"/>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83"/>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83"/>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83"/>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83"/>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83"/>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83"/>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83"/>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83"/>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83"/>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83"/>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0" name="Google Shape;9240;p83"/>
              <p:cNvGrpSpPr/>
              <p:nvPr/>
            </p:nvGrpSpPr>
            <p:grpSpPr>
              <a:xfrm>
                <a:off x="4538164" y="3342061"/>
                <a:ext cx="37776" cy="32380"/>
                <a:chOff x="4538164" y="3342061"/>
                <a:chExt cx="37776" cy="32380"/>
              </a:xfrm>
            </p:grpSpPr>
            <p:sp>
              <p:nvSpPr>
                <p:cNvPr id="9241" name="Google Shape;9241;p83"/>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83"/>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3" name="Google Shape;9243;p83"/>
              <p:cNvGrpSpPr/>
              <p:nvPr/>
            </p:nvGrpSpPr>
            <p:grpSpPr>
              <a:xfrm>
                <a:off x="4271383" y="3194742"/>
                <a:ext cx="37783" cy="32420"/>
                <a:chOff x="4271383" y="3194742"/>
                <a:chExt cx="37783" cy="32420"/>
              </a:xfrm>
            </p:grpSpPr>
            <p:sp>
              <p:nvSpPr>
                <p:cNvPr id="9244" name="Google Shape;9244;p83"/>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83"/>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6" name="Google Shape;9246;p83"/>
              <p:cNvGrpSpPr/>
              <p:nvPr/>
            </p:nvGrpSpPr>
            <p:grpSpPr>
              <a:xfrm>
                <a:off x="4284416" y="3084058"/>
                <a:ext cx="37783" cy="32357"/>
                <a:chOff x="4284416" y="3084058"/>
                <a:chExt cx="37783" cy="32357"/>
              </a:xfrm>
            </p:grpSpPr>
            <p:sp>
              <p:nvSpPr>
                <p:cNvPr id="9247" name="Google Shape;9247;p83"/>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83"/>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9" name="Google Shape;9249;p83"/>
              <p:cNvGrpSpPr/>
              <p:nvPr/>
            </p:nvGrpSpPr>
            <p:grpSpPr>
              <a:xfrm>
                <a:off x="4478697" y="3297561"/>
                <a:ext cx="37776" cy="32451"/>
                <a:chOff x="4478697" y="3297561"/>
                <a:chExt cx="37776" cy="32451"/>
              </a:xfrm>
            </p:grpSpPr>
            <p:sp>
              <p:nvSpPr>
                <p:cNvPr id="9250" name="Google Shape;9250;p83"/>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83"/>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2" name="Google Shape;9252;p83"/>
              <p:cNvGrpSpPr/>
              <p:nvPr/>
            </p:nvGrpSpPr>
            <p:grpSpPr>
              <a:xfrm>
                <a:off x="4411813" y="3331711"/>
                <a:ext cx="37776" cy="32451"/>
                <a:chOff x="4411813" y="3331711"/>
                <a:chExt cx="37776" cy="32451"/>
              </a:xfrm>
            </p:grpSpPr>
            <p:sp>
              <p:nvSpPr>
                <p:cNvPr id="9253" name="Google Shape;9253;p83"/>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83"/>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5" name="Google Shape;9255;p83"/>
              <p:cNvGrpSpPr/>
              <p:nvPr/>
            </p:nvGrpSpPr>
            <p:grpSpPr>
              <a:xfrm>
                <a:off x="4337984" y="3375188"/>
                <a:ext cx="37776" cy="32357"/>
                <a:chOff x="4337984" y="3375188"/>
                <a:chExt cx="37776" cy="32357"/>
              </a:xfrm>
            </p:grpSpPr>
            <p:sp>
              <p:nvSpPr>
                <p:cNvPr id="9256" name="Google Shape;9256;p83"/>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83"/>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8" name="Google Shape;9258;p83"/>
              <p:cNvGrpSpPr/>
              <p:nvPr/>
            </p:nvGrpSpPr>
            <p:grpSpPr>
              <a:xfrm>
                <a:off x="4494867" y="3090530"/>
                <a:ext cx="37878" cy="32451"/>
                <a:chOff x="4494867" y="3090530"/>
                <a:chExt cx="37878" cy="32451"/>
              </a:xfrm>
            </p:grpSpPr>
            <p:sp>
              <p:nvSpPr>
                <p:cNvPr id="9259" name="Google Shape;9259;p83"/>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83"/>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1" name="Google Shape;9261;p83"/>
              <p:cNvGrpSpPr/>
              <p:nvPr/>
            </p:nvGrpSpPr>
            <p:grpSpPr>
              <a:xfrm>
                <a:off x="4525124" y="3207774"/>
                <a:ext cx="37783" cy="32420"/>
                <a:chOff x="4525124" y="3207774"/>
                <a:chExt cx="37783" cy="32420"/>
              </a:xfrm>
            </p:grpSpPr>
            <p:sp>
              <p:nvSpPr>
                <p:cNvPr id="9262" name="Google Shape;9262;p83"/>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83"/>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4" name="Google Shape;9264;p83"/>
              <p:cNvGrpSpPr/>
              <p:nvPr/>
            </p:nvGrpSpPr>
            <p:grpSpPr>
              <a:xfrm>
                <a:off x="4440544" y="3176479"/>
                <a:ext cx="31499" cy="26898"/>
                <a:chOff x="4440544" y="3176479"/>
                <a:chExt cx="31499" cy="26898"/>
              </a:xfrm>
            </p:grpSpPr>
            <p:sp>
              <p:nvSpPr>
                <p:cNvPr id="9265" name="Google Shape;9265;p83"/>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83"/>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7" name="Google Shape;9267;p83"/>
              <p:cNvGrpSpPr/>
              <p:nvPr/>
            </p:nvGrpSpPr>
            <p:grpSpPr>
              <a:xfrm>
                <a:off x="4350545" y="3156400"/>
                <a:ext cx="31405" cy="27001"/>
                <a:chOff x="4350545" y="3156400"/>
                <a:chExt cx="31405" cy="27001"/>
              </a:xfrm>
            </p:grpSpPr>
            <p:sp>
              <p:nvSpPr>
                <p:cNvPr id="9268" name="Google Shape;9268;p83"/>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83"/>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0" name="Google Shape;9270;p83"/>
              <p:cNvGrpSpPr/>
              <p:nvPr/>
            </p:nvGrpSpPr>
            <p:grpSpPr>
              <a:xfrm>
                <a:off x="4376703" y="3255058"/>
                <a:ext cx="31405" cy="27001"/>
                <a:chOff x="4376703" y="3255058"/>
                <a:chExt cx="31405" cy="27001"/>
              </a:xfrm>
            </p:grpSpPr>
            <p:sp>
              <p:nvSpPr>
                <p:cNvPr id="9271" name="Google Shape;9271;p83"/>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83"/>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3" name="Google Shape;9273;p83"/>
              <p:cNvGrpSpPr/>
              <p:nvPr/>
            </p:nvGrpSpPr>
            <p:grpSpPr>
              <a:xfrm>
                <a:off x="4331322" y="3283656"/>
                <a:ext cx="31405" cy="26945"/>
                <a:chOff x="4331322" y="3283656"/>
                <a:chExt cx="31405" cy="26945"/>
              </a:xfrm>
            </p:grpSpPr>
            <p:sp>
              <p:nvSpPr>
                <p:cNvPr id="9274" name="Google Shape;9274;p83"/>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83"/>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6" name="Google Shape;9276;p83"/>
              <p:cNvGrpSpPr/>
              <p:nvPr/>
            </p:nvGrpSpPr>
            <p:grpSpPr>
              <a:xfrm>
                <a:off x="4380510" y="3065882"/>
                <a:ext cx="31405" cy="26938"/>
                <a:chOff x="4380510" y="3065882"/>
                <a:chExt cx="31405" cy="26938"/>
              </a:xfrm>
            </p:grpSpPr>
            <p:sp>
              <p:nvSpPr>
                <p:cNvPr id="9277" name="Google Shape;9277;p83"/>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83"/>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79" name="Google Shape;9279;p83"/>
            <p:cNvGrpSpPr/>
            <p:nvPr/>
          </p:nvGrpSpPr>
          <p:grpSpPr>
            <a:xfrm>
              <a:off x="4558998" y="3188237"/>
              <a:ext cx="1280131" cy="1052746"/>
              <a:chOff x="4558998" y="3188237"/>
              <a:chExt cx="1280131" cy="1052746"/>
            </a:xfrm>
          </p:grpSpPr>
          <p:sp>
            <p:nvSpPr>
              <p:cNvPr id="9280" name="Google Shape;9280;p83"/>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1" name="Google Shape;9281;p83"/>
              <p:cNvGrpSpPr/>
              <p:nvPr/>
            </p:nvGrpSpPr>
            <p:grpSpPr>
              <a:xfrm>
                <a:off x="4579164" y="3203653"/>
                <a:ext cx="1244833" cy="1020397"/>
                <a:chOff x="4579164" y="3203653"/>
                <a:chExt cx="1244833" cy="1020397"/>
              </a:xfrm>
            </p:grpSpPr>
            <p:sp>
              <p:nvSpPr>
                <p:cNvPr id="9282" name="Google Shape;9282;p83"/>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83"/>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4" name="Google Shape;9284;p83"/>
                <p:cNvGrpSpPr/>
                <p:nvPr/>
              </p:nvGrpSpPr>
              <p:grpSpPr>
                <a:xfrm>
                  <a:off x="4579164" y="3203653"/>
                  <a:ext cx="1244833" cy="1020397"/>
                  <a:chOff x="4579164" y="3203653"/>
                  <a:chExt cx="1244833" cy="1020397"/>
                </a:xfrm>
              </p:grpSpPr>
              <p:sp>
                <p:nvSpPr>
                  <p:cNvPr id="9285" name="Google Shape;9285;p83"/>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83"/>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7" name="Google Shape;9287;p83"/>
                  <p:cNvGrpSpPr/>
                  <p:nvPr/>
                </p:nvGrpSpPr>
                <p:grpSpPr>
                  <a:xfrm>
                    <a:off x="4579164" y="3203653"/>
                    <a:ext cx="1244833" cy="1020397"/>
                    <a:chOff x="4579164" y="3203653"/>
                    <a:chExt cx="1244833" cy="1020397"/>
                  </a:xfrm>
                </p:grpSpPr>
                <p:sp>
                  <p:nvSpPr>
                    <p:cNvPr id="9288" name="Google Shape;9288;p83"/>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83"/>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83"/>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83"/>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83"/>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83"/>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83"/>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83"/>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6" name="Google Shape;9296;p83"/>
                    <p:cNvGrpSpPr/>
                    <p:nvPr/>
                  </p:nvGrpSpPr>
                  <p:grpSpPr>
                    <a:xfrm>
                      <a:off x="4579164" y="3203653"/>
                      <a:ext cx="1244833" cy="1020397"/>
                      <a:chOff x="4579164" y="3203653"/>
                      <a:chExt cx="1244833" cy="1020397"/>
                    </a:xfrm>
                  </p:grpSpPr>
                  <p:sp>
                    <p:nvSpPr>
                      <p:cNvPr id="9297" name="Google Shape;9297;p83"/>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83"/>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83"/>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83"/>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83"/>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83"/>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83"/>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83"/>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83"/>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83"/>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83"/>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83"/>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83"/>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83"/>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11" name="Google Shape;9311;p83"/>
                      <p:cNvGrpSpPr/>
                      <p:nvPr/>
                    </p:nvGrpSpPr>
                    <p:grpSpPr>
                      <a:xfrm>
                        <a:off x="4579164" y="3203653"/>
                        <a:ext cx="1244833" cy="1020397"/>
                        <a:chOff x="4579164" y="3203653"/>
                        <a:chExt cx="1244833" cy="1020397"/>
                      </a:xfrm>
                    </p:grpSpPr>
                    <p:sp>
                      <p:nvSpPr>
                        <p:cNvPr id="9312" name="Google Shape;9312;p83"/>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83"/>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83"/>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83"/>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83"/>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83"/>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83"/>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83"/>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83"/>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83"/>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83"/>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83"/>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83"/>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83"/>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83"/>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83"/>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83"/>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83"/>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83"/>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83"/>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83"/>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83"/>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83"/>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83"/>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36" name="Google Shape;9336;p83"/>
                        <p:cNvGrpSpPr/>
                        <p:nvPr/>
                      </p:nvGrpSpPr>
                      <p:grpSpPr>
                        <a:xfrm>
                          <a:off x="4579164" y="3203653"/>
                          <a:ext cx="1244833" cy="1020397"/>
                          <a:chOff x="4579164" y="3203653"/>
                          <a:chExt cx="1244833" cy="1020397"/>
                        </a:xfrm>
                      </p:grpSpPr>
                      <p:sp>
                        <p:nvSpPr>
                          <p:cNvPr id="9337" name="Google Shape;9337;p83"/>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38" name="Google Shape;9338;p83"/>
                          <p:cNvGrpSpPr/>
                          <p:nvPr/>
                        </p:nvGrpSpPr>
                        <p:grpSpPr>
                          <a:xfrm>
                            <a:off x="4579164" y="3203653"/>
                            <a:ext cx="1244833" cy="1020397"/>
                            <a:chOff x="4579164" y="3203653"/>
                            <a:chExt cx="1244833" cy="1020397"/>
                          </a:xfrm>
                        </p:grpSpPr>
                        <p:sp>
                          <p:nvSpPr>
                            <p:cNvPr id="9339" name="Google Shape;9339;p83"/>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83"/>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83"/>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83"/>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83"/>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83"/>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83"/>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6" name="Google Shape;9346;p83"/>
                            <p:cNvGrpSpPr/>
                            <p:nvPr/>
                          </p:nvGrpSpPr>
                          <p:grpSpPr>
                            <a:xfrm>
                              <a:off x="4579164" y="3203653"/>
                              <a:ext cx="1244833" cy="1020397"/>
                              <a:chOff x="4579164" y="3203653"/>
                              <a:chExt cx="1244833" cy="1020397"/>
                            </a:xfrm>
                          </p:grpSpPr>
                          <p:sp>
                            <p:nvSpPr>
                              <p:cNvPr id="9347" name="Google Shape;9347;p83"/>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83"/>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83"/>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83"/>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83"/>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83"/>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83"/>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83"/>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83"/>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83"/>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83"/>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83"/>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83"/>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60" name="Google Shape;9360;p83"/>
                              <p:cNvGrpSpPr/>
                              <p:nvPr/>
                            </p:nvGrpSpPr>
                            <p:grpSpPr>
                              <a:xfrm>
                                <a:off x="4579164" y="3203653"/>
                                <a:ext cx="1244833" cy="1020397"/>
                                <a:chOff x="4579164" y="3203653"/>
                                <a:chExt cx="1244833" cy="1020397"/>
                              </a:xfrm>
                            </p:grpSpPr>
                            <p:sp>
                              <p:nvSpPr>
                                <p:cNvPr id="9361" name="Google Shape;9361;p83"/>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83"/>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83"/>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83"/>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83"/>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83"/>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83"/>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68" name="Google Shape;9368;p83"/>
                                <p:cNvGrpSpPr/>
                                <p:nvPr/>
                              </p:nvGrpSpPr>
                              <p:grpSpPr>
                                <a:xfrm>
                                  <a:off x="4579164" y="3203653"/>
                                  <a:ext cx="1244833" cy="1020397"/>
                                  <a:chOff x="4579164" y="3203653"/>
                                  <a:chExt cx="1244833" cy="1020397"/>
                                </a:xfrm>
                              </p:grpSpPr>
                              <p:sp>
                                <p:nvSpPr>
                                  <p:cNvPr id="9369" name="Google Shape;9369;p83"/>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83"/>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83"/>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83"/>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83"/>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74" name="Google Shape;9374;p83"/>
                                  <p:cNvGrpSpPr/>
                                  <p:nvPr/>
                                </p:nvGrpSpPr>
                                <p:grpSpPr>
                                  <a:xfrm>
                                    <a:off x="4579164" y="3203653"/>
                                    <a:ext cx="1244833" cy="1020397"/>
                                    <a:chOff x="4579164" y="3203653"/>
                                    <a:chExt cx="1244833" cy="1020397"/>
                                  </a:xfrm>
                                </p:grpSpPr>
                                <p:sp>
                                  <p:nvSpPr>
                                    <p:cNvPr id="9375" name="Google Shape;9375;p83"/>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83"/>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83"/>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83"/>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9379" name="Google Shape;9379;p83"/>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83"/>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83"/>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382" name="Google Shape;9382;p83"/>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9383" name="Google Shape;9383;p83"/>
              <p:cNvGrpSpPr/>
              <p:nvPr/>
            </p:nvGrpSpPr>
            <p:grpSpPr>
              <a:xfrm>
                <a:off x="4595437" y="3598775"/>
                <a:ext cx="37776" cy="32451"/>
                <a:chOff x="4595437" y="3598775"/>
                <a:chExt cx="37776" cy="32451"/>
              </a:xfrm>
            </p:grpSpPr>
            <p:sp>
              <p:nvSpPr>
                <p:cNvPr id="9384" name="Google Shape;9384;p83"/>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83"/>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6" name="Google Shape;9386;p83"/>
              <p:cNvGrpSpPr/>
              <p:nvPr/>
            </p:nvGrpSpPr>
            <p:grpSpPr>
              <a:xfrm>
                <a:off x="4641864" y="3524443"/>
                <a:ext cx="37776" cy="32380"/>
                <a:chOff x="4641864" y="3524443"/>
                <a:chExt cx="37776" cy="32380"/>
              </a:xfrm>
            </p:grpSpPr>
            <p:sp>
              <p:nvSpPr>
                <p:cNvPr id="9387" name="Google Shape;9387;p83"/>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83"/>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9" name="Google Shape;9389;p83"/>
              <p:cNvGrpSpPr/>
              <p:nvPr/>
            </p:nvGrpSpPr>
            <p:grpSpPr>
              <a:xfrm>
                <a:off x="4648431" y="3893901"/>
                <a:ext cx="37776" cy="32357"/>
                <a:chOff x="4648431" y="3893901"/>
                <a:chExt cx="37776" cy="32357"/>
              </a:xfrm>
            </p:grpSpPr>
            <p:sp>
              <p:nvSpPr>
                <p:cNvPr id="9390" name="Google Shape;9390;p83"/>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83"/>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2" name="Google Shape;9392;p83"/>
              <p:cNvGrpSpPr/>
              <p:nvPr/>
            </p:nvGrpSpPr>
            <p:grpSpPr>
              <a:xfrm>
                <a:off x="4567752" y="3722908"/>
                <a:ext cx="37870" cy="32380"/>
                <a:chOff x="4567752" y="3722908"/>
                <a:chExt cx="37870" cy="32380"/>
              </a:xfrm>
            </p:grpSpPr>
            <p:sp>
              <p:nvSpPr>
                <p:cNvPr id="9393" name="Google Shape;9393;p83"/>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83"/>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5" name="Google Shape;9395;p83"/>
              <p:cNvGrpSpPr/>
              <p:nvPr/>
            </p:nvGrpSpPr>
            <p:grpSpPr>
              <a:xfrm>
                <a:off x="4617506" y="3652052"/>
                <a:ext cx="37783" cy="32357"/>
                <a:chOff x="4617506" y="3652052"/>
                <a:chExt cx="37783" cy="32357"/>
              </a:xfrm>
            </p:grpSpPr>
            <p:sp>
              <p:nvSpPr>
                <p:cNvPr id="9396" name="Google Shape;9396;p83"/>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83"/>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8" name="Google Shape;9398;p83"/>
              <p:cNvGrpSpPr/>
              <p:nvPr/>
            </p:nvGrpSpPr>
            <p:grpSpPr>
              <a:xfrm>
                <a:off x="4739005" y="3554149"/>
                <a:ext cx="37870" cy="32357"/>
                <a:chOff x="4739005" y="3554149"/>
                <a:chExt cx="37870" cy="32357"/>
              </a:xfrm>
            </p:grpSpPr>
            <p:sp>
              <p:nvSpPr>
                <p:cNvPr id="9399" name="Google Shape;9399;p83"/>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83"/>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1" name="Google Shape;9401;p83"/>
              <p:cNvGrpSpPr/>
              <p:nvPr/>
            </p:nvGrpSpPr>
            <p:grpSpPr>
              <a:xfrm>
                <a:off x="4806557" y="3630258"/>
                <a:ext cx="37776" cy="32364"/>
                <a:chOff x="4806557" y="3630258"/>
                <a:chExt cx="37776" cy="32364"/>
              </a:xfrm>
            </p:grpSpPr>
            <p:sp>
              <p:nvSpPr>
                <p:cNvPr id="9402" name="Google Shape;9402;p83"/>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83"/>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4" name="Google Shape;9404;p83"/>
              <p:cNvGrpSpPr/>
              <p:nvPr/>
            </p:nvGrpSpPr>
            <p:grpSpPr>
              <a:xfrm>
                <a:off x="4737007" y="4004357"/>
                <a:ext cx="37870" cy="32357"/>
                <a:chOff x="4737007" y="4004357"/>
                <a:chExt cx="37870" cy="32357"/>
              </a:xfrm>
            </p:grpSpPr>
            <p:sp>
              <p:nvSpPr>
                <p:cNvPr id="9405" name="Google Shape;9405;p83"/>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83"/>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7" name="Google Shape;9407;p83"/>
              <p:cNvGrpSpPr/>
              <p:nvPr/>
            </p:nvGrpSpPr>
            <p:grpSpPr>
              <a:xfrm>
                <a:off x="4773634" y="4208627"/>
                <a:ext cx="37776" cy="32357"/>
                <a:chOff x="4773634" y="4208627"/>
                <a:chExt cx="37776" cy="32357"/>
              </a:xfrm>
            </p:grpSpPr>
            <p:sp>
              <p:nvSpPr>
                <p:cNvPr id="9408" name="Google Shape;9408;p83"/>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83"/>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0" name="Google Shape;9410;p83"/>
              <p:cNvGrpSpPr/>
              <p:nvPr/>
            </p:nvGrpSpPr>
            <p:grpSpPr>
              <a:xfrm>
                <a:off x="4888282" y="4074764"/>
                <a:ext cx="37776" cy="32451"/>
                <a:chOff x="4888282" y="4074764"/>
                <a:chExt cx="37776" cy="32451"/>
              </a:xfrm>
            </p:grpSpPr>
            <p:sp>
              <p:nvSpPr>
                <p:cNvPr id="9411" name="Google Shape;9411;p83"/>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83"/>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3" name="Google Shape;9413;p83"/>
              <p:cNvGrpSpPr/>
              <p:nvPr/>
            </p:nvGrpSpPr>
            <p:grpSpPr>
              <a:xfrm>
                <a:off x="4901315" y="3804271"/>
                <a:ext cx="37776" cy="32364"/>
                <a:chOff x="4901315" y="3804271"/>
                <a:chExt cx="37776" cy="32364"/>
              </a:xfrm>
            </p:grpSpPr>
            <p:sp>
              <p:nvSpPr>
                <p:cNvPr id="9414" name="Google Shape;9414;p83"/>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83"/>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6" name="Google Shape;9416;p83"/>
              <p:cNvGrpSpPr/>
              <p:nvPr/>
            </p:nvGrpSpPr>
            <p:grpSpPr>
              <a:xfrm>
                <a:off x="4866394" y="3715035"/>
                <a:ext cx="37846" cy="32357"/>
                <a:chOff x="4866394" y="3715035"/>
                <a:chExt cx="37846" cy="32357"/>
              </a:xfrm>
            </p:grpSpPr>
            <p:sp>
              <p:nvSpPr>
                <p:cNvPr id="9417" name="Google Shape;9417;p83"/>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83"/>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9" name="Google Shape;9419;p83"/>
              <p:cNvGrpSpPr/>
              <p:nvPr/>
            </p:nvGrpSpPr>
            <p:grpSpPr>
              <a:xfrm>
                <a:off x="4979233" y="3839798"/>
                <a:ext cx="37878" cy="32420"/>
                <a:chOff x="4979233" y="3839798"/>
                <a:chExt cx="37878" cy="32420"/>
              </a:xfrm>
            </p:grpSpPr>
            <p:sp>
              <p:nvSpPr>
                <p:cNvPr id="9420" name="Google Shape;9420;p83"/>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83"/>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2" name="Google Shape;9422;p83"/>
              <p:cNvGrpSpPr/>
              <p:nvPr/>
            </p:nvGrpSpPr>
            <p:grpSpPr>
              <a:xfrm>
                <a:off x="4790662" y="3679147"/>
                <a:ext cx="37783" cy="32380"/>
                <a:chOff x="4790662" y="3679147"/>
                <a:chExt cx="37783" cy="32380"/>
              </a:xfrm>
            </p:grpSpPr>
            <p:sp>
              <p:nvSpPr>
                <p:cNvPr id="9423" name="Google Shape;9423;p83"/>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83"/>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5" name="Google Shape;9425;p83"/>
              <p:cNvGrpSpPr/>
              <p:nvPr/>
            </p:nvGrpSpPr>
            <p:grpSpPr>
              <a:xfrm>
                <a:off x="4857263" y="3557861"/>
                <a:ext cx="37776" cy="32357"/>
                <a:chOff x="4857263" y="3557861"/>
                <a:chExt cx="37776" cy="32357"/>
              </a:xfrm>
            </p:grpSpPr>
            <p:sp>
              <p:nvSpPr>
                <p:cNvPr id="9426" name="Google Shape;9426;p83"/>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83"/>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8" name="Google Shape;9428;p83"/>
              <p:cNvGrpSpPr/>
              <p:nvPr/>
            </p:nvGrpSpPr>
            <p:grpSpPr>
              <a:xfrm>
                <a:off x="4883902" y="3648033"/>
                <a:ext cx="37783" cy="32380"/>
                <a:chOff x="4883902" y="3648033"/>
                <a:chExt cx="37783" cy="32380"/>
              </a:xfrm>
            </p:grpSpPr>
            <p:sp>
              <p:nvSpPr>
                <p:cNvPr id="9429" name="Google Shape;9429;p83"/>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83"/>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1" name="Google Shape;9431;p83"/>
              <p:cNvGrpSpPr/>
              <p:nvPr/>
            </p:nvGrpSpPr>
            <p:grpSpPr>
              <a:xfrm>
                <a:off x="4907780" y="3347220"/>
                <a:ext cx="37878" cy="32357"/>
                <a:chOff x="4907780" y="3347220"/>
                <a:chExt cx="37878" cy="32357"/>
              </a:xfrm>
            </p:grpSpPr>
            <p:sp>
              <p:nvSpPr>
                <p:cNvPr id="9432" name="Google Shape;9432;p83"/>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83"/>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4" name="Google Shape;9434;p83"/>
              <p:cNvGrpSpPr/>
              <p:nvPr/>
            </p:nvGrpSpPr>
            <p:grpSpPr>
              <a:xfrm>
                <a:off x="5065048" y="3738150"/>
                <a:ext cx="37783" cy="32364"/>
                <a:chOff x="5065048" y="3738150"/>
                <a:chExt cx="37783" cy="32364"/>
              </a:xfrm>
            </p:grpSpPr>
            <p:sp>
              <p:nvSpPr>
                <p:cNvPr id="9435" name="Google Shape;9435;p83"/>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83"/>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7" name="Google Shape;9437;p83"/>
              <p:cNvGrpSpPr/>
              <p:nvPr/>
            </p:nvGrpSpPr>
            <p:grpSpPr>
              <a:xfrm>
                <a:off x="5071616" y="3284615"/>
                <a:ext cx="37783" cy="32357"/>
                <a:chOff x="5071616" y="3284615"/>
                <a:chExt cx="37783" cy="32357"/>
              </a:xfrm>
            </p:grpSpPr>
            <p:sp>
              <p:nvSpPr>
                <p:cNvPr id="9438" name="Google Shape;9438;p83"/>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83"/>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0" name="Google Shape;9440;p83"/>
              <p:cNvGrpSpPr/>
              <p:nvPr/>
            </p:nvGrpSpPr>
            <p:grpSpPr>
              <a:xfrm>
                <a:off x="5389291" y="3759921"/>
                <a:ext cx="37783" cy="32380"/>
                <a:chOff x="5389291" y="3759921"/>
                <a:chExt cx="37783" cy="32380"/>
              </a:xfrm>
            </p:grpSpPr>
            <p:sp>
              <p:nvSpPr>
                <p:cNvPr id="9441" name="Google Shape;9441;p83"/>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83"/>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3" name="Google Shape;9443;p83"/>
              <p:cNvGrpSpPr/>
              <p:nvPr/>
            </p:nvGrpSpPr>
            <p:grpSpPr>
              <a:xfrm>
                <a:off x="5431534" y="3632932"/>
                <a:ext cx="37878" cy="32451"/>
                <a:chOff x="5431534" y="3632932"/>
                <a:chExt cx="37878" cy="32451"/>
              </a:xfrm>
            </p:grpSpPr>
            <p:sp>
              <p:nvSpPr>
                <p:cNvPr id="9444" name="Google Shape;9444;p83"/>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83"/>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6" name="Google Shape;9446;p83"/>
              <p:cNvGrpSpPr/>
              <p:nvPr/>
            </p:nvGrpSpPr>
            <p:grpSpPr>
              <a:xfrm>
                <a:off x="5540755" y="3544829"/>
                <a:ext cx="37783" cy="32357"/>
                <a:chOff x="5540755" y="3544829"/>
                <a:chExt cx="37783" cy="32357"/>
              </a:xfrm>
            </p:grpSpPr>
            <p:sp>
              <p:nvSpPr>
                <p:cNvPr id="9447" name="Google Shape;9447;p83"/>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83"/>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9" name="Google Shape;9449;p83"/>
              <p:cNvGrpSpPr/>
              <p:nvPr/>
            </p:nvGrpSpPr>
            <p:grpSpPr>
              <a:xfrm>
                <a:off x="5579293" y="3412107"/>
                <a:ext cx="37776" cy="32357"/>
                <a:chOff x="5579293" y="3412107"/>
                <a:chExt cx="37776" cy="32357"/>
              </a:xfrm>
            </p:grpSpPr>
            <p:sp>
              <p:nvSpPr>
                <p:cNvPr id="9450" name="Google Shape;9450;p83"/>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83"/>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2" name="Google Shape;9452;p83"/>
              <p:cNvGrpSpPr/>
              <p:nvPr/>
            </p:nvGrpSpPr>
            <p:grpSpPr>
              <a:xfrm>
                <a:off x="5801346" y="3284615"/>
                <a:ext cx="37783" cy="32357"/>
                <a:chOff x="5801346" y="3284615"/>
                <a:chExt cx="37783" cy="32357"/>
              </a:xfrm>
            </p:grpSpPr>
            <p:sp>
              <p:nvSpPr>
                <p:cNvPr id="9453" name="Google Shape;9453;p83"/>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83"/>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5" name="Google Shape;9455;p83"/>
              <p:cNvGrpSpPr/>
              <p:nvPr/>
            </p:nvGrpSpPr>
            <p:grpSpPr>
              <a:xfrm>
                <a:off x="5763578" y="3399067"/>
                <a:ext cx="37776" cy="32364"/>
                <a:chOff x="5763578" y="3399067"/>
                <a:chExt cx="37776" cy="32364"/>
              </a:xfrm>
            </p:grpSpPr>
            <p:sp>
              <p:nvSpPr>
                <p:cNvPr id="9456" name="Google Shape;9456;p83"/>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83"/>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8" name="Google Shape;9458;p83"/>
              <p:cNvGrpSpPr/>
              <p:nvPr/>
            </p:nvGrpSpPr>
            <p:grpSpPr>
              <a:xfrm>
                <a:off x="5395858" y="3230952"/>
                <a:ext cx="37776" cy="32364"/>
                <a:chOff x="5395858" y="3230952"/>
                <a:chExt cx="37776" cy="32364"/>
              </a:xfrm>
            </p:grpSpPr>
            <p:sp>
              <p:nvSpPr>
                <p:cNvPr id="9459" name="Google Shape;9459;p83"/>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83"/>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1" name="Google Shape;9461;p83"/>
              <p:cNvGrpSpPr/>
              <p:nvPr/>
            </p:nvGrpSpPr>
            <p:grpSpPr>
              <a:xfrm>
                <a:off x="5264088" y="3188237"/>
                <a:ext cx="37776" cy="32357"/>
                <a:chOff x="5264088" y="3188237"/>
                <a:chExt cx="37776" cy="32357"/>
              </a:xfrm>
            </p:grpSpPr>
            <p:sp>
              <p:nvSpPr>
                <p:cNvPr id="9462" name="Google Shape;9462;p83"/>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83"/>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4" name="Google Shape;9464;p83"/>
              <p:cNvGrpSpPr/>
              <p:nvPr/>
            </p:nvGrpSpPr>
            <p:grpSpPr>
              <a:xfrm>
                <a:off x="5585758" y="3237425"/>
                <a:ext cx="37878" cy="32357"/>
                <a:chOff x="5585758" y="3237425"/>
                <a:chExt cx="37878" cy="32357"/>
              </a:xfrm>
            </p:grpSpPr>
            <p:sp>
              <p:nvSpPr>
                <p:cNvPr id="9465" name="Google Shape;9465;p83"/>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83"/>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7" name="Google Shape;9467;p83"/>
              <p:cNvGrpSpPr/>
              <p:nvPr/>
            </p:nvGrpSpPr>
            <p:grpSpPr>
              <a:xfrm>
                <a:off x="4874196" y="3291088"/>
                <a:ext cx="37878" cy="32451"/>
                <a:chOff x="4874196" y="3291088"/>
                <a:chExt cx="37878" cy="32451"/>
              </a:xfrm>
            </p:grpSpPr>
            <p:sp>
              <p:nvSpPr>
                <p:cNvPr id="9468" name="Google Shape;9468;p83"/>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83"/>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0" name="Google Shape;9470;p83"/>
              <p:cNvGrpSpPr/>
              <p:nvPr/>
            </p:nvGrpSpPr>
            <p:grpSpPr>
              <a:xfrm>
                <a:off x="5197770" y="3785466"/>
                <a:ext cx="37783" cy="32427"/>
                <a:chOff x="5197770" y="3785466"/>
                <a:chExt cx="37783" cy="32427"/>
              </a:xfrm>
            </p:grpSpPr>
            <p:sp>
              <p:nvSpPr>
                <p:cNvPr id="9471" name="Google Shape;9471;p83"/>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83"/>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3" name="Google Shape;9473;p83"/>
              <p:cNvGrpSpPr/>
              <p:nvPr/>
            </p:nvGrpSpPr>
            <p:grpSpPr>
              <a:xfrm>
                <a:off x="5177699" y="3492117"/>
                <a:ext cx="37776" cy="32357"/>
                <a:chOff x="5177699" y="3492117"/>
                <a:chExt cx="37776" cy="32357"/>
              </a:xfrm>
            </p:grpSpPr>
            <p:sp>
              <p:nvSpPr>
                <p:cNvPr id="9474" name="Google Shape;9474;p83"/>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83"/>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6" name="Google Shape;9476;p83"/>
              <p:cNvGrpSpPr/>
              <p:nvPr/>
            </p:nvGrpSpPr>
            <p:grpSpPr>
              <a:xfrm>
                <a:off x="5349431" y="3622346"/>
                <a:ext cx="37870" cy="32380"/>
                <a:chOff x="5349431" y="3622346"/>
                <a:chExt cx="37870" cy="32380"/>
              </a:xfrm>
            </p:grpSpPr>
            <p:sp>
              <p:nvSpPr>
                <p:cNvPr id="9477" name="Google Shape;9477;p83"/>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83"/>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9" name="Google Shape;9479;p83"/>
              <p:cNvGrpSpPr/>
              <p:nvPr/>
            </p:nvGrpSpPr>
            <p:grpSpPr>
              <a:xfrm>
                <a:off x="5068855" y="3563980"/>
                <a:ext cx="53954" cy="46223"/>
                <a:chOff x="5068855" y="3563980"/>
                <a:chExt cx="53954" cy="46223"/>
              </a:xfrm>
            </p:grpSpPr>
            <p:sp>
              <p:nvSpPr>
                <p:cNvPr id="9480" name="Google Shape;9480;p83"/>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83"/>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2" name="Google Shape;9482;p83"/>
              <p:cNvGrpSpPr/>
              <p:nvPr/>
            </p:nvGrpSpPr>
            <p:grpSpPr>
              <a:xfrm>
                <a:off x="5037654" y="3392507"/>
                <a:ext cx="37870" cy="32451"/>
                <a:chOff x="5037654" y="3392507"/>
                <a:chExt cx="37870" cy="32451"/>
              </a:xfrm>
            </p:grpSpPr>
            <p:sp>
              <p:nvSpPr>
                <p:cNvPr id="9483" name="Google Shape;9483;p83"/>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83"/>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5" name="Google Shape;9485;p83"/>
              <p:cNvGrpSpPr/>
              <p:nvPr/>
            </p:nvGrpSpPr>
            <p:grpSpPr>
              <a:xfrm>
                <a:off x="5456560" y="3368629"/>
                <a:ext cx="37870" cy="32451"/>
                <a:chOff x="5456560" y="3368629"/>
                <a:chExt cx="37870" cy="32451"/>
              </a:xfrm>
            </p:grpSpPr>
            <p:sp>
              <p:nvSpPr>
                <p:cNvPr id="9486" name="Google Shape;9486;p83"/>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83"/>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8" name="Google Shape;9488;p83"/>
              <p:cNvGrpSpPr/>
              <p:nvPr/>
            </p:nvGrpSpPr>
            <p:grpSpPr>
              <a:xfrm>
                <a:off x="4755749" y="3501516"/>
                <a:ext cx="46246" cy="39608"/>
                <a:chOff x="4755749" y="3501516"/>
                <a:chExt cx="46246" cy="39608"/>
              </a:xfrm>
            </p:grpSpPr>
            <p:sp>
              <p:nvSpPr>
                <p:cNvPr id="9489" name="Google Shape;9489;p83"/>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83"/>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1" name="Google Shape;9491;p83"/>
              <p:cNvGrpSpPr/>
              <p:nvPr/>
            </p:nvGrpSpPr>
            <p:grpSpPr>
              <a:xfrm>
                <a:off x="4681346" y="3485582"/>
                <a:ext cx="37783" cy="32427"/>
                <a:chOff x="4681346" y="3485582"/>
                <a:chExt cx="37783" cy="32427"/>
              </a:xfrm>
            </p:grpSpPr>
            <p:sp>
              <p:nvSpPr>
                <p:cNvPr id="9492" name="Google Shape;9492;p83"/>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83"/>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4" name="Google Shape;9494;p83"/>
              <p:cNvGrpSpPr/>
              <p:nvPr/>
            </p:nvGrpSpPr>
            <p:grpSpPr>
              <a:xfrm>
                <a:off x="4767067" y="3291088"/>
                <a:ext cx="37878" cy="32451"/>
                <a:chOff x="4767067" y="3291088"/>
                <a:chExt cx="37878" cy="32451"/>
              </a:xfrm>
            </p:grpSpPr>
            <p:sp>
              <p:nvSpPr>
                <p:cNvPr id="9495" name="Google Shape;9495;p83"/>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83"/>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7" name="Google Shape;9497;p83"/>
              <p:cNvGrpSpPr/>
              <p:nvPr/>
            </p:nvGrpSpPr>
            <p:grpSpPr>
              <a:xfrm>
                <a:off x="4687819" y="3405539"/>
                <a:ext cx="37776" cy="32451"/>
                <a:chOff x="4687819" y="3405539"/>
                <a:chExt cx="37776" cy="32451"/>
              </a:xfrm>
            </p:grpSpPr>
            <p:sp>
              <p:nvSpPr>
                <p:cNvPr id="9498" name="Google Shape;9498;p83"/>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83"/>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0" name="Google Shape;9500;p83"/>
              <p:cNvGrpSpPr/>
              <p:nvPr/>
            </p:nvGrpSpPr>
            <p:grpSpPr>
              <a:xfrm>
                <a:off x="4923101" y="3444809"/>
                <a:ext cx="52813" cy="45318"/>
                <a:chOff x="4923101" y="3444809"/>
                <a:chExt cx="52813" cy="45318"/>
              </a:xfrm>
            </p:grpSpPr>
            <p:sp>
              <p:nvSpPr>
                <p:cNvPr id="9501" name="Google Shape;9501;p83"/>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83"/>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3" name="Google Shape;9503;p83"/>
              <p:cNvGrpSpPr/>
              <p:nvPr/>
            </p:nvGrpSpPr>
            <p:grpSpPr>
              <a:xfrm>
                <a:off x="4846040" y="3654750"/>
                <a:ext cx="31405" cy="26993"/>
                <a:chOff x="4846040" y="3654750"/>
                <a:chExt cx="31405" cy="26993"/>
              </a:xfrm>
            </p:grpSpPr>
            <p:sp>
              <p:nvSpPr>
                <p:cNvPr id="9504" name="Google Shape;9504;p83"/>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83"/>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6" name="Google Shape;9506;p83"/>
              <p:cNvGrpSpPr/>
              <p:nvPr/>
            </p:nvGrpSpPr>
            <p:grpSpPr>
              <a:xfrm>
                <a:off x="4925673" y="3691700"/>
                <a:ext cx="40253" cy="34472"/>
                <a:chOff x="4925673" y="3691700"/>
                <a:chExt cx="40253" cy="34472"/>
              </a:xfrm>
            </p:grpSpPr>
            <p:sp>
              <p:nvSpPr>
                <p:cNvPr id="9507" name="Google Shape;9507;p83"/>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83"/>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9" name="Google Shape;9509;p83"/>
              <p:cNvGrpSpPr/>
              <p:nvPr/>
            </p:nvGrpSpPr>
            <p:grpSpPr>
              <a:xfrm>
                <a:off x="4894653" y="3740848"/>
                <a:ext cx="31405" cy="26906"/>
                <a:chOff x="4894653" y="3740848"/>
                <a:chExt cx="31405" cy="26906"/>
              </a:xfrm>
            </p:grpSpPr>
            <p:sp>
              <p:nvSpPr>
                <p:cNvPr id="9510" name="Google Shape;9510;p83"/>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83"/>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2" name="Google Shape;9512;p83"/>
              <p:cNvGrpSpPr/>
              <p:nvPr/>
            </p:nvGrpSpPr>
            <p:grpSpPr>
              <a:xfrm>
                <a:off x="4962300" y="3696348"/>
                <a:ext cx="38255" cy="32773"/>
                <a:chOff x="4962300" y="3696348"/>
                <a:chExt cx="38255" cy="32773"/>
              </a:xfrm>
            </p:grpSpPr>
            <p:sp>
              <p:nvSpPr>
                <p:cNvPr id="9513" name="Google Shape;9513;p83"/>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83"/>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5" name="Google Shape;9515;p83"/>
              <p:cNvGrpSpPr/>
              <p:nvPr/>
            </p:nvGrpSpPr>
            <p:grpSpPr>
              <a:xfrm>
                <a:off x="4980185" y="3743349"/>
                <a:ext cx="31499" cy="26969"/>
                <a:chOff x="4980185" y="3743349"/>
                <a:chExt cx="31499" cy="26969"/>
              </a:xfrm>
            </p:grpSpPr>
            <p:sp>
              <p:nvSpPr>
                <p:cNvPr id="9516" name="Google Shape;9516;p83"/>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83"/>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8" name="Google Shape;9518;p83"/>
              <p:cNvGrpSpPr/>
              <p:nvPr/>
            </p:nvGrpSpPr>
            <p:grpSpPr>
              <a:xfrm>
                <a:off x="5013768" y="3734312"/>
                <a:ext cx="31499" cy="26969"/>
                <a:chOff x="5013768" y="3734312"/>
                <a:chExt cx="31499" cy="26969"/>
              </a:xfrm>
            </p:grpSpPr>
            <p:sp>
              <p:nvSpPr>
                <p:cNvPr id="9519" name="Google Shape;9519;p83"/>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83"/>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1" name="Google Shape;9521;p83"/>
              <p:cNvGrpSpPr/>
              <p:nvPr/>
            </p:nvGrpSpPr>
            <p:grpSpPr>
              <a:xfrm>
                <a:off x="5036703" y="3764545"/>
                <a:ext cx="31499" cy="26898"/>
                <a:chOff x="5036703" y="3764545"/>
                <a:chExt cx="31499" cy="26898"/>
              </a:xfrm>
            </p:grpSpPr>
            <p:sp>
              <p:nvSpPr>
                <p:cNvPr id="9522" name="Google Shape;9522;p83"/>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83"/>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4" name="Google Shape;9524;p83"/>
              <p:cNvGrpSpPr/>
              <p:nvPr/>
            </p:nvGrpSpPr>
            <p:grpSpPr>
              <a:xfrm>
                <a:off x="4953546" y="3768352"/>
                <a:ext cx="31405" cy="26898"/>
                <a:chOff x="4953546" y="3768352"/>
                <a:chExt cx="31405" cy="26898"/>
              </a:xfrm>
            </p:grpSpPr>
            <p:sp>
              <p:nvSpPr>
                <p:cNvPr id="9525" name="Google Shape;9525;p83"/>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83"/>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7" name="Google Shape;9527;p83"/>
              <p:cNvGrpSpPr/>
              <p:nvPr/>
            </p:nvGrpSpPr>
            <p:grpSpPr>
              <a:xfrm>
                <a:off x="4964770" y="3814016"/>
                <a:ext cx="31499" cy="26993"/>
                <a:chOff x="4964770" y="3814016"/>
                <a:chExt cx="31499" cy="26993"/>
              </a:xfrm>
            </p:grpSpPr>
            <p:sp>
              <p:nvSpPr>
                <p:cNvPr id="9528" name="Google Shape;9528;p83"/>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83"/>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0" name="Google Shape;9530;p83"/>
              <p:cNvGrpSpPr/>
              <p:nvPr/>
            </p:nvGrpSpPr>
            <p:grpSpPr>
              <a:xfrm>
                <a:off x="4923290" y="3800504"/>
                <a:ext cx="31468" cy="26898"/>
                <a:chOff x="4923290" y="3800504"/>
                <a:chExt cx="31468" cy="26898"/>
              </a:xfrm>
            </p:grpSpPr>
            <p:sp>
              <p:nvSpPr>
                <p:cNvPr id="9531" name="Google Shape;9531;p83"/>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83"/>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3" name="Google Shape;9533;p83"/>
              <p:cNvGrpSpPr/>
              <p:nvPr/>
            </p:nvGrpSpPr>
            <p:grpSpPr>
              <a:xfrm>
                <a:off x="5108534" y="3650943"/>
                <a:ext cx="31405" cy="26993"/>
                <a:chOff x="5108534" y="3650943"/>
                <a:chExt cx="31405" cy="26993"/>
              </a:xfrm>
            </p:grpSpPr>
            <p:sp>
              <p:nvSpPr>
                <p:cNvPr id="9534" name="Google Shape;9534;p83"/>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83"/>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6" name="Google Shape;9536;p83"/>
              <p:cNvGrpSpPr/>
              <p:nvPr/>
            </p:nvGrpSpPr>
            <p:grpSpPr>
              <a:xfrm>
                <a:off x="5119380" y="3760739"/>
                <a:ext cx="31499" cy="26993"/>
                <a:chOff x="5119380" y="3760739"/>
                <a:chExt cx="31499" cy="26993"/>
              </a:xfrm>
            </p:grpSpPr>
            <p:sp>
              <p:nvSpPr>
                <p:cNvPr id="9537" name="Google Shape;9537;p83"/>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83"/>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9" name="Google Shape;9539;p83"/>
              <p:cNvGrpSpPr/>
              <p:nvPr/>
            </p:nvGrpSpPr>
            <p:grpSpPr>
              <a:xfrm>
                <a:off x="5119380" y="3788235"/>
                <a:ext cx="31499" cy="26993"/>
                <a:chOff x="5119380" y="3788235"/>
                <a:chExt cx="31499" cy="26993"/>
              </a:xfrm>
            </p:grpSpPr>
            <p:sp>
              <p:nvSpPr>
                <p:cNvPr id="9540" name="Google Shape;9540;p83"/>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83"/>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2" name="Google Shape;9542;p83"/>
              <p:cNvGrpSpPr/>
              <p:nvPr/>
            </p:nvGrpSpPr>
            <p:grpSpPr>
              <a:xfrm>
                <a:off x="5158005" y="3875284"/>
                <a:ext cx="31405" cy="27001"/>
                <a:chOff x="5158005" y="3875284"/>
                <a:chExt cx="31405" cy="27001"/>
              </a:xfrm>
            </p:grpSpPr>
            <p:sp>
              <p:nvSpPr>
                <p:cNvPr id="9543" name="Google Shape;9543;p83"/>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83"/>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5" name="Google Shape;9545;p83"/>
              <p:cNvGrpSpPr/>
              <p:nvPr/>
            </p:nvGrpSpPr>
            <p:grpSpPr>
              <a:xfrm>
                <a:off x="5233163" y="3764545"/>
                <a:ext cx="31499" cy="26898"/>
                <a:chOff x="5233163" y="3764545"/>
                <a:chExt cx="31499" cy="26898"/>
              </a:xfrm>
            </p:grpSpPr>
            <p:sp>
              <p:nvSpPr>
                <p:cNvPr id="9546" name="Google Shape;9546;p83"/>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83"/>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8" name="Google Shape;9548;p83"/>
              <p:cNvGrpSpPr/>
              <p:nvPr/>
            </p:nvGrpSpPr>
            <p:grpSpPr>
              <a:xfrm>
                <a:off x="5276168" y="3805545"/>
                <a:ext cx="31499" cy="26906"/>
                <a:chOff x="5276168" y="3805545"/>
                <a:chExt cx="31499" cy="26906"/>
              </a:xfrm>
            </p:grpSpPr>
            <p:sp>
              <p:nvSpPr>
                <p:cNvPr id="9549" name="Google Shape;9549;p83"/>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83"/>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1" name="Google Shape;9551;p83"/>
              <p:cNvGrpSpPr/>
              <p:nvPr/>
            </p:nvGrpSpPr>
            <p:grpSpPr>
              <a:xfrm>
                <a:off x="5294053" y="3851933"/>
                <a:ext cx="31405" cy="26945"/>
                <a:chOff x="5294053" y="3851933"/>
                <a:chExt cx="31405" cy="26945"/>
              </a:xfrm>
            </p:grpSpPr>
            <p:sp>
              <p:nvSpPr>
                <p:cNvPr id="9552" name="Google Shape;9552;p83"/>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83"/>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4" name="Google Shape;9554;p83"/>
              <p:cNvGrpSpPr/>
              <p:nvPr/>
            </p:nvGrpSpPr>
            <p:grpSpPr>
              <a:xfrm>
                <a:off x="5341723" y="3851902"/>
                <a:ext cx="31405" cy="26977"/>
                <a:chOff x="5341723" y="3851902"/>
                <a:chExt cx="31405" cy="26977"/>
              </a:xfrm>
            </p:grpSpPr>
            <p:sp>
              <p:nvSpPr>
                <p:cNvPr id="9555" name="Google Shape;9555;p83"/>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83"/>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7" name="Google Shape;9557;p83"/>
              <p:cNvGrpSpPr/>
              <p:nvPr/>
            </p:nvGrpSpPr>
            <p:grpSpPr>
              <a:xfrm>
                <a:off x="5054871" y="3507855"/>
                <a:ext cx="31405" cy="26993"/>
                <a:chOff x="5054871" y="3507855"/>
                <a:chExt cx="31405" cy="26993"/>
              </a:xfrm>
            </p:grpSpPr>
            <p:sp>
              <p:nvSpPr>
                <p:cNvPr id="9558" name="Google Shape;9558;p83"/>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83"/>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0" name="Google Shape;9560;p83"/>
              <p:cNvGrpSpPr/>
              <p:nvPr/>
            </p:nvGrpSpPr>
            <p:grpSpPr>
              <a:xfrm>
                <a:off x="4876579" y="3675325"/>
                <a:ext cx="31405" cy="26969"/>
                <a:chOff x="4876579" y="3675325"/>
                <a:chExt cx="31405" cy="26969"/>
              </a:xfrm>
            </p:grpSpPr>
            <p:sp>
              <p:nvSpPr>
                <p:cNvPr id="9561" name="Google Shape;9561;p83"/>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83"/>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3" name="Google Shape;9563;p83"/>
              <p:cNvGrpSpPr/>
              <p:nvPr/>
            </p:nvGrpSpPr>
            <p:grpSpPr>
              <a:xfrm>
                <a:off x="4842233" y="3688333"/>
                <a:ext cx="31405" cy="26993"/>
                <a:chOff x="4842233" y="3688333"/>
                <a:chExt cx="31405" cy="26993"/>
              </a:xfrm>
            </p:grpSpPr>
            <p:sp>
              <p:nvSpPr>
                <p:cNvPr id="9564" name="Google Shape;9564;p83"/>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83"/>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6" name="Google Shape;9566;p83"/>
              <p:cNvGrpSpPr/>
              <p:nvPr/>
            </p:nvGrpSpPr>
            <p:grpSpPr>
              <a:xfrm>
                <a:off x="5187876" y="3608032"/>
                <a:ext cx="31405" cy="27001"/>
                <a:chOff x="5187876" y="3608032"/>
                <a:chExt cx="31405" cy="27001"/>
              </a:xfrm>
            </p:grpSpPr>
            <p:sp>
              <p:nvSpPr>
                <p:cNvPr id="9567" name="Google Shape;9567;p83"/>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83"/>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69" name="Google Shape;9569;p83"/>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83"/>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71" name="Google Shape;9571;p83"/>
              <p:cNvGrpSpPr/>
              <p:nvPr/>
            </p:nvGrpSpPr>
            <p:grpSpPr>
              <a:xfrm>
                <a:off x="5269224" y="3304167"/>
                <a:ext cx="40253" cy="34402"/>
                <a:chOff x="5269224" y="3304167"/>
                <a:chExt cx="40253" cy="34402"/>
              </a:xfrm>
            </p:grpSpPr>
            <p:sp>
              <p:nvSpPr>
                <p:cNvPr id="9572" name="Google Shape;9572;p83"/>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83"/>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4" name="Google Shape;9574;p83"/>
              <p:cNvGrpSpPr/>
              <p:nvPr/>
            </p:nvGrpSpPr>
            <p:grpSpPr>
              <a:xfrm>
                <a:off x="5327354" y="3476615"/>
                <a:ext cx="49864" cy="42723"/>
                <a:chOff x="5327354" y="3476615"/>
                <a:chExt cx="49864" cy="42723"/>
              </a:xfrm>
            </p:grpSpPr>
            <p:sp>
              <p:nvSpPr>
                <p:cNvPr id="9575" name="Google Shape;9575;p83"/>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83"/>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77" name="Google Shape;9577;p83"/>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83"/>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79" name="Google Shape;9579;p83"/>
              <p:cNvGrpSpPr/>
              <p:nvPr/>
            </p:nvGrpSpPr>
            <p:grpSpPr>
              <a:xfrm>
                <a:off x="5341723" y="3775957"/>
                <a:ext cx="31405" cy="26898"/>
                <a:chOff x="5341723" y="3775957"/>
                <a:chExt cx="31405" cy="26898"/>
              </a:xfrm>
            </p:grpSpPr>
            <p:sp>
              <p:nvSpPr>
                <p:cNvPr id="9580" name="Google Shape;9580;p83"/>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83"/>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2" name="Google Shape;9582;p83"/>
              <p:cNvGrpSpPr/>
              <p:nvPr/>
            </p:nvGrpSpPr>
            <p:grpSpPr>
              <a:xfrm>
                <a:off x="5439053" y="3699274"/>
                <a:ext cx="31405" cy="26898"/>
                <a:chOff x="5439053" y="3699274"/>
                <a:chExt cx="31405" cy="26898"/>
              </a:xfrm>
            </p:grpSpPr>
            <p:sp>
              <p:nvSpPr>
                <p:cNvPr id="9583" name="Google Shape;9583;p83"/>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83"/>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5" name="Google Shape;9585;p83"/>
              <p:cNvGrpSpPr/>
              <p:nvPr/>
            </p:nvGrpSpPr>
            <p:grpSpPr>
              <a:xfrm>
                <a:off x="5412414" y="3622307"/>
                <a:ext cx="31499" cy="26993"/>
                <a:chOff x="5412414" y="3622307"/>
                <a:chExt cx="31499" cy="26993"/>
              </a:xfrm>
            </p:grpSpPr>
            <p:sp>
              <p:nvSpPr>
                <p:cNvPr id="9586" name="Google Shape;9586;p83"/>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83"/>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8" name="Google Shape;9588;p83"/>
              <p:cNvGrpSpPr/>
              <p:nvPr/>
            </p:nvGrpSpPr>
            <p:grpSpPr>
              <a:xfrm>
                <a:off x="5476254" y="3473949"/>
                <a:ext cx="26835" cy="26930"/>
                <a:chOff x="5476254" y="3473949"/>
                <a:chExt cx="26835" cy="26930"/>
              </a:xfrm>
            </p:grpSpPr>
            <p:sp>
              <p:nvSpPr>
                <p:cNvPr id="9589" name="Google Shape;9589;p83"/>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83"/>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1" name="Google Shape;9591;p83"/>
              <p:cNvGrpSpPr/>
              <p:nvPr/>
            </p:nvGrpSpPr>
            <p:grpSpPr>
              <a:xfrm>
                <a:off x="5564547" y="3481594"/>
                <a:ext cx="31397" cy="26898"/>
                <a:chOff x="5564547" y="3481594"/>
                <a:chExt cx="31397" cy="26898"/>
              </a:xfrm>
            </p:grpSpPr>
            <p:sp>
              <p:nvSpPr>
                <p:cNvPr id="9592" name="Google Shape;9592;p83"/>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83"/>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4" name="Google Shape;9594;p83"/>
              <p:cNvGrpSpPr/>
              <p:nvPr/>
            </p:nvGrpSpPr>
            <p:grpSpPr>
              <a:xfrm>
                <a:off x="5534101" y="3470174"/>
                <a:ext cx="31397" cy="26906"/>
                <a:chOff x="5534101" y="3470174"/>
                <a:chExt cx="31397" cy="26906"/>
              </a:xfrm>
            </p:grpSpPr>
            <p:sp>
              <p:nvSpPr>
                <p:cNvPr id="9595" name="Google Shape;9595;p83"/>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83"/>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7" name="Google Shape;9597;p83"/>
              <p:cNvGrpSpPr/>
              <p:nvPr/>
            </p:nvGrpSpPr>
            <p:grpSpPr>
              <a:xfrm>
                <a:off x="5610879" y="3314486"/>
                <a:ext cx="31499" cy="26938"/>
                <a:chOff x="5610879" y="3314486"/>
                <a:chExt cx="31499" cy="26938"/>
              </a:xfrm>
            </p:grpSpPr>
            <p:sp>
              <p:nvSpPr>
                <p:cNvPr id="9598" name="Google Shape;9598;p83"/>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83"/>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0" name="Google Shape;9600;p83"/>
              <p:cNvGrpSpPr/>
              <p:nvPr/>
            </p:nvGrpSpPr>
            <p:grpSpPr>
              <a:xfrm>
                <a:off x="4834525" y="3501382"/>
                <a:ext cx="31499" cy="26898"/>
                <a:chOff x="4834525" y="3501382"/>
                <a:chExt cx="31499" cy="26898"/>
              </a:xfrm>
            </p:grpSpPr>
            <p:sp>
              <p:nvSpPr>
                <p:cNvPr id="9601" name="Google Shape;9601;p83"/>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83"/>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3" name="Google Shape;9603;p83"/>
              <p:cNvGrpSpPr/>
              <p:nvPr/>
            </p:nvGrpSpPr>
            <p:grpSpPr>
              <a:xfrm>
                <a:off x="4898460" y="3580158"/>
                <a:ext cx="31405" cy="26898"/>
                <a:chOff x="4898460" y="3580158"/>
                <a:chExt cx="31405" cy="26898"/>
              </a:xfrm>
            </p:grpSpPr>
            <p:sp>
              <p:nvSpPr>
                <p:cNvPr id="9604" name="Google Shape;9604;p83"/>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83"/>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6" name="Google Shape;9606;p83"/>
              <p:cNvGrpSpPr/>
              <p:nvPr/>
            </p:nvGrpSpPr>
            <p:grpSpPr>
              <a:xfrm>
                <a:off x="4882667" y="3608032"/>
                <a:ext cx="31499" cy="27001"/>
                <a:chOff x="4882667" y="3608032"/>
                <a:chExt cx="31499" cy="27001"/>
              </a:xfrm>
            </p:grpSpPr>
            <p:sp>
              <p:nvSpPr>
                <p:cNvPr id="9607" name="Google Shape;9607;p83"/>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83"/>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9" name="Google Shape;9609;p83"/>
              <p:cNvGrpSpPr/>
              <p:nvPr/>
            </p:nvGrpSpPr>
            <p:grpSpPr>
              <a:xfrm>
                <a:off x="4843373" y="3631407"/>
                <a:ext cx="16273" cy="16186"/>
                <a:chOff x="4843373" y="3631407"/>
                <a:chExt cx="16273" cy="16186"/>
              </a:xfrm>
            </p:grpSpPr>
            <p:sp>
              <p:nvSpPr>
                <p:cNvPr id="9610" name="Google Shape;9610;p83"/>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83"/>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2" name="Google Shape;9612;p83"/>
              <p:cNvGrpSpPr/>
              <p:nvPr/>
            </p:nvGrpSpPr>
            <p:grpSpPr>
              <a:xfrm>
                <a:off x="4727773" y="3591578"/>
                <a:ext cx="31499" cy="26898"/>
                <a:chOff x="4727773" y="3591578"/>
                <a:chExt cx="31499" cy="26898"/>
              </a:xfrm>
            </p:grpSpPr>
            <p:sp>
              <p:nvSpPr>
                <p:cNvPr id="9613" name="Google Shape;9613;p83"/>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83"/>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15" name="Google Shape;9615;p83"/>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83"/>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17" name="Google Shape;9617;p83"/>
              <p:cNvGrpSpPr/>
              <p:nvPr/>
            </p:nvGrpSpPr>
            <p:grpSpPr>
              <a:xfrm>
                <a:off x="4609421" y="3577398"/>
                <a:ext cx="31499" cy="27001"/>
                <a:chOff x="4609421" y="3577398"/>
                <a:chExt cx="31499" cy="27001"/>
              </a:xfrm>
            </p:grpSpPr>
            <p:sp>
              <p:nvSpPr>
                <p:cNvPr id="9618" name="Google Shape;9618;p83"/>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83"/>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0" name="Google Shape;9620;p83"/>
              <p:cNvGrpSpPr/>
              <p:nvPr/>
            </p:nvGrpSpPr>
            <p:grpSpPr>
              <a:xfrm>
                <a:off x="4649289" y="3577398"/>
                <a:ext cx="31499" cy="27001"/>
                <a:chOff x="4649289" y="3577398"/>
                <a:chExt cx="31499" cy="27001"/>
              </a:xfrm>
            </p:grpSpPr>
            <p:sp>
              <p:nvSpPr>
                <p:cNvPr id="9621" name="Google Shape;9621;p83"/>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83"/>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3" name="Google Shape;9623;p83"/>
              <p:cNvGrpSpPr/>
              <p:nvPr/>
            </p:nvGrpSpPr>
            <p:grpSpPr>
              <a:xfrm>
                <a:off x="4605614" y="3639523"/>
                <a:ext cx="31499" cy="26906"/>
                <a:chOff x="4605614" y="3639523"/>
                <a:chExt cx="31499" cy="26906"/>
              </a:xfrm>
            </p:grpSpPr>
            <p:sp>
              <p:nvSpPr>
                <p:cNvPr id="9624" name="Google Shape;9624;p83"/>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83"/>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6" name="Google Shape;9626;p83"/>
              <p:cNvGrpSpPr/>
              <p:nvPr/>
            </p:nvGrpSpPr>
            <p:grpSpPr>
              <a:xfrm>
                <a:off x="4785149" y="3618846"/>
                <a:ext cx="26930" cy="26843"/>
                <a:chOff x="4785149" y="3618846"/>
                <a:chExt cx="26930" cy="26843"/>
              </a:xfrm>
            </p:grpSpPr>
            <p:sp>
              <p:nvSpPr>
                <p:cNvPr id="9627" name="Google Shape;9627;p83"/>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83"/>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9" name="Google Shape;9629;p83"/>
              <p:cNvGrpSpPr/>
              <p:nvPr/>
            </p:nvGrpSpPr>
            <p:grpSpPr>
              <a:xfrm>
                <a:off x="4810167" y="3601567"/>
                <a:ext cx="31405" cy="26898"/>
                <a:chOff x="4810167" y="3601567"/>
                <a:chExt cx="31405" cy="26898"/>
              </a:xfrm>
            </p:grpSpPr>
            <p:sp>
              <p:nvSpPr>
                <p:cNvPr id="9630" name="Google Shape;9630;p83"/>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83"/>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2" name="Google Shape;9632;p83"/>
              <p:cNvGrpSpPr/>
              <p:nvPr/>
            </p:nvGrpSpPr>
            <p:grpSpPr>
              <a:xfrm>
                <a:off x="4831002" y="3373230"/>
                <a:ext cx="31405" cy="26898"/>
                <a:chOff x="4831002" y="3373230"/>
                <a:chExt cx="31405" cy="26898"/>
              </a:xfrm>
            </p:grpSpPr>
            <p:sp>
              <p:nvSpPr>
                <p:cNvPr id="9633" name="Google Shape;9633;p83"/>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83"/>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5" name="Google Shape;9635;p83"/>
              <p:cNvGrpSpPr/>
              <p:nvPr/>
            </p:nvGrpSpPr>
            <p:grpSpPr>
              <a:xfrm>
                <a:off x="4719311" y="3355054"/>
                <a:ext cx="31499" cy="27001"/>
                <a:chOff x="4719311" y="3355054"/>
                <a:chExt cx="31499" cy="27001"/>
              </a:xfrm>
            </p:grpSpPr>
            <p:sp>
              <p:nvSpPr>
                <p:cNvPr id="9636" name="Google Shape;9636;p83"/>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83"/>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8" name="Google Shape;9638;p83"/>
              <p:cNvGrpSpPr/>
              <p:nvPr/>
            </p:nvGrpSpPr>
            <p:grpSpPr>
              <a:xfrm>
                <a:off x="4798755" y="3450260"/>
                <a:ext cx="26930" cy="26930"/>
                <a:chOff x="4798755" y="3450260"/>
                <a:chExt cx="26930" cy="26930"/>
              </a:xfrm>
            </p:grpSpPr>
            <p:sp>
              <p:nvSpPr>
                <p:cNvPr id="9639" name="Google Shape;9639;p83"/>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83"/>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1" name="Google Shape;9641;p83"/>
              <p:cNvGrpSpPr/>
              <p:nvPr/>
            </p:nvGrpSpPr>
            <p:grpSpPr>
              <a:xfrm>
                <a:off x="4645576" y="3467555"/>
                <a:ext cx="31405" cy="26953"/>
                <a:chOff x="4645576" y="3467555"/>
                <a:chExt cx="31405" cy="26953"/>
              </a:xfrm>
            </p:grpSpPr>
            <p:sp>
              <p:nvSpPr>
                <p:cNvPr id="9642" name="Google Shape;9642;p83"/>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83"/>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4" name="Google Shape;9644;p83"/>
              <p:cNvGrpSpPr/>
              <p:nvPr/>
            </p:nvGrpSpPr>
            <p:grpSpPr>
              <a:xfrm>
                <a:off x="4687631" y="3583965"/>
                <a:ext cx="31499" cy="26898"/>
                <a:chOff x="4687631" y="3583965"/>
                <a:chExt cx="31499" cy="26898"/>
              </a:xfrm>
            </p:grpSpPr>
            <p:sp>
              <p:nvSpPr>
                <p:cNvPr id="9645" name="Google Shape;9645;p83"/>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83"/>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7" name="Google Shape;9647;p83"/>
              <p:cNvGrpSpPr/>
              <p:nvPr/>
            </p:nvGrpSpPr>
            <p:grpSpPr>
              <a:xfrm>
                <a:off x="4719311" y="3471314"/>
                <a:ext cx="31499" cy="27001"/>
                <a:chOff x="4719311" y="3471314"/>
                <a:chExt cx="31499" cy="27001"/>
              </a:xfrm>
            </p:grpSpPr>
            <p:sp>
              <p:nvSpPr>
                <p:cNvPr id="9648" name="Google Shape;9648;p83"/>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83"/>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0" name="Google Shape;9650;p83"/>
              <p:cNvGrpSpPr/>
              <p:nvPr/>
            </p:nvGrpSpPr>
            <p:grpSpPr>
              <a:xfrm>
                <a:off x="4719311" y="3434404"/>
                <a:ext cx="31499" cy="26898"/>
                <a:chOff x="4719311" y="3434404"/>
                <a:chExt cx="31499" cy="26898"/>
              </a:xfrm>
            </p:grpSpPr>
            <p:sp>
              <p:nvSpPr>
                <p:cNvPr id="9651" name="Google Shape;9651;p83"/>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83"/>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3" name="Google Shape;9653;p83"/>
              <p:cNvGrpSpPr/>
              <p:nvPr/>
            </p:nvGrpSpPr>
            <p:grpSpPr>
              <a:xfrm>
                <a:off x="4768876" y="3401772"/>
                <a:ext cx="31499" cy="26898"/>
                <a:chOff x="4768876" y="3401772"/>
                <a:chExt cx="31499" cy="26898"/>
              </a:xfrm>
            </p:grpSpPr>
            <p:sp>
              <p:nvSpPr>
                <p:cNvPr id="9654" name="Google Shape;9654;p83"/>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83"/>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6" name="Google Shape;9656;p83"/>
              <p:cNvGrpSpPr/>
              <p:nvPr/>
            </p:nvGrpSpPr>
            <p:grpSpPr>
              <a:xfrm>
                <a:off x="4762214" y="3471377"/>
                <a:ext cx="26938" cy="26938"/>
                <a:chOff x="4762214" y="3471377"/>
                <a:chExt cx="26938" cy="26938"/>
              </a:xfrm>
            </p:grpSpPr>
            <p:sp>
              <p:nvSpPr>
                <p:cNvPr id="9657" name="Google Shape;9657;p83"/>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83"/>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9" name="Google Shape;9659;p83"/>
              <p:cNvGrpSpPr/>
              <p:nvPr/>
            </p:nvGrpSpPr>
            <p:grpSpPr>
              <a:xfrm>
                <a:off x="4790473" y="3344782"/>
                <a:ext cx="31405" cy="26898"/>
                <a:chOff x="4790473" y="3344782"/>
                <a:chExt cx="31405" cy="26898"/>
              </a:xfrm>
            </p:grpSpPr>
            <p:sp>
              <p:nvSpPr>
                <p:cNvPr id="9660" name="Google Shape;9660;p83"/>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83"/>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2" name="Google Shape;9662;p83"/>
              <p:cNvGrpSpPr/>
              <p:nvPr/>
            </p:nvGrpSpPr>
            <p:grpSpPr>
              <a:xfrm>
                <a:off x="4823774" y="3950733"/>
                <a:ext cx="37398" cy="32034"/>
                <a:chOff x="4823774" y="3950733"/>
                <a:chExt cx="37398" cy="32034"/>
              </a:xfrm>
            </p:grpSpPr>
            <p:sp>
              <p:nvSpPr>
                <p:cNvPr id="9663" name="Google Shape;9663;p83"/>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83"/>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5" name="Google Shape;9665;p83"/>
              <p:cNvGrpSpPr/>
              <p:nvPr/>
            </p:nvGrpSpPr>
            <p:grpSpPr>
              <a:xfrm>
                <a:off x="4823396" y="4110566"/>
                <a:ext cx="31405" cy="26906"/>
                <a:chOff x="4823396" y="4110566"/>
                <a:chExt cx="31405" cy="26906"/>
              </a:xfrm>
            </p:grpSpPr>
            <p:sp>
              <p:nvSpPr>
                <p:cNvPr id="9666" name="Google Shape;9666;p83"/>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83"/>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8" name="Google Shape;9668;p83"/>
              <p:cNvGrpSpPr/>
              <p:nvPr/>
            </p:nvGrpSpPr>
            <p:grpSpPr>
              <a:xfrm>
                <a:off x="4838332" y="3821150"/>
                <a:ext cx="31499" cy="26898"/>
                <a:chOff x="4838332" y="3821150"/>
                <a:chExt cx="31499" cy="26898"/>
              </a:xfrm>
            </p:grpSpPr>
            <p:sp>
              <p:nvSpPr>
                <p:cNvPr id="9669" name="Google Shape;9669;p83"/>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83"/>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1" name="Google Shape;9671;p83"/>
              <p:cNvGrpSpPr/>
              <p:nvPr/>
            </p:nvGrpSpPr>
            <p:grpSpPr>
              <a:xfrm>
                <a:off x="4661275" y="3815007"/>
                <a:ext cx="36824" cy="31523"/>
                <a:chOff x="4661275" y="3815007"/>
                <a:chExt cx="36824" cy="31523"/>
              </a:xfrm>
            </p:grpSpPr>
            <p:sp>
              <p:nvSpPr>
                <p:cNvPr id="9672" name="Google Shape;9672;p83"/>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83"/>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4" name="Google Shape;9674;p83"/>
              <p:cNvGrpSpPr/>
              <p:nvPr/>
            </p:nvGrpSpPr>
            <p:grpSpPr>
              <a:xfrm>
                <a:off x="4558998" y="3851037"/>
                <a:ext cx="33591" cy="28699"/>
                <a:chOff x="4558998" y="3851037"/>
                <a:chExt cx="33591" cy="28699"/>
              </a:xfrm>
            </p:grpSpPr>
            <p:sp>
              <p:nvSpPr>
                <p:cNvPr id="9675" name="Google Shape;9675;p83"/>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83"/>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7" name="Google Shape;9677;p83"/>
              <p:cNvGrpSpPr/>
              <p:nvPr/>
            </p:nvGrpSpPr>
            <p:grpSpPr>
              <a:xfrm>
                <a:off x="4696762" y="3638587"/>
                <a:ext cx="33591" cy="28794"/>
                <a:chOff x="4696762" y="3638587"/>
                <a:chExt cx="33591" cy="28794"/>
              </a:xfrm>
            </p:grpSpPr>
            <p:sp>
              <p:nvSpPr>
                <p:cNvPr id="9678" name="Google Shape;9678;p83"/>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83"/>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0" name="Google Shape;9680;p83"/>
              <p:cNvGrpSpPr/>
              <p:nvPr/>
            </p:nvGrpSpPr>
            <p:grpSpPr>
              <a:xfrm>
                <a:off x="4929479" y="3939140"/>
                <a:ext cx="33497" cy="28692"/>
                <a:chOff x="4929479" y="3939140"/>
                <a:chExt cx="33497" cy="28692"/>
              </a:xfrm>
            </p:grpSpPr>
            <p:sp>
              <p:nvSpPr>
                <p:cNvPr id="9681" name="Google Shape;9681;p83"/>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83"/>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3" name="Google Shape;9683;p83"/>
              <p:cNvGrpSpPr/>
              <p:nvPr/>
            </p:nvGrpSpPr>
            <p:grpSpPr>
              <a:xfrm>
                <a:off x="4907119" y="3986039"/>
                <a:ext cx="33497" cy="28699"/>
                <a:chOff x="4907119" y="3986039"/>
                <a:chExt cx="33497" cy="28699"/>
              </a:xfrm>
            </p:grpSpPr>
            <p:sp>
              <p:nvSpPr>
                <p:cNvPr id="9684" name="Google Shape;9684;p83"/>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83"/>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6" name="Google Shape;9686;p83"/>
              <p:cNvGrpSpPr/>
              <p:nvPr/>
            </p:nvGrpSpPr>
            <p:grpSpPr>
              <a:xfrm>
                <a:off x="4911783" y="4048102"/>
                <a:ext cx="33591" cy="28762"/>
                <a:chOff x="4911783" y="4048102"/>
                <a:chExt cx="33591" cy="28762"/>
              </a:xfrm>
            </p:grpSpPr>
            <p:sp>
              <p:nvSpPr>
                <p:cNvPr id="9687" name="Google Shape;9687;p83"/>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83"/>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89" name="Google Shape;9689;p83"/>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83"/>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91" name="Google Shape;9691;p83"/>
              <p:cNvGrpSpPr/>
              <p:nvPr/>
            </p:nvGrpSpPr>
            <p:grpSpPr>
              <a:xfrm>
                <a:off x="4762623" y="3837847"/>
                <a:ext cx="42416" cy="36273"/>
                <a:chOff x="4762623" y="3837847"/>
                <a:chExt cx="42416" cy="36273"/>
              </a:xfrm>
            </p:grpSpPr>
            <p:sp>
              <p:nvSpPr>
                <p:cNvPr id="9692" name="Google Shape;9692;p83"/>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83"/>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4" name="Google Shape;9694;p83"/>
              <p:cNvGrpSpPr/>
              <p:nvPr/>
            </p:nvGrpSpPr>
            <p:grpSpPr>
              <a:xfrm>
                <a:off x="4746044" y="4104966"/>
                <a:ext cx="33497" cy="28699"/>
                <a:chOff x="4746044" y="4104966"/>
                <a:chExt cx="33497" cy="28699"/>
              </a:xfrm>
            </p:grpSpPr>
            <p:sp>
              <p:nvSpPr>
                <p:cNvPr id="9695" name="Google Shape;9695;p83"/>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83"/>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7" name="Google Shape;9697;p83"/>
              <p:cNvGrpSpPr/>
              <p:nvPr/>
            </p:nvGrpSpPr>
            <p:grpSpPr>
              <a:xfrm>
                <a:off x="4859646" y="4162554"/>
                <a:ext cx="33591" cy="28762"/>
                <a:chOff x="4859646" y="4162554"/>
                <a:chExt cx="33591" cy="28762"/>
              </a:xfrm>
            </p:grpSpPr>
            <p:sp>
              <p:nvSpPr>
                <p:cNvPr id="9698" name="Google Shape;9698;p83"/>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83"/>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00" name="Google Shape;9700;p83"/>
            <p:cNvGrpSpPr/>
            <p:nvPr/>
          </p:nvGrpSpPr>
          <p:grpSpPr>
            <a:xfrm>
              <a:off x="3597785" y="3274438"/>
              <a:ext cx="855610" cy="1122100"/>
              <a:chOff x="3597785" y="3274438"/>
              <a:chExt cx="855610" cy="1122100"/>
            </a:xfrm>
          </p:grpSpPr>
          <p:grpSp>
            <p:nvGrpSpPr>
              <p:cNvPr id="9701" name="Google Shape;9701;p83"/>
              <p:cNvGrpSpPr/>
              <p:nvPr/>
            </p:nvGrpSpPr>
            <p:grpSpPr>
              <a:xfrm>
                <a:off x="3617857" y="3284717"/>
                <a:ext cx="826785" cy="1099165"/>
                <a:chOff x="3617857" y="3284717"/>
                <a:chExt cx="826785" cy="1099165"/>
              </a:xfrm>
            </p:grpSpPr>
            <p:sp>
              <p:nvSpPr>
                <p:cNvPr id="9702" name="Google Shape;9702;p83"/>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83"/>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83"/>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83"/>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83"/>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83"/>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83"/>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83"/>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83"/>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83"/>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83"/>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83"/>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83"/>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83"/>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83"/>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83"/>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83"/>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83"/>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83"/>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83"/>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83"/>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83"/>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83"/>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83"/>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83"/>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83"/>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83"/>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83"/>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83"/>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83"/>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83"/>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83"/>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83"/>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83"/>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83"/>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83"/>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83"/>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83"/>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83"/>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83"/>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83"/>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83"/>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83"/>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83"/>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83"/>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83"/>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83"/>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83"/>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83"/>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83"/>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83"/>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83"/>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83"/>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83"/>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83"/>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83"/>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8" name="Google Shape;9758;p83"/>
              <p:cNvGrpSpPr/>
              <p:nvPr/>
            </p:nvGrpSpPr>
            <p:grpSpPr>
              <a:xfrm>
                <a:off x="4180904" y="4251758"/>
                <a:ext cx="37783" cy="32420"/>
                <a:chOff x="4180904" y="4251758"/>
                <a:chExt cx="37783" cy="32420"/>
              </a:xfrm>
            </p:grpSpPr>
            <p:sp>
              <p:nvSpPr>
                <p:cNvPr id="9759" name="Google Shape;9759;p83"/>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83"/>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1" name="Google Shape;9761;p83"/>
              <p:cNvGrpSpPr/>
              <p:nvPr/>
            </p:nvGrpSpPr>
            <p:grpSpPr>
              <a:xfrm>
                <a:off x="4201644" y="4081324"/>
                <a:ext cx="37783" cy="32364"/>
                <a:chOff x="4201644" y="4081324"/>
                <a:chExt cx="37783" cy="32364"/>
              </a:xfrm>
            </p:grpSpPr>
            <p:sp>
              <p:nvSpPr>
                <p:cNvPr id="9762" name="Google Shape;9762;p83"/>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83"/>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4" name="Google Shape;9764;p83"/>
              <p:cNvGrpSpPr/>
              <p:nvPr/>
            </p:nvGrpSpPr>
            <p:grpSpPr>
              <a:xfrm>
                <a:off x="4284416" y="3887428"/>
                <a:ext cx="37783" cy="32451"/>
                <a:chOff x="4284416" y="3887428"/>
                <a:chExt cx="37783" cy="32451"/>
              </a:xfrm>
            </p:grpSpPr>
            <p:sp>
              <p:nvSpPr>
                <p:cNvPr id="9765" name="Google Shape;9765;p83"/>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83"/>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7" name="Google Shape;9767;p83"/>
              <p:cNvGrpSpPr/>
              <p:nvPr/>
            </p:nvGrpSpPr>
            <p:grpSpPr>
              <a:xfrm>
                <a:off x="4223721" y="3860404"/>
                <a:ext cx="37870" cy="32364"/>
                <a:chOff x="4223721" y="3860404"/>
                <a:chExt cx="37870" cy="32364"/>
              </a:xfrm>
            </p:grpSpPr>
            <p:sp>
              <p:nvSpPr>
                <p:cNvPr id="9768" name="Google Shape;9768;p83"/>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83"/>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0" name="Google Shape;9770;p83"/>
              <p:cNvGrpSpPr/>
              <p:nvPr/>
            </p:nvGrpSpPr>
            <p:grpSpPr>
              <a:xfrm>
                <a:off x="4104889" y="3699242"/>
                <a:ext cx="37776" cy="32357"/>
                <a:chOff x="4104889" y="3699242"/>
                <a:chExt cx="37776" cy="32357"/>
              </a:xfrm>
            </p:grpSpPr>
            <p:sp>
              <p:nvSpPr>
                <p:cNvPr id="9771" name="Google Shape;9771;p83"/>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83"/>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3" name="Google Shape;9773;p83"/>
              <p:cNvGrpSpPr/>
              <p:nvPr/>
            </p:nvGrpSpPr>
            <p:grpSpPr>
              <a:xfrm>
                <a:off x="4143608" y="3475121"/>
                <a:ext cx="37878" cy="32420"/>
                <a:chOff x="4143608" y="3475121"/>
                <a:chExt cx="37878" cy="32420"/>
              </a:xfrm>
            </p:grpSpPr>
            <p:sp>
              <p:nvSpPr>
                <p:cNvPr id="9774" name="Google Shape;9774;p83"/>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83"/>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6" name="Google Shape;9776;p83"/>
              <p:cNvGrpSpPr/>
              <p:nvPr/>
            </p:nvGrpSpPr>
            <p:grpSpPr>
              <a:xfrm>
                <a:off x="4217248" y="3570893"/>
                <a:ext cx="37776" cy="32364"/>
                <a:chOff x="4217248" y="3570893"/>
                <a:chExt cx="37776" cy="32364"/>
              </a:xfrm>
            </p:grpSpPr>
            <p:sp>
              <p:nvSpPr>
                <p:cNvPr id="9777" name="Google Shape;9777;p83"/>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83"/>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9" name="Google Shape;9779;p83"/>
              <p:cNvGrpSpPr/>
              <p:nvPr/>
            </p:nvGrpSpPr>
            <p:grpSpPr>
              <a:xfrm>
                <a:off x="4255307" y="3431612"/>
                <a:ext cx="37776" cy="32451"/>
                <a:chOff x="4255307" y="3431612"/>
                <a:chExt cx="37776" cy="32451"/>
              </a:xfrm>
            </p:grpSpPr>
            <p:sp>
              <p:nvSpPr>
                <p:cNvPr id="9780" name="Google Shape;9780;p83"/>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83"/>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2" name="Google Shape;9782;p83"/>
              <p:cNvGrpSpPr/>
              <p:nvPr/>
            </p:nvGrpSpPr>
            <p:grpSpPr>
              <a:xfrm>
                <a:off x="3853052" y="3577398"/>
                <a:ext cx="37776" cy="32420"/>
                <a:chOff x="3853052" y="3577398"/>
                <a:chExt cx="37776" cy="32420"/>
              </a:xfrm>
            </p:grpSpPr>
            <p:sp>
              <p:nvSpPr>
                <p:cNvPr id="9783" name="Google Shape;9783;p83"/>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83"/>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5" name="Google Shape;9785;p83"/>
              <p:cNvGrpSpPr/>
              <p:nvPr/>
            </p:nvGrpSpPr>
            <p:grpSpPr>
              <a:xfrm>
                <a:off x="4039908" y="3412107"/>
                <a:ext cx="37776" cy="32357"/>
                <a:chOff x="4039908" y="3412107"/>
                <a:chExt cx="37776" cy="32357"/>
              </a:xfrm>
            </p:grpSpPr>
            <p:sp>
              <p:nvSpPr>
                <p:cNvPr id="9786" name="Google Shape;9786;p83"/>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83"/>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8" name="Google Shape;9788;p83"/>
              <p:cNvGrpSpPr/>
              <p:nvPr/>
            </p:nvGrpSpPr>
            <p:grpSpPr>
              <a:xfrm>
                <a:off x="4017360" y="3342061"/>
                <a:ext cx="37870" cy="32380"/>
                <a:chOff x="4017360" y="3342061"/>
                <a:chExt cx="37870" cy="32380"/>
              </a:xfrm>
            </p:grpSpPr>
            <p:sp>
              <p:nvSpPr>
                <p:cNvPr id="9789" name="Google Shape;9789;p83"/>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83"/>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91" name="Google Shape;9791;p83"/>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83"/>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93" name="Google Shape;9793;p83"/>
              <p:cNvGrpSpPr/>
              <p:nvPr/>
            </p:nvGrpSpPr>
            <p:grpSpPr>
              <a:xfrm>
                <a:off x="3750870" y="3418650"/>
                <a:ext cx="37776" cy="32380"/>
                <a:chOff x="3750870" y="3418650"/>
                <a:chExt cx="37776" cy="32380"/>
              </a:xfrm>
            </p:grpSpPr>
            <p:sp>
              <p:nvSpPr>
                <p:cNvPr id="9794" name="Google Shape;9794;p83"/>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83"/>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6" name="Google Shape;9796;p83"/>
              <p:cNvGrpSpPr/>
              <p:nvPr/>
            </p:nvGrpSpPr>
            <p:grpSpPr>
              <a:xfrm>
                <a:off x="3632509" y="3274438"/>
                <a:ext cx="37783" cy="32357"/>
                <a:chOff x="3632509" y="3274438"/>
                <a:chExt cx="37783" cy="32357"/>
              </a:xfrm>
            </p:grpSpPr>
            <p:sp>
              <p:nvSpPr>
                <p:cNvPr id="9797" name="Google Shape;9797;p83"/>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83"/>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9" name="Google Shape;9799;p83"/>
              <p:cNvGrpSpPr/>
              <p:nvPr/>
            </p:nvGrpSpPr>
            <p:grpSpPr>
              <a:xfrm>
                <a:off x="3906424" y="3297561"/>
                <a:ext cx="37776" cy="32451"/>
                <a:chOff x="3906424" y="3297561"/>
                <a:chExt cx="37776" cy="32451"/>
              </a:xfrm>
            </p:grpSpPr>
            <p:sp>
              <p:nvSpPr>
                <p:cNvPr id="9800" name="Google Shape;9800;p83"/>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83"/>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2" name="Google Shape;9802;p83"/>
              <p:cNvGrpSpPr/>
              <p:nvPr/>
            </p:nvGrpSpPr>
            <p:grpSpPr>
              <a:xfrm>
                <a:off x="3866084" y="3412107"/>
                <a:ext cx="37776" cy="32357"/>
                <a:chOff x="3866084" y="3412107"/>
                <a:chExt cx="37776" cy="32357"/>
              </a:xfrm>
            </p:grpSpPr>
            <p:sp>
              <p:nvSpPr>
                <p:cNvPr id="9803" name="Google Shape;9803;p83"/>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83"/>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5" name="Google Shape;9805;p83"/>
              <p:cNvGrpSpPr/>
              <p:nvPr/>
            </p:nvGrpSpPr>
            <p:grpSpPr>
              <a:xfrm>
                <a:off x="4023919" y="3766409"/>
                <a:ext cx="37783" cy="32357"/>
                <a:chOff x="4023919" y="3766409"/>
                <a:chExt cx="37783" cy="32357"/>
              </a:xfrm>
            </p:grpSpPr>
            <p:sp>
              <p:nvSpPr>
                <p:cNvPr id="9806" name="Google Shape;9806;p83"/>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83"/>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8" name="Google Shape;9808;p83"/>
              <p:cNvGrpSpPr/>
              <p:nvPr/>
            </p:nvGrpSpPr>
            <p:grpSpPr>
              <a:xfrm>
                <a:off x="3973882" y="3779449"/>
                <a:ext cx="37776" cy="32357"/>
                <a:chOff x="3973882" y="3779449"/>
                <a:chExt cx="37776" cy="32357"/>
              </a:xfrm>
            </p:grpSpPr>
            <p:sp>
              <p:nvSpPr>
                <p:cNvPr id="9809" name="Google Shape;9809;p83"/>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83"/>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1" name="Google Shape;9811;p83"/>
              <p:cNvGrpSpPr/>
              <p:nvPr/>
            </p:nvGrpSpPr>
            <p:grpSpPr>
              <a:xfrm>
                <a:off x="4073398" y="3838028"/>
                <a:ext cx="37776" cy="32380"/>
                <a:chOff x="4073398" y="3838028"/>
                <a:chExt cx="37776" cy="32380"/>
              </a:xfrm>
            </p:grpSpPr>
            <p:sp>
              <p:nvSpPr>
                <p:cNvPr id="9812" name="Google Shape;9812;p83"/>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83"/>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4" name="Google Shape;9814;p83"/>
              <p:cNvGrpSpPr/>
              <p:nvPr/>
            </p:nvGrpSpPr>
            <p:grpSpPr>
              <a:xfrm>
                <a:off x="4342672" y="4144496"/>
                <a:ext cx="37752" cy="32364"/>
                <a:chOff x="4342672" y="4144496"/>
                <a:chExt cx="37752" cy="32364"/>
              </a:xfrm>
            </p:grpSpPr>
            <p:sp>
              <p:nvSpPr>
                <p:cNvPr id="9815" name="Google Shape;9815;p83"/>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83"/>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7" name="Google Shape;9817;p83"/>
              <p:cNvGrpSpPr/>
              <p:nvPr/>
            </p:nvGrpSpPr>
            <p:grpSpPr>
              <a:xfrm>
                <a:off x="4406386" y="4056872"/>
                <a:ext cx="37783" cy="32364"/>
                <a:chOff x="4406386" y="4056872"/>
                <a:chExt cx="37783" cy="32364"/>
              </a:xfrm>
            </p:grpSpPr>
            <p:sp>
              <p:nvSpPr>
                <p:cNvPr id="9818" name="Google Shape;9818;p83"/>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83"/>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0" name="Google Shape;9820;p83"/>
              <p:cNvGrpSpPr/>
              <p:nvPr/>
            </p:nvGrpSpPr>
            <p:grpSpPr>
              <a:xfrm>
                <a:off x="4284416" y="4245254"/>
                <a:ext cx="37783" cy="32357"/>
                <a:chOff x="4284416" y="4245254"/>
                <a:chExt cx="37783" cy="32357"/>
              </a:xfrm>
            </p:grpSpPr>
            <p:sp>
              <p:nvSpPr>
                <p:cNvPr id="9821" name="Google Shape;9821;p83"/>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83"/>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3" name="Google Shape;9823;p83"/>
              <p:cNvGrpSpPr/>
              <p:nvPr/>
            </p:nvGrpSpPr>
            <p:grpSpPr>
              <a:xfrm>
                <a:off x="4219057" y="4331258"/>
                <a:ext cx="37776" cy="32364"/>
                <a:chOff x="4219057" y="4331258"/>
                <a:chExt cx="37776" cy="32364"/>
              </a:xfrm>
            </p:grpSpPr>
            <p:sp>
              <p:nvSpPr>
                <p:cNvPr id="9824" name="Google Shape;9824;p83"/>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83"/>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6" name="Google Shape;9826;p83"/>
              <p:cNvGrpSpPr/>
              <p:nvPr/>
            </p:nvGrpSpPr>
            <p:grpSpPr>
              <a:xfrm>
                <a:off x="4204122" y="4141688"/>
                <a:ext cx="33497" cy="28699"/>
                <a:chOff x="4204122" y="4141688"/>
                <a:chExt cx="33497" cy="28699"/>
              </a:xfrm>
            </p:grpSpPr>
            <p:sp>
              <p:nvSpPr>
                <p:cNvPr id="9827" name="Google Shape;9827;p83"/>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83"/>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9" name="Google Shape;9829;p83"/>
              <p:cNvGrpSpPr/>
              <p:nvPr/>
            </p:nvGrpSpPr>
            <p:grpSpPr>
              <a:xfrm>
                <a:off x="4301546" y="4003869"/>
                <a:ext cx="38916" cy="33324"/>
                <a:chOff x="4301546" y="4003869"/>
                <a:chExt cx="38916" cy="33324"/>
              </a:xfrm>
            </p:grpSpPr>
            <p:sp>
              <p:nvSpPr>
                <p:cNvPr id="9830" name="Google Shape;9830;p83"/>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83"/>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2" name="Google Shape;9832;p83"/>
              <p:cNvGrpSpPr/>
              <p:nvPr/>
            </p:nvGrpSpPr>
            <p:grpSpPr>
              <a:xfrm>
                <a:off x="4210681" y="3924669"/>
                <a:ext cx="36549" cy="31366"/>
                <a:chOff x="4210681" y="3924669"/>
                <a:chExt cx="36549" cy="31366"/>
              </a:xfrm>
            </p:grpSpPr>
            <p:sp>
              <p:nvSpPr>
                <p:cNvPr id="9833" name="Google Shape;9833;p83"/>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83"/>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5" name="Google Shape;9835;p83"/>
              <p:cNvGrpSpPr/>
              <p:nvPr/>
            </p:nvGrpSpPr>
            <p:grpSpPr>
              <a:xfrm>
                <a:off x="3987771" y="3628874"/>
                <a:ext cx="31499" cy="26993"/>
                <a:chOff x="3987771" y="3628874"/>
                <a:chExt cx="31499" cy="26993"/>
              </a:xfrm>
            </p:grpSpPr>
            <p:sp>
              <p:nvSpPr>
                <p:cNvPr id="9836" name="Google Shape;9836;p83"/>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83"/>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8" name="Google Shape;9838;p83"/>
              <p:cNvGrpSpPr/>
              <p:nvPr/>
            </p:nvGrpSpPr>
            <p:grpSpPr>
              <a:xfrm>
                <a:off x="4087382" y="3775674"/>
                <a:ext cx="31405" cy="26898"/>
                <a:chOff x="4087382" y="3775674"/>
                <a:chExt cx="31405" cy="26898"/>
              </a:xfrm>
            </p:grpSpPr>
            <p:sp>
              <p:nvSpPr>
                <p:cNvPr id="9839" name="Google Shape;9839;p83"/>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83"/>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1" name="Google Shape;9841;p83"/>
              <p:cNvGrpSpPr/>
              <p:nvPr/>
            </p:nvGrpSpPr>
            <p:grpSpPr>
              <a:xfrm>
                <a:off x="4118873" y="3856637"/>
                <a:ext cx="31405" cy="26906"/>
                <a:chOff x="4118873" y="3856637"/>
                <a:chExt cx="31405" cy="26906"/>
              </a:xfrm>
            </p:grpSpPr>
            <p:sp>
              <p:nvSpPr>
                <p:cNvPr id="9842" name="Google Shape;9842;p83"/>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83"/>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4" name="Google Shape;9844;p83"/>
              <p:cNvGrpSpPr/>
              <p:nvPr/>
            </p:nvGrpSpPr>
            <p:grpSpPr>
              <a:xfrm>
                <a:off x="4168541" y="3639523"/>
                <a:ext cx="31499" cy="26906"/>
                <a:chOff x="4168541" y="3639523"/>
                <a:chExt cx="31499" cy="26906"/>
              </a:xfrm>
            </p:grpSpPr>
            <p:sp>
              <p:nvSpPr>
                <p:cNvPr id="9845" name="Google Shape;9845;p83"/>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83"/>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7" name="Google Shape;9847;p83"/>
              <p:cNvGrpSpPr/>
              <p:nvPr/>
            </p:nvGrpSpPr>
            <p:grpSpPr>
              <a:xfrm>
                <a:off x="3965789" y="3393545"/>
                <a:ext cx="31405" cy="26945"/>
                <a:chOff x="3965789" y="3393545"/>
                <a:chExt cx="31405" cy="26945"/>
              </a:xfrm>
            </p:grpSpPr>
            <p:sp>
              <p:nvSpPr>
                <p:cNvPr id="9848" name="Google Shape;9848;p83"/>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83"/>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0" name="Google Shape;9850;p83"/>
              <p:cNvGrpSpPr/>
              <p:nvPr/>
            </p:nvGrpSpPr>
            <p:grpSpPr>
              <a:xfrm>
                <a:off x="3925166" y="3491008"/>
                <a:ext cx="31405" cy="27001"/>
                <a:chOff x="3925166" y="3491008"/>
                <a:chExt cx="31405" cy="27001"/>
              </a:xfrm>
            </p:grpSpPr>
            <p:sp>
              <p:nvSpPr>
                <p:cNvPr id="9851" name="Google Shape;9851;p83"/>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83"/>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3" name="Google Shape;9853;p83"/>
              <p:cNvGrpSpPr/>
              <p:nvPr/>
            </p:nvGrpSpPr>
            <p:grpSpPr>
              <a:xfrm>
                <a:off x="3682845" y="3340976"/>
                <a:ext cx="31397" cy="26898"/>
                <a:chOff x="3682845" y="3340976"/>
                <a:chExt cx="31397" cy="26898"/>
              </a:xfrm>
            </p:grpSpPr>
            <p:sp>
              <p:nvSpPr>
                <p:cNvPr id="9854" name="Google Shape;9854;p83"/>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83"/>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6" name="Google Shape;9856;p83"/>
              <p:cNvGrpSpPr/>
              <p:nvPr/>
            </p:nvGrpSpPr>
            <p:grpSpPr>
              <a:xfrm>
                <a:off x="3795393" y="3353725"/>
                <a:ext cx="31499" cy="26993"/>
                <a:chOff x="3795393" y="3353725"/>
                <a:chExt cx="31499" cy="26993"/>
              </a:xfrm>
            </p:grpSpPr>
            <p:sp>
              <p:nvSpPr>
                <p:cNvPr id="9857" name="Google Shape;9857;p83"/>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83"/>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9" name="Google Shape;9859;p83"/>
              <p:cNvGrpSpPr/>
              <p:nvPr/>
            </p:nvGrpSpPr>
            <p:grpSpPr>
              <a:xfrm>
                <a:off x="4176909" y="4363221"/>
                <a:ext cx="38924" cy="33316"/>
                <a:chOff x="4176909" y="4363221"/>
                <a:chExt cx="38924" cy="33316"/>
              </a:xfrm>
            </p:grpSpPr>
            <p:sp>
              <p:nvSpPr>
                <p:cNvPr id="9860" name="Google Shape;9860;p83"/>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83"/>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2" name="Google Shape;9862;p83"/>
              <p:cNvGrpSpPr/>
              <p:nvPr/>
            </p:nvGrpSpPr>
            <p:grpSpPr>
              <a:xfrm>
                <a:off x="4226191" y="4007660"/>
                <a:ext cx="33560" cy="28770"/>
                <a:chOff x="4226191" y="4007660"/>
                <a:chExt cx="33560" cy="28770"/>
              </a:xfrm>
            </p:grpSpPr>
            <p:sp>
              <p:nvSpPr>
                <p:cNvPr id="9863" name="Google Shape;9863;p83"/>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83"/>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5" name="Google Shape;9865;p83"/>
              <p:cNvGrpSpPr/>
              <p:nvPr/>
            </p:nvGrpSpPr>
            <p:grpSpPr>
              <a:xfrm>
                <a:off x="3597785" y="3377045"/>
                <a:ext cx="33591" cy="28699"/>
                <a:chOff x="3597785" y="3377045"/>
                <a:chExt cx="33591" cy="28699"/>
              </a:xfrm>
            </p:grpSpPr>
            <p:sp>
              <p:nvSpPr>
                <p:cNvPr id="9866" name="Google Shape;9866;p83"/>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83"/>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8" name="Google Shape;9868;p83"/>
              <p:cNvGrpSpPr/>
              <p:nvPr/>
            </p:nvGrpSpPr>
            <p:grpSpPr>
              <a:xfrm>
                <a:off x="3887870" y="3669796"/>
                <a:ext cx="33591" cy="28692"/>
                <a:chOff x="3887870" y="3669796"/>
                <a:chExt cx="33591" cy="28692"/>
              </a:xfrm>
            </p:grpSpPr>
            <p:sp>
              <p:nvSpPr>
                <p:cNvPr id="9869" name="Google Shape;9869;p83"/>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83"/>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1" name="Google Shape;9871;p83"/>
              <p:cNvGrpSpPr/>
              <p:nvPr/>
            </p:nvGrpSpPr>
            <p:grpSpPr>
              <a:xfrm>
                <a:off x="3818320" y="3481625"/>
                <a:ext cx="33497" cy="28770"/>
                <a:chOff x="3818320" y="3481625"/>
                <a:chExt cx="33497" cy="28770"/>
              </a:xfrm>
            </p:grpSpPr>
            <p:sp>
              <p:nvSpPr>
                <p:cNvPr id="9872" name="Google Shape;9872;p83"/>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83"/>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4" name="Google Shape;9874;p83"/>
              <p:cNvGrpSpPr/>
              <p:nvPr/>
            </p:nvGrpSpPr>
            <p:grpSpPr>
              <a:xfrm>
                <a:off x="4278139" y="4120948"/>
                <a:ext cx="37492" cy="32129"/>
                <a:chOff x="4278139" y="4120948"/>
                <a:chExt cx="37492" cy="32129"/>
              </a:xfrm>
            </p:grpSpPr>
            <p:sp>
              <p:nvSpPr>
                <p:cNvPr id="9875" name="Google Shape;9875;p83"/>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83"/>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7" name="Google Shape;9877;p83"/>
              <p:cNvGrpSpPr/>
              <p:nvPr/>
            </p:nvGrpSpPr>
            <p:grpSpPr>
              <a:xfrm>
                <a:off x="4419898" y="3977388"/>
                <a:ext cx="33497" cy="28692"/>
                <a:chOff x="4419898" y="3977388"/>
                <a:chExt cx="33497" cy="28692"/>
              </a:xfrm>
            </p:grpSpPr>
            <p:sp>
              <p:nvSpPr>
                <p:cNvPr id="9878" name="Google Shape;9878;p83"/>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83"/>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0" name="Google Shape;9880;p83"/>
              <p:cNvGrpSpPr/>
              <p:nvPr/>
            </p:nvGrpSpPr>
            <p:grpSpPr>
              <a:xfrm>
                <a:off x="4158930" y="4034684"/>
                <a:ext cx="33497" cy="28762"/>
                <a:chOff x="4158930" y="4034684"/>
                <a:chExt cx="33497" cy="28762"/>
              </a:xfrm>
            </p:grpSpPr>
            <p:sp>
              <p:nvSpPr>
                <p:cNvPr id="9881" name="Google Shape;9881;p83"/>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83"/>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3" name="Google Shape;9883;p83"/>
              <p:cNvGrpSpPr/>
              <p:nvPr/>
            </p:nvGrpSpPr>
            <p:grpSpPr>
              <a:xfrm>
                <a:off x="4134949" y="3957049"/>
                <a:ext cx="33497" cy="28770"/>
                <a:chOff x="4134949" y="3957049"/>
                <a:chExt cx="33497" cy="28770"/>
              </a:xfrm>
            </p:grpSpPr>
            <p:sp>
              <p:nvSpPr>
                <p:cNvPr id="9884" name="Google Shape;9884;p83"/>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83"/>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6" name="Google Shape;9886;p83"/>
              <p:cNvGrpSpPr/>
              <p:nvPr/>
            </p:nvGrpSpPr>
            <p:grpSpPr>
              <a:xfrm>
                <a:off x="4193653" y="4184403"/>
                <a:ext cx="43580" cy="37264"/>
                <a:chOff x="4193653" y="4184403"/>
                <a:chExt cx="43580" cy="37264"/>
              </a:xfrm>
            </p:grpSpPr>
            <p:sp>
              <p:nvSpPr>
                <p:cNvPr id="9887" name="Google Shape;9887;p83"/>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83"/>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9" name="Google Shape;9889;p83"/>
              <p:cNvGrpSpPr/>
              <p:nvPr/>
            </p:nvGrpSpPr>
            <p:grpSpPr>
              <a:xfrm>
                <a:off x="4343600" y="3943844"/>
                <a:ext cx="43580" cy="37312"/>
                <a:chOff x="4343600" y="3943844"/>
                <a:chExt cx="43580" cy="37312"/>
              </a:xfrm>
            </p:grpSpPr>
            <p:sp>
              <p:nvSpPr>
                <p:cNvPr id="9890" name="Google Shape;9890;p83"/>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83"/>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2" name="Google Shape;9892;p83"/>
              <p:cNvGrpSpPr/>
              <p:nvPr/>
            </p:nvGrpSpPr>
            <p:grpSpPr>
              <a:xfrm>
                <a:off x="4172339" y="3381693"/>
                <a:ext cx="31499" cy="27001"/>
                <a:chOff x="4172339" y="3381693"/>
                <a:chExt cx="31499" cy="27001"/>
              </a:xfrm>
            </p:grpSpPr>
            <p:sp>
              <p:nvSpPr>
                <p:cNvPr id="9893" name="Google Shape;9893;p83"/>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83"/>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98" name="Shape 9898"/>
        <p:cNvGrpSpPr/>
        <p:nvPr/>
      </p:nvGrpSpPr>
      <p:grpSpPr>
        <a:xfrm>
          <a:off x="0" y="0"/>
          <a:ext cx="0" cy="0"/>
          <a:chOff x="0" y="0"/>
          <a:chExt cx="0" cy="0"/>
        </a:xfrm>
      </p:grpSpPr>
      <p:grpSp>
        <p:nvGrpSpPr>
          <p:cNvPr id="9899" name="Google Shape;9899;p84"/>
          <p:cNvGrpSpPr/>
          <p:nvPr/>
        </p:nvGrpSpPr>
        <p:grpSpPr>
          <a:xfrm>
            <a:off x="2126623" y="3607908"/>
            <a:ext cx="1102891" cy="760337"/>
            <a:chOff x="4967783" y="2151471"/>
            <a:chExt cx="3920692" cy="2702940"/>
          </a:xfrm>
        </p:grpSpPr>
        <p:grpSp>
          <p:nvGrpSpPr>
            <p:cNvPr id="9900" name="Google Shape;9900;p84"/>
            <p:cNvGrpSpPr/>
            <p:nvPr/>
          </p:nvGrpSpPr>
          <p:grpSpPr>
            <a:xfrm>
              <a:off x="5045709" y="2252109"/>
              <a:ext cx="3761071" cy="2501708"/>
              <a:chOff x="2691784" y="1805334"/>
              <a:chExt cx="3761071" cy="2501708"/>
            </a:xfrm>
          </p:grpSpPr>
          <p:sp>
            <p:nvSpPr>
              <p:cNvPr id="9901" name="Google Shape;9901;p84"/>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84"/>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84"/>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84"/>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84"/>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84"/>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84"/>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8" name="Google Shape;9908;p84"/>
            <p:cNvGrpSpPr/>
            <p:nvPr/>
          </p:nvGrpSpPr>
          <p:grpSpPr>
            <a:xfrm>
              <a:off x="4967783" y="2151471"/>
              <a:ext cx="3920692" cy="2702940"/>
              <a:chOff x="2613858" y="1704696"/>
              <a:chExt cx="3920692" cy="2702940"/>
            </a:xfrm>
          </p:grpSpPr>
          <p:sp>
            <p:nvSpPr>
              <p:cNvPr id="9909" name="Google Shape;9909;p84"/>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84"/>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84"/>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84"/>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84"/>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14" name="Google Shape;9914;p84"/>
          <p:cNvGrpSpPr/>
          <p:nvPr/>
        </p:nvGrpSpPr>
        <p:grpSpPr>
          <a:xfrm>
            <a:off x="3530532" y="1496185"/>
            <a:ext cx="1561911" cy="708580"/>
            <a:chOff x="3530532" y="1496185"/>
            <a:chExt cx="1561911" cy="708580"/>
          </a:xfrm>
        </p:grpSpPr>
        <p:grpSp>
          <p:nvGrpSpPr>
            <p:cNvPr id="9915" name="Google Shape;9915;p84"/>
            <p:cNvGrpSpPr/>
            <p:nvPr/>
          </p:nvGrpSpPr>
          <p:grpSpPr>
            <a:xfrm>
              <a:off x="3720318" y="1857562"/>
              <a:ext cx="1372125" cy="54"/>
              <a:chOff x="3720318" y="1857562"/>
              <a:chExt cx="1372125" cy="54"/>
            </a:xfrm>
          </p:grpSpPr>
          <p:cxnSp>
            <p:nvCxnSpPr>
              <p:cNvPr id="9916" name="Google Shape;9916;p84"/>
              <p:cNvCxnSpPr>
                <a:endCxn id="9917"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918" name="Google Shape;9918;p84"/>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919" name="Google Shape;9919;p84"/>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920" name="Google Shape;9920;p84"/>
              <p:cNvCxnSpPr>
                <a:stCxn id="9917"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9921" name="Google Shape;9921;p84"/>
            <p:cNvGrpSpPr/>
            <p:nvPr/>
          </p:nvGrpSpPr>
          <p:grpSpPr>
            <a:xfrm>
              <a:off x="3567462" y="1496185"/>
              <a:ext cx="286500" cy="272914"/>
              <a:chOff x="3567462" y="1496185"/>
              <a:chExt cx="286500" cy="272914"/>
            </a:xfrm>
          </p:grpSpPr>
          <p:cxnSp>
            <p:nvCxnSpPr>
              <p:cNvPr id="9922" name="Google Shape;9922;p84"/>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9923" name="Google Shape;9923;p84"/>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24" name="Google Shape;9924;p84"/>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84"/>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26" name="Google Shape;9926;p84"/>
            <p:cNvGrpSpPr/>
            <p:nvPr/>
          </p:nvGrpSpPr>
          <p:grpSpPr>
            <a:xfrm>
              <a:off x="3929014" y="1960574"/>
              <a:ext cx="286500" cy="242342"/>
              <a:chOff x="3929014" y="1960574"/>
              <a:chExt cx="286500" cy="242342"/>
            </a:xfrm>
          </p:grpSpPr>
          <p:cxnSp>
            <p:nvCxnSpPr>
              <p:cNvPr id="9927" name="Google Shape;9927;p84"/>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9928" name="Google Shape;9928;p84"/>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9" name="Google Shape;9929;p84"/>
            <p:cNvGrpSpPr/>
            <p:nvPr/>
          </p:nvGrpSpPr>
          <p:grpSpPr>
            <a:xfrm>
              <a:off x="4290828" y="1496185"/>
              <a:ext cx="286500" cy="272914"/>
              <a:chOff x="4290828" y="1496185"/>
              <a:chExt cx="286500" cy="272914"/>
            </a:xfrm>
          </p:grpSpPr>
          <p:cxnSp>
            <p:nvCxnSpPr>
              <p:cNvPr id="9930" name="Google Shape;9930;p84"/>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9931" name="Google Shape;9931;p84"/>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32" name="Google Shape;9932;p84"/>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84"/>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33" name="Google Shape;9933;p84"/>
            <p:cNvGrpSpPr/>
            <p:nvPr/>
          </p:nvGrpSpPr>
          <p:grpSpPr>
            <a:xfrm>
              <a:off x="4657726" y="1959674"/>
              <a:ext cx="286500" cy="245092"/>
              <a:chOff x="4657726" y="1959674"/>
              <a:chExt cx="286500" cy="245092"/>
            </a:xfrm>
          </p:grpSpPr>
          <p:cxnSp>
            <p:nvCxnSpPr>
              <p:cNvPr id="9934" name="Google Shape;9934;p84"/>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9935" name="Google Shape;9935;p84"/>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36" name="Google Shape;9936;p84"/>
          <p:cNvGrpSpPr/>
          <p:nvPr/>
        </p:nvGrpSpPr>
        <p:grpSpPr>
          <a:xfrm>
            <a:off x="3512551" y="2358282"/>
            <a:ext cx="1597032" cy="378649"/>
            <a:chOff x="3512551" y="2358282"/>
            <a:chExt cx="1597032" cy="378649"/>
          </a:xfrm>
        </p:grpSpPr>
        <p:grpSp>
          <p:nvGrpSpPr>
            <p:cNvPr id="9937" name="Google Shape;9937;p84"/>
            <p:cNvGrpSpPr/>
            <p:nvPr/>
          </p:nvGrpSpPr>
          <p:grpSpPr>
            <a:xfrm>
              <a:off x="3738198" y="2553002"/>
              <a:ext cx="1145834" cy="117"/>
              <a:chOff x="3738198" y="2553002"/>
              <a:chExt cx="1145834" cy="117"/>
            </a:xfrm>
          </p:grpSpPr>
          <p:cxnSp>
            <p:nvCxnSpPr>
              <p:cNvPr id="9938" name="Google Shape;9938;p84"/>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9939" name="Google Shape;9939;p84"/>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9940" name="Google Shape;9940;p84"/>
              <p:cNvCxnSpPr>
                <a:stCxn id="9941" idx="6"/>
                <a:endCxn id="9942"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9943" name="Google Shape;9943;p84"/>
            <p:cNvGrpSpPr/>
            <p:nvPr/>
          </p:nvGrpSpPr>
          <p:grpSpPr>
            <a:xfrm>
              <a:off x="3969644" y="2440153"/>
              <a:ext cx="225900" cy="296779"/>
              <a:chOff x="3969644" y="2440153"/>
              <a:chExt cx="225900" cy="296779"/>
            </a:xfrm>
          </p:grpSpPr>
          <p:cxnSp>
            <p:nvCxnSpPr>
              <p:cNvPr id="9944" name="Google Shape;9944;p84"/>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9942" name="Google Shape;9942;p84"/>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84"/>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6" name="Google Shape;9946;p84"/>
            <p:cNvGrpSpPr/>
            <p:nvPr/>
          </p:nvGrpSpPr>
          <p:grpSpPr>
            <a:xfrm>
              <a:off x="4426818" y="2358282"/>
              <a:ext cx="225600" cy="307471"/>
              <a:chOff x="4426818" y="2358282"/>
              <a:chExt cx="225600" cy="307471"/>
            </a:xfrm>
          </p:grpSpPr>
          <p:cxnSp>
            <p:nvCxnSpPr>
              <p:cNvPr id="9947" name="Google Shape;9947;p84"/>
              <p:cNvCxnSpPr>
                <a:stCxn id="9948"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9949" name="Google Shape;9949;p84"/>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84"/>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0" name="Google Shape;9950;p84"/>
            <p:cNvGrpSpPr/>
            <p:nvPr/>
          </p:nvGrpSpPr>
          <p:grpSpPr>
            <a:xfrm>
              <a:off x="4883984" y="2440153"/>
              <a:ext cx="225600" cy="296479"/>
              <a:chOff x="4883984" y="2440153"/>
              <a:chExt cx="225600" cy="296479"/>
            </a:xfrm>
          </p:grpSpPr>
          <p:cxnSp>
            <p:nvCxnSpPr>
              <p:cNvPr id="9951" name="Google Shape;9951;p84"/>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9952" name="Google Shape;9952;p84"/>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84"/>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4" name="Google Shape;9954;p84"/>
            <p:cNvGrpSpPr/>
            <p:nvPr/>
          </p:nvGrpSpPr>
          <p:grpSpPr>
            <a:xfrm>
              <a:off x="3512551" y="2358356"/>
              <a:ext cx="225647" cy="307629"/>
              <a:chOff x="2182679" y="2005014"/>
              <a:chExt cx="792300" cy="1080158"/>
            </a:xfrm>
          </p:grpSpPr>
          <p:cxnSp>
            <p:nvCxnSpPr>
              <p:cNvPr id="9955" name="Google Shape;9955;p84"/>
              <p:cNvCxnSpPr>
                <a:stCxn id="9956"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9941" name="Google Shape;9941;p84"/>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84"/>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57" name="Google Shape;9957;p84"/>
          <p:cNvGrpSpPr/>
          <p:nvPr/>
        </p:nvGrpSpPr>
        <p:grpSpPr>
          <a:xfrm>
            <a:off x="6872633" y="1182079"/>
            <a:ext cx="1559809" cy="722610"/>
            <a:chOff x="634175" y="2986275"/>
            <a:chExt cx="3147949" cy="1458344"/>
          </a:xfrm>
        </p:grpSpPr>
        <p:cxnSp>
          <p:nvCxnSpPr>
            <p:cNvPr id="9958" name="Google Shape;9958;p84"/>
            <p:cNvCxnSpPr>
              <a:stCxn id="9959" idx="4"/>
              <a:endCxn id="9960"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9961" name="Google Shape;9961;p84"/>
            <p:cNvCxnSpPr>
              <a:stCxn id="9960" idx="0"/>
              <a:endCxn id="9962"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9963" name="Google Shape;9963;p84"/>
            <p:cNvCxnSpPr>
              <a:stCxn id="9962" idx="4"/>
              <a:endCxn id="9964"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9965" name="Google Shape;9965;p84"/>
            <p:cNvCxnSpPr>
              <a:stCxn id="9964" idx="0"/>
              <a:endCxn id="9966"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9966" name="Google Shape;9966;p84"/>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962" name="Google Shape;9962;p84"/>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959" name="Google Shape;9959;p84"/>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964" name="Google Shape;9964;p84"/>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960" name="Google Shape;9960;p84"/>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9967" name="Google Shape;9967;p84"/>
          <p:cNvGrpSpPr/>
          <p:nvPr/>
        </p:nvGrpSpPr>
        <p:grpSpPr>
          <a:xfrm>
            <a:off x="3526424" y="2891987"/>
            <a:ext cx="1570719" cy="294123"/>
            <a:chOff x="998425" y="1182125"/>
            <a:chExt cx="1065400" cy="199500"/>
          </a:xfrm>
        </p:grpSpPr>
        <p:sp>
          <p:nvSpPr>
            <p:cNvPr id="9968" name="Google Shape;9968;p84"/>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84"/>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84"/>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84"/>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84"/>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3" name="Google Shape;9973;p84"/>
          <p:cNvGrpSpPr/>
          <p:nvPr/>
        </p:nvGrpSpPr>
        <p:grpSpPr>
          <a:xfrm>
            <a:off x="6869680" y="2009474"/>
            <a:ext cx="1565716" cy="366729"/>
            <a:chOff x="1247650" y="2075423"/>
            <a:chExt cx="6648477" cy="1557238"/>
          </a:xfrm>
        </p:grpSpPr>
        <p:sp>
          <p:nvSpPr>
            <p:cNvPr id="9974" name="Google Shape;9974;p84"/>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84"/>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84"/>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84"/>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84"/>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84"/>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0" name="Google Shape;9980;p84"/>
          <p:cNvGrpSpPr/>
          <p:nvPr/>
        </p:nvGrpSpPr>
        <p:grpSpPr>
          <a:xfrm>
            <a:off x="6853992" y="3158289"/>
            <a:ext cx="1597061" cy="663440"/>
            <a:chOff x="6796238" y="3158297"/>
            <a:chExt cx="1630319" cy="677257"/>
          </a:xfrm>
        </p:grpSpPr>
        <p:cxnSp>
          <p:nvCxnSpPr>
            <p:cNvPr id="9981" name="Google Shape;9981;p84"/>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9982" name="Google Shape;9982;p84"/>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9983" name="Google Shape;9983;p84"/>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9984" name="Google Shape;9984;p84"/>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9985" name="Google Shape;9985;p84"/>
            <p:cNvGrpSpPr/>
            <p:nvPr/>
          </p:nvGrpSpPr>
          <p:grpSpPr>
            <a:xfrm>
              <a:off x="6796238" y="3311904"/>
              <a:ext cx="1630319" cy="377697"/>
              <a:chOff x="6796238" y="3311904"/>
              <a:chExt cx="1630319" cy="377697"/>
            </a:xfrm>
          </p:grpSpPr>
          <p:sp>
            <p:nvSpPr>
              <p:cNvPr id="9986" name="Google Shape;9986;p84"/>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84"/>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84"/>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89" name="Google Shape;9989;p84"/>
          <p:cNvGrpSpPr/>
          <p:nvPr/>
        </p:nvGrpSpPr>
        <p:grpSpPr>
          <a:xfrm>
            <a:off x="5375130" y="1179681"/>
            <a:ext cx="1368606" cy="1593805"/>
            <a:chOff x="1839112" y="2209163"/>
            <a:chExt cx="1918159" cy="2233784"/>
          </a:xfrm>
        </p:grpSpPr>
        <p:sp>
          <p:nvSpPr>
            <p:cNvPr id="9990" name="Google Shape;9990;p84"/>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84"/>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84"/>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993" name="Google Shape;9993;p84"/>
            <p:cNvCxnSpPr>
              <a:stCxn id="9990" idx="6"/>
              <a:endCxn id="9991"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9994" name="Google Shape;9994;p84"/>
            <p:cNvCxnSpPr>
              <a:stCxn id="9991" idx="4"/>
              <a:endCxn id="9995"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9996" name="Google Shape;9996;p84"/>
            <p:cNvCxnSpPr>
              <a:stCxn id="9995" idx="6"/>
              <a:endCxn id="9992"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9997" name="Google Shape;9997;p84"/>
            <p:cNvCxnSpPr>
              <a:stCxn id="9992" idx="4"/>
              <a:endCxn id="9998"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9995" name="Google Shape;9995;p84"/>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84"/>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84"/>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00" name="Google Shape;10000;p84"/>
            <p:cNvCxnSpPr>
              <a:endCxn id="9999"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10001" name="Google Shape;10001;p84"/>
          <p:cNvGrpSpPr/>
          <p:nvPr/>
        </p:nvGrpSpPr>
        <p:grpSpPr>
          <a:xfrm>
            <a:off x="3507503" y="1185917"/>
            <a:ext cx="1637968" cy="154942"/>
            <a:chOff x="238125" y="2506075"/>
            <a:chExt cx="7115411" cy="673075"/>
          </a:xfrm>
        </p:grpSpPr>
        <p:sp>
          <p:nvSpPr>
            <p:cNvPr id="10002" name="Google Shape;10002;p84"/>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84"/>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84"/>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84"/>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84"/>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7" name="Google Shape;10007;p84"/>
          <p:cNvGrpSpPr/>
          <p:nvPr/>
        </p:nvGrpSpPr>
        <p:grpSpPr>
          <a:xfrm>
            <a:off x="746187" y="1507514"/>
            <a:ext cx="2476762" cy="91743"/>
            <a:chOff x="1464850" y="436376"/>
            <a:chExt cx="6001362" cy="222300"/>
          </a:xfrm>
        </p:grpSpPr>
        <p:sp>
          <p:nvSpPr>
            <p:cNvPr id="10008" name="Google Shape;10008;p84"/>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84"/>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84"/>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84"/>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84"/>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13" name="Google Shape;10013;p84"/>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0014" name="Google Shape;10014;p84"/>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0015" name="Google Shape;10015;p84"/>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0016" name="Google Shape;10016;p84"/>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10017" name="Google Shape;10017;p84"/>
          <p:cNvGrpSpPr/>
          <p:nvPr/>
        </p:nvGrpSpPr>
        <p:grpSpPr>
          <a:xfrm>
            <a:off x="732455" y="2742980"/>
            <a:ext cx="1452710" cy="651923"/>
            <a:chOff x="803162" y="2667727"/>
            <a:chExt cx="1411906" cy="633611"/>
          </a:xfrm>
        </p:grpSpPr>
        <p:cxnSp>
          <p:nvCxnSpPr>
            <p:cNvPr id="10018" name="Google Shape;10018;p84"/>
            <p:cNvCxnSpPr>
              <a:stCxn id="10019" idx="2"/>
              <a:endCxn id="10020"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0021" name="Google Shape;10021;p84"/>
            <p:cNvCxnSpPr>
              <a:stCxn id="10022" idx="0"/>
              <a:endCxn id="10019"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0023" name="Google Shape;10023;p84"/>
            <p:cNvCxnSpPr>
              <a:stCxn id="10022" idx="2"/>
              <a:endCxn id="10024"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0025" name="Google Shape;10025;p84"/>
            <p:cNvCxnSpPr>
              <a:stCxn id="10026" idx="0"/>
              <a:endCxn id="10022"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0027" name="Google Shape;10027;p84"/>
            <p:cNvCxnSpPr>
              <a:stCxn id="10020" idx="2"/>
              <a:endCxn id="10028"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0029" name="Google Shape;10029;p84"/>
            <p:cNvCxnSpPr>
              <a:stCxn id="10030" idx="0"/>
              <a:endCxn id="10020"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10026" name="Google Shape;10026;p84"/>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024" name="Google Shape;10024;p84"/>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030" name="Google Shape;10030;p84"/>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028" name="Google Shape;10028;p84"/>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020" name="Google Shape;10020;p84"/>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022" name="Google Shape;10022;p84"/>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019" name="Google Shape;10019;p84"/>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10031" name="Google Shape;10031;p84"/>
          <p:cNvGrpSpPr/>
          <p:nvPr/>
        </p:nvGrpSpPr>
        <p:grpSpPr>
          <a:xfrm>
            <a:off x="732456" y="1178518"/>
            <a:ext cx="2518541" cy="209309"/>
            <a:chOff x="803163" y="1111966"/>
            <a:chExt cx="2447800" cy="203430"/>
          </a:xfrm>
        </p:grpSpPr>
        <p:grpSp>
          <p:nvGrpSpPr>
            <p:cNvPr id="10032" name="Google Shape;10032;p84"/>
            <p:cNvGrpSpPr/>
            <p:nvPr/>
          </p:nvGrpSpPr>
          <p:grpSpPr>
            <a:xfrm>
              <a:off x="1958180" y="1111966"/>
              <a:ext cx="588019" cy="121396"/>
              <a:chOff x="4808316" y="2800065"/>
              <a:chExt cx="1999386" cy="412910"/>
            </a:xfrm>
          </p:grpSpPr>
          <p:sp>
            <p:nvSpPr>
              <p:cNvPr id="10033" name="Google Shape;10033;p84"/>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34" name="Google Shape;10034;p84"/>
              <p:cNvGrpSpPr/>
              <p:nvPr/>
            </p:nvGrpSpPr>
            <p:grpSpPr>
              <a:xfrm>
                <a:off x="4808316" y="2800065"/>
                <a:ext cx="92400" cy="411825"/>
                <a:chOff x="845575" y="2563700"/>
                <a:chExt cx="92400" cy="411825"/>
              </a:xfrm>
            </p:grpSpPr>
            <p:cxnSp>
              <p:nvCxnSpPr>
                <p:cNvPr id="10035" name="Google Shape;10035;p8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0036" name="Google Shape;10036;p8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10037" name="Google Shape;10037;p84"/>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10038" name="Google Shape;10038;p84"/>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39" name="Google Shape;10039;p84"/>
            <p:cNvGrpSpPr/>
            <p:nvPr/>
          </p:nvGrpSpPr>
          <p:grpSpPr>
            <a:xfrm>
              <a:off x="803163" y="1111974"/>
              <a:ext cx="591158" cy="121545"/>
              <a:chOff x="803163" y="1111974"/>
              <a:chExt cx="591158" cy="121545"/>
            </a:xfrm>
          </p:grpSpPr>
          <p:grpSp>
            <p:nvGrpSpPr>
              <p:cNvPr id="10040" name="Google Shape;10040;p84"/>
              <p:cNvGrpSpPr/>
              <p:nvPr/>
            </p:nvGrpSpPr>
            <p:grpSpPr>
              <a:xfrm>
                <a:off x="803163" y="1111974"/>
                <a:ext cx="27175" cy="121077"/>
                <a:chOff x="845575" y="2563700"/>
                <a:chExt cx="92400" cy="411825"/>
              </a:xfrm>
            </p:grpSpPr>
            <p:cxnSp>
              <p:nvCxnSpPr>
                <p:cNvPr id="10041" name="Google Shape;10041;p8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0042" name="Google Shape;10042;p8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43" name="Google Shape;10043;p84"/>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4" name="Google Shape;10044;p84"/>
            <p:cNvGrpSpPr/>
            <p:nvPr/>
          </p:nvGrpSpPr>
          <p:grpSpPr>
            <a:xfrm>
              <a:off x="1381910" y="1194219"/>
              <a:ext cx="588341" cy="121177"/>
              <a:chOff x="1381910" y="1194219"/>
              <a:chExt cx="588341" cy="121177"/>
            </a:xfrm>
          </p:grpSpPr>
          <p:grpSp>
            <p:nvGrpSpPr>
              <p:cNvPr id="10045" name="Google Shape;10045;p84"/>
              <p:cNvGrpSpPr/>
              <p:nvPr/>
            </p:nvGrpSpPr>
            <p:grpSpPr>
              <a:xfrm rot="10800000">
                <a:off x="1381910" y="1194319"/>
                <a:ext cx="27175" cy="121077"/>
                <a:chOff x="2070100" y="2563700"/>
                <a:chExt cx="92400" cy="411825"/>
              </a:xfrm>
            </p:grpSpPr>
            <p:cxnSp>
              <p:nvCxnSpPr>
                <p:cNvPr id="10046" name="Google Shape;10046;p8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0047" name="Google Shape;10047;p8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48" name="Google Shape;10048;p84"/>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9" name="Google Shape;10049;p84"/>
            <p:cNvGrpSpPr/>
            <p:nvPr/>
          </p:nvGrpSpPr>
          <p:grpSpPr>
            <a:xfrm>
              <a:off x="2532079" y="1194219"/>
              <a:ext cx="704927" cy="121177"/>
              <a:chOff x="2532079" y="1194219"/>
              <a:chExt cx="704927" cy="121177"/>
            </a:xfrm>
          </p:grpSpPr>
          <p:grpSp>
            <p:nvGrpSpPr>
              <p:cNvPr id="10050" name="Google Shape;10050;p84"/>
              <p:cNvGrpSpPr/>
              <p:nvPr/>
            </p:nvGrpSpPr>
            <p:grpSpPr>
              <a:xfrm rot="10800000">
                <a:off x="2532079" y="1194319"/>
                <a:ext cx="27175" cy="121077"/>
                <a:chOff x="2070100" y="2563700"/>
                <a:chExt cx="92400" cy="411825"/>
              </a:xfrm>
            </p:grpSpPr>
            <p:cxnSp>
              <p:nvCxnSpPr>
                <p:cNvPr id="10051" name="Google Shape;10051;p8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0052" name="Google Shape;10052;p8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53" name="Google Shape;10053;p84"/>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54" name="Google Shape;10054;p84"/>
          <p:cNvGrpSpPr/>
          <p:nvPr/>
        </p:nvGrpSpPr>
        <p:grpSpPr>
          <a:xfrm>
            <a:off x="3525467" y="3875150"/>
            <a:ext cx="1567778" cy="491677"/>
            <a:chOff x="5194708" y="3484366"/>
            <a:chExt cx="3148148" cy="987304"/>
          </a:xfrm>
        </p:grpSpPr>
        <p:grpSp>
          <p:nvGrpSpPr>
            <p:cNvPr id="10055" name="Google Shape;10055;p84"/>
            <p:cNvGrpSpPr/>
            <p:nvPr/>
          </p:nvGrpSpPr>
          <p:grpSpPr>
            <a:xfrm>
              <a:off x="7531521" y="3484366"/>
              <a:ext cx="811335" cy="987304"/>
              <a:chOff x="3379425" y="1617275"/>
              <a:chExt cx="1090650" cy="1327200"/>
            </a:xfrm>
          </p:grpSpPr>
          <p:sp>
            <p:nvSpPr>
              <p:cNvPr id="10056" name="Google Shape;10056;p84"/>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84"/>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84"/>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9" name="Google Shape;10059;p84"/>
            <p:cNvGrpSpPr/>
            <p:nvPr/>
          </p:nvGrpSpPr>
          <p:grpSpPr>
            <a:xfrm>
              <a:off x="6752546" y="3484366"/>
              <a:ext cx="811428" cy="987304"/>
              <a:chOff x="2332275" y="1617275"/>
              <a:chExt cx="1090775" cy="1327200"/>
            </a:xfrm>
          </p:grpSpPr>
          <p:sp>
            <p:nvSpPr>
              <p:cNvPr id="10060" name="Google Shape;10060;p84"/>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84"/>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84"/>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3" name="Google Shape;10063;p84"/>
            <p:cNvGrpSpPr/>
            <p:nvPr/>
          </p:nvGrpSpPr>
          <p:grpSpPr>
            <a:xfrm>
              <a:off x="5973664" y="3484366"/>
              <a:ext cx="811335" cy="987304"/>
              <a:chOff x="1285250" y="1617275"/>
              <a:chExt cx="1090650" cy="1327200"/>
            </a:xfrm>
          </p:grpSpPr>
          <p:sp>
            <p:nvSpPr>
              <p:cNvPr id="10064" name="Google Shape;10064;p84"/>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84"/>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84"/>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7" name="Google Shape;10067;p84"/>
            <p:cNvGrpSpPr/>
            <p:nvPr/>
          </p:nvGrpSpPr>
          <p:grpSpPr>
            <a:xfrm>
              <a:off x="5194708" y="3484366"/>
              <a:ext cx="811409" cy="987304"/>
              <a:chOff x="238125" y="1617275"/>
              <a:chExt cx="1090750" cy="1327200"/>
            </a:xfrm>
          </p:grpSpPr>
          <p:sp>
            <p:nvSpPr>
              <p:cNvPr id="10068" name="Google Shape;10068;p84"/>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84"/>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84"/>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71" name="Google Shape;10071;p84"/>
          <p:cNvGrpSpPr/>
          <p:nvPr/>
        </p:nvGrpSpPr>
        <p:grpSpPr>
          <a:xfrm>
            <a:off x="3486076" y="3355561"/>
            <a:ext cx="1616964" cy="346256"/>
            <a:chOff x="1808063" y="4294338"/>
            <a:chExt cx="3370782" cy="721817"/>
          </a:xfrm>
        </p:grpSpPr>
        <p:sp>
          <p:nvSpPr>
            <p:cNvPr id="10072" name="Google Shape;10072;p84"/>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84"/>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84"/>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84"/>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84"/>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84"/>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84"/>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84"/>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84"/>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84"/>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2" name="Google Shape;10082;p84"/>
          <p:cNvGrpSpPr/>
          <p:nvPr/>
        </p:nvGrpSpPr>
        <p:grpSpPr>
          <a:xfrm>
            <a:off x="764288" y="3641590"/>
            <a:ext cx="1295882" cy="646587"/>
            <a:chOff x="834100" y="3642869"/>
            <a:chExt cx="1259483" cy="628426"/>
          </a:xfrm>
        </p:grpSpPr>
        <p:sp>
          <p:nvSpPr>
            <p:cNvPr id="10083" name="Google Shape;10083;p84"/>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84"/>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84"/>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84"/>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84"/>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84"/>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84"/>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84"/>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84"/>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84"/>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84"/>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84"/>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84"/>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84"/>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84"/>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84"/>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84"/>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84"/>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84"/>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84"/>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84"/>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84"/>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84"/>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84"/>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84"/>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08" name="Google Shape;10108;p84"/>
            <p:cNvGrpSpPr/>
            <p:nvPr/>
          </p:nvGrpSpPr>
          <p:grpSpPr>
            <a:xfrm>
              <a:off x="1360364" y="3847835"/>
              <a:ext cx="208119" cy="224359"/>
              <a:chOff x="1360769" y="3847100"/>
              <a:chExt cx="208119" cy="224359"/>
            </a:xfrm>
          </p:grpSpPr>
          <p:sp>
            <p:nvSpPr>
              <p:cNvPr id="10109" name="Google Shape;10109;p84"/>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84"/>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84"/>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84"/>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84"/>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84"/>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84"/>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84"/>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84"/>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84"/>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84"/>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84"/>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84"/>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84"/>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84"/>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84"/>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84"/>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84"/>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84"/>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84"/>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29" name="Google Shape;10129;p84"/>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84"/>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84"/>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84"/>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84"/>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84"/>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84"/>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84"/>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84"/>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84"/>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84"/>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84"/>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84"/>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84"/>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3" name="Google Shape;10143;p84"/>
          <p:cNvGrpSpPr/>
          <p:nvPr/>
        </p:nvGrpSpPr>
        <p:grpSpPr>
          <a:xfrm rot="5400000">
            <a:off x="5977401" y="3438087"/>
            <a:ext cx="164064" cy="1414916"/>
            <a:chOff x="4428249" y="1369375"/>
            <a:chExt cx="36905" cy="429569"/>
          </a:xfrm>
        </p:grpSpPr>
        <p:sp>
          <p:nvSpPr>
            <p:cNvPr id="10144" name="Google Shape;10144;p84"/>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84"/>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84"/>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84"/>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84"/>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84"/>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84"/>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84"/>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84"/>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84"/>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84"/>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84"/>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84"/>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84"/>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84"/>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84"/>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84"/>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84"/>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84"/>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84"/>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84"/>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84"/>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84"/>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84"/>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84"/>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84"/>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84"/>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84"/>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84"/>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84"/>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84"/>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84"/>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6" name="Google Shape;10176;p84"/>
          <p:cNvGrpSpPr/>
          <p:nvPr/>
        </p:nvGrpSpPr>
        <p:grpSpPr>
          <a:xfrm flipH="1" rot="10800000">
            <a:off x="5349830" y="3026630"/>
            <a:ext cx="1419207" cy="24808"/>
            <a:chOff x="219558" y="4738465"/>
            <a:chExt cx="5852400" cy="102300"/>
          </a:xfrm>
        </p:grpSpPr>
        <p:cxnSp>
          <p:nvCxnSpPr>
            <p:cNvPr id="10177" name="Google Shape;10177;p84"/>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10178" name="Google Shape;10178;p84"/>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84"/>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84"/>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84"/>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84"/>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3" name="Google Shape;10183;p84"/>
          <p:cNvGrpSpPr/>
          <p:nvPr/>
        </p:nvGrpSpPr>
        <p:grpSpPr>
          <a:xfrm>
            <a:off x="5361148" y="3399694"/>
            <a:ext cx="1396570" cy="385016"/>
            <a:chOff x="5286284" y="2966544"/>
            <a:chExt cx="1396570" cy="385016"/>
          </a:xfrm>
        </p:grpSpPr>
        <p:cxnSp>
          <p:nvCxnSpPr>
            <p:cNvPr id="10184" name="Google Shape;10184;p84"/>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10185" name="Google Shape;10185;p84"/>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10186" name="Google Shape;10186;p84"/>
            <p:cNvGrpSpPr/>
            <p:nvPr/>
          </p:nvGrpSpPr>
          <p:grpSpPr>
            <a:xfrm>
              <a:off x="5287688" y="3173364"/>
              <a:ext cx="1395166" cy="74100"/>
              <a:chOff x="5287688" y="3173364"/>
              <a:chExt cx="1395166" cy="74100"/>
            </a:xfrm>
          </p:grpSpPr>
          <p:cxnSp>
            <p:nvCxnSpPr>
              <p:cNvPr id="10187" name="Google Shape;10187;p84"/>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10188" name="Google Shape;10188;p84"/>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10189" name="Google Shape;10189;p84"/>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0190" name="Google Shape;10190;p84"/>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0191" name="Google Shape;10191;p84"/>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0192" name="Google Shape;10192;p84"/>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0193" name="Google Shape;10193;p84"/>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0194" name="Google Shape;10194;p84"/>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10195" name="Google Shape;10195;p84"/>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10196" name="Google Shape;10196;p84"/>
          <p:cNvGrpSpPr/>
          <p:nvPr/>
        </p:nvGrpSpPr>
        <p:grpSpPr>
          <a:xfrm>
            <a:off x="2047214" y="1818470"/>
            <a:ext cx="1182276" cy="662027"/>
            <a:chOff x="2029517" y="1732295"/>
            <a:chExt cx="1149068" cy="643432"/>
          </a:xfrm>
        </p:grpSpPr>
        <p:grpSp>
          <p:nvGrpSpPr>
            <p:cNvPr id="10197" name="Google Shape;10197;p84"/>
            <p:cNvGrpSpPr/>
            <p:nvPr/>
          </p:nvGrpSpPr>
          <p:grpSpPr>
            <a:xfrm>
              <a:off x="2708660" y="1746937"/>
              <a:ext cx="455427" cy="244429"/>
              <a:chOff x="2700693" y="1746937"/>
              <a:chExt cx="455427" cy="244429"/>
            </a:xfrm>
          </p:grpSpPr>
          <p:grpSp>
            <p:nvGrpSpPr>
              <p:cNvPr id="10198" name="Google Shape;10198;p84"/>
              <p:cNvGrpSpPr/>
              <p:nvPr/>
            </p:nvGrpSpPr>
            <p:grpSpPr>
              <a:xfrm>
                <a:off x="2905682" y="1782817"/>
                <a:ext cx="250438" cy="208549"/>
                <a:chOff x="2905682" y="1782817"/>
                <a:chExt cx="250438" cy="208549"/>
              </a:xfrm>
            </p:grpSpPr>
            <p:cxnSp>
              <p:nvCxnSpPr>
                <p:cNvPr id="10199" name="Google Shape;10199;p84"/>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0200" name="Google Shape;10200;p84"/>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1" name="Google Shape;10201;p84"/>
              <p:cNvGrpSpPr/>
              <p:nvPr/>
            </p:nvGrpSpPr>
            <p:grpSpPr>
              <a:xfrm>
                <a:off x="2700693" y="1746937"/>
                <a:ext cx="449967" cy="72374"/>
                <a:chOff x="2700693" y="1746937"/>
                <a:chExt cx="449967" cy="72374"/>
              </a:xfrm>
            </p:grpSpPr>
            <p:cxnSp>
              <p:nvCxnSpPr>
                <p:cNvPr id="10202" name="Google Shape;10202;p84"/>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0203" name="Google Shape;10203;p84"/>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04" name="Google Shape;10204;p84"/>
            <p:cNvGrpSpPr/>
            <p:nvPr/>
          </p:nvGrpSpPr>
          <p:grpSpPr>
            <a:xfrm>
              <a:off x="2029517" y="1732295"/>
              <a:ext cx="1149068" cy="643432"/>
              <a:chOff x="2029517" y="1732295"/>
              <a:chExt cx="1149068" cy="643432"/>
            </a:xfrm>
          </p:grpSpPr>
          <p:grpSp>
            <p:nvGrpSpPr>
              <p:cNvPr id="10205" name="Google Shape;10205;p84"/>
              <p:cNvGrpSpPr/>
              <p:nvPr/>
            </p:nvGrpSpPr>
            <p:grpSpPr>
              <a:xfrm>
                <a:off x="2703618" y="2103152"/>
                <a:ext cx="474966" cy="260017"/>
                <a:chOff x="2703618" y="2103152"/>
                <a:chExt cx="474966" cy="260017"/>
              </a:xfrm>
            </p:grpSpPr>
            <p:grpSp>
              <p:nvGrpSpPr>
                <p:cNvPr id="10206" name="Google Shape;10206;p84"/>
                <p:cNvGrpSpPr/>
                <p:nvPr/>
              </p:nvGrpSpPr>
              <p:grpSpPr>
                <a:xfrm>
                  <a:off x="2703618" y="2290640"/>
                  <a:ext cx="450291" cy="72529"/>
                  <a:chOff x="2703618" y="2290640"/>
                  <a:chExt cx="450291" cy="72529"/>
                </a:xfrm>
              </p:grpSpPr>
              <p:cxnSp>
                <p:nvCxnSpPr>
                  <p:cNvPr id="10207" name="Google Shape;10207;p84"/>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0208" name="Google Shape;10208;p84"/>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9" name="Google Shape;10209;p84"/>
                <p:cNvGrpSpPr/>
                <p:nvPr/>
              </p:nvGrpSpPr>
              <p:grpSpPr>
                <a:xfrm>
                  <a:off x="2908607" y="2103152"/>
                  <a:ext cx="269977" cy="223538"/>
                  <a:chOff x="2908607" y="2103152"/>
                  <a:chExt cx="269977" cy="223538"/>
                </a:xfrm>
              </p:grpSpPr>
              <p:cxnSp>
                <p:nvCxnSpPr>
                  <p:cNvPr id="10210" name="Google Shape;10210;p84"/>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0211" name="Google Shape;10211;p84"/>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12" name="Google Shape;10212;p84"/>
              <p:cNvGrpSpPr/>
              <p:nvPr/>
            </p:nvGrpSpPr>
            <p:grpSpPr>
              <a:xfrm>
                <a:off x="2029517" y="1732295"/>
                <a:ext cx="685827" cy="643432"/>
                <a:chOff x="2029517" y="1732295"/>
                <a:chExt cx="685827" cy="643432"/>
              </a:xfrm>
            </p:grpSpPr>
            <p:sp>
              <p:nvSpPr>
                <p:cNvPr id="10213" name="Google Shape;10213;p84"/>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4" name="Google Shape;10214;p84"/>
                <p:cNvGrpSpPr/>
                <p:nvPr/>
              </p:nvGrpSpPr>
              <p:grpSpPr>
                <a:xfrm>
                  <a:off x="2158948" y="1732295"/>
                  <a:ext cx="556396" cy="333108"/>
                  <a:chOff x="2158948" y="1732295"/>
                  <a:chExt cx="556396" cy="333108"/>
                </a:xfrm>
              </p:grpSpPr>
              <p:cxnSp>
                <p:nvCxnSpPr>
                  <p:cNvPr id="10215" name="Google Shape;10215;p84"/>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0216" name="Google Shape;10216;p84"/>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7" name="Google Shape;10217;p84"/>
                <p:cNvGrpSpPr/>
                <p:nvPr/>
              </p:nvGrpSpPr>
              <p:grpSpPr>
                <a:xfrm>
                  <a:off x="2159908" y="2065057"/>
                  <a:ext cx="550884" cy="310670"/>
                  <a:chOff x="2159908" y="2065057"/>
                  <a:chExt cx="550884" cy="310670"/>
                </a:xfrm>
              </p:grpSpPr>
              <p:cxnSp>
                <p:nvCxnSpPr>
                  <p:cNvPr id="10218" name="Google Shape;10218;p84"/>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0219" name="Google Shape;10219;p84"/>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0220" name="Google Shape;10220;p84"/>
          <p:cNvGrpSpPr/>
          <p:nvPr/>
        </p:nvGrpSpPr>
        <p:grpSpPr>
          <a:xfrm>
            <a:off x="732462" y="1766083"/>
            <a:ext cx="962651" cy="810058"/>
            <a:chOff x="844912" y="1681380"/>
            <a:chExt cx="935611" cy="787305"/>
          </a:xfrm>
        </p:grpSpPr>
        <p:grpSp>
          <p:nvGrpSpPr>
            <p:cNvPr id="10221" name="Google Shape;10221;p84"/>
            <p:cNvGrpSpPr/>
            <p:nvPr/>
          </p:nvGrpSpPr>
          <p:grpSpPr>
            <a:xfrm>
              <a:off x="844912" y="1819635"/>
              <a:ext cx="329836" cy="510016"/>
              <a:chOff x="844912" y="1819635"/>
              <a:chExt cx="329836" cy="510016"/>
            </a:xfrm>
          </p:grpSpPr>
          <p:sp>
            <p:nvSpPr>
              <p:cNvPr id="10222" name="Google Shape;10222;p84"/>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84"/>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84"/>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84"/>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84"/>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84"/>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8" name="Google Shape;10228;p84"/>
            <p:cNvGrpSpPr/>
            <p:nvPr/>
          </p:nvGrpSpPr>
          <p:grpSpPr>
            <a:xfrm>
              <a:off x="1284601" y="2158168"/>
              <a:ext cx="495923" cy="310517"/>
              <a:chOff x="1284601" y="2158168"/>
              <a:chExt cx="495923" cy="310517"/>
            </a:xfrm>
          </p:grpSpPr>
          <p:sp>
            <p:nvSpPr>
              <p:cNvPr id="10229" name="Google Shape;10229;p84"/>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30" name="Google Shape;10230;p84"/>
              <p:cNvGrpSpPr/>
              <p:nvPr/>
            </p:nvGrpSpPr>
            <p:grpSpPr>
              <a:xfrm>
                <a:off x="1507666" y="2158168"/>
                <a:ext cx="272858" cy="310517"/>
                <a:chOff x="1507666" y="2158168"/>
                <a:chExt cx="272858" cy="310517"/>
              </a:xfrm>
            </p:grpSpPr>
            <p:grpSp>
              <p:nvGrpSpPr>
                <p:cNvPr id="10231" name="Google Shape;10231;p84"/>
                <p:cNvGrpSpPr/>
                <p:nvPr/>
              </p:nvGrpSpPr>
              <p:grpSpPr>
                <a:xfrm>
                  <a:off x="1507666" y="2176104"/>
                  <a:ext cx="166395" cy="273149"/>
                  <a:chOff x="1507666" y="2176104"/>
                  <a:chExt cx="166395" cy="273149"/>
                </a:xfrm>
              </p:grpSpPr>
              <p:sp>
                <p:nvSpPr>
                  <p:cNvPr id="10232" name="Google Shape;10232;p84"/>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84"/>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84"/>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84"/>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84"/>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84"/>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84"/>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39" name="Google Shape;10239;p84"/>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84"/>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41" name="Google Shape;10241;p84"/>
            <p:cNvGrpSpPr/>
            <p:nvPr/>
          </p:nvGrpSpPr>
          <p:grpSpPr>
            <a:xfrm>
              <a:off x="1284601" y="1681380"/>
              <a:ext cx="495923" cy="310517"/>
              <a:chOff x="1284601" y="1681380"/>
              <a:chExt cx="495923" cy="310517"/>
            </a:xfrm>
          </p:grpSpPr>
          <p:sp>
            <p:nvSpPr>
              <p:cNvPr id="10242" name="Google Shape;10242;p84"/>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43" name="Google Shape;10243;p84"/>
              <p:cNvGrpSpPr/>
              <p:nvPr/>
            </p:nvGrpSpPr>
            <p:grpSpPr>
              <a:xfrm>
                <a:off x="1507666" y="1681380"/>
                <a:ext cx="272858" cy="310517"/>
                <a:chOff x="1507666" y="1681380"/>
                <a:chExt cx="272858" cy="310517"/>
              </a:xfrm>
            </p:grpSpPr>
            <p:grpSp>
              <p:nvGrpSpPr>
                <p:cNvPr id="10244" name="Google Shape;10244;p84"/>
                <p:cNvGrpSpPr/>
                <p:nvPr/>
              </p:nvGrpSpPr>
              <p:grpSpPr>
                <a:xfrm>
                  <a:off x="1507666" y="1700120"/>
                  <a:ext cx="166395" cy="272984"/>
                  <a:chOff x="1507666" y="1700120"/>
                  <a:chExt cx="166395" cy="272984"/>
                </a:xfrm>
              </p:grpSpPr>
              <p:sp>
                <p:nvSpPr>
                  <p:cNvPr id="10245" name="Google Shape;10245;p84"/>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84"/>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84"/>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84"/>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84"/>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84"/>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84"/>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52" name="Google Shape;10252;p84"/>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84"/>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254" name="Google Shape;10254;p84"/>
          <p:cNvGrpSpPr/>
          <p:nvPr/>
        </p:nvGrpSpPr>
        <p:grpSpPr>
          <a:xfrm>
            <a:off x="6841403" y="2533512"/>
            <a:ext cx="1622269" cy="552443"/>
            <a:chOff x="6894650" y="2574740"/>
            <a:chExt cx="1445100" cy="492111"/>
          </a:xfrm>
        </p:grpSpPr>
        <p:sp>
          <p:nvSpPr>
            <p:cNvPr id="10255" name="Google Shape;10255;p84"/>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84"/>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84"/>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84"/>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84"/>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60" name="Google Shape;10260;p84"/>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10261" name="Google Shape;10261;p84"/>
          <p:cNvGrpSpPr/>
          <p:nvPr/>
        </p:nvGrpSpPr>
        <p:grpSpPr>
          <a:xfrm>
            <a:off x="6860946" y="3907768"/>
            <a:ext cx="1583206" cy="475705"/>
            <a:chOff x="6953919" y="3907920"/>
            <a:chExt cx="1377300" cy="475705"/>
          </a:xfrm>
        </p:grpSpPr>
        <p:cxnSp>
          <p:nvCxnSpPr>
            <p:cNvPr id="10262" name="Google Shape;10262;p84"/>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0263" name="Google Shape;10263;p84"/>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10264" name="Google Shape;10264;p84"/>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0265" name="Google Shape;10265;p84"/>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10266" name="Google Shape;10266;p84"/>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10267" name="Google Shape;10267;p84"/>
          <p:cNvGrpSpPr/>
          <p:nvPr/>
        </p:nvGrpSpPr>
        <p:grpSpPr>
          <a:xfrm>
            <a:off x="2364534" y="2668913"/>
            <a:ext cx="836286" cy="824529"/>
            <a:chOff x="2389399" y="2595741"/>
            <a:chExt cx="812796" cy="801369"/>
          </a:xfrm>
        </p:grpSpPr>
        <p:grpSp>
          <p:nvGrpSpPr>
            <p:cNvPr id="10268" name="Google Shape;10268;p84"/>
            <p:cNvGrpSpPr/>
            <p:nvPr/>
          </p:nvGrpSpPr>
          <p:grpSpPr>
            <a:xfrm>
              <a:off x="2492145" y="2881565"/>
              <a:ext cx="607300" cy="229751"/>
              <a:chOff x="2492145" y="2881565"/>
              <a:chExt cx="607300" cy="229751"/>
            </a:xfrm>
          </p:grpSpPr>
          <p:sp>
            <p:nvSpPr>
              <p:cNvPr id="10269" name="Google Shape;10269;p84"/>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84"/>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84"/>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2" name="Google Shape;10272;p84"/>
            <p:cNvGrpSpPr/>
            <p:nvPr/>
          </p:nvGrpSpPr>
          <p:grpSpPr>
            <a:xfrm>
              <a:off x="2389399" y="2595741"/>
              <a:ext cx="812796" cy="296825"/>
              <a:chOff x="2389399" y="2595741"/>
              <a:chExt cx="812796" cy="296825"/>
            </a:xfrm>
          </p:grpSpPr>
          <p:grpSp>
            <p:nvGrpSpPr>
              <p:cNvPr id="10273" name="Google Shape;10273;p84"/>
              <p:cNvGrpSpPr/>
              <p:nvPr/>
            </p:nvGrpSpPr>
            <p:grpSpPr>
              <a:xfrm>
                <a:off x="2389399" y="2595741"/>
                <a:ext cx="363638" cy="296825"/>
                <a:chOff x="2389399" y="2595741"/>
                <a:chExt cx="363638" cy="296825"/>
              </a:xfrm>
            </p:grpSpPr>
            <p:grpSp>
              <p:nvGrpSpPr>
                <p:cNvPr id="10274" name="Google Shape;10274;p84"/>
                <p:cNvGrpSpPr/>
                <p:nvPr/>
              </p:nvGrpSpPr>
              <p:grpSpPr>
                <a:xfrm>
                  <a:off x="2493852" y="2794333"/>
                  <a:ext cx="259185" cy="98232"/>
                  <a:chOff x="2493852" y="2794333"/>
                  <a:chExt cx="259185" cy="98232"/>
                </a:xfrm>
              </p:grpSpPr>
              <p:sp>
                <p:nvSpPr>
                  <p:cNvPr id="10275" name="Google Shape;10275;p84"/>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84"/>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84"/>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8" name="Google Shape;10278;p84"/>
                <p:cNvGrpSpPr/>
                <p:nvPr/>
              </p:nvGrpSpPr>
              <p:grpSpPr>
                <a:xfrm>
                  <a:off x="2389399" y="2595741"/>
                  <a:ext cx="224343" cy="182054"/>
                  <a:chOff x="2389399" y="2595741"/>
                  <a:chExt cx="224343" cy="182054"/>
                </a:xfrm>
              </p:grpSpPr>
              <p:sp>
                <p:nvSpPr>
                  <p:cNvPr id="10279" name="Google Shape;10279;p84"/>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84"/>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81" name="Google Shape;10281;p84"/>
              <p:cNvGrpSpPr/>
              <p:nvPr/>
            </p:nvGrpSpPr>
            <p:grpSpPr>
              <a:xfrm>
                <a:off x="2683630" y="2595741"/>
                <a:ext cx="224334" cy="296825"/>
                <a:chOff x="2683630" y="2595741"/>
                <a:chExt cx="224334" cy="296825"/>
              </a:xfrm>
            </p:grpSpPr>
            <p:grpSp>
              <p:nvGrpSpPr>
                <p:cNvPr id="10282" name="Google Shape;10282;p84"/>
                <p:cNvGrpSpPr/>
                <p:nvPr/>
              </p:nvGrpSpPr>
              <p:grpSpPr>
                <a:xfrm>
                  <a:off x="2788083" y="2794333"/>
                  <a:ext cx="15356" cy="98232"/>
                  <a:chOff x="2788083" y="2794333"/>
                  <a:chExt cx="15356" cy="98232"/>
                </a:xfrm>
              </p:grpSpPr>
              <p:sp>
                <p:nvSpPr>
                  <p:cNvPr id="10283" name="Google Shape;10283;p84"/>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84"/>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84"/>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6" name="Google Shape;10286;p84"/>
                <p:cNvGrpSpPr/>
                <p:nvPr/>
              </p:nvGrpSpPr>
              <p:grpSpPr>
                <a:xfrm>
                  <a:off x="2683630" y="2595741"/>
                  <a:ext cx="224334" cy="182054"/>
                  <a:chOff x="2683630" y="2595741"/>
                  <a:chExt cx="224334" cy="182054"/>
                </a:xfrm>
              </p:grpSpPr>
              <p:sp>
                <p:nvSpPr>
                  <p:cNvPr id="10287" name="Google Shape;10287;p84"/>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84"/>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89" name="Google Shape;10289;p84"/>
              <p:cNvGrpSpPr/>
              <p:nvPr/>
            </p:nvGrpSpPr>
            <p:grpSpPr>
              <a:xfrm>
                <a:off x="2838475" y="2595741"/>
                <a:ext cx="363719" cy="296825"/>
                <a:chOff x="2838475" y="2595741"/>
                <a:chExt cx="363719" cy="296825"/>
              </a:xfrm>
            </p:grpSpPr>
            <p:grpSp>
              <p:nvGrpSpPr>
                <p:cNvPr id="10290" name="Google Shape;10290;p84"/>
                <p:cNvGrpSpPr/>
                <p:nvPr/>
              </p:nvGrpSpPr>
              <p:grpSpPr>
                <a:xfrm>
                  <a:off x="2838475" y="2794333"/>
                  <a:ext cx="259185" cy="98232"/>
                  <a:chOff x="2838475" y="2794333"/>
                  <a:chExt cx="259185" cy="98232"/>
                </a:xfrm>
              </p:grpSpPr>
              <p:sp>
                <p:nvSpPr>
                  <p:cNvPr id="10291" name="Google Shape;10291;p84"/>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84"/>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84"/>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4" name="Google Shape;10294;p84"/>
                <p:cNvGrpSpPr/>
                <p:nvPr/>
              </p:nvGrpSpPr>
              <p:grpSpPr>
                <a:xfrm>
                  <a:off x="2977852" y="2595741"/>
                  <a:ext cx="224343" cy="182054"/>
                  <a:chOff x="2977852" y="2595741"/>
                  <a:chExt cx="224343" cy="182054"/>
                </a:xfrm>
              </p:grpSpPr>
              <p:sp>
                <p:nvSpPr>
                  <p:cNvPr id="10295" name="Google Shape;10295;p84"/>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84"/>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297" name="Google Shape;10297;p84"/>
            <p:cNvGrpSpPr/>
            <p:nvPr/>
          </p:nvGrpSpPr>
          <p:grpSpPr>
            <a:xfrm>
              <a:off x="2389399" y="3100241"/>
              <a:ext cx="812796" cy="296869"/>
              <a:chOff x="2389399" y="3100241"/>
              <a:chExt cx="812796" cy="296869"/>
            </a:xfrm>
          </p:grpSpPr>
          <p:grpSp>
            <p:nvGrpSpPr>
              <p:cNvPr id="10298" name="Google Shape;10298;p84"/>
              <p:cNvGrpSpPr/>
              <p:nvPr/>
            </p:nvGrpSpPr>
            <p:grpSpPr>
              <a:xfrm>
                <a:off x="2683630" y="3100241"/>
                <a:ext cx="224334" cy="296869"/>
                <a:chOff x="2683630" y="3100241"/>
                <a:chExt cx="224334" cy="296869"/>
              </a:xfrm>
            </p:grpSpPr>
            <p:grpSp>
              <p:nvGrpSpPr>
                <p:cNvPr id="10299" name="Google Shape;10299;p84"/>
                <p:cNvGrpSpPr/>
                <p:nvPr/>
              </p:nvGrpSpPr>
              <p:grpSpPr>
                <a:xfrm>
                  <a:off x="2788083" y="3100241"/>
                  <a:ext cx="15356" cy="98237"/>
                  <a:chOff x="2788083" y="3100241"/>
                  <a:chExt cx="15356" cy="98237"/>
                </a:xfrm>
              </p:grpSpPr>
              <p:sp>
                <p:nvSpPr>
                  <p:cNvPr id="10300" name="Google Shape;10300;p84"/>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84"/>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84"/>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3" name="Google Shape;10303;p84"/>
                <p:cNvGrpSpPr/>
                <p:nvPr/>
              </p:nvGrpSpPr>
              <p:grpSpPr>
                <a:xfrm>
                  <a:off x="2683630" y="3215065"/>
                  <a:ext cx="224334" cy="182045"/>
                  <a:chOff x="2683630" y="3215065"/>
                  <a:chExt cx="224334" cy="182045"/>
                </a:xfrm>
              </p:grpSpPr>
              <p:sp>
                <p:nvSpPr>
                  <p:cNvPr id="10304" name="Google Shape;10304;p84"/>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84"/>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06" name="Google Shape;10306;p84"/>
              <p:cNvGrpSpPr/>
              <p:nvPr/>
            </p:nvGrpSpPr>
            <p:grpSpPr>
              <a:xfrm>
                <a:off x="2389399" y="3100241"/>
                <a:ext cx="363638" cy="296869"/>
                <a:chOff x="2389399" y="3100241"/>
                <a:chExt cx="363638" cy="296869"/>
              </a:xfrm>
            </p:grpSpPr>
            <p:grpSp>
              <p:nvGrpSpPr>
                <p:cNvPr id="10307" name="Google Shape;10307;p84"/>
                <p:cNvGrpSpPr/>
                <p:nvPr/>
              </p:nvGrpSpPr>
              <p:grpSpPr>
                <a:xfrm>
                  <a:off x="2493852" y="3100241"/>
                  <a:ext cx="259185" cy="98237"/>
                  <a:chOff x="2493852" y="3100241"/>
                  <a:chExt cx="259185" cy="98237"/>
                </a:xfrm>
              </p:grpSpPr>
              <p:sp>
                <p:nvSpPr>
                  <p:cNvPr id="10308" name="Google Shape;10308;p84"/>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84"/>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84"/>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1" name="Google Shape;10311;p84"/>
                <p:cNvGrpSpPr/>
                <p:nvPr/>
              </p:nvGrpSpPr>
              <p:grpSpPr>
                <a:xfrm>
                  <a:off x="2389399" y="3215065"/>
                  <a:ext cx="224343" cy="182045"/>
                  <a:chOff x="2389399" y="3215065"/>
                  <a:chExt cx="224343" cy="182045"/>
                </a:xfrm>
              </p:grpSpPr>
              <p:sp>
                <p:nvSpPr>
                  <p:cNvPr id="10312" name="Google Shape;10312;p84"/>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84"/>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14" name="Google Shape;10314;p84"/>
              <p:cNvGrpSpPr/>
              <p:nvPr/>
            </p:nvGrpSpPr>
            <p:grpSpPr>
              <a:xfrm>
                <a:off x="2838475" y="3100241"/>
                <a:ext cx="363719" cy="296869"/>
                <a:chOff x="2838475" y="3100241"/>
                <a:chExt cx="363719" cy="296869"/>
              </a:xfrm>
            </p:grpSpPr>
            <p:grpSp>
              <p:nvGrpSpPr>
                <p:cNvPr id="10315" name="Google Shape;10315;p84"/>
                <p:cNvGrpSpPr/>
                <p:nvPr/>
              </p:nvGrpSpPr>
              <p:grpSpPr>
                <a:xfrm>
                  <a:off x="2838475" y="3100241"/>
                  <a:ext cx="259185" cy="98237"/>
                  <a:chOff x="2838475" y="3100241"/>
                  <a:chExt cx="259185" cy="98237"/>
                </a:xfrm>
              </p:grpSpPr>
              <p:sp>
                <p:nvSpPr>
                  <p:cNvPr id="10316" name="Google Shape;10316;p84"/>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84"/>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84"/>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9" name="Google Shape;10319;p84"/>
                <p:cNvGrpSpPr/>
                <p:nvPr/>
              </p:nvGrpSpPr>
              <p:grpSpPr>
                <a:xfrm>
                  <a:off x="2977852" y="3215065"/>
                  <a:ext cx="224343" cy="182045"/>
                  <a:chOff x="2977852" y="3215065"/>
                  <a:chExt cx="224343" cy="182045"/>
                </a:xfrm>
              </p:grpSpPr>
              <p:sp>
                <p:nvSpPr>
                  <p:cNvPr id="10320" name="Google Shape;10320;p84"/>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84"/>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25" name="Shape 10325"/>
        <p:cNvGrpSpPr/>
        <p:nvPr/>
      </p:nvGrpSpPr>
      <p:grpSpPr>
        <a:xfrm>
          <a:off x="0" y="0"/>
          <a:ext cx="0" cy="0"/>
          <a:chOff x="0" y="0"/>
          <a:chExt cx="0" cy="0"/>
        </a:xfrm>
      </p:grpSpPr>
      <p:grpSp>
        <p:nvGrpSpPr>
          <p:cNvPr id="10326" name="Google Shape;10326;p85"/>
          <p:cNvGrpSpPr/>
          <p:nvPr/>
        </p:nvGrpSpPr>
        <p:grpSpPr>
          <a:xfrm>
            <a:off x="718875" y="3363288"/>
            <a:ext cx="2390414" cy="1024800"/>
            <a:chOff x="728925" y="3296613"/>
            <a:chExt cx="2390414" cy="1024800"/>
          </a:xfrm>
        </p:grpSpPr>
        <p:grpSp>
          <p:nvGrpSpPr>
            <p:cNvPr id="10327" name="Google Shape;10327;p85"/>
            <p:cNvGrpSpPr/>
            <p:nvPr/>
          </p:nvGrpSpPr>
          <p:grpSpPr>
            <a:xfrm>
              <a:off x="728925" y="3619800"/>
              <a:ext cx="2390414" cy="500893"/>
              <a:chOff x="728925" y="3619800"/>
              <a:chExt cx="2390414" cy="500893"/>
            </a:xfrm>
          </p:grpSpPr>
          <p:sp>
            <p:nvSpPr>
              <p:cNvPr id="10328" name="Google Shape;10328;p85"/>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0329" name="Google Shape;10329;p85"/>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0330" name="Google Shape;10330;p85"/>
            <p:cNvGrpSpPr/>
            <p:nvPr/>
          </p:nvGrpSpPr>
          <p:grpSpPr>
            <a:xfrm>
              <a:off x="1348050" y="3296613"/>
              <a:ext cx="1706152" cy="1024800"/>
              <a:chOff x="1348050" y="3296613"/>
              <a:chExt cx="1706152" cy="1024800"/>
            </a:xfrm>
          </p:grpSpPr>
          <p:sp>
            <p:nvSpPr>
              <p:cNvPr id="10331" name="Google Shape;10331;p85"/>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0332" name="Google Shape;10332;p85"/>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0333" name="Google Shape;10333;p85"/>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0334" name="Google Shape;10334;p85"/>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0335" name="Google Shape;10335;p85"/>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0336" name="Google Shape;10336;p85"/>
            <p:cNvGrpSpPr/>
            <p:nvPr/>
          </p:nvGrpSpPr>
          <p:grpSpPr>
            <a:xfrm>
              <a:off x="1455707" y="3654858"/>
              <a:ext cx="1491150" cy="417657"/>
              <a:chOff x="1455707" y="3654858"/>
              <a:chExt cx="1491150" cy="417657"/>
            </a:xfrm>
          </p:grpSpPr>
          <p:sp>
            <p:nvSpPr>
              <p:cNvPr id="10337" name="Google Shape;10337;p85"/>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85"/>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85"/>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85"/>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85"/>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85"/>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85"/>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85"/>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85"/>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85"/>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85"/>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85"/>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85"/>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85"/>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85"/>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85"/>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85"/>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85"/>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85"/>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85"/>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0357" name="Google Shape;10357;p85"/>
          <p:cNvGraphicFramePr/>
          <p:nvPr/>
        </p:nvGraphicFramePr>
        <p:xfrm>
          <a:off x="5954575" y="2361200"/>
          <a:ext cx="3000000" cy="3000000"/>
        </p:xfrm>
        <a:graphic>
          <a:graphicData uri="http://schemas.openxmlformats.org/drawingml/2006/table">
            <a:tbl>
              <a:tblPr>
                <a:noFill/>
                <a:tableStyleId>{8FB67C6C-BE18-4EEE-B16B-D32161452BA9}</a:tableStyleId>
              </a:tblPr>
              <a:tblGrid>
                <a:gridCol w="626025"/>
                <a:gridCol w="626025"/>
                <a:gridCol w="626025"/>
                <a:gridCol w="6260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10358" name="Google Shape;10358;p85"/>
          <p:cNvGrpSpPr/>
          <p:nvPr/>
        </p:nvGrpSpPr>
        <p:grpSpPr>
          <a:xfrm>
            <a:off x="727251" y="1188964"/>
            <a:ext cx="2396505" cy="976502"/>
            <a:chOff x="749309" y="1112739"/>
            <a:chExt cx="2371603" cy="976502"/>
          </a:xfrm>
        </p:grpSpPr>
        <p:grpSp>
          <p:nvGrpSpPr>
            <p:cNvPr id="10359" name="Google Shape;10359;p85"/>
            <p:cNvGrpSpPr/>
            <p:nvPr/>
          </p:nvGrpSpPr>
          <p:grpSpPr>
            <a:xfrm>
              <a:off x="1092126" y="1112739"/>
              <a:ext cx="2028786" cy="975464"/>
              <a:chOff x="1092126" y="1112739"/>
              <a:chExt cx="2028786" cy="975464"/>
            </a:xfrm>
          </p:grpSpPr>
          <p:sp>
            <p:nvSpPr>
              <p:cNvPr id="10360" name="Google Shape;10360;p85"/>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85"/>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85"/>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85"/>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85"/>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85"/>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85"/>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85"/>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85"/>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85"/>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85"/>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85"/>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85"/>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85"/>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85"/>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85"/>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85"/>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85"/>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85"/>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85"/>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85"/>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85"/>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85"/>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85"/>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4" name="Google Shape;10384;p85"/>
            <p:cNvGrpSpPr/>
            <p:nvPr/>
          </p:nvGrpSpPr>
          <p:grpSpPr>
            <a:xfrm>
              <a:off x="749309" y="1112739"/>
              <a:ext cx="314700" cy="975464"/>
              <a:chOff x="749309" y="1112739"/>
              <a:chExt cx="314700" cy="975464"/>
            </a:xfrm>
          </p:grpSpPr>
          <p:sp>
            <p:nvSpPr>
              <p:cNvPr id="10385" name="Google Shape;10385;p85"/>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85"/>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85"/>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85"/>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89" name="Google Shape;10389;p85"/>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85"/>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85"/>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85"/>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0393" name="Google Shape;10393;p85"/>
          <p:cNvGraphicFramePr/>
          <p:nvPr/>
        </p:nvGraphicFramePr>
        <p:xfrm>
          <a:off x="5954600" y="1188950"/>
          <a:ext cx="3000000" cy="3000000"/>
        </p:xfrm>
        <a:graphic>
          <a:graphicData uri="http://schemas.openxmlformats.org/drawingml/2006/table">
            <a:tbl>
              <a:tblPr>
                <a:noFill/>
                <a:tableStyleId>{8FB67C6C-BE18-4EEE-B16B-D32161452BA9}</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10394" name="Google Shape;10394;p85"/>
          <p:cNvGraphicFramePr/>
          <p:nvPr/>
        </p:nvGraphicFramePr>
        <p:xfrm>
          <a:off x="3375463" y="2361200"/>
          <a:ext cx="3000000" cy="3000000"/>
        </p:xfrm>
        <a:graphic>
          <a:graphicData uri="http://schemas.openxmlformats.org/drawingml/2006/table">
            <a:tbl>
              <a:tblPr>
                <a:noFill/>
                <a:tableStyleId>{8FB67C6C-BE18-4EEE-B16B-D32161452BA9}</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10395" name="Google Shape;10395;p85"/>
          <p:cNvGrpSpPr/>
          <p:nvPr/>
        </p:nvGrpSpPr>
        <p:grpSpPr>
          <a:xfrm>
            <a:off x="3377449" y="3352160"/>
            <a:ext cx="2363377" cy="1047062"/>
            <a:chOff x="3358399" y="3285485"/>
            <a:chExt cx="2363377" cy="1047062"/>
          </a:xfrm>
        </p:grpSpPr>
        <p:grpSp>
          <p:nvGrpSpPr>
            <p:cNvPr id="10396" name="Google Shape;10396;p85"/>
            <p:cNvGrpSpPr/>
            <p:nvPr/>
          </p:nvGrpSpPr>
          <p:grpSpPr>
            <a:xfrm>
              <a:off x="3358412" y="3285485"/>
              <a:ext cx="2363244" cy="139500"/>
              <a:chOff x="3358412" y="3285485"/>
              <a:chExt cx="2363244" cy="139500"/>
            </a:xfrm>
          </p:grpSpPr>
          <p:sp>
            <p:nvSpPr>
              <p:cNvPr id="10397" name="Google Shape;10397;p85"/>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85"/>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85"/>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85"/>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85"/>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2" name="Google Shape;10402;p85"/>
            <p:cNvGrpSpPr/>
            <p:nvPr/>
          </p:nvGrpSpPr>
          <p:grpSpPr>
            <a:xfrm>
              <a:off x="3358412" y="3466996"/>
              <a:ext cx="2363244" cy="139500"/>
              <a:chOff x="3358412" y="3466996"/>
              <a:chExt cx="2363244" cy="139500"/>
            </a:xfrm>
          </p:grpSpPr>
          <p:sp>
            <p:nvSpPr>
              <p:cNvPr id="10403" name="Google Shape;10403;p85"/>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85"/>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85"/>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85"/>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85"/>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8" name="Google Shape;10408;p85"/>
            <p:cNvGrpSpPr/>
            <p:nvPr/>
          </p:nvGrpSpPr>
          <p:grpSpPr>
            <a:xfrm>
              <a:off x="3358412" y="3648507"/>
              <a:ext cx="2363244" cy="139500"/>
              <a:chOff x="3358412" y="3648507"/>
              <a:chExt cx="2363244" cy="139500"/>
            </a:xfrm>
          </p:grpSpPr>
          <p:sp>
            <p:nvSpPr>
              <p:cNvPr id="10409" name="Google Shape;10409;p85"/>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85"/>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85"/>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85"/>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85"/>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4" name="Google Shape;10414;p85"/>
            <p:cNvGrpSpPr/>
            <p:nvPr/>
          </p:nvGrpSpPr>
          <p:grpSpPr>
            <a:xfrm>
              <a:off x="3358412" y="3830018"/>
              <a:ext cx="2363244" cy="139500"/>
              <a:chOff x="3358412" y="3830018"/>
              <a:chExt cx="2363244" cy="139500"/>
            </a:xfrm>
          </p:grpSpPr>
          <p:sp>
            <p:nvSpPr>
              <p:cNvPr id="10415" name="Google Shape;10415;p85"/>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85"/>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85"/>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85"/>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85"/>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0" name="Google Shape;10420;p85"/>
            <p:cNvGrpSpPr/>
            <p:nvPr/>
          </p:nvGrpSpPr>
          <p:grpSpPr>
            <a:xfrm>
              <a:off x="3358399" y="4011514"/>
              <a:ext cx="2363377" cy="139537"/>
              <a:chOff x="3294800" y="4134603"/>
              <a:chExt cx="2638876" cy="152400"/>
            </a:xfrm>
          </p:grpSpPr>
          <p:sp>
            <p:nvSpPr>
              <p:cNvPr id="10421" name="Google Shape;10421;p85"/>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85"/>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85"/>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85"/>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85"/>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6" name="Google Shape;10426;p85"/>
            <p:cNvGrpSpPr/>
            <p:nvPr/>
          </p:nvGrpSpPr>
          <p:grpSpPr>
            <a:xfrm>
              <a:off x="3358399" y="4193010"/>
              <a:ext cx="2363377" cy="139537"/>
              <a:chOff x="3294800" y="4134603"/>
              <a:chExt cx="2638876" cy="152400"/>
            </a:xfrm>
          </p:grpSpPr>
          <p:sp>
            <p:nvSpPr>
              <p:cNvPr id="10427" name="Google Shape;10427;p85"/>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85"/>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85"/>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85"/>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85"/>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0432" name="Google Shape;10432;p85"/>
          <p:cNvGraphicFramePr/>
          <p:nvPr/>
        </p:nvGraphicFramePr>
        <p:xfrm>
          <a:off x="728250" y="2361200"/>
          <a:ext cx="3000000" cy="3000000"/>
        </p:xfrm>
        <a:graphic>
          <a:graphicData uri="http://schemas.openxmlformats.org/drawingml/2006/table">
            <a:tbl>
              <a:tblPr>
                <a:noFill/>
                <a:tableStyleId>{8FB67C6C-BE18-4EEE-B16B-D32161452BA9}</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10433" name="Google Shape;10433;p85"/>
          <p:cNvGrpSpPr/>
          <p:nvPr/>
        </p:nvGrpSpPr>
        <p:grpSpPr>
          <a:xfrm>
            <a:off x="4177919" y="2765014"/>
            <a:ext cx="1302095" cy="60959"/>
            <a:chOff x="3558802" y="4011427"/>
            <a:chExt cx="1866000" cy="111300"/>
          </a:xfrm>
        </p:grpSpPr>
        <p:sp>
          <p:nvSpPr>
            <p:cNvPr id="10434" name="Google Shape;10434;p85"/>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85"/>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6" name="Google Shape;10436;p85"/>
          <p:cNvGrpSpPr/>
          <p:nvPr/>
        </p:nvGrpSpPr>
        <p:grpSpPr>
          <a:xfrm>
            <a:off x="4723407" y="3047174"/>
            <a:ext cx="914340" cy="60959"/>
            <a:chOff x="3558802" y="4011427"/>
            <a:chExt cx="1866000" cy="111300"/>
          </a:xfrm>
        </p:grpSpPr>
        <p:sp>
          <p:nvSpPr>
            <p:cNvPr id="10437" name="Google Shape;10437;p85"/>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85"/>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9" name="Google Shape;10439;p85"/>
          <p:cNvGrpSpPr/>
          <p:nvPr/>
        </p:nvGrpSpPr>
        <p:grpSpPr>
          <a:xfrm>
            <a:off x="5926924" y="3381697"/>
            <a:ext cx="2519825" cy="1001454"/>
            <a:chOff x="1906114" y="789980"/>
            <a:chExt cx="1487676" cy="606868"/>
          </a:xfrm>
        </p:grpSpPr>
        <p:cxnSp>
          <p:nvCxnSpPr>
            <p:cNvPr id="10440" name="Google Shape;10440;p85"/>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0441" name="Google Shape;10441;p85"/>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0442" name="Google Shape;10442;p85"/>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0443" name="Google Shape;10443;p85"/>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10444" name="Google Shape;10444;p85"/>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10445" name="Google Shape;10445;p85"/>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10446" name="Google Shape;10446;p85"/>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10447" name="Google Shape;10447;p85"/>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85"/>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85"/>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85"/>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85"/>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85"/>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85"/>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10454" name="Google Shape;10454;p85"/>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0455" name="Google Shape;10455;p85"/>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0456" name="Google Shape;10456;p85"/>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7" name="Google Shape;10457;p85"/>
          <p:cNvGrpSpPr/>
          <p:nvPr/>
        </p:nvGrpSpPr>
        <p:grpSpPr>
          <a:xfrm>
            <a:off x="3372612" y="1159008"/>
            <a:ext cx="2363393" cy="1005865"/>
            <a:chOff x="3292400" y="1193188"/>
            <a:chExt cx="2615240" cy="1131075"/>
          </a:xfrm>
        </p:grpSpPr>
        <p:sp>
          <p:nvSpPr>
            <p:cNvPr id="10458" name="Google Shape;10458;p85"/>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459" name="Google Shape;10459;p85"/>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460" name="Google Shape;10460;p85"/>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10461" name="Google Shape;10461;p85"/>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10462" name="Google Shape;10462;p85"/>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10463" name="Google Shape;10463;p85"/>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10464" name="Google Shape;10464;p85"/>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10465" name="Google Shape;10465;p85"/>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10466" name="Google Shape;10466;p85"/>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10467" name="Google Shape;10467;p85"/>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10468" name="Google Shape;10468;p85"/>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0469" name="Google Shape;10469;p85"/>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0470" name="Google Shape;10470;p85"/>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0471" name="Google Shape;10471;p85"/>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0472" name="Google Shape;10472;p85"/>
            <p:cNvGrpSpPr/>
            <p:nvPr/>
          </p:nvGrpSpPr>
          <p:grpSpPr>
            <a:xfrm>
              <a:off x="3748438" y="1378608"/>
              <a:ext cx="2159202" cy="903971"/>
              <a:chOff x="1683525" y="2179850"/>
              <a:chExt cx="4519050" cy="2134525"/>
            </a:xfrm>
          </p:grpSpPr>
          <p:sp>
            <p:nvSpPr>
              <p:cNvPr id="10473" name="Google Shape;10473;p85"/>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474" name="Google Shape;10474;p85"/>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475" name="Google Shape;10475;p85"/>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476" name="Google Shape;10476;p85"/>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477" name="Google Shape;10477;p85"/>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478" name="Google Shape;10478;p85"/>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479" name="Google Shape;10479;p85"/>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480" name="Google Shape;10480;p85"/>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481" name="Google Shape;10481;p85"/>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482" name="Google Shape;10482;p85"/>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483" name="Google Shape;10483;p85"/>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484" name="Google Shape;10484;p85"/>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88" name="Shape 10488"/>
        <p:cNvGrpSpPr/>
        <p:nvPr/>
      </p:nvGrpSpPr>
      <p:grpSpPr>
        <a:xfrm>
          <a:off x="0" y="0"/>
          <a:ext cx="0" cy="0"/>
          <a:chOff x="0" y="0"/>
          <a:chExt cx="0" cy="0"/>
        </a:xfrm>
      </p:grpSpPr>
      <p:grpSp>
        <p:nvGrpSpPr>
          <p:cNvPr id="10489" name="Google Shape;10489;p86"/>
          <p:cNvGrpSpPr/>
          <p:nvPr/>
        </p:nvGrpSpPr>
        <p:grpSpPr>
          <a:xfrm>
            <a:off x="4814684" y="1191441"/>
            <a:ext cx="745431" cy="718863"/>
            <a:chOff x="4249973" y="1201875"/>
            <a:chExt cx="1958568" cy="1888762"/>
          </a:xfrm>
        </p:grpSpPr>
        <p:sp>
          <p:nvSpPr>
            <p:cNvPr id="10490" name="Google Shape;10490;p86"/>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91" name="Google Shape;10491;p86"/>
            <p:cNvGrpSpPr/>
            <p:nvPr/>
          </p:nvGrpSpPr>
          <p:grpSpPr>
            <a:xfrm>
              <a:off x="5853086" y="1789142"/>
              <a:ext cx="355454" cy="1048099"/>
              <a:chOff x="5576108" y="2016725"/>
              <a:chExt cx="565200" cy="1666560"/>
            </a:xfrm>
          </p:grpSpPr>
          <p:sp>
            <p:nvSpPr>
              <p:cNvPr id="10492" name="Google Shape;10492;p86"/>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493" name="Google Shape;10493;p86"/>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4" name="Google Shape;10494;p86"/>
            <p:cNvGrpSpPr/>
            <p:nvPr/>
          </p:nvGrpSpPr>
          <p:grpSpPr>
            <a:xfrm>
              <a:off x="4869455" y="2691676"/>
              <a:ext cx="1013897" cy="398961"/>
              <a:chOff x="4012057" y="3451825"/>
              <a:chExt cx="1612175" cy="634379"/>
            </a:xfrm>
          </p:grpSpPr>
          <p:sp>
            <p:nvSpPr>
              <p:cNvPr id="10495" name="Google Shape;10495;p86"/>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496" name="Google Shape;10496;p86"/>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7" name="Google Shape;10497;p86"/>
            <p:cNvGrpSpPr/>
            <p:nvPr/>
          </p:nvGrpSpPr>
          <p:grpSpPr>
            <a:xfrm>
              <a:off x="4276937" y="2155961"/>
              <a:ext cx="651965" cy="891358"/>
              <a:chOff x="3069908" y="2599997"/>
              <a:chExt cx="1036675" cy="1417328"/>
            </a:xfrm>
          </p:grpSpPr>
          <p:sp>
            <p:nvSpPr>
              <p:cNvPr id="10498" name="Google Shape;10498;p86"/>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499" name="Google Shape;10499;p86"/>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0" name="Google Shape;10500;p86"/>
            <p:cNvGrpSpPr/>
            <p:nvPr/>
          </p:nvGrpSpPr>
          <p:grpSpPr>
            <a:xfrm>
              <a:off x="5054918" y="1201875"/>
              <a:ext cx="999548" cy="602711"/>
              <a:chOff x="4306958" y="1082925"/>
              <a:chExt cx="1589359" cy="958358"/>
            </a:xfrm>
          </p:grpSpPr>
          <p:sp>
            <p:nvSpPr>
              <p:cNvPr id="10501" name="Google Shape;10501;p86"/>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502" name="Google Shape;10502;p86"/>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3" name="Google Shape;10503;p86"/>
            <p:cNvGrpSpPr/>
            <p:nvPr/>
          </p:nvGrpSpPr>
          <p:grpSpPr>
            <a:xfrm>
              <a:off x="4249973" y="1303451"/>
              <a:ext cx="799317" cy="841334"/>
              <a:chOff x="3027033" y="1244439"/>
              <a:chExt cx="1270977" cy="1337786"/>
            </a:xfrm>
          </p:grpSpPr>
          <p:sp>
            <p:nvSpPr>
              <p:cNvPr id="10504" name="Google Shape;10504;p86"/>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505" name="Google Shape;10505;p86"/>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06" name="Google Shape;10506;p86"/>
          <p:cNvGrpSpPr/>
          <p:nvPr/>
        </p:nvGrpSpPr>
        <p:grpSpPr>
          <a:xfrm>
            <a:off x="731057" y="2069890"/>
            <a:ext cx="761767" cy="729896"/>
            <a:chOff x="2657744" y="2337745"/>
            <a:chExt cx="832987" cy="798137"/>
          </a:xfrm>
        </p:grpSpPr>
        <p:sp>
          <p:nvSpPr>
            <p:cNvPr id="10507" name="Google Shape;10507;p86"/>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86"/>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86"/>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86"/>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86"/>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86"/>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3" name="Google Shape;10513;p86"/>
          <p:cNvGrpSpPr/>
          <p:nvPr/>
        </p:nvGrpSpPr>
        <p:grpSpPr>
          <a:xfrm>
            <a:off x="3242022" y="2073097"/>
            <a:ext cx="685569" cy="723586"/>
            <a:chOff x="3398134" y="2057755"/>
            <a:chExt cx="704087" cy="743130"/>
          </a:xfrm>
        </p:grpSpPr>
        <p:grpSp>
          <p:nvGrpSpPr>
            <p:cNvPr id="10514" name="Google Shape;10514;p86"/>
            <p:cNvGrpSpPr/>
            <p:nvPr/>
          </p:nvGrpSpPr>
          <p:grpSpPr>
            <a:xfrm>
              <a:off x="3398134" y="2290183"/>
              <a:ext cx="315300" cy="219900"/>
              <a:chOff x="3398134" y="2290183"/>
              <a:chExt cx="315300" cy="219900"/>
            </a:xfrm>
          </p:grpSpPr>
          <p:sp>
            <p:nvSpPr>
              <p:cNvPr id="10515" name="Google Shape;10515;p86"/>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516" name="Google Shape;10516;p86"/>
              <p:cNvCxnSpPr>
                <a:stCxn id="10515"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10517" name="Google Shape;10517;p86"/>
            <p:cNvGrpSpPr/>
            <p:nvPr/>
          </p:nvGrpSpPr>
          <p:grpSpPr>
            <a:xfrm>
              <a:off x="3547823" y="2467358"/>
              <a:ext cx="219900" cy="333527"/>
              <a:chOff x="3547823" y="2467358"/>
              <a:chExt cx="219900" cy="333527"/>
            </a:xfrm>
          </p:grpSpPr>
          <p:sp>
            <p:nvSpPr>
              <p:cNvPr id="10518" name="Google Shape;10518;p86"/>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519" name="Google Shape;10519;p86"/>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10520" name="Google Shape;10520;p86"/>
            <p:cNvGrpSpPr/>
            <p:nvPr/>
          </p:nvGrpSpPr>
          <p:grpSpPr>
            <a:xfrm>
              <a:off x="3734138" y="2467358"/>
              <a:ext cx="219900" cy="333527"/>
              <a:chOff x="3734138" y="2467358"/>
              <a:chExt cx="219900" cy="333527"/>
            </a:xfrm>
          </p:grpSpPr>
          <p:sp>
            <p:nvSpPr>
              <p:cNvPr id="10521" name="Google Shape;10521;p86"/>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522" name="Google Shape;10522;p86"/>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10523" name="Google Shape;10523;p86"/>
            <p:cNvGrpSpPr/>
            <p:nvPr/>
          </p:nvGrpSpPr>
          <p:grpSpPr>
            <a:xfrm>
              <a:off x="3787560" y="2288011"/>
              <a:ext cx="314661" cy="219900"/>
              <a:chOff x="3787560" y="2288011"/>
              <a:chExt cx="314661" cy="219900"/>
            </a:xfrm>
          </p:grpSpPr>
          <p:sp>
            <p:nvSpPr>
              <p:cNvPr id="10524" name="Google Shape;10524;p86"/>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525" name="Google Shape;10525;p86"/>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10526" name="Google Shape;10526;p86"/>
            <p:cNvGrpSpPr/>
            <p:nvPr/>
          </p:nvGrpSpPr>
          <p:grpSpPr>
            <a:xfrm>
              <a:off x="3637290" y="2057755"/>
              <a:ext cx="219900" cy="335499"/>
              <a:chOff x="3637290" y="2057755"/>
              <a:chExt cx="219900" cy="335499"/>
            </a:xfrm>
          </p:grpSpPr>
          <p:sp>
            <p:nvSpPr>
              <p:cNvPr id="10527" name="Google Shape;10527;p86"/>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0528" name="Google Shape;10528;p86"/>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10529" name="Google Shape;10529;p86"/>
          <p:cNvGrpSpPr/>
          <p:nvPr/>
        </p:nvGrpSpPr>
        <p:grpSpPr>
          <a:xfrm>
            <a:off x="4917244" y="2079792"/>
            <a:ext cx="710153" cy="710153"/>
            <a:chOff x="5007123" y="2079403"/>
            <a:chExt cx="687600" cy="687600"/>
          </a:xfrm>
        </p:grpSpPr>
        <p:sp>
          <p:nvSpPr>
            <p:cNvPr id="10530" name="Google Shape;10530;p86"/>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86"/>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86"/>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86"/>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4" name="Google Shape;10534;p86"/>
          <p:cNvGrpSpPr/>
          <p:nvPr/>
        </p:nvGrpSpPr>
        <p:grpSpPr>
          <a:xfrm>
            <a:off x="5726681" y="2074299"/>
            <a:ext cx="720998" cy="721183"/>
            <a:chOff x="5797446" y="2063053"/>
            <a:chExt cx="698100" cy="698280"/>
          </a:xfrm>
        </p:grpSpPr>
        <p:sp>
          <p:nvSpPr>
            <p:cNvPr id="10535" name="Google Shape;10535;p86"/>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86"/>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86"/>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86"/>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9" name="Google Shape;10539;p86"/>
          <p:cNvGrpSpPr/>
          <p:nvPr/>
        </p:nvGrpSpPr>
        <p:grpSpPr>
          <a:xfrm>
            <a:off x="8171828" y="3719904"/>
            <a:ext cx="280585" cy="673164"/>
            <a:chOff x="8075075" y="3754290"/>
            <a:chExt cx="255612" cy="613194"/>
          </a:xfrm>
        </p:grpSpPr>
        <p:grpSp>
          <p:nvGrpSpPr>
            <p:cNvPr id="10540" name="Google Shape;10540;p86"/>
            <p:cNvGrpSpPr/>
            <p:nvPr/>
          </p:nvGrpSpPr>
          <p:grpSpPr>
            <a:xfrm>
              <a:off x="8075075" y="3754290"/>
              <a:ext cx="255612" cy="613194"/>
              <a:chOff x="8075075" y="3754290"/>
              <a:chExt cx="255612" cy="613194"/>
            </a:xfrm>
          </p:grpSpPr>
          <p:sp>
            <p:nvSpPr>
              <p:cNvPr id="10541" name="Google Shape;10541;p86"/>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86"/>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43" name="Google Shape;10543;p86"/>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4" name="Google Shape;10544;p86"/>
          <p:cNvGrpSpPr/>
          <p:nvPr/>
        </p:nvGrpSpPr>
        <p:grpSpPr>
          <a:xfrm>
            <a:off x="5288887" y="3708700"/>
            <a:ext cx="470352" cy="683745"/>
            <a:chOff x="1697726" y="3244179"/>
            <a:chExt cx="788124" cy="1146069"/>
          </a:xfrm>
        </p:grpSpPr>
        <p:sp>
          <p:nvSpPr>
            <p:cNvPr id="10545" name="Google Shape;10545;p86"/>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86"/>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47" name="Google Shape;10547;p86"/>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48" name="Google Shape;10548;p86"/>
          <p:cNvGrpSpPr/>
          <p:nvPr/>
        </p:nvGrpSpPr>
        <p:grpSpPr>
          <a:xfrm>
            <a:off x="5910037" y="3719902"/>
            <a:ext cx="293891" cy="293845"/>
            <a:chOff x="6134814" y="3754290"/>
            <a:chExt cx="293891" cy="293845"/>
          </a:xfrm>
        </p:grpSpPr>
        <p:sp>
          <p:nvSpPr>
            <p:cNvPr id="10549" name="Google Shape;10549;p86"/>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86"/>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1" name="Google Shape;10551;p86"/>
          <p:cNvGrpSpPr/>
          <p:nvPr/>
        </p:nvGrpSpPr>
        <p:grpSpPr>
          <a:xfrm>
            <a:off x="5910037" y="4098574"/>
            <a:ext cx="293891" cy="293891"/>
            <a:chOff x="6134814" y="4086186"/>
            <a:chExt cx="293891" cy="293891"/>
          </a:xfrm>
        </p:grpSpPr>
        <p:sp>
          <p:nvSpPr>
            <p:cNvPr id="10552" name="Google Shape;10552;p86"/>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86"/>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54" name="Google Shape;10554;p86"/>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86"/>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56" name="Google Shape;10556;p86"/>
          <p:cNvGrpSpPr/>
          <p:nvPr/>
        </p:nvGrpSpPr>
        <p:grpSpPr>
          <a:xfrm>
            <a:off x="7835013" y="2927266"/>
            <a:ext cx="622883" cy="621944"/>
            <a:chOff x="1187048" y="238125"/>
            <a:chExt cx="5256397" cy="5248476"/>
          </a:xfrm>
        </p:grpSpPr>
        <p:sp>
          <p:nvSpPr>
            <p:cNvPr id="10557" name="Google Shape;10557;p86"/>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86"/>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86"/>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86"/>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1" name="Google Shape;10561;p86"/>
          <p:cNvGrpSpPr/>
          <p:nvPr/>
        </p:nvGrpSpPr>
        <p:grpSpPr>
          <a:xfrm>
            <a:off x="2292118" y="2936875"/>
            <a:ext cx="1310987" cy="612407"/>
            <a:chOff x="238125" y="1188750"/>
            <a:chExt cx="7140450" cy="3335550"/>
          </a:xfrm>
        </p:grpSpPr>
        <p:sp>
          <p:nvSpPr>
            <p:cNvPr id="10562" name="Google Shape;10562;p86"/>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86"/>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86"/>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86"/>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86"/>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7" name="Google Shape;10567;p86"/>
          <p:cNvGrpSpPr/>
          <p:nvPr/>
        </p:nvGrpSpPr>
        <p:grpSpPr>
          <a:xfrm>
            <a:off x="6617990" y="2927430"/>
            <a:ext cx="1110299" cy="621702"/>
            <a:chOff x="238125" y="1335475"/>
            <a:chExt cx="5418735" cy="3034175"/>
          </a:xfrm>
        </p:grpSpPr>
        <p:sp>
          <p:nvSpPr>
            <p:cNvPr id="10568" name="Google Shape;10568;p86"/>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86"/>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86"/>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1" name="Google Shape;10571;p86"/>
          <p:cNvGrpSpPr/>
          <p:nvPr/>
        </p:nvGrpSpPr>
        <p:grpSpPr>
          <a:xfrm>
            <a:off x="5435649" y="2924327"/>
            <a:ext cx="1074451" cy="627181"/>
            <a:chOff x="5359127" y="2910889"/>
            <a:chExt cx="1097723" cy="640831"/>
          </a:xfrm>
        </p:grpSpPr>
        <p:grpSp>
          <p:nvGrpSpPr>
            <p:cNvPr id="10572" name="Google Shape;10572;p86"/>
            <p:cNvGrpSpPr/>
            <p:nvPr/>
          </p:nvGrpSpPr>
          <p:grpSpPr>
            <a:xfrm>
              <a:off x="5929791" y="3263088"/>
              <a:ext cx="527060" cy="287097"/>
              <a:chOff x="5929791" y="3263088"/>
              <a:chExt cx="527060" cy="287097"/>
            </a:xfrm>
          </p:grpSpPr>
          <p:sp>
            <p:nvSpPr>
              <p:cNvPr id="10573" name="Google Shape;10573;p86"/>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574" name="Google Shape;10574;p86"/>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0575" name="Google Shape;10575;p86"/>
            <p:cNvGrpSpPr/>
            <p:nvPr/>
          </p:nvGrpSpPr>
          <p:grpSpPr>
            <a:xfrm>
              <a:off x="5359127" y="3263089"/>
              <a:ext cx="526428" cy="288631"/>
              <a:chOff x="5359127" y="3263089"/>
              <a:chExt cx="526428" cy="288631"/>
            </a:xfrm>
          </p:grpSpPr>
          <p:sp>
            <p:nvSpPr>
              <p:cNvPr id="10576" name="Google Shape;10576;p86"/>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577" name="Google Shape;10577;p86"/>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0578" name="Google Shape;10578;p86"/>
            <p:cNvGrpSpPr/>
            <p:nvPr/>
          </p:nvGrpSpPr>
          <p:grpSpPr>
            <a:xfrm>
              <a:off x="5551525" y="2910889"/>
              <a:ext cx="520901" cy="610283"/>
              <a:chOff x="5551525" y="2910889"/>
              <a:chExt cx="520901" cy="610283"/>
            </a:xfrm>
          </p:grpSpPr>
          <p:sp>
            <p:nvSpPr>
              <p:cNvPr id="10579" name="Google Shape;10579;p86"/>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580" name="Google Shape;10580;p86"/>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0581" name="Google Shape;10581;p86"/>
            <p:cNvGrpSpPr/>
            <p:nvPr/>
          </p:nvGrpSpPr>
          <p:grpSpPr>
            <a:xfrm>
              <a:off x="5743962" y="2919100"/>
              <a:ext cx="623674" cy="284502"/>
              <a:chOff x="5743962" y="2919100"/>
              <a:chExt cx="623674" cy="284502"/>
            </a:xfrm>
          </p:grpSpPr>
          <p:sp>
            <p:nvSpPr>
              <p:cNvPr id="10582" name="Google Shape;10582;p86"/>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583" name="Google Shape;10583;p86"/>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0584" name="Google Shape;10584;p86"/>
          <p:cNvGrpSpPr/>
          <p:nvPr/>
        </p:nvGrpSpPr>
        <p:grpSpPr>
          <a:xfrm>
            <a:off x="7586863" y="2075038"/>
            <a:ext cx="874976" cy="719600"/>
            <a:chOff x="7608988" y="2093194"/>
            <a:chExt cx="817276" cy="672147"/>
          </a:xfrm>
        </p:grpSpPr>
        <p:cxnSp>
          <p:nvCxnSpPr>
            <p:cNvPr id="10585" name="Google Shape;10585;p86"/>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586" name="Google Shape;10586;p86"/>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587" name="Google Shape;10587;p86"/>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588" name="Google Shape;10588;p86"/>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589" name="Google Shape;10589;p86"/>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0590" name="Google Shape;10590;p86"/>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0591" name="Google Shape;10591;p86"/>
            <p:cNvGrpSpPr/>
            <p:nvPr/>
          </p:nvGrpSpPr>
          <p:grpSpPr>
            <a:xfrm>
              <a:off x="7721175" y="2093194"/>
              <a:ext cx="599587" cy="623846"/>
              <a:chOff x="7721175" y="2093194"/>
              <a:chExt cx="599587" cy="623846"/>
            </a:xfrm>
          </p:grpSpPr>
          <p:grpSp>
            <p:nvGrpSpPr>
              <p:cNvPr id="10592" name="Google Shape;10592;p86"/>
              <p:cNvGrpSpPr/>
              <p:nvPr/>
            </p:nvGrpSpPr>
            <p:grpSpPr>
              <a:xfrm>
                <a:off x="7721175" y="2093194"/>
                <a:ext cx="291605" cy="623846"/>
                <a:chOff x="9405575" y="2061418"/>
                <a:chExt cx="291605" cy="623846"/>
              </a:xfrm>
            </p:grpSpPr>
            <p:sp>
              <p:nvSpPr>
                <p:cNvPr id="10593" name="Google Shape;10593;p86"/>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86"/>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86"/>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86"/>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86"/>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86"/>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86"/>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0" name="Google Shape;10600;p86"/>
              <p:cNvGrpSpPr/>
              <p:nvPr/>
            </p:nvGrpSpPr>
            <p:grpSpPr>
              <a:xfrm flipH="1">
                <a:off x="8029157" y="2093194"/>
                <a:ext cx="291605" cy="623846"/>
                <a:chOff x="9405575" y="2061418"/>
                <a:chExt cx="291605" cy="623846"/>
              </a:xfrm>
            </p:grpSpPr>
            <p:sp>
              <p:nvSpPr>
                <p:cNvPr id="10601" name="Google Shape;10601;p86"/>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86"/>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86"/>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86"/>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86"/>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86"/>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86"/>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608" name="Google Shape;10608;p86"/>
          <p:cNvGrpSpPr/>
          <p:nvPr/>
        </p:nvGrpSpPr>
        <p:grpSpPr>
          <a:xfrm>
            <a:off x="4031299" y="1191441"/>
            <a:ext cx="712557" cy="785901"/>
            <a:chOff x="4206459" y="1191441"/>
            <a:chExt cx="712557" cy="785901"/>
          </a:xfrm>
        </p:grpSpPr>
        <p:sp>
          <p:nvSpPr>
            <p:cNvPr id="10609" name="Google Shape;10609;p86"/>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86"/>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86"/>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86"/>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13" name="Google Shape;10613;p86"/>
            <p:cNvGrpSpPr/>
            <p:nvPr/>
          </p:nvGrpSpPr>
          <p:grpSpPr>
            <a:xfrm>
              <a:off x="4644280" y="1290523"/>
              <a:ext cx="143716" cy="29463"/>
              <a:chOff x="4644280" y="1290523"/>
              <a:chExt cx="143716" cy="29463"/>
            </a:xfrm>
          </p:grpSpPr>
          <p:sp>
            <p:nvSpPr>
              <p:cNvPr id="10614" name="Google Shape;10614;p86"/>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86"/>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86"/>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86"/>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8" name="Google Shape;10618;p86"/>
            <p:cNvGrpSpPr/>
            <p:nvPr/>
          </p:nvGrpSpPr>
          <p:grpSpPr>
            <a:xfrm>
              <a:off x="4356567" y="1191441"/>
              <a:ext cx="143690" cy="29488"/>
              <a:chOff x="4356567" y="1191441"/>
              <a:chExt cx="143690" cy="29488"/>
            </a:xfrm>
          </p:grpSpPr>
          <p:sp>
            <p:nvSpPr>
              <p:cNvPr id="10619" name="Google Shape;10619;p86"/>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86"/>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86"/>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86"/>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3" name="Google Shape;10623;p86"/>
            <p:cNvGrpSpPr/>
            <p:nvPr/>
          </p:nvGrpSpPr>
          <p:grpSpPr>
            <a:xfrm>
              <a:off x="4339009" y="1863727"/>
              <a:ext cx="143703" cy="29476"/>
              <a:chOff x="4339009" y="1863727"/>
              <a:chExt cx="143703" cy="29476"/>
            </a:xfrm>
          </p:grpSpPr>
          <p:sp>
            <p:nvSpPr>
              <p:cNvPr id="10624" name="Google Shape;10624;p86"/>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86"/>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86"/>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86"/>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8" name="Google Shape;10628;p86"/>
            <p:cNvGrpSpPr/>
            <p:nvPr/>
          </p:nvGrpSpPr>
          <p:grpSpPr>
            <a:xfrm>
              <a:off x="4206459" y="1607315"/>
              <a:ext cx="29539" cy="142899"/>
              <a:chOff x="4206459" y="1607315"/>
              <a:chExt cx="29539" cy="142899"/>
            </a:xfrm>
          </p:grpSpPr>
          <p:sp>
            <p:nvSpPr>
              <p:cNvPr id="10629" name="Google Shape;10629;p86"/>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86"/>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86"/>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86"/>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33" name="Google Shape;10633;p86"/>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86"/>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86"/>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86"/>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37" name="Google Shape;10637;p86"/>
            <p:cNvGrpSpPr/>
            <p:nvPr/>
          </p:nvGrpSpPr>
          <p:grpSpPr>
            <a:xfrm>
              <a:off x="4889463" y="1423737"/>
              <a:ext cx="29552" cy="142899"/>
              <a:chOff x="4889463" y="1423737"/>
              <a:chExt cx="29552" cy="142899"/>
            </a:xfrm>
          </p:grpSpPr>
          <p:sp>
            <p:nvSpPr>
              <p:cNvPr id="10638" name="Google Shape;10638;p86"/>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86"/>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86"/>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86"/>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2" name="Google Shape;10642;p86"/>
            <p:cNvGrpSpPr/>
            <p:nvPr/>
          </p:nvGrpSpPr>
          <p:grpSpPr>
            <a:xfrm>
              <a:off x="4771663" y="1876896"/>
              <a:ext cx="108651" cy="100447"/>
              <a:chOff x="4771663" y="1876896"/>
              <a:chExt cx="108651" cy="100447"/>
            </a:xfrm>
          </p:grpSpPr>
          <p:sp>
            <p:nvSpPr>
              <p:cNvPr id="10643" name="Google Shape;10643;p86"/>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86"/>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86"/>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86"/>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47" name="Google Shape;10647;p86"/>
          <p:cNvGrpSpPr/>
          <p:nvPr/>
        </p:nvGrpSpPr>
        <p:grpSpPr>
          <a:xfrm>
            <a:off x="4026774" y="2074664"/>
            <a:ext cx="791287" cy="720350"/>
            <a:chOff x="267375" y="1071875"/>
            <a:chExt cx="470500" cy="428550"/>
          </a:xfrm>
        </p:grpSpPr>
        <p:sp>
          <p:nvSpPr>
            <p:cNvPr id="10648" name="Google Shape;10648;p86"/>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86"/>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86"/>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86"/>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86"/>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86"/>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86"/>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86"/>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6" name="Google Shape;10656;p86"/>
          <p:cNvGrpSpPr/>
          <p:nvPr/>
        </p:nvGrpSpPr>
        <p:grpSpPr>
          <a:xfrm>
            <a:off x="727269" y="3719294"/>
            <a:ext cx="1408444" cy="673166"/>
            <a:chOff x="712664" y="3693287"/>
            <a:chExt cx="1460738" cy="698160"/>
          </a:xfrm>
        </p:grpSpPr>
        <p:grpSp>
          <p:nvGrpSpPr>
            <p:cNvPr id="10657" name="Google Shape;10657;p86"/>
            <p:cNvGrpSpPr/>
            <p:nvPr/>
          </p:nvGrpSpPr>
          <p:grpSpPr>
            <a:xfrm>
              <a:off x="1380079" y="4133090"/>
              <a:ext cx="234048" cy="258099"/>
              <a:chOff x="1380079" y="4133090"/>
              <a:chExt cx="234048" cy="258099"/>
            </a:xfrm>
          </p:grpSpPr>
          <p:sp>
            <p:nvSpPr>
              <p:cNvPr id="10658" name="Google Shape;10658;p86"/>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86"/>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86"/>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1" name="Google Shape;10661;p86"/>
            <p:cNvGrpSpPr/>
            <p:nvPr/>
          </p:nvGrpSpPr>
          <p:grpSpPr>
            <a:xfrm>
              <a:off x="884610" y="3864082"/>
              <a:ext cx="1118566" cy="527275"/>
              <a:chOff x="890961" y="3865463"/>
              <a:chExt cx="1115221" cy="525698"/>
            </a:xfrm>
          </p:grpSpPr>
          <p:sp>
            <p:nvSpPr>
              <p:cNvPr id="10662" name="Google Shape;10662;p86"/>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86"/>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86"/>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5" name="Google Shape;10665;p86"/>
            <p:cNvGrpSpPr/>
            <p:nvPr/>
          </p:nvGrpSpPr>
          <p:grpSpPr>
            <a:xfrm>
              <a:off x="712664" y="3693287"/>
              <a:ext cx="1460738" cy="698160"/>
              <a:chOff x="712664" y="3693025"/>
              <a:chExt cx="1460738" cy="698160"/>
            </a:xfrm>
          </p:grpSpPr>
          <p:sp>
            <p:nvSpPr>
              <p:cNvPr id="10666" name="Google Shape;10666;p86"/>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86"/>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86"/>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86"/>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86"/>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86"/>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72" name="Google Shape;10672;p86"/>
          <p:cNvGrpSpPr/>
          <p:nvPr/>
        </p:nvGrpSpPr>
        <p:grpSpPr>
          <a:xfrm>
            <a:off x="3164985" y="1191441"/>
            <a:ext cx="795485" cy="738831"/>
            <a:chOff x="3348603" y="1236445"/>
            <a:chExt cx="749256" cy="695894"/>
          </a:xfrm>
        </p:grpSpPr>
        <p:grpSp>
          <p:nvGrpSpPr>
            <p:cNvPr id="10673" name="Google Shape;10673;p86"/>
            <p:cNvGrpSpPr/>
            <p:nvPr/>
          </p:nvGrpSpPr>
          <p:grpSpPr>
            <a:xfrm>
              <a:off x="3583779" y="1236445"/>
              <a:ext cx="293795" cy="285811"/>
              <a:chOff x="3750225" y="1774000"/>
              <a:chExt cx="149575" cy="145525"/>
            </a:xfrm>
          </p:grpSpPr>
          <p:sp>
            <p:nvSpPr>
              <p:cNvPr id="10674" name="Google Shape;10674;p86"/>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86"/>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6" name="Google Shape;10676;p86"/>
            <p:cNvGrpSpPr/>
            <p:nvPr/>
          </p:nvGrpSpPr>
          <p:grpSpPr>
            <a:xfrm>
              <a:off x="3775534" y="1462599"/>
              <a:ext cx="322325" cy="285958"/>
              <a:chOff x="3847850" y="1889150"/>
              <a:chExt cx="164100" cy="145600"/>
            </a:xfrm>
          </p:grpSpPr>
          <p:sp>
            <p:nvSpPr>
              <p:cNvPr id="10677" name="Google Shape;10677;p86"/>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86"/>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9" name="Google Shape;10679;p86"/>
            <p:cNvGrpSpPr/>
            <p:nvPr/>
          </p:nvGrpSpPr>
          <p:grpSpPr>
            <a:xfrm>
              <a:off x="3545329" y="1646528"/>
              <a:ext cx="293746" cy="285811"/>
              <a:chOff x="3730650" y="1982800"/>
              <a:chExt cx="149550" cy="145525"/>
            </a:xfrm>
          </p:grpSpPr>
          <p:sp>
            <p:nvSpPr>
              <p:cNvPr id="10680" name="Google Shape;10680;p86"/>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86"/>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2" name="Google Shape;10682;p86"/>
            <p:cNvGrpSpPr/>
            <p:nvPr/>
          </p:nvGrpSpPr>
          <p:grpSpPr>
            <a:xfrm>
              <a:off x="3348603" y="1415046"/>
              <a:ext cx="294384" cy="284387"/>
              <a:chOff x="3630494" y="1864938"/>
              <a:chExt cx="149875" cy="144800"/>
            </a:xfrm>
          </p:grpSpPr>
          <p:sp>
            <p:nvSpPr>
              <p:cNvPr id="10683" name="Google Shape;10683;p86"/>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86"/>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85" name="Google Shape;10685;p86"/>
          <p:cNvGrpSpPr/>
          <p:nvPr/>
        </p:nvGrpSpPr>
        <p:grpSpPr>
          <a:xfrm>
            <a:off x="2286512" y="3714337"/>
            <a:ext cx="1324924" cy="678083"/>
            <a:chOff x="2413923" y="3711366"/>
            <a:chExt cx="1374117" cy="703260"/>
          </a:xfrm>
        </p:grpSpPr>
        <p:grpSp>
          <p:nvGrpSpPr>
            <p:cNvPr id="10686" name="Google Shape;10686;p86"/>
            <p:cNvGrpSpPr/>
            <p:nvPr/>
          </p:nvGrpSpPr>
          <p:grpSpPr>
            <a:xfrm>
              <a:off x="2413923" y="3711366"/>
              <a:ext cx="1374117" cy="703260"/>
              <a:chOff x="2413923" y="3711366"/>
              <a:chExt cx="1374117" cy="703260"/>
            </a:xfrm>
          </p:grpSpPr>
          <p:sp>
            <p:nvSpPr>
              <p:cNvPr id="10687" name="Google Shape;10687;p86"/>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88" name="Google Shape;10688;p86"/>
              <p:cNvGrpSpPr/>
              <p:nvPr/>
            </p:nvGrpSpPr>
            <p:grpSpPr>
              <a:xfrm>
                <a:off x="2600284" y="3808654"/>
                <a:ext cx="234506" cy="138009"/>
                <a:chOff x="2600284" y="3808654"/>
                <a:chExt cx="234506" cy="138009"/>
              </a:xfrm>
            </p:grpSpPr>
            <p:sp>
              <p:nvSpPr>
                <p:cNvPr id="10689" name="Google Shape;10689;p86"/>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90" name="Google Shape;10690;p86"/>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691" name="Google Shape;10691;p86"/>
              <p:cNvGrpSpPr/>
              <p:nvPr/>
            </p:nvGrpSpPr>
            <p:grpSpPr>
              <a:xfrm>
                <a:off x="3359659" y="3805664"/>
                <a:ext cx="232294" cy="141000"/>
                <a:chOff x="3359659" y="3805664"/>
                <a:chExt cx="232294" cy="141000"/>
              </a:xfrm>
            </p:grpSpPr>
            <p:sp>
              <p:nvSpPr>
                <p:cNvPr id="10692" name="Google Shape;10692;p86"/>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93" name="Google Shape;10693;p86"/>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694" name="Google Shape;10694;p86"/>
              <p:cNvGrpSpPr/>
              <p:nvPr/>
            </p:nvGrpSpPr>
            <p:grpSpPr>
              <a:xfrm>
                <a:off x="3067316" y="3711366"/>
                <a:ext cx="66900" cy="166809"/>
                <a:chOff x="3067316" y="3711366"/>
                <a:chExt cx="66900" cy="166809"/>
              </a:xfrm>
            </p:grpSpPr>
            <p:sp>
              <p:nvSpPr>
                <p:cNvPr id="10695" name="Google Shape;10695;p86"/>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96" name="Google Shape;10696;p86"/>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697" name="Google Shape;10697;p86"/>
              <p:cNvGrpSpPr/>
              <p:nvPr/>
            </p:nvGrpSpPr>
            <p:grpSpPr>
              <a:xfrm>
                <a:off x="2413923" y="4058666"/>
                <a:ext cx="224119" cy="66900"/>
                <a:chOff x="2413923" y="4058666"/>
                <a:chExt cx="224119" cy="66900"/>
              </a:xfrm>
            </p:grpSpPr>
            <p:sp>
              <p:nvSpPr>
                <p:cNvPr id="10698" name="Google Shape;10698;p86"/>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99" name="Google Shape;10699;p86"/>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700" name="Google Shape;10700;p86"/>
              <p:cNvGrpSpPr/>
              <p:nvPr/>
            </p:nvGrpSpPr>
            <p:grpSpPr>
              <a:xfrm>
                <a:off x="3564643" y="4058666"/>
                <a:ext cx="223397" cy="66900"/>
                <a:chOff x="3564643" y="4058666"/>
                <a:chExt cx="223397" cy="66900"/>
              </a:xfrm>
            </p:grpSpPr>
            <p:sp>
              <p:nvSpPr>
                <p:cNvPr id="10701" name="Google Shape;10701;p86"/>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02" name="Google Shape;10702;p86"/>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10703" name="Google Shape;10703;p86"/>
            <p:cNvGrpSpPr/>
            <p:nvPr/>
          </p:nvGrpSpPr>
          <p:grpSpPr>
            <a:xfrm>
              <a:off x="2633353" y="3965763"/>
              <a:ext cx="933975" cy="445687"/>
              <a:chOff x="2633353" y="3965763"/>
              <a:chExt cx="933975" cy="445687"/>
            </a:xfrm>
          </p:grpSpPr>
          <p:sp>
            <p:nvSpPr>
              <p:cNvPr id="10704" name="Google Shape;10704;p86"/>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86"/>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06" name="Google Shape;10706;p86"/>
          <p:cNvGrpSpPr/>
          <p:nvPr/>
        </p:nvGrpSpPr>
        <p:grpSpPr>
          <a:xfrm>
            <a:off x="6410784" y="1264884"/>
            <a:ext cx="1131087" cy="587383"/>
            <a:chOff x="238125" y="999450"/>
            <a:chExt cx="7140700" cy="3708225"/>
          </a:xfrm>
        </p:grpSpPr>
        <p:sp>
          <p:nvSpPr>
            <p:cNvPr id="10707" name="Google Shape;10707;p86"/>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86"/>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86"/>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86"/>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86"/>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86"/>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86"/>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86"/>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86"/>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6" name="Google Shape;10716;p86"/>
          <p:cNvGrpSpPr/>
          <p:nvPr/>
        </p:nvGrpSpPr>
        <p:grpSpPr>
          <a:xfrm>
            <a:off x="3762234" y="3714379"/>
            <a:ext cx="1375854" cy="678131"/>
            <a:chOff x="3913765" y="3641905"/>
            <a:chExt cx="1522805" cy="750560"/>
          </a:xfrm>
        </p:grpSpPr>
        <p:grpSp>
          <p:nvGrpSpPr>
            <p:cNvPr id="10717" name="Google Shape;10717;p86"/>
            <p:cNvGrpSpPr/>
            <p:nvPr/>
          </p:nvGrpSpPr>
          <p:grpSpPr>
            <a:xfrm>
              <a:off x="3913765" y="3997002"/>
              <a:ext cx="1522805" cy="395463"/>
              <a:chOff x="3913765" y="3997002"/>
              <a:chExt cx="1522805" cy="395463"/>
            </a:xfrm>
          </p:grpSpPr>
          <p:grpSp>
            <p:nvGrpSpPr>
              <p:cNvPr id="10718" name="Google Shape;10718;p86"/>
              <p:cNvGrpSpPr/>
              <p:nvPr/>
            </p:nvGrpSpPr>
            <p:grpSpPr>
              <a:xfrm>
                <a:off x="3913765" y="4138659"/>
                <a:ext cx="507602" cy="253806"/>
                <a:chOff x="3913765" y="4138659"/>
                <a:chExt cx="507602" cy="253806"/>
              </a:xfrm>
            </p:grpSpPr>
            <p:sp>
              <p:nvSpPr>
                <p:cNvPr id="10719" name="Google Shape;10719;p86"/>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86"/>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10721" name="Google Shape;10721;p86"/>
              <p:cNvGrpSpPr/>
              <p:nvPr/>
            </p:nvGrpSpPr>
            <p:grpSpPr>
              <a:xfrm>
                <a:off x="4421361" y="3997002"/>
                <a:ext cx="507618" cy="395463"/>
                <a:chOff x="4421361" y="3997002"/>
                <a:chExt cx="507618" cy="395463"/>
              </a:xfrm>
            </p:grpSpPr>
            <p:sp>
              <p:nvSpPr>
                <p:cNvPr id="10722" name="Google Shape;10722;p86"/>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86"/>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4" name="Google Shape;10724;p86"/>
              <p:cNvGrpSpPr/>
              <p:nvPr/>
            </p:nvGrpSpPr>
            <p:grpSpPr>
              <a:xfrm>
                <a:off x="4928973" y="4189418"/>
                <a:ext cx="507596" cy="203047"/>
                <a:chOff x="4928973" y="4189418"/>
                <a:chExt cx="507596" cy="203047"/>
              </a:xfrm>
            </p:grpSpPr>
            <p:sp>
              <p:nvSpPr>
                <p:cNvPr id="10725" name="Google Shape;10725;p86"/>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86"/>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27" name="Google Shape;10727;p86"/>
            <p:cNvGrpSpPr/>
            <p:nvPr/>
          </p:nvGrpSpPr>
          <p:grpSpPr>
            <a:xfrm>
              <a:off x="4482186" y="3641905"/>
              <a:ext cx="397605" cy="349784"/>
              <a:chOff x="2906375" y="1159725"/>
              <a:chExt cx="1860575" cy="1636800"/>
            </a:xfrm>
          </p:grpSpPr>
          <p:sp>
            <p:nvSpPr>
              <p:cNvPr id="10728" name="Google Shape;10728;p86"/>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86"/>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86"/>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86"/>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32" name="Google Shape;10732;p86"/>
          <p:cNvGrpSpPr/>
          <p:nvPr/>
        </p:nvGrpSpPr>
        <p:grpSpPr>
          <a:xfrm>
            <a:off x="6546943" y="2074305"/>
            <a:ext cx="940737" cy="721067"/>
            <a:chOff x="6599718" y="2068734"/>
            <a:chExt cx="940737" cy="721067"/>
          </a:xfrm>
        </p:grpSpPr>
        <p:sp>
          <p:nvSpPr>
            <p:cNvPr id="10733" name="Google Shape;10733;p86"/>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86"/>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86"/>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86"/>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86"/>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86"/>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39" name="Google Shape;10739;p86"/>
            <p:cNvGrpSpPr/>
            <p:nvPr/>
          </p:nvGrpSpPr>
          <p:grpSpPr>
            <a:xfrm>
              <a:off x="6836957" y="2068734"/>
              <a:ext cx="461892" cy="721067"/>
              <a:chOff x="6836957" y="2068734"/>
              <a:chExt cx="461892" cy="721067"/>
            </a:xfrm>
          </p:grpSpPr>
          <p:sp>
            <p:nvSpPr>
              <p:cNvPr id="10740" name="Google Shape;10740;p86"/>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86"/>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86"/>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86"/>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86"/>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86"/>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46" name="Google Shape;10746;p86"/>
              <p:cNvGrpSpPr/>
              <p:nvPr/>
            </p:nvGrpSpPr>
            <p:grpSpPr>
              <a:xfrm>
                <a:off x="6836957" y="2068734"/>
                <a:ext cx="461892" cy="721067"/>
                <a:chOff x="6836957" y="2068734"/>
                <a:chExt cx="461892" cy="721067"/>
              </a:xfrm>
            </p:grpSpPr>
            <p:sp>
              <p:nvSpPr>
                <p:cNvPr id="10747" name="Google Shape;10747;p86"/>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86"/>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86"/>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86"/>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86"/>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86"/>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86"/>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754" name="Google Shape;10754;p86"/>
          <p:cNvGrpSpPr/>
          <p:nvPr/>
        </p:nvGrpSpPr>
        <p:grpSpPr>
          <a:xfrm>
            <a:off x="2430262" y="2078652"/>
            <a:ext cx="712577" cy="712374"/>
            <a:chOff x="2559249" y="2069323"/>
            <a:chExt cx="685566" cy="685634"/>
          </a:xfrm>
        </p:grpSpPr>
        <p:sp>
          <p:nvSpPr>
            <p:cNvPr id="10755" name="Google Shape;10755;p86"/>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86"/>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86"/>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86"/>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86"/>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86"/>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86"/>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86"/>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86"/>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86"/>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86"/>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86"/>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86"/>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8" name="Google Shape;10768;p86"/>
          <p:cNvGrpSpPr/>
          <p:nvPr/>
        </p:nvGrpSpPr>
        <p:grpSpPr>
          <a:xfrm>
            <a:off x="7612699" y="1191441"/>
            <a:ext cx="845645" cy="711911"/>
            <a:chOff x="951975" y="315800"/>
            <a:chExt cx="5860325" cy="4933550"/>
          </a:xfrm>
        </p:grpSpPr>
        <p:sp>
          <p:nvSpPr>
            <p:cNvPr id="10769" name="Google Shape;10769;p86"/>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86"/>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86"/>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86"/>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86"/>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86"/>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86"/>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86"/>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7" name="Google Shape;10777;p86"/>
          <p:cNvGrpSpPr/>
          <p:nvPr/>
        </p:nvGrpSpPr>
        <p:grpSpPr>
          <a:xfrm>
            <a:off x="3709828" y="2927550"/>
            <a:ext cx="1617932" cy="621724"/>
            <a:chOff x="3862800" y="3038525"/>
            <a:chExt cx="1329006" cy="510698"/>
          </a:xfrm>
        </p:grpSpPr>
        <p:sp>
          <p:nvSpPr>
            <p:cNvPr id="10778" name="Google Shape;10778;p86"/>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86"/>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80" name="Google Shape;10780;p86"/>
            <p:cNvGrpSpPr/>
            <p:nvPr/>
          </p:nvGrpSpPr>
          <p:grpSpPr>
            <a:xfrm>
              <a:off x="3967075" y="3040337"/>
              <a:ext cx="1019927" cy="402126"/>
              <a:chOff x="3967075" y="3040337"/>
              <a:chExt cx="1019927" cy="402126"/>
            </a:xfrm>
          </p:grpSpPr>
          <p:sp>
            <p:nvSpPr>
              <p:cNvPr id="10781" name="Google Shape;10781;p86"/>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86"/>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3" name="Google Shape;10783;p86"/>
            <p:cNvGrpSpPr/>
            <p:nvPr/>
          </p:nvGrpSpPr>
          <p:grpSpPr>
            <a:xfrm>
              <a:off x="4186700" y="3040337"/>
              <a:ext cx="390475" cy="183289"/>
              <a:chOff x="4186700" y="3040337"/>
              <a:chExt cx="390475" cy="183289"/>
            </a:xfrm>
          </p:grpSpPr>
          <p:sp>
            <p:nvSpPr>
              <p:cNvPr id="10784" name="Google Shape;10784;p86"/>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86"/>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6" name="Google Shape;10786;p86"/>
            <p:cNvGrpSpPr/>
            <p:nvPr/>
          </p:nvGrpSpPr>
          <p:grpSpPr>
            <a:xfrm>
              <a:off x="4073727" y="3040337"/>
              <a:ext cx="697794" cy="296263"/>
              <a:chOff x="4073727" y="3040337"/>
              <a:chExt cx="697794" cy="296263"/>
            </a:xfrm>
          </p:grpSpPr>
          <p:sp>
            <p:nvSpPr>
              <p:cNvPr id="10787" name="Google Shape;10787;p86"/>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86"/>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9" name="Google Shape;10789;p86"/>
            <p:cNvGrpSpPr/>
            <p:nvPr/>
          </p:nvGrpSpPr>
          <p:grpSpPr>
            <a:xfrm>
              <a:off x="3862800" y="3038525"/>
              <a:ext cx="1329006" cy="510698"/>
              <a:chOff x="3862800" y="3038525"/>
              <a:chExt cx="1329006" cy="510698"/>
            </a:xfrm>
          </p:grpSpPr>
          <p:sp>
            <p:nvSpPr>
              <p:cNvPr id="10790" name="Google Shape;10790;p86"/>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86"/>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92" name="Google Shape;10792;p86"/>
          <p:cNvGrpSpPr/>
          <p:nvPr/>
        </p:nvGrpSpPr>
        <p:grpSpPr>
          <a:xfrm>
            <a:off x="718150" y="1191441"/>
            <a:ext cx="883205" cy="775176"/>
            <a:chOff x="649648" y="271400"/>
            <a:chExt cx="6215377" cy="5455143"/>
          </a:xfrm>
        </p:grpSpPr>
        <p:sp>
          <p:nvSpPr>
            <p:cNvPr id="10793" name="Google Shape;10793;p86"/>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86"/>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86"/>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86"/>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86"/>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86"/>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86"/>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86"/>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86"/>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86"/>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86"/>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86"/>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5" name="Google Shape;10805;p86"/>
          <p:cNvGrpSpPr/>
          <p:nvPr/>
        </p:nvGrpSpPr>
        <p:grpSpPr>
          <a:xfrm>
            <a:off x="2326452" y="1191441"/>
            <a:ext cx="767704" cy="815489"/>
            <a:chOff x="2499700" y="1135950"/>
            <a:chExt cx="732402" cy="777990"/>
          </a:xfrm>
        </p:grpSpPr>
        <p:grpSp>
          <p:nvGrpSpPr>
            <p:cNvPr id="10806" name="Google Shape;10806;p86"/>
            <p:cNvGrpSpPr/>
            <p:nvPr/>
          </p:nvGrpSpPr>
          <p:grpSpPr>
            <a:xfrm>
              <a:off x="2499700" y="1135950"/>
              <a:ext cx="732402" cy="694705"/>
              <a:chOff x="2499700" y="1135950"/>
              <a:chExt cx="732402" cy="694705"/>
            </a:xfrm>
          </p:grpSpPr>
          <p:sp>
            <p:nvSpPr>
              <p:cNvPr id="10807" name="Google Shape;10807;p86"/>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86"/>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86"/>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86"/>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86"/>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86"/>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86"/>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86"/>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86"/>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86"/>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86"/>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86"/>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86"/>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86"/>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86"/>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86"/>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86"/>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86"/>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86"/>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86"/>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86"/>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86"/>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86"/>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86"/>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86"/>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86"/>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86"/>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4" name="Google Shape;10834;p86"/>
            <p:cNvGrpSpPr/>
            <p:nvPr/>
          </p:nvGrpSpPr>
          <p:grpSpPr>
            <a:xfrm>
              <a:off x="2517909" y="1188726"/>
              <a:ext cx="702702" cy="725214"/>
              <a:chOff x="2517909" y="1188726"/>
              <a:chExt cx="702702" cy="725214"/>
            </a:xfrm>
          </p:grpSpPr>
          <p:sp>
            <p:nvSpPr>
              <p:cNvPr id="10835" name="Google Shape;10835;p86"/>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86"/>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86"/>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86"/>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86"/>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40" name="Google Shape;10840;p86"/>
          <p:cNvGrpSpPr/>
          <p:nvPr/>
        </p:nvGrpSpPr>
        <p:grpSpPr>
          <a:xfrm>
            <a:off x="1672184" y="1191441"/>
            <a:ext cx="583439" cy="870229"/>
            <a:chOff x="1716825" y="1121550"/>
            <a:chExt cx="622800" cy="928938"/>
          </a:xfrm>
        </p:grpSpPr>
        <p:grpSp>
          <p:nvGrpSpPr>
            <p:cNvPr id="10841" name="Google Shape;10841;p86"/>
            <p:cNvGrpSpPr/>
            <p:nvPr/>
          </p:nvGrpSpPr>
          <p:grpSpPr>
            <a:xfrm>
              <a:off x="1716825" y="1121550"/>
              <a:ext cx="622800" cy="928938"/>
              <a:chOff x="1716825" y="1121550"/>
              <a:chExt cx="622800" cy="928938"/>
            </a:xfrm>
          </p:grpSpPr>
          <p:cxnSp>
            <p:nvCxnSpPr>
              <p:cNvPr id="10842" name="Google Shape;10842;p86"/>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10843" name="Google Shape;10843;p86"/>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4" name="Google Shape;10844;p86"/>
            <p:cNvGrpSpPr/>
            <p:nvPr/>
          </p:nvGrpSpPr>
          <p:grpSpPr>
            <a:xfrm>
              <a:off x="1768050" y="1172775"/>
              <a:ext cx="520200" cy="832000"/>
              <a:chOff x="1768050" y="1172775"/>
              <a:chExt cx="520200" cy="832000"/>
            </a:xfrm>
          </p:grpSpPr>
          <p:cxnSp>
            <p:nvCxnSpPr>
              <p:cNvPr id="10845" name="Google Shape;10845;p86"/>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10846" name="Google Shape;10846;p86"/>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7" name="Google Shape;10847;p86"/>
            <p:cNvGrpSpPr/>
            <p:nvPr/>
          </p:nvGrpSpPr>
          <p:grpSpPr>
            <a:xfrm>
              <a:off x="1820100" y="1225475"/>
              <a:ext cx="416400" cy="729575"/>
              <a:chOff x="1820100" y="1225475"/>
              <a:chExt cx="416400" cy="729575"/>
            </a:xfrm>
          </p:grpSpPr>
          <p:cxnSp>
            <p:nvCxnSpPr>
              <p:cNvPr id="10848" name="Google Shape;10848;p86"/>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10849" name="Google Shape;10849;p86"/>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0" name="Google Shape;10850;p86"/>
            <p:cNvGrpSpPr/>
            <p:nvPr/>
          </p:nvGrpSpPr>
          <p:grpSpPr>
            <a:xfrm>
              <a:off x="1874250" y="1278825"/>
              <a:ext cx="308100" cy="605275"/>
              <a:chOff x="1874250" y="1278825"/>
              <a:chExt cx="308100" cy="605275"/>
            </a:xfrm>
          </p:grpSpPr>
          <p:cxnSp>
            <p:nvCxnSpPr>
              <p:cNvPr id="10851" name="Google Shape;10851;p86"/>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10852" name="Google Shape;10852;p86"/>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53" name="Google Shape;10853;p86"/>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4" name="Google Shape;10854;p86"/>
          <p:cNvGrpSpPr/>
          <p:nvPr/>
        </p:nvGrpSpPr>
        <p:grpSpPr>
          <a:xfrm>
            <a:off x="1592007" y="2077763"/>
            <a:ext cx="739072" cy="714152"/>
            <a:chOff x="4334725" y="1355875"/>
            <a:chExt cx="3106650" cy="3001900"/>
          </a:xfrm>
        </p:grpSpPr>
        <p:grpSp>
          <p:nvGrpSpPr>
            <p:cNvPr id="10855" name="Google Shape;10855;p86"/>
            <p:cNvGrpSpPr/>
            <p:nvPr/>
          </p:nvGrpSpPr>
          <p:grpSpPr>
            <a:xfrm>
              <a:off x="4516050" y="1724875"/>
              <a:ext cx="2693725" cy="2632900"/>
              <a:chOff x="4516050" y="1724875"/>
              <a:chExt cx="2693725" cy="2632900"/>
            </a:xfrm>
          </p:grpSpPr>
          <p:sp>
            <p:nvSpPr>
              <p:cNvPr id="10856" name="Google Shape;10856;p86"/>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86"/>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86"/>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9" name="Google Shape;10859;p86"/>
            <p:cNvGrpSpPr/>
            <p:nvPr/>
          </p:nvGrpSpPr>
          <p:grpSpPr>
            <a:xfrm>
              <a:off x="4334725" y="1355875"/>
              <a:ext cx="3106650" cy="2709650"/>
              <a:chOff x="4334725" y="1355875"/>
              <a:chExt cx="3106650" cy="2709650"/>
            </a:xfrm>
          </p:grpSpPr>
          <p:sp>
            <p:nvSpPr>
              <p:cNvPr id="10860" name="Google Shape;10860;p86"/>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86"/>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86"/>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63" name="Google Shape;10863;p86"/>
          <p:cNvGrpSpPr/>
          <p:nvPr/>
        </p:nvGrpSpPr>
        <p:grpSpPr>
          <a:xfrm>
            <a:off x="7708956" y="3708534"/>
            <a:ext cx="312074" cy="684173"/>
            <a:chOff x="7645573" y="3754300"/>
            <a:chExt cx="293855" cy="644170"/>
          </a:xfrm>
        </p:grpSpPr>
        <p:sp>
          <p:nvSpPr>
            <p:cNvPr id="10864" name="Google Shape;10864;p86"/>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86"/>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6" name="Google Shape;10866;p86"/>
          <p:cNvGrpSpPr/>
          <p:nvPr/>
        </p:nvGrpSpPr>
        <p:grpSpPr>
          <a:xfrm>
            <a:off x="5630944" y="1191441"/>
            <a:ext cx="709011" cy="739359"/>
            <a:chOff x="5830645" y="1256617"/>
            <a:chExt cx="530340" cy="553040"/>
          </a:xfrm>
        </p:grpSpPr>
        <p:grpSp>
          <p:nvGrpSpPr>
            <p:cNvPr id="10867" name="Google Shape;10867;p86"/>
            <p:cNvGrpSpPr/>
            <p:nvPr/>
          </p:nvGrpSpPr>
          <p:grpSpPr>
            <a:xfrm>
              <a:off x="5830645" y="1256617"/>
              <a:ext cx="259743" cy="269909"/>
              <a:chOff x="5830645" y="1256617"/>
              <a:chExt cx="259743" cy="269909"/>
            </a:xfrm>
          </p:grpSpPr>
          <p:sp>
            <p:nvSpPr>
              <p:cNvPr id="10868" name="Google Shape;10868;p86"/>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86"/>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0" name="Google Shape;10870;p86"/>
            <p:cNvGrpSpPr/>
            <p:nvPr/>
          </p:nvGrpSpPr>
          <p:grpSpPr>
            <a:xfrm>
              <a:off x="6101293" y="1256617"/>
              <a:ext cx="259692" cy="269909"/>
              <a:chOff x="6101293" y="1256617"/>
              <a:chExt cx="259692" cy="269909"/>
            </a:xfrm>
          </p:grpSpPr>
          <p:sp>
            <p:nvSpPr>
              <p:cNvPr id="10871" name="Google Shape;10871;p86"/>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86"/>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3" name="Google Shape;10873;p86"/>
            <p:cNvGrpSpPr/>
            <p:nvPr/>
          </p:nvGrpSpPr>
          <p:grpSpPr>
            <a:xfrm>
              <a:off x="5830645" y="1539749"/>
              <a:ext cx="259692" cy="269909"/>
              <a:chOff x="5830645" y="1539749"/>
              <a:chExt cx="259692" cy="269909"/>
            </a:xfrm>
          </p:grpSpPr>
          <p:sp>
            <p:nvSpPr>
              <p:cNvPr id="10874" name="Google Shape;10874;p86"/>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86"/>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6" name="Google Shape;10876;p86"/>
            <p:cNvGrpSpPr/>
            <p:nvPr/>
          </p:nvGrpSpPr>
          <p:grpSpPr>
            <a:xfrm>
              <a:off x="6101293" y="1539749"/>
              <a:ext cx="259692" cy="269909"/>
              <a:chOff x="6101293" y="1539749"/>
              <a:chExt cx="259692" cy="269909"/>
            </a:xfrm>
          </p:grpSpPr>
          <p:sp>
            <p:nvSpPr>
              <p:cNvPr id="10877" name="Google Shape;10877;p86"/>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86"/>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79" name="Google Shape;10879;p86"/>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0" name="Google Shape;10880;p86"/>
          <p:cNvGrpSpPr/>
          <p:nvPr/>
        </p:nvGrpSpPr>
        <p:grpSpPr>
          <a:xfrm>
            <a:off x="732438" y="2927557"/>
            <a:ext cx="1452955" cy="621360"/>
            <a:chOff x="732422" y="2990152"/>
            <a:chExt cx="1337773" cy="572102"/>
          </a:xfrm>
        </p:grpSpPr>
        <p:sp>
          <p:nvSpPr>
            <p:cNvPr id="10881" name="Google Shape;10881;p86"/>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86"/>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86"/>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86"/>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86"/>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86"/>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90" name="Shape 10890"/>
        <p:cNvGrpSpPr/>
        <p:nvPr/>
      </p:nvGrpSpPr>
      <p:grpSpPr>
        <a:xfrm>
          <a:off x="0" y="0"/>
          <a:ext cx="0" cy="0"/>
          <a:chOff x="0" y="0"/>
          <a:chExt cx="0" cy="0"/>
        </a:xfrm>
      </p:grpSpPr>
      <p:grpSp>
        <p:nvGrpSpPr>
          <p:cNvPr id="10891" name="Google Shape;10891;p87"/>
          <p:cNvGrpSpPr/>
          <p:nvPr/>
        </p:nvGrpSpPr>
        <p:grpSpPr>
          <a:xfrm>
            <a:off x="729238" y="1179665"/>
            <a:ext cx="1636117" cy="1526144"/>
            <a:chOff x="729238" y="1179665"/>
            <a:chExt cx="1636117" cy="1526144"/>
          </a:xfrm>
        </p:grpSpPr>
        <p:grpSp>
          <p:nvGrpSpPr>
            <p:cNvPr id="10892" name="Google Shape;10892;p87"/>
            <p:cNvGrpSpPr/>
            <p:nvPr/>
          </p:nvGrpSpPr>
          <p:grpSpPr>
            <a:xfrm>
              <a:off x="729238" y="1179665"/>
              <a:ext cx="80700" cy="1526144"/>
              <a:chOff x="729238" y="1179665"/>
              <a:chExt cx="80700" cy="1526144"/>
            </a:xfrm>
          </p:grpSpPr>
          <p:sp>
            <p:nvSpPr>
              <p:cNvPr id="10893" name="Google Shape;10893;p87"/>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87"/>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87"/>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87"/>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87"/>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87"/>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87"/>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87"/>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87"/>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87"/>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3" name="Google Shape;10903;p87"/>
            <p:cNvGrpSpPr/>
            <p:nvPr/>
          </p:nvGrpSpPr>
          <p:grpSpPr>
            <a:xfrm>
              <a:off x="903098" y="1179665"/>
              <a:ext cx="80700" cy="1526144"/>
              <a:chOff x="903098" y="1179665"/>
              <a:chExt cx="80700" cy="1526144"/>
            </a:xfrm>
          </p:grpSpPr>
          <p:sp>
            <p:nvSpPr>
              <p:cNvPr id="10904" name="Google Shape;10904;p87"/>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87"/>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87"/>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87"/>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87"/>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87"/>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87"/>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87"/>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87"/>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87"/>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4" name="Google Shape;10914;p87"/>
            <p:cNvGrpSpPr/>
            <p:nvPr/>
          </p:nvGrpSpPr>
          <p:grpSpPr>
            <a:xfrm>
              <a:off x="1076958" y="1179665"/>
              <a:ext cx="80700" cy="1526144"/>
              <a:chOff x="1076958" y="1179665"/>
              <a:chExt cx="80700" cy="1526144"/>
            </a:xfrm>
          </p:grpSpPr>
          <p:sp>
            <p:nvSpPr>
              <p:cNvPr id="10915" name="Google Shape;10915;p87"/>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87"/>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87"/>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87"/>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87"/>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87"/>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87"/>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87"/>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87"/>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87"/>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5" name="Google Shape;10925;p87"/>
            <p:cNvGrpSpPr/>
            <p:nvPr/>
          </p:nvGrpSpPr>
          <p:grpSpPr>
            <a:xfrm>
              <a:off x="1247707" y="1179665"/>
              <a:ext cx="80700" cy="1526144"/>
              <a:chOff x="1247707" y="1179665"/>
              <a:chExt cx="80700" cy="1526144"/>
            </a:xfrm>
          </p:grpSpPr>
          <p:sp>
            <p:nvSpPr>
              <p:cNvPr id="10926" name="Google Shape;10926;p87"/>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87"/>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87"/>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87"/>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87"/>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87"/>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87"/>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87"/>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87"/>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87"/>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6" name="Google Shape;10936;p87"/>
            <p:cNvGrpSpPr/>
            <p:nvPr/>
          </p:nvGrpSpPr>
          <p:grpSpPr>
            <a:xfrm>
              <a:off x="1421567" y="1179665"/>
              <a:ext cx="80700" cy="1526144"/>
              <a:chOff x="1421567" y="1179665"/>
              <a:chExt cx="80700" cy="1526144"/>
            </a:xfrm>
          </p:grpSpPr>
          <p:sp>
            <p:nvSpPr>
              <p:cNvPr id="10937" name="Google Shape;10937;p87"/>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87"/>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87"/>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87"/>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87"/>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87"/>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87"/>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87"/>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87"/>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87"/>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7" name="Google Shape;10947;p87"/>
            <p:cNvGrpSpPr/>
            <p:nvPr/>
          </p:nvGrpSpPr>
          <p:grpSpPr>
            <a:xfrm>
              <a:off x="1592327" y="1179665"/>
              <a:ext cx="80700" cy="1526144"/>
              <a:chOff x="1592327" y="1179665"/>
              <a:chExt cx="80700" cy="1526144"/>
            </a:xfrm>
          </p:grpSpPr>
          <p:sp>
            <p:nvSpPr>
              <p:cNvPr id="10948" name="Google Shape;10948;p87"/>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87"/>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87"/>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87"/>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87"/>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87"/>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87"/>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87"/>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87"/>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87"/>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8" name="Google Shape;10958;p87"/>
            <p:cNvGrpSpPr/>
            <p:nvPr/>
          </p:nvGrpSpPr>
          <p:grpSpPr>
            <a:xfrm>
              <a:off x="1766187" y="1179665"/>
              <a:ext cx="80700" cy="1526144"/>
              <a:chOff x="1766187" y="1179665"/>
              <a:chExt cx="80700" cy="1526144"/>
            </a:xfrm>
          </p:grpSpPr>
          <p:sp>
            <p:nvSpPr>
              <p:cNvPr id="10959" name="Google Shape;10959;p87"/>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87"/>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87"/>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87"/>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87"/>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87"/>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87"/>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87"/>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87"/>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87"/>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9" name="Google Shape;10969;p87"/>
            <p:cNvGrpSpPr/>
            <p:nvPr/>
          </p:nvGrpSpPr>
          <p:grpSpPr>
            <a:xfrm>
              <a:off x="1936935" y="1179665"/>
              <a:ext cx="80700" cy="1526144"/>
              <a:chOff x="1936935" y="1179665"/>
              <a:chExt cx="80700" cy="1526144"/>
            </a:xfrm>
          </p:grpSpPr>
          <p:sp>
            <p:nvSpPr>
              <p:cNvPr id="10970" name="Google Shape;10970;p87"/>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87"/>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87"/>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87"/>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87"/>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87"/>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87"/>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87"/>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87"/>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87"/>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0" name="Google Shape;10980;p87"/>
            <p:cNvGrpSpPr/>
            <p:nvPr/>
          </p:nvGrpSpPr>
          <p:grpSpPr>
            <a:xfrm>
              <a:off x="2110795" y="1179665"/>
              <a:ext cx="80700" cy="1526144"/>
              <a:chOff x="2110795" y="1179665"/>
              <a:chExt cx="80700" cy="1526144"/>
            </a:xfrm>
          </p:grpSpPr>
          <p:sp>
            <p:nvSpPr>
              <p:cNvPr id="10981" name="Google Shape;10981;p87"/>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87"/>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87"/>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87"/>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87"/>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87"/>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87"/>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87"/>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87"/>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87"/>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1" name="Google Shape;10991;p87"/>
            <p:cNvGrpSpPr/>
            <p:nvPr/>
          </p:nvGrpSpPr>
          <p:grpSpPr>
            <a:xfrm>
              <a:off x="2284655" y="1179665"/>
              <a:ext cx="80700" cy="1526144"/>
              <a:chOff x="2284655" y="1179665"/>
              <a:chExt cx="80700" cy="1526144"/>
            </a:xfrm>
          </p:grpSpPr>
          <p:sp>
            <p:nvSpPr>
              <p:cNvPr id="10992" name="Google Shape;10992;p87"/>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87"/>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87"/>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87"/>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87"/>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87"/>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87"/>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87"/>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87"/>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87"/>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002" name="Google Shape;11002;p87"/>
          <p:cNvGrpSpPr/>
          <p:nvPr/>
        </p:nvGrpSpPr>
        <p:grpSpPr>
          <a:xfrm>
            <a:off x="2623904" y="1198803"/>
            <a:ext cx="1364248" cy="1102133"/>
            <a:chOff x="2623904" y="1198803"/>
            <a:chExt cx="1364248" cy="1102133"/>
          </a:xfrm>
        </p:grpSpPr>
        <p:grpSp>
          <p:nvGrpSpPr>
            <p:cNvPr id="11003" name="Google Shape;11003;p87"/>
            <p:cNvGrpSpPr/>
            <p:nvPr/>
          </p:nvGrpSpPr>
          <p:grpSpPr>
            <a:xfrm>
              <a:off x="2623907" y="1198803"/>
              <a:ext cx="1364245" cy="273000"/>
              <a:chOff x="2623907" y="1198803"/>
              <a:chExt cx="1364245" cy="273000"/>
            </a:xfrm>
          </p:grpSpPr>
          <p:sp>
            <p:nvSpPr>
              <p:cNvPr id="11004" name="Google Shape;11004;p87"/>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87"/>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87"/>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87"/>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87"/>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9" name="Google Shape;11009;p87"/>
            <p:cNvGrpSpPr/>
            <p:nvPr/>
          </p:nvGrpSpPr>
          <p:grpSpPr>
            <a:xfrm>
              <a:off x="2623904" y="1476964"/>
              <a:ext cx="1364245" cy="273000"/>
              <a:chOff x="2623904" y="1476964"/>
              <a:chExt cx="1364245" cy="273000"/>
            </a:xfrm>
          </p:grpSpPr>
          <p:sp>
            <p:nvSpPr>
              <p:cNvPr id="11010" name="Google Shape;11010;p87"/>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87"/>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87"/>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87"/>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87"/>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5" name="Google Shape;11015;p87"/>
            <p:cNvGrpSpPr/>
            <p:nvPr/>
          </p:nvGrpSpPr>
          <p:grpSpPr>
            <a:xfrm>
              <a:off x="2623907" y="1749775"/>
              <a:ext cx="1364245" cy="273000"/>
              <a:chOff x="2623907" y="1749775"/>
              <a:chExt cx="1364245" cy="273000"/>
            </a:xfrm>
          </p:grpSpPr>
          <p:sp>
            <p:nvSpPr>
              <p:cNvPr id="11016" name="Google Shape;11016;p87"/>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87"/>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87"/>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87"/>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87"/>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1" name="Google Shape;11021;p87"/>
            <p:cNvGrpSpPr/>
            <p:nvPr/>
          </p:nvGrpSpPr>
          <p:grpSpPr>
            <a:xfrm>
              <a:off x="2623904" y="2027936"/>
              <a:ext cx="1364245" cy="273000"/>
              <a:chOff x="2623904" y="2027936"/>
              <a:chExt cx="1364245" cy="273000"/>
            </a:xfrm>
          </p:grpSpPr>
          <p:sp>
            <p:nvSpPr>
              <p:cNvPr id="11022" name="Google Shape;11022;p87"/>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87"/>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87"/>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87"/>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87"/>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027" name="Google Shape;11027;p87"/>
          <p:cNvGrpSpPr/>
          <p:nvPr/>
        </p:nvGrpSpPr>
        <p:grpSpPr>
          <a:xfrm>
            <a:off x="2613365" y="2657986"/>
            <a:ext cx="1387541" cy="159124"/>
            <a:chOff x="3200660" y="2180272"/>
            <a:chExt cx="2563824" cy="378237"/>
          </a:xfrm>
        </p:grpSpPr>
        <p:sp>
          <p:nvSpPr>
            <p:cNvPr id="11028" name="Google Shape;11028;p87"/>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87"/>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87"/>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87"/>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87"/>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87"/>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87"/>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87"/>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87"/>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87"/>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87"/>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87"/>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87"/>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87"/>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87"/>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87"/>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87"/>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87"/>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6" name="Google Shape;11046;p87"/>
          <p:cNvGrpSpPr/>
          <p:nvPr/>
        </p:nvGrpSpPr>
        <p:grpSpPr>
          <a:xfrm>
            <a:off x="2609890" y="2935811"/>
            <a:ext cx="1390502" cy="159625"/>
            <a:chOff x="3530150" y="2790075"/>
            <a:chExt cx="1962600" cy="225300"/>
          </a:xfrm>
        </p:grpSpPr>
        <p:sp>
          <p:nvSpPr>
            <p:cNvPr id="11047" name="Google Shape;11047;p87"/>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87"/>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9" name="Google Shape;11049;p87"/>
          <p:cNvGrpSpPr/>
          <p:nvPr/>
        </p:nvGrpSpPr>
        <p:grpSpPr>
          <a:xfrm>
            <a:off x="2610543" y="3214137"/>
            <a:ext cx="1411629" cy="153761"/>
            <a:chOff x="3558802" y="4011427"/>
            <a:chExt cx="1866000" cy="111300"/>
          </a:xfrm>
        </p:grpSpPr>
        <p:sp>
          <p:nvSpPr>
            <p:cNvPr id="11050" name="Google Shape;11050;p87"/>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87"/>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2" name="Google Shape;11052;p87"/>
          <p:cNvGrpSpPr/>
          <p:nvPr/>
        </p:nvGrpSpPr>
        <p:grpSpPr>
          <a:xfrm>
            <a:off x="2610235" y="2419536"/>
            <a:ext cx="1383503" cy="119749"/>
            <a:chOff x="3465975" y="2270276"/>
            <a:chExt cx="1986364" cy="171929"/>
          </a:xfrm>
        </p:grpSpPr>
        <p:sp>
          <p:nvSpPr>
            <p:cNvPr id="11053" name="Google Shape;11053;p87"/>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87"/>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87"/>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87"/>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87"/>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87"/>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87"/>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87"/>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1" name="Google Shape;11061;p87"/>
          <p:cNvGrpSpPr/>
          <p:nvPr/>
        </p:nvGrpSpPr>
        <p:grpSpPr>
          <a:xfrm>
            <a:off x="2621243" y="3783187"/>
            <a:ext cx="1369531" cy="195460"/>
            <a:chOff x="723300" y="4253549"/>
            <a:chExt cx="2276482" cy="324900"/>
          </a:xfrm>
        </p:grpSpPr>
        <p:sp>
          <p:nvSpPr>
            <p:cNvPr id="11062" name="Google Shape;11062;p87"/>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87"/>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87"/>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87"/>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87"/>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7" name="Google Shape;11067;p87"/>
          <p:cNvGrpSpPr/>
          <p:nvPr/>
        </p:nvGrpSpPr>
        <p:grpSpPr>
          <a:xfrm>
            <a:off x="2610803" y="3484367"/>
            <a:ext cx="1389066" cy="180119"/>
            <a:chOff x="705948" y="3788465"/>
            <a:chExt cx="2308953" cy="299400"/>
          </a:xfrm>
        </p:grpSpPr>
        <p:sp>
          <p:nvSpPr>
            <p:cNvPr id="11068" name="Google Shape;11068;p87"/>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87"/>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87"/>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87"/>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87"/>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3" name="Google Shape;11073;p87"/>
          <p:cNvGrpSpPr/>
          <p:nvPr/>
        </p:nvGrpSpPr>
        <p:grpSpPr>
          <a:xfrm>
            <a:off x="2658741" y="4097347"/>
            <a:ext cx="1304609" cy="294074"/>
            <a:chOff x="2658741" y="4097347"/>
            <a:chExt cx="1304609" cy="294074"/>
          </a:xfrm>
        </p:grpSpPr>
        <p:grpSp>
          <p:nvGrpSpPr>
            <p:cNvPr id="11074" name="Google Shape;11074;p87"/>
            <p:cNvGrpSpPr/>
            <p:nvPr/>
          </p:nvGrpSpPr>
          <p:grpSpPr>
            <a:xfrm>
              <a:off x="2658741" y="4097347"/>
              <a:ext cx="118572" cy="294074"/>
              <a:chOff x="3343310" y="4475555"/>
              <a:chExt cx="127717" cy="316753"/>
            </a:xfrm>
          </p:grpSpPr>
          <p:sp>
            <p:nvSpPr>
              <p:cNvPr id="11075" name="Google Shape;11075;p8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8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7" name="Google Shape;11077;p87"/>
            <p:cNvGrpSpPr/>
            <p:nvPr/>
          </p:nvGrpSpPr>
          <p:grpSpPr>
            <a:xfrm>
              <a:off x="3815519" y="4098388"/>
              <a:ext cx="147831" cy="291991"/>
              <a:chOff x="3527539" y="4476677"/>
              <a:chExt cx="159232" cy="314510"/>
            </a:xfrm>
          </p:grpSpPr>
          <p:sp>
            <p:nvSpPr>
              <p:cNvPr id="11078" name="Google Shape;11078;p8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8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0" name="Google Shape;11080;p87"/>
            <p:cNvGrpSpPr/>
            <p:nvPr/>
          </p:nvGrpSpPr>
          <p:grpSpPr>
            <a:xfrm>
              <a:off x="3511696" y="4098388"/>
              <a:ext cx="147831" cy="291991"/>
              <a:chOff x="3527539" y="4476677"/>
              <a:chExt cx="159232" cy="314510"/>
            </a:xfrm>
          </p:grpSpPr>
          <p:sp>
            <p:nvSpPr>
              <p:cNvPr id="11081" name="Google Shape;11081;p8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8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3" name="Google Shape;11083;p87"/>
            <p:cNvGrpSpPr/>
            <p:nvPr/>
          </p:nvGrpSpPr>
          <p:grpSpPr>
            <a:xfrm>
              <a:off x="3207874" y="4098388"/>
              <a:ext cx="147831" cy="291991"/>
              <a:chOff x="3527539" y="4476677"/>
              <a:chExt cx="159232" cy="314510"/>
            </a:xfrm>
          </p:grpSpPr>
          <p:sp>
            <p:nvSpPr>
              <p:cNvPr id="11084" name="Google Shape;11084;p8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8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6" name="Google Shape;11086;p87"/>
            <p:cNvGrpSpPr/>
            <p:nvPr/>
          </p:nvGrpSpPr>
          <p:grpSpPr>
            <a:xfrm>
              <a:off x="2933305" y="4097347"/>
              <a:ext cx="118572" cy="294074"/>
              <a:chOff x="3343310" y="4475555"/>
              <a:chExt cx="127717" cy="316753"/>
            </a:xfrm>
          </p:grpSpPr>
          <p:sp>
            <p:nvSpPr>
              <p:cNvPr id="11087" name="Google Shape;11087;p8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8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089" name="Google Shape;11089;p87"/>
          <p:cNvGrpSpPr/>
          <p:nvPr/>
        </p:nvGrpSpPr>
        <p:grpSpPr>
          <a:xfrm>
            <a:off x="4277571" y="2080469"/>
            <a:ext cx="1433821" cy="191501"/>
            <a:chOff x="4273350" y="2080469"/>
            <a:chExt cx="1433821" cy="191501"/>
          </a:xfrm>
        </p:grpSpPr>
        <p:grpSp>
          <p:nvGrpSpPr>
            <p:cNvPr id="11090" name="Google Shape;11090;p87"/>
            <p:cNvGrpSpPr/>
            <p:nvPr/>
          </p:nvGrpSpPr>
          <p:grpSpPr>
            <a:xfrm>
              <a:off x="4273350" y="2080469"/>
              <a:ext cx="1433821" cy="0"/>
              <a:chOff x="5224975" y="2962250"/>
              <a:chExt cx="1544400" cy="0"/>
            </a:xfrm>
          </p:grpSpPr>
          <p:cxnSp>
            <p:nvCxnSpPr>
              <p:cNvPr id="11091" name="Google Shape;11091;p87"/>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1092" name="Google Shape;11092;p87"/>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11093" name="Google Shape;11093;p87"/>
            <p:cNvGrpSpPr/>
            <p:nvPr/>
          </p:nvGrpSpPr>
          <p:grpSpPr>
            <a:xfrm>
              <a:off x="4273350" y="2271969"/>
              <a:ext cx="1433821" cy="0"/>
              <a:chOff x="5224975" y="2962250"/>
              <a:chExt cx="1544400" cy="0"/>
            </a:xfrm>
          </p:grpSpPr>
          <p:cxnSp>
            <p:nvCxnSpPr>
              <p:cNvPr id="11094" name="Google Shape;11094;p87"/>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1095" name="Google Shape;11095;p87"/>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11096" name="Google Shape;11096;p87"/>
          <p:cNvGrpSpPr/>
          <p:nvPr/>
        </p:nvGrpSpPr>
        <p:grpSpPr>
          <a:xfrm>
            <a:off x="4279126" y="1183036"/>
            <a:ext cx="1430711" cy="743389"/>
            <a:chOff x="5159450" y="1919950"/>
            <a:chExt cx="1541050" cy="862500"/>
          </a:xfrm>
        </p:grpSpPr>
        <p:sp>
          <p:nvSpPr>
            <p:cNvPr id="11097" name="Google Shape;11097;p87"/>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1098" name="Google Shape;11098;p87"/>
            <p:cNvGrpSpPr/>
            <p:nvPr/>
          </p:nvGrpSpPr>
          <p:grpSpPr>
            <a:xfrm>
              <a:off x="5159450" y="1919950"/>
              <a:ext cx="1541050" cy="862500"/>
              <a:chOff x="5159450" y="1919950"/>
              <a:chExt cx="1541050" cy="862500"/>
            </a:xfrm>
          </p:grpSpPr>
          <p:cxnSp>
            <p:nvCxnSpPr>
              <p:cNvPr id="11099" name="Google Shape;11099;p87"/>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1100" name="Google Shape;11100;p87"/>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1101" name="Google Shape;11101;p87"/>
          <p:cNvGrpSpPr/>
          <p:nvPr/>
        </p:nvGrpSpPr>
        <p:grpSpPr>
          <a:xfrm>
            <a:off x="4269239" y="2406364"/>
            <a:ext cx="1450484" cy="1052087"/>
            <a:chOff x="5230575" y="1554475"/>
            <a:chExt cx="2137150" cy="1550150"/>
          </a:xfrm>
        </p:grpSpPr>
        <p:sp>
          <p:nvSpPr>
            <p:cNvPr id="11102" name="Google Shape;11102;p87"/>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87"/>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87"/>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87"/>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87"/>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87"/>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87"/>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87"/>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87"/>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87"/>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87"/>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87"/>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87"/>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5" name="Google Shape;11115;p87"/>
          <p:cNvGrpSpPr/>
          <p:nvPr/>
        </p:nvGrpSpPr>
        <p:grpSpPr>
          <a:xfrm rot="10800000">
            <a:off x="4285790" y="3498553"/>
            <a:ext cx="1417383" cy="887946"/>
            <a:chOff x="5645403" y="2920021"/>
            <a:chExt cx="2650800" cy="2180614"/>
          </a:xfrm>
        </p:grpSpPr>
        <p:sp>
          <p:nvSpPr>
            <p:cNvPr id="11116" name="Google Shape;11116;p87"/>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117" name="Google Shape;11117;p87"/>
            <p:cNvCxnSpPr>
              <a:stCxn id="11116"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1118" name="Google Shape;11118;p87"/>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119" name="Google Shape;11119;p87"/>
            <p:cNvCxnSpPr>
              <a:endCxn id="11118"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11120" name="Google Shape;11120;p87"/>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121" name="Google Shape;11121;p87"/>
            <p:cNvCxnSpPr>
              <a:stCxn id="11120"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1122" name="Google Shape;11122;p87"/>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123" name="Google Shape;11123;p87"/>
            <p:cNvCxnSpPr>
              <a:endCxn id="11122"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1124" name="Google Shape;11124;p87"/>
          <p:cNvGrpSpPr/>
          <p:nvPr/>
        </p:nvGrpSpPr>
        <p:grpSpPr>
          <a:xfrm>
            <a:off x="7386150" y="2401908"/>
            <a:ext cx="1071743" cy="1021579"/>
            <a:chOff x="7189833" y="2022667"/>
            <a:chExt cx="1251159" cy="1192597"/>
          </a:xfrm>
        </p:grpSpPr>
        <p:sp>
          <p:nvSpPr>
            <p:cNvPr id="11125" name="Google Shape;11125;p87"/>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87"/>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87"/>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87"/>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9" name="Google Shape;11129;p87"/>
          <p:cNvGrpSpPr/>
          <p:nvPr/>
        </p:nvGrpSpPr>
        <p:grpSpPr>
          <a:xfrm>
            <a:off x="727421" y="2828315"/>
            <a:ext cx="1695374" cy="1560837"/>
            <a:chOff x="727421" y="2828315"/>
            <a:chExt cx="1695374" cy="1560837"/>
          </a:xfrm>
        </p:grpSpPr>
        <p:grpSp>
          <p:nvGrpSpPr>
            <p:cNvPr id="11130" name="Google Shape;11130;p87"/>
            <p:cNvGrpSpPr/>
            <p:nvPr/>
          </p:nvGrpSpPr>
          <p:grpSpPr>
            <a:xfrm>
              <a:off x="819108" y="2882501"/>
              <a:ext cx="103104" cy="1426186"/>
              <a:chOff x="4674013" y="3100904"/>
              <a:chExt cx="122758" cy="1698043"/>
            </a:xfrm>
          </p:grpSpPr>
          <p:sp>
            <p:nvSpPr>
              <p:cNvPr id="11131" name="Google Shape;11131;p87"/>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87"/>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87"/>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87"/>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87"/>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87"/>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87"/>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8" name="Google Shape;11138;p87"/>
            <p:cNvGrpSpPr/>
            <p:nvPr/>
          </p:nvGrpSpPr>
          <p:grpSpPr>
            <a:xfrm>
              <a:off x="1062475" y="2882501"/>
              <a:ext cx="103104" cy="1426186"/>
              <a:chOff x="4940438" y="3100904"/>
              <a:chExt cx="122758" cy="1698043"/>
            </a:xfrm>
          </p:grpSpPr>
          <p:sp>
            <p:nvSpPr>
              <p:cNvPr id="11139" name="Google Shape;11139;p87"/>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87"/>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87"/>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87"/>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87"/>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87"/>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87"/>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6" name="Google Shape;11146;p87"/>
            <p:cNvGrpSpPr/>
            <p:nvPr/>
          </p:nvGrpSpPr>
          <p:grpSpPr>
            <a:xfrm>
              <a:off x="1299324" y="2882501"/>
              <a:ext cx="103104" cy="1426186"/>
              <a:chOff x="5206863" y="3100904"/>
              <a:chExt cx="122758" cy="1698043"/>
            </a:xfrm>
          </p:grpSpPr>
          <p:sp>
            <p:nvSpPr>
              <p:cNvPr id="11147" name="Google Shape;11147;p8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8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8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8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8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8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8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4" name="Google Shape;11154;p87"/>
            <p:cNvGrpSpPr/>
            <p:nvPr/>
          </p:nvGrpSpPr>
          <p:grpSpPr>
            <a:xfrm>
              <a:off x="1786057" y="2882501"/>
              <a:ext cx="103104" cy="1426186"/>
              <a:chOff x="6006138" y="3143629"/>
              <a:chExt cx="122758" cy="1698043"/>
            </a:xfrm>
          </p:grpSpPr>
          <p:sp>
            <p:nvSpPr>
              <p:cNvPr id="11155" name="Google Shape;11155;p8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8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8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8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8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8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8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2" name="Google Shape;11162;p87"/>
            <p:cNvGrpSpPr/>
            <p:nvPr/>
          </p:nvGrpSpPr>
          <p:grpSpPr>
            <a:xfrm>
              <a:off x="2029422" y="2882501"/>
              <a:ext cx="103104" cy="1426186"/>
              <a:chOff x="6805413" y="3100904"/>
              <a:chExt cx="122758" cy="1698043"/>
            </a:xfrm>
          </p:grpSpPr>
          <p:sp>
            <p:nvSpPr>
              <p:cNvPr id="11163" name="Google Shape;11163;p87"/>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87"/>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87"/>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87"/>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87"/>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87"/>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87"/>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0" name="Google Shape;11170;p87"/>
            <p:cNvGrpSpPr/>
            <p:nvPr/>
          </p:nvGrpSpPr>
          <p:grpSpPr>
            <a:xfrm>
              <a:off x="727421" y="2828315"/>
              <a:ext cx="1695374" cy="1560837"/>
              <a:chOff x="734799" y="2782450"/>
              <a:chExt cx="1571100" cy="1577400"/>
            </a:xfrm>
          </p:grpSpPr>
          <p:cxnSp>
            <p:nvCxnSpPr>
              <p:cNvPr id="11171" name="Google Shape;11171;p87"/>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1172" name="Google Shape;11172;p87"/>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1173" name="Google Shape;11173;p87"/>
            <p:cNvGrpSpPr/>
            <p:nvPr/>
          </p:nvGrpSpPr>
          <p:grpSpPr>
            <a:xfrm>
              <a:off x="2272795" y="2882501"/>
              <a:ext cx="103104" cy="1426186"/>
              <a:chOff x="5206863" y="3100904"/>
              <a:chExt cx="122758" cy="1698043"/>
            </a:xfrm>
          </p:grpSpPr>
          <p:sp>
            <p:nvSpPr>
              <p:cNvPr id="11174" name="Google Shape;11174;p8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8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8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8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8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8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8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1" name="Google Shape;11181;p87"/>
            <p:cNvGrpSpPr/>
            <p:nvPr/>
          </p:nvGrpSpPr>
          <p:grpSpPr>
            <a:xfrm>
              <a:off x="1542694" y="2882501"/>
              <a:ext cx="103104" cy="1426186"/>
              <a:chOff x="6006138" y="3143629"/>
              <a:chExt cx="122758" cy="1698043"/>
            </a:xfrm>
          </p:grpSpPr>
          <p:sp>
            <p:nvSpPr>
              <p:cNvPr id="11182" name="Google Shape;11182;p8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8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8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8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8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8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8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189" name="Google Shape;11189;p87"/>
          <p:cNvGrpSpPr/>
          <p:nvPr/>
        </p:nvGrpSpPr>
        <p:grpSpPr>
          <a:xfrm>
            <a:off x="5936000" y="2405887"/>
            <a:ext cx="1248543" cy="1025319"/>
            <a:chOff x="5183758" y="1210600"/>
            <a:chExt cx="3605380" cy="2960783"/>
          </a:xfrm>
        </p:grpSpPr>
        <p:sp>
          <p:nvSpPr>
            <p:cNvPr id="11190" name="Google Shape;11190;p87"/>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87"/>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87"/>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87"/>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194" name="Google Shape;11194;p87"/>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1195" name="Google Shape;11195;p87"/>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1196" name="Google Shape;11196;p87"/>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1197" name="Google Shape;11197;p87"/>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1198" name="Google Shape;11198;p87"/>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9" name="Google Shape;11199;p87"/>
          <p:cNvGrpSpPr/>
          <p:nvPr/>
        </p:nvGrpSpPr>
        <p:grpSpPr>
          <a:xfrm>
            <a:off x="5793062" y="3544204"/>
            <a:ext cx="2664831" cy="843440"/>
            <a:chOff x="5916567" y="1099697"/>
            <a:chExt cx="2556683" cy="809211"/>
          </a:xfrm>
        </p:grpSpPr>
        <p:sp>
          <p:nvSpPr>
            <p:cNvPr id="11200" name="Google Shape;11200;p87"/>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87"/>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87"/>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87"/>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87"/>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87"/>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87"/>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87"/>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8" name="Google Shape;11208;p87"/>
          <p:cNvGrpSpPr/>
          <p:nvPr/>
        </p:nvGrpSpPr>
        <p:grpSpPr>
          <a:xfrm>
            <a:off x="5900602" y="1193063"/>
            <a:ext cx="1299851" cy="1023338"/>
            <a:chOff x="5900602" y="1193063"/>
            <a:chExt cx="1299851" cy="1023338"/>
          </a:xfrm>
        </p:grpSpPr>
        <p:grpSp>
          <p:nvGrpSpPr>
            <p:cNvPr id="11209" name="Google Shape;11209;p87"/>
            <p:cNvGrpSpPr/>
            <p:nvPr/>
          </p:nvGrpSpPr>
          <p:grpSpPr>
            <a:xfrm>
              <a:off x="6743564" y="1193063"/>
              <a:ext cx="456889" cy="700379"/>
              <a:chOff x="6743564" y="1193063"/>
              <a:chExt cx="456889" cy="700379"/>
            </a:xfrm>
          </p:grpSpPr>
          <p:grpSp>
            <p:nvGrpSpPr>
              <p:cNvPr id="11210" name="Google Shape;11210;p87"/>
              <p:cNvGrpSpPr/>
              <p:nvPr/>
            </p:nvGrpSpPr>
            <p:grpSpPr>
              <a:xfrm>
                <a:off x="6743564" y="1690731"/>
                <a:ext cx="214402" cy="202710"/>
                <a:chOff x="6743564" y="1690731"/>
                <a:chExt cx="214402" cy="202710"/>
              </a:xfrm>
            </p:grpSpPr>
            <p:sp>
              <p:nvSpPr>
                <p:cNvPr id="11211" name="Google Shape;11211;p87"/>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87"/>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3" name="Google Shape;11213;p87"/>
              <p:cNvGrpSpPr/>
              <p:nvPr/>
            </p:nvGrpSpPr>
            <p:grpSpPr>
              <a:xfrm>
                <a:off x="6915505" y="1193063"/>
                <a:ext cx="284947" cy="589637"/>
                <a:chOff x="6915505" y="1193063"/>
                <a:chExt cx="284947" cy="589637"/>
              </a:xfrm>
            </p:grpSpPr>
            <p:sp>
              <p:nvSpPr>
                <p:cNvPr id="11214" name="Google Shape;11214;p87"/>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215" name="Google Shape;11215;p87"/>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1216" name="Google Shape;11216;p87"/>
            <p:cNvGrpSpPr/>
            <p:nvPr/>
          </p:nvGrpSpPr>
          <p:grpSpPr>
            <a:xfrm>
              <a:off x="6520337" y="1193063"/>
              <a:ext cx="341815" cy="801589"/>
              <a:chOff x="6520337" y="1193063"/>
              <a:chExt cx="341815" cy="801589"/>
            </a:xfrm>
          </p:grpSpPr>
          <p:grpSp>
            <p:nvGrpSpPr>
              <p:cNvPr id="11217" name="Google Shape;11217;p87"/>
              <p:cNvGrpSpPr/>
              <p:nvPr/>
            </p:nvGrpSpPr>
            <p:grpSpPr>
              <a:xfrm>
                <a:off x="6520337" y="1589527"/>
                <a:ext cx="213950" cy="405125"/>
                <a:chOff x="6520337" y="1589527"/>
                <a:chExt cx="213950" cy="405125"/>
              </a:xfrm>
            </p:grpSpPr>
            <p:sp>
              <p:nvSpPr>
                <p:cNvPr id="11218" name="Google Shape;11218;p87"/>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87"/>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0" name="Google Shape;11220;p87"/>
              <p:cNvGrpSpPr/>
              <p:nvPr/>
            </p:nvGrpSpPr>
            <p:grpSpPr>
              <a:xfrm>
                <a:off x="6577204" y="1193063"/>
                <a:ext cx="284947" cy="453562"/>
                <a:chOff x="6577204" y="1193063"/>
                <a:chExt cx="284947" cy="453562"/>
              </a:xfrm>
            </p:grpSpPr>
            <p:sp>
              <p:nvSpPr>
                <p:cNvPr id="11221" name="Google Shape;11221;p87"/>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222" name="Google Shape;11222;p87"/>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1223" name="Google Shape;11223;p87"/>
            <p:cNvGrpSpPr/>
            <p:nvPr/>
          </p:nvGrpSpPr>
          <p:grpSpPr>
            <a:xfrm>
              <a:off x="6238903" y="1193063"/>
              <a:ext cx="300475" cy="901782"/>
              <a:chOff x="6238903" y="1193063"/>
              <a:chExt cx="300475" cy="901782"/>
            </a:xfrm>
          </p:grpSpPr>
          <p:grpSp>
            <p:nvGrpSpPr>
              <p:cNvPr id="11224" name="Google Shape;11224;p87"/>
              <p:cNvGrpSpPr/>
              <p:nvPr/>
            </p:nvGrpSpPr>
            <p:grpSpPr>
              <a:xfrm>
                <a:off x="6290865" y="1489315"/>
                <a:ext cx="248514" cy="605530"/>
                <a:chOff x="6290865" y="1489315"/>
                <a:chExt cx="248514" cy="605530"/>
              </a:xfrm>
            </p:grpSpPr>
            <p:sp>
              <p:nvSpPr>
                <p:cNvPr id="11225" name="Google Shape;11225;p87"/>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87"/>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7" name="Google Shape;11227;p87"/>
              <p:cNvGrpSpPr/>
              <p:nvPr/>
            </p:nvGrpSpPr>
            <p:grpSpPr>
              <a:xfrm>
                <a:off x="6238903" y="1193063"/>
                <a:ext cx="284947" cy="327512"/>
                <a:chOff x="6238903" y="1193063"/>
                <a:chExt cx="284947" cy="327512"/>
              </a:xfrm>
            </p:grpSpPr>
            <p:sp>
              <p:nvSpPr>
                <p:cNvPr id="11228" name="Google Shape;11228;p87"/>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229" name="Google Shape;11229;p87"/>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1230" name="Google Shape;11230;p87"/>
            <p:cNvGrpSpPr/>
            <p:nvPr/>
          </p:nvGrpSpPr>
          <p:grpSpPr>
            <a:xfrm>
              <a:off x="5900602" y="1193063"/>
              <a:ext cx="444345" cy="1023338"/>
              <a:chOff x="5900602" y="1193063"/>
              <a:chExt cx="444345" cy="1023338"/>
            </a:xfrm>
          </p:grpSpPr>
          <p:grpSp>
            <p:nvGrpSpPr>
              <p:cNvPr id="11231" name="Google Shape;11231;p87"/>
              <p:cNvGrpSpPr/>
              <p:nvPr/>
            </p:nvGrpSpPr>
            <p:grpSpPr>
              <a:xfrm>
                <a:off x="6046501" y="1367785"/>
                <a:ext cx="298446" cy="848616"/>
                <a:chOff x="6046501" y="1367785"/>
                <a:chExt cx="298446" cy="848616"/>
              </a:xfrm>
            </p:grpSpPr>
            <p:sp>
              <p:nvSpPr>
                <p:cNvPr id="11232" name="Google Shape;11232;p87"/>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87"/>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4" name="Google Shape;11234;p87"/>
              <p:cNvGrpSpPr/>
              <p:nvPr/>
            </p:nvGrpSpPr>
            <p:grpSpPr>
              <a:xfrm>
                <a:off x="5900602" y="1193063"/>
                <a:ext cx="284947" cy="182312"/>
                <a:chOff x="5900602" y="1193063"/>
                <a:chExt cx="284947" cy="182312"/>
              </a:xfrm>
            </p:grpSpPr>
            <p:sp>
              <p:nvSpPr>
                <p:cNvPr id="11235" name="Google Shape;11235;p87"/>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236" name="Google Shape;11236;p87"/>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1237" name="Google Shape;11237;p87"/>
          <p:cNvGrpSpPr/>
          <p:nvPr/>
        </p:nvGrpSpPr>
        <p:grpSpPr>
          <a:xfrm>
            <a:off x="7238484" y="1193208"/>
            <a:ext cx="1219413" cy="1051365"/>
            <a:chOff x="7287122" y="1165658"/>
            <a:chExt cx="1219413" cy="1051365"/>
          </a:xfrm>
        </p:grpSpPr>
        <p:grpSp>
          <p:nvGrpSpPr>
            <p:cNvPr id="11238" name="Google Shape;11238;p87"/>
            <p:cNvGrpSpPr/>
            <p:nvPr/>
          </p:nvGrpSpPr>
          <p:grpSpPr>
            <a:xfrm>
              <a:off x="7287122" y="1969723"/>
              <a:ext cx="1219413" cy="247300"/>
              <a:chOff x="7287122" y="1969723"/>
              <a:chExt cx="1219413" cy="247300"/>
            </a:xfrm>
          </p:grpSpPr>
          <p:sp>
            <p:nvSpPr>
              <p:cNvPr id="11239" name="Google Shape;11239;p87"/>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40" name="Google Shape;11240;p87"/>
              <p:cNvGrpSpPr/>
              <p:nvPr/>
            </p:nvGrpSpPr>
            <p:grpSpPr>
              <a:xfrm>
                <a:off x="7287122" y="2063892"/>
                <a:ext cx="1151753" cy="73428"/>
                <a:chOff x="7287122" y="2063892"/>
                <a:chExt cx="1151753" cy="73428"/>
              </a:xfrm>
            </p:grpSpPr>
            <p:sp>
              <p:nvSpPr>
                <p:cNvPr id="11241" name="Google Shape;11241;p87"/>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242" name="Google Shape;11242;p87"/>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1243" name="Google Shape;11243;p87"/>
            <p:cNvGrpSpPr/>
            <p:nvPr/>
          </p:nvGrpSpPr>
          <p:grpSpPr>
            <a:xfrm>
              <a:off x="7287122" y="1712201"/>
              <a:ext cx="1219403" cy="246767"/>
              <a:chOff x="7287122" y="1712201"/>
              <a:chExt cx="1219403" cy="246767"/>
            </a:xfrm>
          </p:grpSpPr>
          <p:sp>
            <p:nvSpPr>
              <p:cNvPr id="11244" name="Google Shape;11244;p87"/>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45" name="Google Shape;11245;p87"/>
              <p:cNvGrpSpPr/>
              <p:nvPr/>
            </p:nvGrpSpPr>
            <p:grpSpPr>
              <a:xfrm>
                <a:off x="7287122" y="1842861"/>
                <a:ext cx="1005303" cy="73419"/>
                <a:chOff x="7287122" y="1842861"/>
                <a:chExt cx="1005303" cy="73419"/>
              </a:xfrm>
            </p:grpSpPr>
            <p:sp>
              <p:nvSpPr>
                <p:cNvPr id="11246" name="Google Shape;11246;p87"/>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247" name="Google Shape;11247;p87"/>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1248" name="Google Shape;11248;p87"/>
            <p:cNvGrpSpPr/>
            <p:nvPr/>
          </p:nvGrpSpPr>
          <p:grpSpPr>
            <a:xfrm>
              <a:off x="7287122" y="1447520"/>
              <a:ext cx="1219403" cy="286667"/>
              <a:chOff x="7287122" y="1447520"/>
              <a:chExt cx="1219403" cy="286667"/>
            </a:xfrm>
          </p:grpSpPr>
          <p:sp>
            <p:nvSpPr>
              <p:cNvPr id="11249" name="Google Shape;11249;p87"/>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50" name="Google Shape;11250;p87"/>
              <p:cNvGrpSpPr/>
              <p:nvPr/>
            </p:nvGrpSpPr>
            <p:grpSpPr>
              <a:xfrm>
                <a:off x="7287122" y="1581977"/>
                <a:ext cx="852803" cy="73428"/>
                <a:chOff x="7287122" y="1581977"/>
                <a:chExt cx="852803" cy="73428"/>
              </a:xfrm>
            </p:grpSpPr>
            <p:sp>
              <p:nvSpPr>
                <p:cNvPr id="11251" name="Google Shape;11251;p87"/>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252" name="Google Shape;11252;p87"/>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1253" name="Google Shape;11253;p87"/>
            <p:cNvGrpSpPr/>
            <p:nvPr/>
          </p:nvGrpSpPr>
          <p:grpSpPr>
            <a:xfrm>
              <a:off x="7287122" y="1165658"/>
              <a:ext cx="1219403" cy="344253"/>
              <a:chOff x="7287122" y="1165658"/>
              <a:chExt cx="1219403" cy="344253"/>
            </a:xfrm>
          </p:grpSpPr>
          <p:sp>
            <p:nvSpPr>
              <p:cNvPr id="11254" name="Google Shape;11254;p87"/>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55" name="Google Shape;11255;p87"/>
              <p:cNvGrpSpPr/>
              <p:nvPr/>
            </p:nvGrpSpPr>
            <p:grpSpPr>
              <a:xfrm>
                <a:off x="7287122" y="1341025"/>
                <a:ext cx="695703" cy="73419"/>
                <a:chOff x="7287122" y="1341025"/>
                <a:chExt cx="695703" cy="73419"/>
              </a:xfrm>
            </p:grpSpPr>
            <p:sp>
              <p:nvSpPr>
                <p:cNvPr id="11256" name="Google Shape;11256;p87"/>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257" name="Google Shape;11257;p87"/>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261" name="Shape 11261"/>
        <p:cNvGrpSpPr/>
        <p:nvPr/>
      </p:nvGrpSpPr>
      <p:grpSpPr>
        <a:xfrm>
          <a:off x="0" y="0"/>
          <a:ext cx="0" cy="0"/>
          <a:chOff x="0" y="0"/>
          <a:chExt cx="0" cy="0"/>
        </a:xfrm>
      </p:grpSpPr>
      <p:sp>
        <p:nvSpPr>
          <p:cNvPr id="11262" name="Google Shape;11262;p8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11263" name="Google Shape;11263;p88"/>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11264" name="Google Shape;11264;p88"/>
          <p:cNvGrpSpPr/>
          <p:nvPr/>
        </p:nvGrpSpPr>
        <p:grpSpPr>
          <a:xfrm>
            <a:off x="866243" y="2291587"/>
            <a:ext cx="415546" cy="355053"/>
            <a:chOff x="866243" y="2291587"/>
            <a:chExt cx="415546" cy="355053"/>
          </a:xfrm>
        </p:grpSpPr>
        <p:sp>
          <p:nvSpPr>
            <p:cNvPr id="11265" name="Google Shape;11265;p88"/>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88"/>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88"/>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88"/>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88"/>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70" name="Google Shape;11270;p88"/>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71" name="Google Shape;11271;p88"/>
          <p:cNvGrpSpPr/>
          <p:nvPr/>
        </p:nvGrpSpPr>
        <p:grpSpPr>
          <a:xfrm>
            <a:off x="1958520" y="2302574"/>
            <a:ext cx="359213" cy="327807"/>
            <a:chOff x="1958520" y="2302574"/>
            <a:chExt cx="359213" cy="327807"/>
          </a:xfrm>
        </p:grpSpPr>
        <p:sp>
          <p:nvSpPr>
            <p:cNvPr id="11272" name="Google Shape;11272;p88"/>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88"/>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88"/>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5" name="Google Shape;11275;p88"/>
          <p:cNvGrpSpPr/>
          <p:nvPr/>
        </p:nvGrpSpPr>
        <p:grpSpPr>
          <a:xfrm>
            <a:off x="2579882" y="2287427"/>
            <a:ext cx="207582" cy="359594"/>
            <a:chOff x="2656082" y="2287427"/>
            <a:chExt cx="207582" cy="359594"/>
          </a:xfrm>
        </p:grpSpPr>
        <p:sp>
          <p:nvSpPr>
            <p:cNvPr id="11276" name="Google Shape;11276;p88"/>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88"/>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88"/>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88"/>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0" name="Google Shape;11280;p88"/>
          <p:cNvGrpSpPr/>
          <p:nvPr/>
        </p:nvGrpSpPr>
        <p:grpSpPr>
          <a:xfrm>
            <a:off x="3049653" y="2321468"/>
            <a:ext cx="362991" cy="290018"/>
            <a:chOff x="3049653" y="2321468"/>
            <a:chExt cx="362991" cy="290018"/>
          </a:xfrm>
        </p:grpSpPr>
        <p:sp>
          <p:nvSpPr>
            <p:cNvPr id="11281" name="Google Shape;11281;p88"/>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88"/>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88"/>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88"/>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5" name="Google Shape;11285;p88"/>
          <p:cNvGrpSpPr/>
          <p:nvPr/>
        </p:nvGrpSpPr>
        <p:grpSpPr>
          <a:xfrm>
            <a:off x="3564243" y="2289904"/>
            <a:ext cx="422342" cy="355243"/>
            <a:chOff x="3564243" y="2289904"/>
            <a:chExt cx="422342" cy="355243"/>
          </a:xfrm>
        </p:grpSpPr>
        <p:sp>
          <p:nvSpPr>
            <p:cNvPr id="11286" name="Google Shape;11286;p88"/>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88"/>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88"/>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88"/>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88"/>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91" name="Google Shape;11291;p88"/>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92" name="Google Shape;11292;p88"/>
          <p:cNvGrpSpPr/>
          <p:nvPr/>
        </p:nvGrpSpPr>
        <p:grpSpPr>
          <a:xfrm>
            <a:off x="4687894" y="2289713"/>
            <a:ext cx="359594" cy="353909"/>
            <a:chOff x="4687894" y="2289713"/>
            <a:chExt cx="359594" cy="353909"/>
          </a:xfrm>
        </p:grpSpPr>
        <p:sp>
          <p:nvSpPr>
            <p:cNvPr id="11293" name="Google Shape;11293;p88"/>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88"/>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88"/>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96" name="Google Shape;11296;p88"/>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97" name="Google Shape;11297;p88"/>
          <p:cNvGrpSpPr/>
          <p:nvPr/>
        </p:nvGrpSpPr>
        <p:grpSpPr>
          <a:xfrm>
            <a:off x="6372624" y="2308227"/>
            <a:ext cx="263567" cy="317614"/>
            <a:chOff x="6421399" y="2308227"/>
            <a:chExt cx="263567" cy="317614"/>
          </a:xfrm>
        </p:grpSpPr>
        <p:sp>
          <p:nvSpPr>
            <p:cNvPr id="11298" name="Google Shape;11298;p88"/>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88"/>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88"/>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88"/>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2" name="Google Shape;11302;p88"/>
          <p:cNvGrpSpPr/>
          <p:nvPr/>
        </p:nvGrpSpPr>
        <p:grpSpPr>
          <a:xfrm>
            <a:off x="6870193" y="2295620"/>
            <a:ext cx="360356" cy="343462"/>
            <a:chOff x="6870193" y="2295620"/>
            <a:chExt cx="360356" cy="343462"/>
          </a:xfrm>
        </p:grpSpPr>
        <p:sp>
          <p:nvSpPr>
            <p:cNvPr id="11303" name="Google Shape;11303;p88"/>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88"/>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5" name="Google Shape;11305;p88"/>
          <p:cNvGrpSpPr/>
          <p:nvPr/>
        </p:nvGrpSpPr>
        <p:grpSpPr>
          <a:xfrm>
            <a:off x="7441465" y="2302860"/>
            <a:ext cx="342192" cy="327140"/>
            <a:chOff x="7441465" y="2302860"/>
            <a:chExt cx="342192" cy="327140"/>
          </a:xfrm>
        </p:grpSpPr>
        <p:sp>
          <p:nvSpPr>
            <p:cNvPr id="11306" name="Google Shape;11306;p88"/>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88"/>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8" name="Google Shape;11308;p88"/>
          <p:cNvGrpSpPr/>
          <p:nvPr/>
        </p:nvGrpSpPr>
        <p:grpSpPr>
          <a:xfrm>
            <a:off x="7989683" y="2350207"/>
            <a:ext cx="332761" cy="234066"/>
            <a:chOff x="7989683" y="2350207"/>
            <a:chExt cx="332761" cy="234066"/>
          </a:xfrm>
        </p:grpSpPr>
        <p:sp>
          <p:nvSpPr>
            <p:cNvPr id="11309" name="Google Shape;11309;p88"/>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88"/>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88"/>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88"/>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88"/>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88"/>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5" name="Google Shape;11315;p88"/>
          <p:cNvGrpSpPr/>
          <p:nvPr/>
        </p:nvGrpSpPr>
        <p:grpSpPr>
          <a:xfrm>
            <a:off x="5823294" y="2309751"/>
            <a:ext cx="315327" cy="314978"/>
            <a:chOff x="5823294" y="2309751"/>
            <a:chExt cx="315327" cy="314978"/>
          </a:xfrm>
        </p:grpSpPr>
        <p:sp>
          <p:nvSpPr>
            <p:cNvPr id="11316" name="Google Shape;11316;p88"/>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88"/>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88"/>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88"/>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88"/>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88"/>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88"/>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88"/>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88"/>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88"/>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88"/>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88"/>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88"/>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88"/>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88"/>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88"/>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88"/>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3" name="Google Shape;11333;p88"/>
          <p:cNvGrpSpPr/>
          <p:nvPr/>
        </p:nvGrpSpPr>
        <p:grpSpPr>
          <a:xfrm>
            <a:off x="2497275" y="2744159"/>
            <a:ext cx="370930" cy="370549"/>
            <a:chOff x="2497275" y="2744159"/>
            <a:chExt cx="370930" cy="370549"/>
          </a:xfrm>
        </p:grpSpPr>
        <p:sp>
          <p:nvSpPr>
            <p:cNvPr id="11334" name="Google Shape;11334;p88"/>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88"/>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88"/>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88"/>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88"/>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88"/>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0" name="Google Shape;11340;p88"/>
          <p:cNvGrpSpPr/>
          <p:nvPr/>
        </p:nvGrpSpPr>
        <p:grpSpPr>
          <a:xfrm>
            <a:off x="860940" y="2746477"/>
            <a:ext cx="371883" cy="365691"/>
            <a:chOff x="860940" y="2746477"/>
            <a:chExt cx="371883" cy="365691"/>
          </a:xfrm>
        </p:grpSpPr>
        <p:sp>
          <p:nvSpPr>
            <p:cNvPr id="11341" name="Google Shape;11341;p88"/>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88"/>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88"/>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88"/>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88"/>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6" name="Google Shape;11346;p88"/>
          <p:cNvGrpSpPr/>
          <p:nvPr/>
        </p:nvGrpSpPr>
        <p:grpSpPr>
          <a:xfrm>
            <a:off x="1493849" y="2775533"/>
            <a:ext cx="283985" cy="341080"/>
            <a:chOff x="1493849" y="2775533"/>
            <a:chExt cx="283985" cy="341080"/>
          </a:xfrm>
        </p:grpSpPr>
        <p:sp>
          <p:nvSpPr>
            <p:cNvPr id="11347" name="Google Shape;11347;p88"/>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88"/>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9" name="Google Shape;11349;p88"/>
          <p:cNvGrpSpPr/>
          <p:nvPr/>
        </p:nvGrpSpPr>
        <p:grpSpPr>
          <a:xfrm>
            <a:off x="1952836" y="2774422"/>
            <a:ext cx="372835" cy="342573"/>
            <a:chOff x="1952836" y="2774422"/>
            <a:chExt cx="372835" cy="342573"/>
          </a:xfrm>
        </p:grpSpPr>
        <p:sp>
          <p:nvSpPr>
            <p:cNvPr id="11350" name="Google Shape;11350;p88"/>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88"/>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88"/>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3" name="Google Shape;11353;p88"/>
          <p:cNvGrpSpPr/>
          <p:nvPr/>
        </p:nvGrpSpPr>
        <p:grpSpPr>
          <a:xfrm>
            <a:off x="3079916" y="2744477"/>
            <a:ext cx="332729" cy="372518"/>
            <a:chOff x="3079916" y="2744477"/>
            <a:chExt cx="332729" cy="372518"/>
          </a:xfrm>
        </p:grpSpPr>
        <p:sp>
          <p:nvSpPr>
            <p:cNvPr id="11354" name="Google Shape;11354;p88"/>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88"/>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88"/>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7" name="Google Shape;11357;p88"/>
          <p:cNvGrpSpPr/>
          <p:nvPr/>
        </p:nvGrpSpPr>
        <p:grpSpPr>
          <a:xfrm>
            <a:off x="3620576" y="2745525"/>
            <a:ext cx="336889" cy="355592"/>
            <a:chOff x="3620576" y="2745525"/>
            <a:chExt cx="336889" cy="355592"/>
          </a:xfrm>
        </p:grpSpPr>
        <p:sp>
          <p:nvSpPr>
            <p:cNvPr id="11358" name="Google Shape;11358;p88"/>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88"/>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0" name="Google Shape;11360;p88"/>
          <p:cNvGrpSpPr/>
          <p:nvPr/>
        </p:nvGrpSpPr>
        <p:grpSpPr>
          <a:xfrm>
            <a:off x="4126815" y="2760704"/>
            <a:ext cx="380393" cy="363118"/>
            <a:chOff x="4126815" y="2760704"/>
            <a:chExt cx="380393" cy="363118"/>
          </a:xfrm>
        </p:grpSpPr>
        <p:sp>
          <p:nvSpPr>
            <p:cNvPr id="11361" name="Google Shape;11361;p88"/>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88"/>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88"/>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88"/>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5" name="Google Shape;11365;p88"/>
          <p:cNvGrpSpPr/>
          <p:nvPr/>
        </p:nvGrpSpPr>
        <p:grpSpPr>
          <a:xfrm>
            <a:off x="4675986" y="2745684"/>
            <a:ext cx="381346" cy="368644"/>
            <a:chOff x="4675986" y="2745684"/>
            <a:chExt cx="381346" cy="368644"/>
          </a:xfrm>
        </p:grpSpPr>
        <p:sp>
          <p:nvSpPr>
            <p:cNvPr id="11366" name="Google Shape;11366;p88"/>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88"/>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8" name="Google Shape;11368;p88"/>
          <p:cNvGrpSpPr/>
          <p:nvPr/>
        </p:nvGrpSpPr>
        <p:grpSpPr>
          <a:xfrm>
            <a:off x="5220616" y="2791061"/>
            <a:ext cx="373185" cy="302466"/>
            <a:chOff x="5220616" y="2791061"/>
            <a:chExt cx="373185" cy="302466"/>
          </a:xfrm>
        </p:grpSpPr>
        <p:sp>
          <p:nvSpPr>
            <p:cNvPr id="11369" name="Google Shape;11369;p88"/>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88"/>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88"/>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88"/>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88"/>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88"/>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88"/>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88"/>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88"/>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88"/>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88"/>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88"/>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88"/>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88"/>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88"/>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88"/>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88"/>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88"/>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7" name="Google Shape;11387;p88"/>
          <p:cNvGrpSpPr/>
          <p:nvPr/>
        </p:nvGrpSpPr>
        <p:grpSpPr>
          <a:xfrm>
            <a:off x="5788661" y="2772517"/>
            <a:ext cx="284366" cy="344097"/>
            <a:chOff x="5864861" y="2772517"/>
            <a:chExt cx="284366" cy="344097"/>
          </a:xfrm>
        </p:grpSpPr>
        <p:sp>
          <p:nvSpPr>
            <p:cNvPr id="11388" name="Google Shape;11388;p88"/>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88"/>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88"/>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88"/>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88"/>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88"/>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94" name="Google Shape;11394;p88"/>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95" name="Google Shape;11395;p88"/>
          <p:cNvGrpSpPr/>
          <p:nvPr/>
        </p:nvGrpSpPr>
        <p:grpSpPr>
          <a:xfrm>
            <a:off x="6974158" y="2789537"/>
            <a:ext cx="255247" cy="327458"/>
            <a:chOff x="6974158" y="2789537"/>
            <a:chExt cx="255247" cy="327458"/>
          </a:xfrm>
        </p:grpSpPr>
        <p:sp>
          <p:nvSpPr>
            <p:cNvPr id="11396" name="Google Shape;11396;p88"/>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88"/>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88"/>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88"/>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88"/>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88"/>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2" name="Google Shape;11402;p88"/>
          <p:cNvGrpSpPr/>
          <p:nvPr/>
        </p:nvGrpSpPr>
        <p:grpSpPr>
          <a:xfrm>
            <a:off x="7530697" y="2790299"/>
            <a:ext cx="244291" cy="326314"/>
            <a:chOff x="7530697" y="2790299"/>
            <a:chExt cx="244291" cy="326314"/>
          </a:xfrm>
        </p:grpSpPr>
        <p:sp>
          <p:nvSpPr>
            <p:cNvPr id="11403" name="Google Shape;11403;p88"/>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88"/>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88"/>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88"/>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88"/>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88"/>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9" name="Google Shape;11409;p88"/>
          <p:cNvGrpSpPr/>
          <p:nvPr/>
        </p:nvGrpSpPr>
        <p:grpSpPr>
          <a:xfrm>
            <a:off x="7988191" y="2832248"/>
            <a:ext cx="332348" cy="283985"/>
            <a:chOff x="7988191" y="2832248"/>
            <a:chExt cx="332348" cy="283985"/>
          </a:xfrm>
        </p:grpSpPr>
        <p:sp>
          <p:nvSpPr>
            <p:cNvPr id="11410" name="Google Shape;11410;p88"/>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88"/>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88"/>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13" name="Google Shape;11413;p88"/>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14" name="Google Shape;11414;p88"/>
          <p:cNvGrpSpPr/>
          <p:nvPr/>
        </p:nvGrpSpPr>
        <p:grpSpPr>
          <a:xfrm>
            <a:off x="3588440" y="3258368"/>
            <a:ext cx="364484" cy="262423"/>
            <a:chOff x="3588440" y="3258368"/>
            <a:chExt cx="364484" cy="262423"/>
          </a:xfrm>
        </p:grpSpPr>
        <p:sp>
          <p:nvSpPr>
            <p:cNvPr id="11415" name="Google Shape;11415;p88"/>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88"/>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88"/>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88"/>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88"/>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88"/>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21" name="Google Shape;11421;p88"/>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22" name="Google Shape;11422;p88"/>
          <p:cNvGrpSpPr/>
          <p:nvPr/>
        </p:nvGrpSpPr>
        <p:grpSpPr>
          <a:xfrm>
            <a:off x="5765817" y="3227724"/>
            <a:ext cx="364865" cy="324822"/>
            <a:chOff x="5765817" y="3227724"/>
            <a:chExt cx="364865" cy="324822"/>
          </a:xfrm>
        </p:grpSpPr>
        <p:sp>
          <p:nvSpPr>
            <p:cNvPr id="11423" name="Google Shape;11423;p88"/>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88"/>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88"/>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6" name="Google Shape;11426;p88"/>
          <p:cNvGrpSpPr/>
          <p:nvPr/>
        </p:nvGrpSpPr>
        <p:grpSpPr>
          <a:xfrm>
            <a:off x="6228583" y="3237664"/>
            <a:ext cx="446539" cy="303895"/>
            <a:chOff x="6228583" y="3237664"/>
            <a:chExt cx="446539" cy="303895"/>
          </a:xfrm>
        </p:grpSpPr>
        <p:sp>
          <p:nvSpPr>
            <p:cNvPr id="11427" name="Google Shape;11427;p88"/>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88"/>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88"/>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88"/>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88"/>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88"/>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88"/>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88"/>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88"/>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88"/>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88"/>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88"/>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88"/>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88"/>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88"/>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88"/>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88"/>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4" name="Google Shape;11444;p88"/>
          <p:cNvGrpSpPr/>
          <p:nvPr/>
        </p:nvGrpSpPr>
        <p:grpSpPr>
          <a:xfrm>
            <a:off x="865862" y="3207306"/>
            <a:ext cx="364484" cy="364897"/>
            <a:chOff x="865862" y="3207306"/>
            <a:chExt cx="364484" cy="364897"/>
          </a:xfrm>
        </p:grpSpPr>
        <p:sp>
          <p:nvSpPr>
            <p:cNvPr id="11445" name="Google Shape;11445;p88"/>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88"/>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88"/>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88"/>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88"/>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88"/>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88"/>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88"/>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88"/>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88"/>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88"/>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88"/>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88"/>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88"/>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9" name="Google Shape;11459;p88"/>
          <p:cNvGrpSpPr/>
          <p:nvPr/>
        </p:nvGrpSpPr>
        <p:grpSpPr>
          <a:xfrm>
            <a:off x="1404617" y="3226962"/>
            <a:ext cx="370168" cy="325965"/>
            <a:chOff x="1404617" y="3226962"/>
            <a:chExt cx="370168" cy="325965"/>
          </a:xfrm>
        </p:grpSpPr>
        <p:sp>
          <p:nvSpPr>
            <p:cNvPr id="11460" name="Google Shape;11460;p88"/>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88"/>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88"/>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88"/>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88"/>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88"/>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88"/>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88"/>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88"/>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9" name="Google Shape;11469;p88"/>
          <p:cNvGrpSpPr/>
          <p:nvPr/>
        </p:nvGrpSpPr>
        <p:grpSpPr>
          <a:xfrm>
            <a:off x="1954741" y="3212419"/>
            <a:ext cx="366389" cy="354481"/>
            <a:chOff x="1954741" y="3212419"/>
            <a:chExt cx="366389" cy="354481"/>
          </a:xfrm>
        </p:grpSpPr>
        <p:sp>
          <p:nvSpPr>
            <p:cNvPr id="11470" name="Google Shape;11470;p88"/>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88"/>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88"/>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88"/>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88"/>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88"/>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88"/>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7" name="Google Shape;11477;p88"/>
          <p:cNvGrpSpPr/>
          <p:nvPr/>
        </p:nvGrpSpPr>
        <p:grpSpPr>
          <a:xfrm>
            <a:off x="3043239" y="3215626"/>
            <a:ext cx="366008" cy="348670"/>
            <a:chOff x="3043239" y="3215626"/>
            <a:chExt cx="366008" cy="348670"/>
          </a:xfrm>
        </p:grpSpPr>
        <p:sp>
          <p:nvSpPr>
            <p:cNvPr id="11478" name="Google Shape;11478;p88"/>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88"/>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0" name="Google Shape;11480;p88"/>
          <p:cNvGrpSpPr/>
          <p:nvPr/>
        </p:nvGrpSpPr>
        <p:grpSpPr>
          <a:xfrm>
            <a:off x="4218333" y="3184982"/>
            <a:ext cx="209107" cy="383442"/>
            <a:chOff x="4218333" y="3184982"/>
            <a:chExt cx="209107" cy="383442"/>
          </a:xfrm>
        </p:grpSpPr>
        <p:sp>
          <p:nvSpPr>
            <p:cNvPr id="11481" name="Google Shape;11481;p88"/>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88"/>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83" name="Google Shape;11483;p88"/>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84" name="Google Shape;11484;p88"/>
          <p:cNvGrpSpPr/>
          <p:nvPr/>
        </p:nvGrpSpPr>
        <p:grpSpPr>
          <a:xfrm>
            <a:off x="6896644" y="3216007"/>
            <a:ext cx="322917" cy="347876"/>
            <a:chOff x="6896644" y="3216007"/>
            <a:chExt cx="322917" cy="347876"/>
          </a:xfrm>
        </p:grpSpPr>
        <p:sp>
          <p:nvSpPr>
            <p:cNvPr id="11485" name="Google Shape;11485;p88"/>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88"/>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88"/>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88"/>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88"/>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88"/>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88"/>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2" name="Google Shape;11492;p88"/>
          <p:cNvGrpSpPr/>
          <p:nvPr/>
        </p:nvGrpSpPr>
        <p:grpSpPr>
          <a:xfrm>
            <a:off x="7429366" y="3223183"/>
            <a:ext cx="334634" cy="333904"/>
            <a:chOff x="7429366" y="3223183"/>
            <a:chExt cx="334634" cy="333904"/>
          </a:xfrm>
        </p:grpSpPr>
        <p:sp>
          <p:nvSpPr>
            <p:cNvPr id="11493" name="Google Shape;11493;p88"/>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88"/>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95" name="Google Shape;11495;p88"/>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96" name="Google Shape;11496;p88"/>
          <p:cNvGrpSpPr/>
          <p:nvPr/>
        </p:nvGrpSpPr>
        <p:grpSpPr>
          <a:xfrm>
            <a:off x="5216456" y="3725484"/>
            <a:ext cx="356196" cy="265631"/>
            <a:chOff x="5216456" y="3725484"/>
            <a:chExt cx="356196" cy="265631"/>
          </a:xfrm>
        </p:grpSpPr>
        <p:sp>
          <p:nvSpPr>
            <p:cNvPr id="11497" name="Google Shape;11497;p88"/>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88"/>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9" name="Google Shape;11499;p88"/>
          <p:cNvGrpSpPr/>
          <p:nvPr/>
        </p:nvGrpSpPr>
        <p:grpSpPr>
          <a:xfrm>
            <a:off x="6849393" y="3733994"/>
            <a:ext cx="355053" cy="248038"/>
            <a:chOff x="6849393" y="3733994"/>
            <a:chExt cx="355053" cy="248038"/>
          </a:xfrm>
        </p:grpSpPr>
        <p:sp>
          <p:nvSpPr>
            <p:cNvPr id="11500" name="Google Shape;11500;p88"/>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88"/>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88"/>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88"/>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88"/>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5" name="Google Shape;11505;p88"/>
          <p:cNvGrpSpPr/>
          <p:nvPr/>
        </p:nvGrpSpPr>
        <p:grpSpPr>
          <a:xfrm>
            <a:off x="7918997" y="3714687"/>
            <a:ext cx="392111" cy="280206"/>
            <a:chOff x="7918997" y="3714687"/>
            <a:chExt cx="392111" cy="280206"/>
          </a:xfrm>
        </p:grpSpPr>
        <p:sp>
          <p:nvSpPr>
            <p:cNvPr id="11506" name="Google Shape;11506;p88"/>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88"/>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88"/>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88"/>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88"/>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11" name="Google Shape;11511;p88"/>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12" name="Google Shape;11512;p88"/>
          <p:cNvGrpSpPr/>
          <p:nvPr/>
        </p:nvGrpSpPr>
        <p:grpSpPr>
          <a:xfrm>
            <a:off x="1408777" y="3680964"/>
            <a:ext cx="357720" cy="355148"/>
            <a:chOff x="1408777" y="3680964"/>
            <a:chExt cx="357720" cy="355148"/>
          </a:xfrm>
        </p:grpSpPr>
        <p:sp>
          <p:nvSpPr>
            <p:cNvPr id="11513" name="Google Shape;11513;p88"/>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88"/>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88"/>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88"/>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88"/>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8" name="Google Shape;11518;p88"/>
          <p:cNvGrpSpPr/>
          <p:nvPr/>
        </p:nvGrpSpPr>
        <p:grpSpPr>
          <a:xfrm>
            <a:off x="1952836" y="3680964"/>
            <a:ext cx="357720" cy="355148"/>
            <a:chOff x="1952836" y="3680964"/>
            <a:chExt cx="357720" cy="355148"/>
          </a:xfrm>
        </p:grpSpPr>
        <p:sp>
          <p:nvSpPr>
            <p:cNvPr id="11519" name="Google Shape;11519;p88"/>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88"/>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88"/>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88"/>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88"/>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4" name="Google Shape;11524;p88"/>
          <p:cNvGrpSpPr/>
          <p:nvPr/>
        </p:nvGrpSpPr>
        <p:grpSpPr>
          <a:xfrm>
            <a:off x="2496894" y="3680964"/>
            <a:ext cx="357720" cy="355148"/>
            <a:chOff x="2496894" y="3680964"/>
            <a:chExt cx="357720" cy="355148"/>
          </a:xfrm>
        </p:grpSpPr>
        <p:sp>
          <p:nvSpPr>
            <p:cNvPr id="11525" name="Google Shape;11525;p88"/>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88"/>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88"/>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88"/>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88"/>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0" name="Google Shape;11530;p88"/>
          <p:cNvGrpSpPr/>
          <p:nvPr/>
        </p:nvGrpSpPr>
        <p:grpSpPr>
          <a:xfrm>
            <a:off x="3040984" y="3681059"/>
            <a:ext cx="356164" cy="355815"/>
            <a:chOff x="3040984" y="3681059"/>
            <a:chExt cx="356164" cy="355815"/>
          </a:xfrm>
        </p:grpSpPr>
        <p:sp>
          <p:nvSpPr>
            <p:cNvPr id="11531" name="Google Shape;11531;p88"/>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88"/>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88"/>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4" name="Google Shape;11534;p88"/>
          <p:cNvGrpSpPr/>
          <p:nvPr/>
        </p:nvGrpSpPr>
        <p:grpSpPr>
          <a:xfrm>
            <a:off x="3584280" y="3699191"/>
            <a:ext cx="358069" cy="317995"/>
            <a:chOff x="3584280" y="3699191"/>
            <a:chExt cx="358069" cy="317995"/>
          </a:xfrm>
        </p:grpSpPr>
        <p:sp>
          <p:nvSpPr>
            <p:cNvPr id="11535" name="Google Shape;11535;p88"/>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88"/>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88"/>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88"/>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9" name="Google Shape;11539;p88"/>
          <p:cNvGrpSpPr/>
          <p:nvPr/>
        </p:nvGrpSpPr>
        <p:grpSpPr>
          <a:xfrm>
            <a:off x="4129482" y="3681059"/>
            <a:ext cx="355402" cy="354291"/>
            <a:chOff x="4129482" y="3681059"/>
            <a:chExt cx="355402" cy="354291"/>
          </a:xfrm>
        </p:grpSpPr>
        <p:sp>
          <p:nvSpPr>
            <p:cNvPr id="11540" name="Google Shape;11540;p88"/>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88"/>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88"/>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88"/>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4" name="Google Shape;11544;p88"/>
          <p:cNvGrpSpPr/>
          <p:nvPr/>
        </p:nvGrpSpPr>
        <p:grpSpPr>
          <a:xfrm>
            <a:off x="4673540" y="3680297"/>
            <a:ext cx="355434" cy="355815"/>
            <a:chOff x="4673540" y="3680297"/>
            <a:chExt cx="355434" cy="355815"/>
          </a:xfrm>
        </p:grpSpPr>
        <p:sp>
          <p:nvSpPr>
            <p:cNvPr id="11545" name="Google Shape;11545;p88"/>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88"/>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88"/>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8" name="Google Shape;11548;p88"/>
          <p:cNvGrpSpPr/>
          <p:nvPr/>
        </p:nvGrpSpPr>
        <p:grpSpPr>
          <a:xfrm>
            <a:off x="5779408" y="3699191"/>
            <a:ext cx="317645" cy="318757"/>
            <a:chOff x="5779408" y="3699191"/>
            <a:chExt cx="317645" cy="318757"/>
          </a:xfrm>
        </p:grpSpPr>
        <p:sp>
          <p:nvSpPr>
            <p:cNvPr id="11549" name="Google Shape;11549;p88"/>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88"/>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51" name="Google Shape;11551;p88"/>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52" name="Google Shape;11552;p88"/>
          <p:cNvGrpSpPr/>
          <p:nvPr/>
        </p:nvGrpSpPr>
        <p:grpSpPr>
          <a:xfrm>
            <a:off x="7390435" y="3680868"/>
            <a:ext cx="372073" cy="355243"/>
            <a:chOff x="7390435" y="3680868"/>
            <a:chExt cx="372073" cy="355243"/>
          </a:xfrm>
        </p:grpSpPr>
        <p:sp>
          <p:nvSpPr>
            <p:cNvPr id="11553" name="Google Shape;11553;p88"/>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88"/>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88"/>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88"/>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88"/>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88"/>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9" name="Google Shape;11559;p88"/>
          <p:cNvGrpSpPr/>
          <p:nvPr/>
        </p:nvGrpSpPr>
        <p:grpSpPr>
          <a:xfrm>
            <a:off x="1421638" y="4125629"/>
            <a:ext cx="374709" cy="374010"/>
            <a:chOff x="1421638" y="4125629"/>
            <a:chExt cx="374709" cy="374010"/>
          </a:xfrm>
        </p:grpSpPr>
        <p:sp>
          <p:nvSpPr>
            <p:cNvPr id="11560" name="Google Shape;11560;p88"/>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88"/>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2" name="Google Shape;11562;p88"/>
          <p:cNvGrpSpPr/>
          <p:nvPr/>
        </p:nvGrpSpPr>
        <p:grpSpPr>
          <a:xfrm>
            <a:off x="1973254" y="4156304"/>
            <a:ext cx="357720" cy="342192"/>
            <a:chOff x="1973254" y="4156304"/>
            <a:chExt cx="357720" cy="342192"/>
          </a:xfrm>
        </p:grpSpPr>
        <p:sp>
          <p:nvSpPr>
            <p:cNvPr id="11563" name="Google Shape;11563;p88"/>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88"/>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88"/>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88"/>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88"/>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88"/>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9" name="Google Shape;11569;p88"/>
          <p:cNvGrpSpPr/>
          <p:nvPr/>
        </p:nvGrpSpPr>
        <p:grpSpPr>
          <a:xfrm>
            <a:off x="2523759" y="4135505"/>
            <a:ext cx="341049" cy="340318"/>
            <a:chOff x="2523759" y="4135505"/>
            <a:chExt cx="341049" cy="340318"/>
          </a:xfrm>
        </p:grpSpPr>
        <p:sp>
          <p:nvSpPr>
            <p:cNvPr id="11570" name="Google Shape;11570;p88"/>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88"/>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2" name="Google Shape;11572;p88"/>
          <p:cNvGrpSpPr/>
          <p:nvPr/>
        </p:nvGrpSpPr>
        <p:grpSpPr>
          <a:xfrm>
            <a:off x="3040603" y="4130360"/>
            <a:ext cx="392079" cy="350353"/>
            <a:chOff x="3040603" y="4130360"/>
            <a:chExt cx="392079" cy="350353"/>
          </a:xfrm>
        </p:grpSpPr>
        <p:sp>
          <p:nvSpPr>
            <p:cNvPr id="11573" name="Google Shape;11573;p88"/>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88"/>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88"/>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88"/>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88"/>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88"/>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88"/>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88"/>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88"/>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88"/>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3" name="Google Shape;11583;p88"/>
          <p:cNvGrpSpPr/>
          <p:nvPr/>
        </p:nvGrpSpPr>
        <p:grpSpPr>
          <a:xfrm>
            <a:off x="3662144" y="4135505"/>
            <a:ext cx="232955" cy="340318"/>
            <a:chOff x="3662144" y="4135505"/>
            <a:chExt cx="232955" cy="340318"/>
          </a:xfrm>
        </p:grpSpPr>
        <p:sp>
          <p:nvSpPr>
            <p:cNvPr id="11584" name="Google Shape;11584;p88"/>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88"/>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88"/>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88"/>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8" name="Google Shape;11588;p88"/>
          <p:cNvGrpSpPr/>
          <p:nvPr/>
        </p:nvGrpSpPr>
        <p:grpSpPr>
          <a:xfrm>
            <a:off x="4149138" y="4121151"/>
            <a:ext cx="344065" cy="368644"/>
            <a:chOff x="4149138" y="4121151"/>
            <a:chExt cx="344065" cy="368644"/>
          </a:xfrm>
        </p:grpSpPr>
        <p:sp>
          <p:nvSpPr>
            <p:cNvPr id="11589" name="Google Shape;11589;p88"/>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88"/>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88"/>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88"/>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88"/>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88"/>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88"/>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88"/>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88"/>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88"/>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88"/>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88"/>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01" name="Google Shape;11601;p88"/>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02" name="Google Shape;11602;p88"/>
          <p:cNvGrpSpPr/>
          <p:nvPr/>
        </p:nvGrpSpPr>
        <p:grpSpPr>
          <a:xfrm>
            <a:off x="5206262" y="4174817"/>
            <a:ext cx="397763" cy="262804"/>
            <a:chOff x="5206262" y="4174817"/>
            <a:chExt cx="397763" cy="262804"/>
          </a:xfrm>
        </p:grpSpPr>
        <p:sp>
          <p:nvSpPr>
            <p:cNvPr id="11603" name="Google Shape;11603;p88"/>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88"/>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88"/>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88"/>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88"/>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88"/>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88"/>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0" name="Google Shape;11610;p88"/>
          <p:cNvGrpSpPr/>
          <p:nvPr/>
        </p:nvGrpSpPr>
        <p:grpSpPr>
          <a:xfrm>
            <a:off x="5727616" y="4204699"/>
            <a:ext cx="440505" cy="290018"/>
            <a:chOff x="5727616" y="4204699"/>
            <a:chExt cx="440505" cy="290018"/>
          </a:xfrm>
        </p:grpSpPr>
        <p:sp>
          <p:nvSpPr>
            <p:cNvPr id="11611" name="Google Shape;11611;p88"/>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88"/>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88"/>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88"/>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88"/>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88"/>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88"/>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88"/>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9" name="Google Shape;11619;p88"/>
          <p:cNvGrpSpPr/>
          <p:nvPr/>
        </p:nvGrpSpPr>
        <p:grpSpPr>
          <a:xfrm>
            <a:off x="6410063" y="4135124"/>
            <a:ext cx="159950" cy="364516"/>
            <a:chOff x="6410063" y="4135124"/>
            <a:chExt cx="159950" cy="364516"/>
          </a:xfrm>
        </p:grpSpPr>
        <p:sp>
          <p:nvSpPr>
            <p:cNvPr id="11620" name="Google Shape;11620;p88"/>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88"/>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88"/>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88"/>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4" name="Google Shape;11624;p88"/>
          <p:cNvGrpSpPr/>
          <p:nvPr/>
        </p:nvGrpSpPr>
        <p:grpSpPr>
          <a:xfrm>
            <a:off x="6924652" y="4135505"/>
            <a:ext cx="214378" cy="364135"/>
            <a:chOff x="6924652" y="4135505"/>
            <a:chExt cx="214378" cy="364135"/>
          </a:xfrm>
        </p:grpSpPr>
        <p:sp>
          <p:nvSpPr>
            <p:cNvPr id="11625" name="Google Shape;11625;p88"/>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88"/>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88"/>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88"/>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9" name="Google Shape;11629;p88"/>
          <p:cNvGrpSpPr/>
          <p:nvPr/>
        </p:nvGrpSpPr>
        <p:grpSpPr>
          <a:xfrm>
            <a:off x="7384751" y="4147984"/>
            <a:ext cx="380012" cy="351274"/>
            <a:chOff x="7384751" y="4147984"/>
            <a:chExt cx="380012" cy="351274"/>
          </a:xfrm>
        </p:grpSpPr>
        <p:sp>
          <p:nvSpPr>
            <p:cNvPr id="11630" name="Google Shape;11630;p88"/>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88"/>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88"/>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88"/>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88"/>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38" name="Shape 11638"/>
        <p:cNvGrpSpPr/>
        <p:nvPr/>
      </p:nvGrpSpPr>
      <p:grpSpPr>
        <a:xfrm>
          <a:off x="0" y="0"/>
          <a:ext cx="0" cy="0"/>
          <a:chOff x="0" y="0"/>
          <a:chExt cx="0" cy="0"/>
        </a:xfrm>
      </p:grpSpPr>
      <p:sp>
        <p:nvSpPr>
          <p:cNvPr id="11639" name="Google Shape;11639;p89"/>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640" name="Google Shape;11640;p89"/>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11641" name="Google Shape;11641;p89"/>
          <p:cNvGrpSpPr/>
          <p:nvPr/>
        </p:nvGrpSpPr>
        <p:grpSpPr>
          <a:xfrm>
            <a:off x="1989449" y="4282269"/>
            <a:ext cx="374774" cy="346073"/>
            <a:chOff x="1989449" y="4282269"/>
            <a:chExt cx="374774" cy="346073"/>
          </a:xfrm>
        </p:grpSpPr>
        <p:sp>
          <p:nvSpPr>
            <p:cNvPr id="11642" name="Google Shape;11642;p89"/>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89"/>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89"/>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89"/>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89"/>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7" name="Google Shape;11647;p89"/>
          <p:cNvGrpSpPr/>
          <p:nvPr/>
        </p:nvGrpSpPr>
        <p:grpSpPr>
          <a:xfrm>
            <a:off x="2487439" y="4280740"/>
            <a:ext cx="198775" cy="348972"/>
            <a:chOff x="2487439" y="4280740"/>
            <a:chExt cx="198775" cy="348972"/>
          </a:xfrm>
        </p:grpSpPr>
        <p:sp>
          <p:nvSpPr>
            <p:cNvPr id="11648" name="Google Shape;11648;p89"/>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89"/>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89"/>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89"/>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2" name="Google Shape;11652;p89"/>
          <p:cNvGrpSpPr/>
          <p:nvPr/>
        </p:nvGrpSpPr>
        <p:grpSpPr>
          <a:xfrm>
            <a:off x="2810958" y="4273923"/>
            <a:ext cx="353145" cy="361873"/>
            <a:chOff x="2810958" y="4273923"/>
            <a:chExt cx="353145" cy="361873"/>
          </a:xfrm>
        </p:grpSpPr>
        <p:sp>
          <p:nvSpPr>
            <p:cNvPr id="11653" name="Google Shape;11653;p89"/>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89"/>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89"/>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89"/>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89"/>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89"/>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89"/>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0" name="Google Shape;11660;p89"/>
          <p:cNvGrpSpPr/>
          <p:nvPr/>
        </p:nvGrpSpPr>
        <p:grpSpPr>
          <a:xfrm>
            <a:off x="6275635" y="4282651"/>
            <a:ext cx="209383" cy="366778"/>
            <a:chOff x="6275635" y="4282651"/>
            <a:chExt cx="209383" cy="366778"/>
          </a:xfrm>
        </p:grpSpPr>
        <p:sp>
          <p:nvSpPr>
            <p:cNvPr id="11661" name="Google Shape;11661;p89"/>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89"/>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3" name="Google Shape;11663;p89"/>
          <p:cNvGrpSpPr/>
          <p:nvPr/>
        </p:nvGrpSpPr>
        <p:grpSpPr>
          <a:xfrm>
            <a:off x="6701186" y="4283033"/>
            <a:ext cx="280292" cy="366396"/>
            <a:chOff x="6701186" y="4283033"/>
            <a:chExt cx="280292" cy="366396"/>
          </a:xfrm>
        </p:grpSpPr>
        <p:sp>
          <p:nvSpPr>
            <p:cNvPr id="11664" name="Google Shape;11664;p89"/>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89"/>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6" name="Google Shape;11666;p89"/>
          <p:cNvGrpSpPr/>
          <p:nvPr/>
        </p:nvGrpSpPr>
        <p:grpSpPr>
          <a:xfrm>
            <a:off x="2609571" y="3824958"/>
            <a:ext cx="373627" cy="347347"/>
            <a:chOff x="2609571" y="3824958"/>
            <a:chExt cx="373627" cy="347347"/>
          </a:xfrm>
        </p:grpSpPr>
        <p:sp>
          <p:nvSpPr>
            <p:cNvPr id="11667" name="Google Shape;11667;p89"/>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89"/>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69" name="Google Shape;11669;p89"/>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70" name="Google Shape;11670;p89"/>
          <p:cNvGrpSpPr/>
          <p:nvPr/>
        </p:nvGrpSpPr>
        <p:grpSpPr>
          <a:xfrm>
            <a:off x="916127" y="3807056"/>
            <a:ext cx="221902" cy="380795"/>
            <a:chOff x="916127" y="3807056"/>
            <a:chExt cx="221902" cy="380795"/>
          </a:xfrm>
        </p:grpSpPr>
        <p:sp>
          <p:nvSpPr>
            <p:cNvPr id="11671" name="Google Shape;11671;p89"/>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89"/>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89"/>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89"/>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75" name="Google Shape;11675;p89"/>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89"/>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77" name="Google Shape;11677;p89"/>
          <p:cNvGrpSpPr/>
          <p:nvPr/>
        </p:nvGrpSpPr>
        <p:grpSpPr>
          <a:xfrm>
            <a:off x="3513010" y="3816134"/>
            <a:ext cx="362223" cy="361108"/>
            <a:chOff x="3513010" y="3816134"/>
            <a:chExt cx="362223" cy="361108"/>
          </a:xfrm>
        </p:grpSpPr>
        <p:sp>
          <p:nvSpPr>
            <p:cNvPr id="11678" name="Google Shape;11678;p89"/>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89"/>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89"/>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89"/>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2" name="Google Shape;11682;p89"/>
          <p:cNvGrpSpPr/>
          <p:nvPr/>
        </p:nvGrpSpPr>
        <p:grpSpPr>
          <a:xfrm>
            <a:off x="3950316" y="3820307"/>
            <a:ext cx="369805" cy="353782"/>
            <a:chOff x="3950316" y="3820307"/>
            <a:chExt cx="369805" cy="353782"/>
          </a:xfrm>
        </p:grpSpPr>
        <p:sp>
          <p:nvSpPr>
            <p:cNvPr id="11683" name="Google Shape;11683;p89"/>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89"/>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89"/>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89"/>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7" name="Google Shape;11687;p89"/>
          <p:cNvGrpSpPr/>
          <p:nvPr/>
        </p:nvGrpSpPr>
        <p:grpSpPr>
          <a:xfrm>
            <a:off x="1761909" y="3811961"/>
            <a:ext cx="307974" cy="371716"/>
            <a:chOff x="1761909" y="3811961"/>
            <a:chExt cx="307974" cy="371716"/>
          </a:xfrm>
        </p:grpSpPr>
        <p:sp>
          <p:nvSpPr>
            <p:cNvPr id="11688" name="Google Shape;11688;p89"/>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89"/>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89"/>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89"/>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89"/>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89"/>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89"/>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89"/>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89"/>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89"/>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8" name="Google Shape;11698;p89"/>
          <p:cNvGrpSpPr/>
          <p:nvPr/>
        </p:nvGrpSpPr>
        <p:grpSpPr>
          <a:xfrm>
            <a:off x="5373342" y="3808935"/>
            <a:ext cx="231395" cy="353145"/>
            <a:chOff x="5373342" y="3808935"/>
            <a:chExt cx="231395" cy="353145"/>
          </a:xfrm>
        </p:grpSpPr>
        <p:sp>
          <p:nvSpPr>
            <p:cNvPr id="11699" name="Google Shape;11699;p89"/>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89"/>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89"/>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89"/>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89"/>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89"/>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89"/>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89"/>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89"/>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08" name="Google Shape;11708;p89"/>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09" name="Google Shape;11709;p89"/>
          <p:cNvGrpSpPr/>
          <p:nvPr/>
        </p:nvGrpSpPr>
        <p:grpSpPr>
          <a:xfrm>
            <a:off x="5833775" y="3809445"/>
            <a:ext cx="235185" cy="352253"/>
            <a:chOff x="5833775" y="3809445"/>
            <a:chExt cx="235185" cy="352253"/>
          </a:xfrm>
        </p:grpSpPr>
        <p:sp>
          <p:nvSpPr>
            <p:cNvPr id="11710" name="Google Shape;11710;p89"/>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89"/>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89"/>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3" name="Google Shape;11713;p89"/>
          <p:cNvGrpSpPr/>
          <p:nvPr/>
        </p:nvGrpSpPr>
        <p:grpSpPr>
          <a:xfrm>
            <a:off x="4942472" y="3809318"/>
            <a:ext cx="238976" cy="352762"/>
            <a:chOff x="4942472" y="3809318"/>
            <a:chExt cx="238976" cy="352762"/>
          </a:xfrm>
        </p:grpSpPr>
        <p:sp>
          <p:nvSpPr>
            <p:cNvPr id="11714" name="Google Shape;11714;p89"/>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89"/>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89"/>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89"/>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89"/>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89"/>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89"/>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1" name="Google Shape;11721;p89"/>
          <p:cNvGrpSpPr/>
          <p:nvPr/>
        </p:nvGrpSpPr>
        <p:grpSpPr>
          <a:xfrm>
            <a:off x="6266525" y="3807788"/>
            <a:ext cx="260223" cy="353527"/>
            <a:chOff x="6266525" y="3807788"/>
            <a:chExt cx="260223" cy="353527"/>
          </a:xfrm>
        </p:grpSpPr>
        <p:sp>
          <p:nvSpPr>
            <p:cNvPr id="11722" name="Google Shape;11722;p89"/>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89"/>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89"/>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89"/>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26" name="Google Shape;11726;p89"/>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27" name="Google Shape;11727;p89"/>
          <p:cNvGrpSpPr/>
          <p:nvPr/>
        </p:nvGrpSpPr>
        <p:grpSpPr>
          <a:xfrm>
            <a:off x="7184363" y="3809604"/>
            <a:ext cx="202184" cy="352762"/>
            <a:chOff x="7184363" y="3809604"/>
            <a:chExt cx="202184" cy="352762"/>
          </a:xfrm>
        </p:grpSpPr>
        <p:sp>
          <p:nvSpPr>
            <p:cNvPr id="11728" name="Google Shape;11728;p89"/>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89"/>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0" name="Google Shape;11730;p89"/>
          <p:cNvGrpSpPr/>
          <p:nvPr/>
        </p:nvGrpSpPr>
        <p:grpSpPr>
          <a:xfrm>
            <a:off x="7571624" y="3808935"/>
            <a:ext cx="292047" cy="352762"/>
            <a:chOff x="7571624" y="3808935"/>
            <a:chExt cx="292047" cy="352762"/>
          </a:xfrm>
        </p:grpSpPr>
        <p:sp>
          <p:nvSpPr>
            <p:cNvPr id="11731" name="Google Shape;11731;p89"/>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89"/>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89"/>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89"/>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89"/>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89"/>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7" name="Google Shape;11737;p89"/>
          <p:cNvGrpSpPr/>
          <p:nvPr/>
        </p:nvGrpSpPr>
        <p:grpSpPr>
          <a:xfrm>
            <a:off x="2174559" y="3356116"/>
            <a:ext cx="364135" cy="359930"/>
            <a:chOff x="2174559" y="3356116"/>
            <a:chExt cx="364135" cy="359930"/>
          </a:xfrm>
        </p:grpSpPr>
        <p:sp>
          <p:nvSpPr>
            <p:cNvPr id="11738" name="Google Shape;11738;p89"/>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89"/>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0" name="Google Shape;11740;p89"/>
          <p:cNvGrpSpPr/>
          <p:nvPr/>
        </p:nvGrpSpPr>
        <p:grpSpPr>
          <a:xfrm>
            <a:off x="1731934" y="3355639"/>
            <a:ext cx="368371" cy="361554"/>
            <a:chOff x="1731934" y="3355639"/>
            <a:chExt cx="368371" cy="361554"/>
          </a:xfrm>
        </p:grpSpPr>
        <p:sp>
          <p:nvSpPr>
            <p:cNvPr id="11741" name="Google Shape;11741;p89"/>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89"/>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3" name="Google Shape;11743;p89"/>
          <p:cNvGrpSpPr/>
          <p:nvPr/>
        </p:nvGrpSpPr>
        <p:grpSpPr>
          <a:xfrm>
            <a:off x="3990517" y="3354173"/>
            <a:ext cx="279559" cy="363402"/>
            <a:chOff x="3990517" y="3354173"/>
            <a:chExt cx="279559" cy="363402"/>
          </a:xfrm>
        </p:grpSpPr>
        <p:sp>
          <p:nvSpPr>
            <p:cNvPr id="11744" name="Google Shape;11744;p89"/>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89"/>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89"/>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7" name="Google Shape;11747;p89"/>
          <p:cNvGrpSpPr/>
          <p:nvPr/>
        </p:nvGrpSpPr>
        <p:grpSpPr>
          <a:xfrm>
            <a:off x="3497847" y="3417374"/>
            <a:ext cx="379680" cy="237606"/>
            <a:chOff x="3497847" y="3417374"/>
            <a:chExt cx="379680" cy="237606"/>
          </a:xfrm>
        </p:grpSpPr>
        <p:sp>
          <p:nvSpPr>
            <p:cNvPr id="11748" name="Google Shape;11748;p89"/>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89"/>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89"/>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89"/>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2" name="Google Shape;11752;p89"/>
          <p:cNvGrpSpPr/>
          <p:nvPr/>
        </p:nvGrpSpPr>
        <p:grpSpPr>
          <a:xfrm>
            <a:off x="2612597" y="3367075"/>
            <a:ext cx="376271" cy="337982"/>
            <a:chOff x="2612597" y="3367075"/>
            <a:chExt cx="376271" cy="337982"/>
          </a:xfrm>
        </p:grpSpPr>
        <p:sp>
          <p:nvSpPr>
            <p:cNvPr id="11753" name="Google Shape;11753;p89"/>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89"/>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5" name="Google Shape;11755;p89"/>
          <p:cNvGrpSpPr/>
          <p:nvPr/>
        </p:nvGrpSpPr>
        <p:grpSpPr>
          <a:xfrm>
            <a:off x="3071914" y="3364431"/>
            <a:ext cx="343652" cy="342505"/>
            <a:chOff x="3071914" y="3364431"/>
            <a:chExt cx="343652" cy="342505"/>
          </a:xfrm>
        </p:grpSpPr>
        <p:sp>
          <p:nvSpPr>
            <p:cNvPr id="11756" name="Google Shape;11756;p89"/>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89"/>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89"/>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89"/>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89"/>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1" name="Google Shape;11761;p89"/>
          <p:cNvGrpSpPr/>
          <p:nvPr/>
        </p:nvGrpSpPr>
        <p:grpSpPr>
          <a:xfrm>
            <a:off x="897141" y="3359875"/>
            <a:ext cx="257962" cy="352762"/>
            <a:chOff x="897141" y="3359875"/>
            <a:chExt cx="257962" cy="352762"/>
          </a:xfrm>
        </p:grpSpPr>
        <p:sp>
          <p:nvSpPr>
            <p:cNvPr id="11762" name="Google Shape;11762;p89"/>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89"/>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89"/>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89"/>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89"/>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89"/>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89"/>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89"/>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0" name="Google Shape;11770;p89"/>
          <p:cNvGrpSpPr/>
          <p:nvPr/>
        </p:nvGrpSpPr>
        <p:grpSpPr>
          <a:xfrm>
            <a:off x="1333682" y="3344330"/>
            <a:ext cx="271213" cy="383088"/>
            <a:chOff x="1333682" y="3344330"/>
            <a:chExt cx="271213" cy="383088"/>
          </a:xfrm>
        </p:grpSpPr>
        <p:sp>
          <p:nvSpPr>
            <p:cNvPr id="11771" name="Google Shape;11771;p89"/>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89"/>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89"/>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89"/>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89"/>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89"/>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89"/>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89"/>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89"/>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89"/>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89"/>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2" name="Google Shape;11782;p89"/>
          <p:cNvGrpSpPr/>
          <p:nvPr/>
        </p:nvGrpSpPr>
        <p:grpSpPr>
          <a:xfrm>
            <a:off x="6664394" y="3346974"/>
            <a:ext cx="353113" cy="351998"/>
            <a:chOff x="6664394" y="3346974"/>
            <a:chExt cx="353113" cy="351998"/>
          </a:xfrm>
        </p:grpSpPr>
        <p:sp>
          <p:nvSpPr>
            <p:cNvPr id="11783" name="Google Shape;11783;p89"/>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89"/>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89"/>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89"/>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89"/>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8" name="Google Shape;11788;p89"/>
          <p:cNvGrpSpPr/>
          <p:nvPr/>
        </p:nvGrpSpPr>
        <p:grpSpPr>
          <a:xfrm>
            <a:off x="849741" y="1959307"/>
            <a:ext cx="399398" cy="375443"/>
            <a:chOff x="849741" y="1959307"/>
            <a:chExt cx="399398" cy="375443"/>
          </a:xfrm>
        </p:grpSpPr>
        <p:sp>
          <p:nvSpPr>
            <p:cNvPr id="11789" name="Google Shape;11789;p89"/>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89"/>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1" name="Google Shape;11791;p89"/>
          <p:cNvGrpSpPr/>
          <p:nvPr/>
        </p:nvGrpSpPr>
        <p:grpSpPr>
          <a:xfrm>
            <a:off x="1284212" y="1963766"/>
            <a:ext cx="379489" cy="366046"/>
            <a:chOff x="1284212" y="1963766"/>
            <a:chExt cx="379489" cy="366046"/>
          </a:xfrm>
        </p:grpSpPr>
        <p:sp>
          <p:nvSpPr>
            <p:cNvPr id="11792" name="Google Shape;11792;p89"/>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89"/>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4" name="Google Shape;11794;p89"/>
          <p:cNvGrpSpPr/>
          <p:nvPr/>
        </p:nvGrpSpPr>
        <p:grpSpPr>
          <a:xfrm>
            <a:off x="3037766" y="1969564"/>
            <a:ext cx="370219" cy="354928"/>
            <a:chOff x="3037766" y="1969564"/>
            <a:chExt cx="370219" cy="354928"/>
          </a:xfrm>
        </p:grpSpPr>
        <p:sp>
          <p:nvSpPr>
            <p:cNvPr id="11795" name="Google Shape;11795;p89"/>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89"/>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89"/>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89"/>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9" name="Google Shape;11799;p89"/>
          <p:cNvGrpSpPr/>
          <p:nvPr/>
        </p:nvGrpSpPr>
        <p:grpSpPr>
          <a:xfrm>
            <a:off x="3982553" y="1971730"/>
            <a:ext cx="304566" cy="350501"/>
            <a:chOff x="3982553" y="1971730"/>
            <a:chExt cx="304566" cy="350501"/>
          </a:xfrm>
        </p:grpSpPr>
        <p:sp>
          <p:nvSpPr>
            <p:cNvPr id="11800" name="Google Shape;11800;p89"/>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89"/>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2" name="Google Shape;11802;p89"/>
          <p:cNvGrpSpPr/>
          <p:nvPr/>
        </p:nvGrpSpPr>
        <p:grpSpPr>
          <a:xfrm>
            <a:off x="2567841" y="1994124"/>
            <a:ext cx="399812" cy="306477"/>
            <a:chOff x="2567841" y="1994124"/>
            <a:chExt cx="399812" cy="306477"/>
          </a:xfrm>
        </p:grpSpPr>
        <p:sp>
          <p:nvSpPr>
            <p:cNvPr id="11803" name="Google Shape;11803;p89"/>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89"/>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89"/>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6" name="Google Shape;11806;p89"/>
          <p:cNvGrpSpPr/>
          <p:nvPr/>
        </p:nvGrpSpPr>
        <p:grpSpPr>
          <a:xfrm>
            <a:off x="2212084" y="1960358"/>
            <a:ext cx="324698" cy="372863"/>
            <a:chOff x="2212084" y="1960358"/>
            <a:chExt cx="324698" cy="372863"/>
          </a:xfrm>
        </p:grpSpPr>
        <p:sp>
          <p:nvSpPr>
            <p:cNvPr id="11807" name="Google Shape;11807;p89"/>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89"/>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89"/>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0" name="Google Shape;11810;p89"/>
          <p:cNvGrpSpPr/>
          <p:nvPr/>
        </p:nvGrpSpPr>
        <p:grpSpPr>
          <a:xfrm>
            <a:off x="1805901" y="1960358"/>
            <a:ext cx="284847" cy="373627"/>
            <a:chOff x="1805901" y="1960358"/>
            <a:chExt cx="284847" cy="373627"/>
          </a:xfrm>
        </p:grpSpPr>
        <p:sp>
          <p:nvSpPr>
            <p:cNvPr id="11811" name="Google Shape;11811;p89"/>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89"/>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13" name="Google Shape;11813;p89"/>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89"/>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89"/>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16" name="Google Shape;11816;p89"/>
          <p:cNvGrpSpPr/>
          <p:nvPr/>
        </p:nvGrpSpPr>
        <p:grpSpPr>
          <a:xfrm>
            <a:off x="6656812" y="2029388"/>
            <a:ext cx="368690" cy="245793"/>
            <a:chOff x="6656812" y="2029388"/>
            <a:chExt cx="368690" cy="245793"/>
          </a:xfrm>
        </p:grpSpPr>
        <p:sp>
          <p:nvSpPr>
            <p:cNvPr id="11817" name="Google Shape;11817;p89"/>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89"/>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89"/>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89"/>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89"/>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89"/>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89"/>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89"/>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89"/>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89"/>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7" name="Google Shape;11827;p89"/>
          <p:cNvGrpSpPr/>
          <p:nvPr/>
        </p:nvGrpSpPr>
        <p:grpSpPr>
          <a:xfrm>
            <a:off x="4869651" y="2012218"/>
            <a:ext cx="376654" cy="281566"/>
            <a:chOff x="4869651" y="2012218"/>
            <a:chExt cx="376654" cy="281566"/>
          </a:xfrm>
        </p:grpSpPr>
        <p:sp>
          <p:nvSpPr>
            <p:cNvPr id="11828" name="Google Shape;11828;p89"/>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89"/>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89"/>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89"/>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2" name="Google Shape;11832;p89"/>
          <p:cNvGrpSpPr/>
          <p:nvPr/>
        </p:nvGrpSpPr>
        <p:grpSpPr>
          <a:xfrm>
            <a:off x="5306224" y="2012313"/>
            <a:ext cx="367925" cy="281694"/>
            <a:chOff x="5306224" y="2012313"/>
            <a:chExt cx="367925" cy="281694"/>
          </a:xfrm>
        </p:grpSpPr>
        <p:sp>
          <p:nvSpPr>
            <p:cNvPr id="11833" name="Google Shape;11833;p89"/>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89"/>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35" name="Google Shape;11835;p89"/>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36" name="Google Shape;11836;p89"/>
          <p:cNvGrpSpPr/>
          <p:nvPr/>
        </p:nvGrpSpPr>
        <p:grpSpPr>
          <a:xfrm>
            <a:off x="6195998" y="1983102"/>
            <a:ext cx="368308" cy="338746"/>
            <a:chOff x="6195998" y="1983102"/>
            <a:chExt cx="368308" cy="338746"/>
          </a:xfrm>
        </p:grpSpPr>
        <p:sp>
          <p:nvSpPr>
            <p:cNvPr id="11837" name="Google Shape;11837;p89"/>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89"/>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89"/>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0" name="Google Shape;11840;p89"/>
          <p:cNvGrpSpPr/>
          <p:nvPr/>
        </p:nvGrpSpPr>
        <p:grpSpPr>
          <a:xfrm>
            <a:off x="7542031" y="2011835"/>
            <a:ext cx="369072" cy="280037"/>
            <a:chOff x="7542031" y="2011835"/>
            <a:chExt cx="369072" cy="280037"/>
          </a:xfrm>
        </p:grpSpPr>
        <p:sp>
          <p:nvSpPr>
            <p:cNvPr id="11841" name="Google Shape;11841;p89"/>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89"/>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89"/>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89"/>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89"/>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89"/>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89"/>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89"/>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89"/>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0" name="Google Shape;11850;p89"/>
          <p:cNvGrpSpPr/>
          <p:nvPr/>
        </p:nvGrpSpPr>
        <p:grpSpPr>
          <a:xfrm>
            <a:off x="8010427" y="3348503"/>
            <a:ext cx="278795" cy="351615"/>
            <a:chOff x="8010427" y="3348503"/>
            <a:chExt cx="278795" cy="351615"/>
          </a:xfrm>
        </p:grpSpPr>
        <p:sp>
          <p:nvSpPr>
            <p:cNvPr id="11851" name="Google Shape;11851;p89"/>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89"/>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89"/>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89"/>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55" name="Google Shape;11855;p89"/>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56" name="Google Shape;11856;p89"/>
          <p:cNvGrpSpPr/>
          <p:nvPr/>
        </p:nvGrpSpPr>
        <p:grpSpPr>
          <a:xfrm>
            <a:off x="7141900" y="3349204"/>
            <a:ext cx="281057" cy="351010"/>
            <a:chOff x="7141900" y="3349204"/>
            <a:chExt cx="281057" cy="351010"/>
          </a:xfrm>
        </p:grpSpPr>
        <p:sp>
          <p:nvSpPr>
            <p:cNvPr id="11857" name="Google Shape;11857;p89"/>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89"/>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89"/>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0" name="Google Shape;11860;p89"/>
          <p:cNvGrpSpPr/>
          <p:nvPr/>
        </p:nvGrpSpPr>
        <p:grpSpPr>
          <a:xfrm>
            <a:off x="5314188" y="3350032"/>
            <a:ext cx="363752" cy="353113"/>
            <a:chOff x="5314188" y="3350032"/>
            <a:chExt cx="363752" cy="353113"/>
          </a:xfrm>
        </p:grpSpPr>
        <p:sp>
          <p:nvSpPr>
            <p:cNvPr id="11861" name="Google Shape;11861;p89"/>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89"/>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3" name="Google Shape;11863;p89"/>
          <p:cNvGrpSpPr/>
          <p:nvPr/>
        </p:nvGrpSpPr>
        <p:grpSpPr>
          <a:xfrm>
            <a:off x="6203579" y="3348981"/>
            <a:ext cx="351615" cy="350373"/>
            <a:chOff x="6203579" y="3348981"/>
            <a:chExt cx="351615" cy="350373"/>
          </a:xfrm>
        </p:grpSpPr>
        <p:sp>
          <p:nvSpPr>
            <p:cNvPr id="11864" name="Google Shape;11864;p89"/>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89"/>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89"/>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89"/>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89"/>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9" name="Google Shape;11869;p89"/>
          <p:cNvGrpSpPr/>
          <p:nvPr/>
        </p:nvGrpSpPr>
        <p:grpSpPr>
          <a:xfrm>
            <a:off x="5829984" y="3350032"/>
            <a:ext cx="220755" cy="352348"/>
            <a:chOff x="5829984" y="3350032"/>
            <a:chExt cx="220755" cy="352348"/>
          </a:xfrm>
        </p:grpSpPr>
        <p:sp>
          <p:nvSpPr>
            <p:cNvPr id="11870" name="Google Shape;11870;p89"/>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89"/>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89"/>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89"/>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4" name="Google Shape;11874;p89"/>
          <p:cNvGrpSpPr/>
          <p:nvPr/>
        </p:nvGrpSpPr>
        <p:grpSpPr>
          <a:xfrm>
            <a:off x="4882170" y="3349841"/>
            <a:ext cx="358464" cy="352316"/>
            <a:chOff x="4882170" y="3349841"/>
            <a:chExt cx="358464" cy="352316"/>
          </a:xfrm>
        </p:grpSpPr>
        <p:sp>
          <p:nvSpPr>
            <p:cNvPr id="11875" name="Google Shape;11875;p89"/>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89"/>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77" name="Google Shape;11877;p89"/>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89"/>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79" name="Google Shape;11879;p89"/>
          <p:cNvGrpSpPr/>
          <p:nvPr/>
        </p:nvGrpSpPr>
        <p:grpSpPr>
          <a:xfrm>
            <a:off x="3044965" y="2435220"/>
            <a:ext cx="400194" cy="324316"/>
            <a:chOff x="3044965" y="2435220"/>
            <a:chExt cx="400194" cy="324316"/>
          </a:xfrm>
        </p:grpSpPr>
        <p:sp>
          <p:nvSpPr>
            <p:cNvPr id="11880" name="Google Shape;11880;p89"/>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89"/>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89"/>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3" name="Google Shape;11883;p89"/>
          <p:cNvGrpSpPr/>
          <p:nvPr/>
        </p:nvGrpSpPr>
        <p:grpSpPr>
          <a:xfrm>
            <a:off x="4878379" y="2473892"/>
            <a:ext cx="367161" cy="287523"/>
            <a:chOff x="4878379" y="2473892"/>
            <a:chExt cx="367161" cy="287523"/>
          </a:xfrm>
        </p:grpSpPr>
        <p:sp>
          <p:nvSpPr>
            <p:cNvPr id="11884" name="Google Shape;11884;p89"/>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89"/>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89"/>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89"/>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89"/>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9" name="Google Shape;11889;p89"/>
          <p:cNvGrpSpPr/>
          <p:nvPr/>
        </p:nvGrpSpPr>
        <p:grpSpPr>
          <a:xfrm>
            <a:off x="1325719" y="2887689"/>
            <a:ext cx="290581" cy="372481"/>
            <a:chOff x="1325719" y="2887689"/>
            <a:chExt cx="290581" cy="372481"/>
          </a:xfrm>
        </p:grpSpPr>
        <p:sp>
          <p:nvSpPr>
            <p:cNvPr id="11890" name="Google Shape;11890;p89"/>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89"/>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92" name="Google Shape;11892;p89"/>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93" name="Google Shape;11893;p89"/>
          <p:cNvGrpSpPr/>
          <p:nvPr/>
        </p:nvGrpSpPr>
        <p:grpSpPr>
          <a:xfrm>
            <a:off x="3510335" y="2892499"/>
            <a:ext cx="360726" cy="361204"/>
            <a:chOff x="3510335" y="2892499"/>
            <a:chExt cx="360726" cy="361204"/>
          </a:xfrm>
        </p:grpSpPr>
        <p:sp>
          <p:nvSpPr>
            <p:cNvPr id="11894" name="Google Shape;11894;p89"/>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89"/>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89"/>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89"/>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89"/>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9" name="Google Shape;11899;p89"/>
          <p:cNvGrpSpPr/>
          <p:nvPr/>
        </p:nvGrpSpPr>
        <p:grpSpPr>
          <a:xfrm>
            <a:off x="3086313" y="2877049"/>
            <a:ext cx="320143" cy="392581"/>
            <a:chOff x="3086313" y="2877049"/>
            <a:chExt cx="320143" cy="392581"/>
          </a:xfrm>
        </p:grpSpPr>
        <p:sp>
          <p:nvSpPr>
            <p:cNvPr id="11900" name="Google Shape;11900;p89"/>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89"/>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89"/>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89"/>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89"/>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89"/>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89"/>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89"/>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89"/>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89"/>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89"/>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89"/>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12" name="Google Shape;11912;p89"/>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13" name="Google Shape;11913;p89"/>
          <p:cNvGrpSpPr/>
          <p:nvPr/>
        </p:nvGrpSpPr>
        <p:grpSpPr>
          <a:xfrm>
            <a:off x="861113" y="2885746"/>
            <a:ext cx="333809" cy="373277"/>
            <a:chOff x="861113" y="2885746"/>
            <a:chExt cx="333809" cy="373277"/>
          </a:xfrm>
        </p:grpSpPr>
        <p:sp>
          <p:nvSpPr>
            <p:cNvPr id="11914" name="Google Shape;11914;p89"/>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89"/>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89"/>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17" name="Google Shape;11917;p89"/>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89"/>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19" name="Google Shape;11919;p89"/>
          <p:cNvGrpSpPr/>
          <p:nvPr/>
        </p:nvGrpSpPr>
        <p:grpSpPr>
          <a:xfrm>
            <a:off x="1297654" y="1504481"/>
            <a:ext cx="349354" cy="362223"/>
            <a:chOff x="1297654" y="1504481"/>
            <a:chExt cx="349354" cy="362223"/>
          </a:xfrm>
        </p:grpSpPr>
        <p:sp>
          <p:nvSpPr>
            <p:cNvPr id="11920" name="Google Shape;11920;p89"/>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89"/>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89"/>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23" name="Google Shape;11923;p89"/>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24" name="Google Shape;11924;p89"/>
          <p:cNvGrpSpPr/>
          <p:nvPr/>
        </p:nvGrpSpPr>
        <p:grpSpPr>
          <a:xfrm>
            <a:off x="852385" y="1510916"/>
            <a:ext cx="353145" cy="351998"/>
            <a:chOff x="852385" y="1510916"/>
            <a:chExt cx="353145" cy="351998"/>
          </a:xfrm>
        </p:grpSpPr>
        <p:sp>
          <p:nvSpPr>
            <p:cNvPr id="11925" name="Google Shape;11925;p89"/>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89"/>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89"/>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8" name="Google Shape;11928;p89"/>
          <p:cNvGrpSpPr/>
          <p:nvPr/>
        </p:nvGrpSpPr>
        <p:grpSpPr>
          <a:xfrm>
            <a:off x="1745217" y="1515471"/>
            <a:ext cx="343269" cy="342505"/>
            <a:chOff x="1745217" y="1515471"/>
            <a:chExt cx="343269" cy="342505"/>
          </a:xfrm>
        </p:grpSpPr>
        <p:sp>
          <p:nvSpPr>
            <p:cNvPr id="11929" name="Google Shape;11929;p89"/>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89"/>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89"/>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89"/>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33" name="Google Shape;11933;p89"/>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34" name="Google Shape;11934;p89"/>
          <p:cNvGrpSpPr/>
          <p:nvPr/>
        </p:nvGrpSpPr>
        <p:grpSpPr>
          <a:xfrm>
            <a:off x="3042703" y="1529137"/>
            <a:ext cx="411535" cy="315587"/>
            <a:chOff x="3042703" y="1529137"/>
            <a:chExt cx="411535" cy="315587"/>
          </a:xfrm>
        </p:grpSpPr>
        <p:sp>
          <p:nvSpPr>
            <p:cNvPr id="11935" name="Google Shape;11935;p89"/>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89"/>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89"/>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89"/>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89"/>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89"/>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89"/>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89"/>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89"/>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89"/>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5" name="Google Shape;11945;p89"/>
          <p:cNvGrpSpPr/>
          <p:nvPr/>
        </p:nvGrpSpPr>
        <p:grpSpPr>
          <a:xfrm>
            <a:off x="2629289" y="1544682"/>
            <a:ext cx="350501" cy="284497"/>
            <a:chOff x="2629289" y="1544682"/>
            <a:chExt cx="350501" cy="284497"/>
          </a:xfrm>
        </p:grpSpPr>
        <p:sp>
          <p:nvSpPr>
            <p:cNvPr id="11946" name="Google Shape;11946;p89"/>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89"/>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89"/>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89"/>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89"/>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1" name="Google Shape;11951;p89"/>
          <p:cNvGrpSpPr/>
          <p:nvPr/>
        </p:nvGrpSpPr>
        <p:grpSpPr>
          <a:xfrm>
            <a:off x="5305077" y="1502633"/>
            <a:ext cx="367893" cy="365218"/>
            <a:chOff x="5305077" y="1502633"/>
            <a:chExt cx="367893" cy="365218"/>
          </a:xfrm>
        </p:grpSpPr>
        <p:sp>
          <p:nvSpPr>
            <p:cNvPr id="11952" name="Google Shape;11952;p89"/>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89"/>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4" name="Google Shape;11954;p89"/>
          <p:cNvGrpSpPr/>
          <p:nvPr/>
        </p:nvGrpSpPr>
        <p:grpSpPr>
          <a:xfrm>
            <a:off x="7100170" y="1500117"/>
            <a:ext cx="368308" cy="367033"/>
            <a:chOff x="7100170" y="1500117"/>
            <a:chExt cx="368308" cy="367033"/>
          </a:xfrm>
        </p:grpSpPr>
        <p:sp>
          <p:nvSpPr>
            <p:cNvPr id="11955" name="Google Shape;11955;p89"/>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89"/>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89"/>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89"/>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89"/>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89"/>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89"/>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89"/>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89"/>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89"/>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89"/>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89"/>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89"/>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68" name="Google Shape;11968;p89"/>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69" name="Google Shape;11969;p89"/>
          <p:cNvGrpSpPr/>
          <p:nvPr/>
        </p:nvGrpSpPr>
        <p:grpSpPr>
          <a:xfrm>
            <a:off x="6649231" y="1500021"/>
            <a:ext cx="390287" cy="367065"/>
            <a:chOff x="6649231" y="1500021"/>
            <a:chExt cx="390287" cy="367065"/>
          </a:xfrm>
        </p:grpSpPr>
        <p:sp>
          <p:nvSpPr>
            <p:cNvPr id="11970" name="Google Shape;11970;p89"/>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89"/>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89"/>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89"/>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89"/>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89"/>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89"/>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89"/>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89"/>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89"/>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89"/>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89"/>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2" name="Google Shape;11982;p89"/>
          <p:cNvGrpSpPr/>
          <p:nvPr/>
        </p:nvGrpSpPr>
        <p:grpSpPr>
          <a:xfrm>
            <a:off x="5746938" y="1543503"/>
            <a:ext cx="387261" cy="280356"/>
            <a:chOff x="5746938" y="1543503"/>
            <a:chExt cx="387261" cy="280356"/>
          </a:xfrm>
        </p:grpSpPr>
        <p:sp>
          <p:nvSpPr>
            <p:cNvPr id="11983" name="Google Shape;11983;p89"/>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89"/>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5" name="Google Shape;11985;p89"/>
          <p:cNvGrpSpPr/>
          <p:nvPr/>
        </p:nvGrpSpPr>
        <p:grpSpPr>
          <a:xfrm>
            <a:off x="6196730" y="1525346"/>
            <a:ext cx="369072" cy="317467"/>
            <a:chOff x="6196730" y="1525346"/>
            <a:chExt cx="369072" cy="317467"/>
          </a:xfrm>
        </p:grpSpPr>
        <p:sp>
          <p:nvSpPr>
            <p:cNvPr id="11986" name="Google Shape;11986;p89"/>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89"/>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89"/>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9" name="Google Shape;11989;p89"/>
          <p:cNvGrpSpPr/>
          <p:nvPr/>
        </p:nvGrpSpPr>
        <p:grpSpPr>
          <a:xfrm>
            <a:off x="4940592" y="1500690"/>
            <a:ext cx="246558" cy="367161"/>
            <a:chOff x="4940592" y="1500690"/>
            <a:chExt cx="246558" cy="367161"/>
          </a:xfrm>
        </p:grpSpPr>
        <p:sp>
          <p:nvSpPr>
            <p:cNvPr id="11990" name="Google Shape;11990;p89"/>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89"/>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89"/>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89"/>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4" name="Google Shape;11994;p89"/>
          <p:cNvGrpSpPr/>
          <p:nvPr/>
        </p:nvGrpSpPr>
        <p:grpSpPr>
          <a:xfrm>
            <a:off x="7964906" y="1499894"/>
            <a:ext cx="380858" cy="367575"/>
            <a:chOff x="7964906" y="1499894"/>
            <a:chExt cx="380858" cy="367575"/>
          </a:xfrm>
        </p:grpSpPr>
        <p:sp>
          <p:nvSpPr>
            <p:cNvPr id="11995" name="Google Shape;11995;p89"/>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89"/>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89"/>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98" name="Google Shape;11998;p89"/>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99" name="Google Shape;11999;p89"/>
          <p:cNvGrpSpPr/>
          <p:nvPr/>
        </p:nvGrpSpPr>
        <p:grpSpPr>
          <a:xfrm>
            <a:off x="8007400" y="2902278"/>
            <a:ext cx="285230" cy="355597"/>
            <a:chOff x="8007400" y="2902278"/>
            <a:chExt cx="285230" cy="355597"/>
          </a:xfrm>
        </p:grpSpPr>
        <p:sp>
          <p:nvSpPr>
            <p:cNvPr id="12000" name="Google Shape;12000;p89"/>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89"/>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2" name="Google Shape;12002;p89"/>
          <p:cNvGrpSpPr/>
          <p:nvPr/>
        </p:nvGrpSpPr>
        <p:grpSpPr>
          <a:xfrm>
            <a:off x="6219124" y="2902788"/>
            <a:ext cx="318231" cy="355470"/>
            <a:chOff x="6219124" y="2902788"/>
            <a:chExt cx="318231" cy="355470"/>
          </a:xfrm>
        </p:grpSpPr>
        <p:sp>
          <p:nvSpPr>
            <p:cNvPr id="12003" name="Google Shape;12003;p89"/>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89"/>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89"/>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6" name="Google Shape;12006;p89"/>
          <p:cNvGrpSpPr/>
          <p:nvPr/>
        </p:nvGrpSpPr>
        <p:grpSpPr>
          <a:xfrm>
            <a:off x="4969421" y="2902852"/>
            <a:ext cx="185109" cy="355406"/>
            <a:chOff x="4969421" y="2902852"/>
            <a:chExt cx="185109" cy="355406"/>
          </a:xfrm>
        </p:grpSpPr>
        <p:sp>
          <p:nvSpPr>
            <p:cNvPr id="12007" name="Google Shape;12007;p89"/>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89"/>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89"/>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89"/>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89"/>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89"/>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13" name="Google Shape;12013;p89"/>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89"/>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15" name="Google Shape;12015;p89"/>
          <p:cNvGrpSpPr/>
          <p:nvPr/>
        </p:nvGrpSpPr>
        <p:grpSpPr>
          <a:xfrm>
            <a:off x="6685259" y="2902852"/>
            <a:ext cx="311414" cy="355406"/>
            <a:chOff x="6685259" y="2902852"/>
            <a:chExt cx="311414" cy="355406"/>
          </a:xfrm>
        </p:grpSpPr>
        <p:sp>
          <p:nvSpPr>
            <p:cNvPr id="12016" name="Google Shape;12016;p89"/>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89"/>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89"/>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9" name="Google Shape;12019;p89"/>
          <p:cNvGrpSpPr/>
          <p:nvPr/>
        </p:nvGrpSpPr>
        <p:grpSpPr>
          <a:xfrm>
            <a:off x="5309250" y="2903170"/>
            <a:ext cx="359579" cy="355852"/>
            <a:chOff x="5309250" y="2903170"/>
            <a:chExt cx="359579" cy="355852"/>
          </a:xfrm>
        </p:grpSpPr>
        <p:sp>
          <p:nvSpPr>
            <p:cNvPr id="12020" name="Google Shape;12020;p89"/>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89"/>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89"/>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3" name="Google Shape;12023;p89"/>
          <p:cNvGrpSpPr/>
          <p:nvPr/>
        </p:nvGrpSpPr>
        <p:grpSpPr>
          <a:xfrm>
            <a:off x="2199565" y="2421172"/>
            <a:ext cx="312179" cy="353431"/>
            <a:chOff x="2199565" y="2421172"/>
            <a:chExt cx="312179" cy="353431"/>
          </a:xfrm>
        </p:grpSpPr>
        <p:sp>
          <p:nvSpPr>
            <p:cNvPr id="12024" name="Google Shape;12024;p89"/>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89"/>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6" name="Google Shape;12026;p89"/>
          <p:cNvGrpSpPr/>
          <p:nvPr/>
        </p:nvGrpSpPr>
        <p:grpSpPr>
          <a:xfrm>
            <a:off x="1750887" y="2425727"/>
            <a:ext cx="320143" cy="343269"/>
            <a:chOff x="1750887" y="2425727"/>
            <a:chExt cx="320143" cy="343269"/>
          </a:xfrm>
        </p:grpSpPr>
        <p:sp>
          <p:nvSpPr>
            <p:cNvPr id="12027" name="Google Shape;12027;p89"/>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89"/>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9" name="Google Shape;12029;p89"/>
          <p:cNvGrpSpPr/>
          <p:nvPr/>
        </p:nvGrpSpPr>
        <p:grpSpPr>
          <a:xfrm>
            <a:off x="1298037" y="2425727"/>
            <a:ext cx="338364" cy="342887"/>
            <a:chOff x="1298037" y="2425727"/>
            <a:chExt cx="338364" cy="342887"/>
          </a:xfrm>
        </p:grpSpPr>
        <p:sp>
          <p:nvSpPr>
            <p:cNvPr id="12030" name="Google Shape;12030;p89"/>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89"/>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89"/>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89"/>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34" name="Google Shape;12034;p89"/>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35" name="Google Shape;12035;p89"/>
          <p:cNvGrpSpPr/>
          <p:nvPr/>
        </p:nvGrpSpPr>
        <p:grpSpPr>
          <a:xfrm>
            <a:off x="3974207" y="2429009"/>
            <a:ext cx="320143" cy="338491"/>
            <a:chOff x="3974207" y="2429009"/>
            <a:chExt cx="320143" cy="338491"/>
          </a:xfrm>
        </p:grpSpPr>
        <p:sp>
          <p:nvSpPr>
            <p:cNvPr id="12036" name="Google Shape;12036;p89"/>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89"/>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8" name="Google Shape;12038;p89"/>
          <p:cNvGrpSpPr/>
          <p:nvPr/>
        </p:nvGrpSpPr>
        <p:grpSpPr>
          <a:xfrm>
            <a:off x="2623237" y="2431047"/>
            <a:ext cx="355024" cy="332630"/>
            <a:chOff x="2623237" y="2431047"/>
            <a:chExt cx="355024" cy="332630"/>
          </a:xfrm>
        </p:grpSpPr>
        <p:sp>
          <p:nvSpPr>
            <p:cNvPr id="12039" name="Google Shape;12039;p89"/>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89"/>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89"/>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89"/>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3" name="Google Shape;12043;p89"/>
          <p:cNvGrpSpPr/>
          <p:nvPr/>
        </p:nvGrpSpPr>
        <p:grpSpPr>
          <a:xfrm>
            <a:off x="6657194" y="2434073"/>
            <a:ext cx="375507" cy="367925"/>
            <a:chOff x="6657194" y="2434073"/>
            <a:chExt cx="375507" cy="367925"/>
          </a:xfrm>
        </p:grpSpPr>
        <p:sp>
          <p:nvSpPr>
            <p:cNvPr id="12044" name="Google Shape;12044;p89"/>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89"/>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89"/>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7" name="Google Shape;12047;p89"/>
          <p:cNvGrpSpPr/>
          <p:nvPr/>
        </p:nvGrpSpPr>
        <p:grpSpPr>
          <a:xfrm>
            <a:off x="7101317" y="2441655"/>
            <a:ext cx="367925" cy="352380"/>
            <a:chOff x="7101317" y="2441655"/>
            <a:chExt cx="367925" cy="352380"/>
          </a:xfrm>
        </p:grpSpPr>
        <p:sp>
          <p:nvSpPr>
            <p:cNvPr id="12048" name="Google Shape;12048;p89"/>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89"/>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0" name="Google Shape;12050;p89"/>
          <p:cNvGrpSpPr/>
          <p:nvPr/>
        </p:nvGrpSpPr>
        <p:grpSpPr>
          <a:xfrm>
            <a:off x="5756399" y="2434456"/>
            <a:ext cx="367925" cy="367161"/>
            <a:chOff x="5756399" y="2434456"/>
            <a:chExt cx="367925" cy="367161"/>
          </a:xfrm>
        </p:grpSpPr>
        <p:sp>
          <p:nvSpPr>
            <p:cNvPr id="12051" name="Google Shape;12051;p89"/>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89"/>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89"/>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89"/>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89"/>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89"/>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89"/>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58" name="Google Shape;12058;p89"/>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89"/>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60" name="Google Shape;12060;p89"/>
          <p:cNvGrpSpPr/>
          <p:nvPr/>
        </p:nvGrpSpPr>
        <p:grpSpPr>
          <a:xfrm>
            <a:off x="7964906" y="2434073"/>
            <a:ext cx="373627" cy="367925"/>
            <a:chOff x="7964906" y="2434073"/>
            <a:chExt cx="373627" cy="367925"/>
          </a:xfrm>
        </p:grpSpPr>
        <p:sp>
          <p:nvSpPr>
            <p:cNvPr id="12061" name="Google Shape;12061;p89"/>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89"/>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3" name="Google Shape;12063;p89"/>
          <p:cNvGrpSpPr/>
          <p:nvPr/>
        </p:nvGrpSpPr>
        <p:grpSpPr>
          <a:xfrm>
            <a:off x="6194086" y="2437737"/>
            <a:ext cx="369837" cy="360471"/>
            <a:chOff x="6194086" y="2437737"/>
            <a:chExt cx="369837" cy="360471"/>
          </a:xfrm>
        </p:grpSpPr>
        <p:sp>
          <p:nvSpPr>
            <p:cNvPr id="12064" name="Google Shape;12064;p89"/>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89"/>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069" name="Shape 12069"/>
        <p:cNvGrpSpPr/>
        <p:nvPr/>
      </p:nvGrpSpPr>
      <p:grpSpPr>
        <a:xfrm>
          <a:off x="0" y="0"/>
          <a:ext cx="0" cy="0"/>
          <a:chOff x="0" y="0"/>
          <a:chExt cx="0" cy="0"/>
        </a:xfrm>
      </p:grpSpPr>
      <p:sp>
        <p:nvSpPr>
          <p:cNvPr id="12070" name="Google Shape;12070;p90"/>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071" name="Google Shape;12071;p90"/>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2072" name="Google Shape;12072;p90"/>
          <p:cNvGrpSpPr/>
          <p:nvPr/>
        </p:nvGrpSpPr>
        <p:grpSpPr>
          <a:xfrm>
            <a:off x="3541011" y="1508594"/>
            <a:ext cx="350166" cy="349434"/>
            <a:chOff x="3541011" y="1508594"/>
            <a:chExt cx="350166" cy="349434"/>
          </a:xfrm>
        </p:grpSpPr>
        <p:sp>
          <p:nvSpPr>
            <p:cNvPr id="12073" name="Google Shape;12073;p90"/>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90"/>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90"/>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90"/>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90"/>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90"/>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90"/>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90"/>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90"/>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90"/>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90"/>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90"/>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90"/>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6" name="Google Shape;12086;p90"/>
          <p:cNvGrpSpPr/>
          <p:nvPr/>
        </p:nvGrpSpPr>
        <p:grpSpPr>
          <a:xfrm>
            <a:off x="3122257" y="1508594"/>
            <a:ext cx="294850" cy="349434"/>
            <a:chOff x="3122257" y="1508594"/>
            <a:chExt cx="294850" cy="349434"/>
          </a:xfrm>
        </p:grpSpPr>
        <p:sp>
          <p:nvSpPr>
            <p:cNvPr id="12087" name="Google Shape;12087;p90"/>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90"/>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90"/>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90"/>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90"/>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2" name="Google Shape;12092;p90"/>
          <p:cNvGrpSpPr/>
          <p:nvPr/>
        </p:nvGrpSpPr>
        <p:grpSpPr>
          <a:xfrm>
            <a:off x="910723" y="1508212"/>
            <a:ext cx="251660" cy="350166"/>
            <a:chOff x="910723" y="1508212"/>
            <a:chExt cx="251660" cy="350166"/>
          </a:xfrm>
        </p:grpSpPr>
        <p:sp>
          <p:nvSpPr>
            <p:cNvPr id="12093" name="Google Shape;12093;p90"/>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90"/>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90"/>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90"/>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90"/>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90"/>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90"/>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90"/>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90"/>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90"/>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90"/>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90"/>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90"/>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90"/>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90"/>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90"/>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90"/>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0" name="Google Shape;12110;p90"/>
          <p:cNvGrpSpPr/>
          <p:nvPr/>
        </p:nvGrpSpPr>
        <p:grpSpPr>
          <a:xfrm>
            <a:off x="1308631" y="1507830"/>
            <a:ext cx="350166" cy="350198"/>
            <a:chOff x="1308631" y="1507830"/>
            <a:chExt cx="350166" cy="350198"/>
          </a:xfrm>
        </p:grpSpPr>
        <p:sp>
          <p:nvSpPr>
            <p:cNvPr id="12111" name="Google Shape;12111;p90"/>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90"/>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90"/>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90"/>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5" name="Google Shape;12115;p90"/>
          <p:cNvGrpSpPr/>
          <p:nvPr/>
        </p:nvGrpSpPr>
        <p:grpSpPr>
          <a:xfrm>
            <a:off x="1756921" y="1509739"/>
            <a:ext cx="345997" cy="345997"/>
            <a:chOff x="1756921" y="1509739"/>
            <a:chExt cx="345997" cy="345997"/>
          </a:xfrm>
        </p:grpSpPr>
        <p:sp>
          <p:nvSpPr>
            <p:cNvPr id="12116" name="Google Shape;12116;p90"/>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90"/>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90"/>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90"/>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90"/>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90"/>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90"/>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90"/>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90"/>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90"/>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90"/>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90"/>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90"/>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90"/>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90"/>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90"/>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90"/>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3" name="Google Shape;12133;p90"/>
          <p:cNvGrpSpPr/>
          <p:nvPr/>
        </p:nvGrpSpPr>
        <p:grpSpPr>
          <a:xfrm>
            <a:off x="2216956" y="1510503"/>
            <a:ext cx="318721" cy="345615"/>
            <a:chOff x="2216956" y="1510503"/>
            <a:chExt cx="318721" cy="345615"/>
          </a:xfrm>
        </p:grpSpPr>
        <p:sp>
          <p:nvSpPr>
            <p:cNvPr id="12134" name="Google Shape;12134;p90"/>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90"/>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90"/>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90"/>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90"/>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9" name="Google Shape;12139;p90"/>
          <p:cNvGrpSpPr/>
          <p:nvPr/>
        </p:nvGrpSpPr>
        <p:grpSpPr>
          <a:xfrm>
            <a:off x="3988156" y="1568461"/>
            <a:ext cx="349052" cy="230049"/>
            <a:chOff x="3988156" y="1568461"/>
            <a:chExt cx="349052" cy="230049"/>
          </a:xfrm>
        </p:grpSpPr>
        <p:sp>
          <p:nvSpPr>
            <p:cNvPr id="12140" name="Google Shape;12140;p90"/>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90"/>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90"/>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90"/>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90"/>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90"/>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90"/>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7" name="Google Shape;12147;p90"/>
          <p:cNvGrpSpPr/>
          <p:nvPr/>
        </p:nvGrpSpPr>
        <p:grpSpPr>
          <a:xfrm>
            <a:off x="2633037" y="1499873"/>
            <a:ext cx="379002" cy="366112"/>
            <a:chOff x="2633037" y="1499873"/>
            <a:chExt cx="379002" cy="366112"/>
          </a:xfrm>
        </p:grpSpPr>
        <p:sp>
          <p:nvSpPr>
            <p:cNvPr id="12148" name="Google Shape;12148;p90"/>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90"/>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90"/>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90"/>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90"/>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90"/>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4" name="Google Shape;12154;p90"/>
          <p:cNvGrpSpPr/>
          <p:nvPr/>
        </p:nvGrpSpPr>
        <p:grpSpPr>
          <a:xfrm>
            <a:off x="6675256" y="1516169"/>
            <a:ext cx="327823" cy="357009"/>
            <a:chOff x="6675256" y="1516169"/>
            <a:chExt cx="327823" cy="357009"/>
          </a:xfrm>
        </p:grpSpPr>
        <p:sp>
          <p:nvSpPr>
            <p:cNvPr id="12155" name="Google Shape;12155;p90"/>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90"/>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90"/>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90"/>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90"/>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90"/>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90"/>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90"/>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90"/>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4" name="Google Shape;12164;p90"/>
          <p:cNvGrpSpPr/>
          <p:nvPr/>
        </p:nvGrpSpPr>
        <p:grpSpPr>
          <a:xfrm>
            <a:off x="8020159" y="1516551"/>
            <a:ext cx="300897" cy="356627"/>
            <a:chOff x="8020159" y="1516551"/>
            <a:chExt cx="300897" cy="356627"/>
          </a:xfrm>
        </p:grpSpPr>
        <p:sp>
          <p:nvSpPr>
            <p:cNvPr id="12165" name="Google Shape;12165;p90"/>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90"/>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90"/>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90"/>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90"/>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0" name="Google Shape;12170;p90"/>
          <p:cNvGrpSpPr/>
          <p:nvPr/>
        </p:nvGrpSpPr>
        <p:grpSpPr>
          <a:xfrm>
            <a:off x="5377363" y="1516169"/>
            <a:ext cx="257357" cy="356627"/>
            <a:chOff x="5377363" y="1516169"/>
            <a:chExt cx="257357" cy="356627"/>
          </a:xfrm>
        </p:grpSpPr>
        <p:sp>
          <p:nvSpPr>
            <p:cNvPr id="12171" name="Google Shape;12171;p90"/>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90"/>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90"/>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90"/>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90"/>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90"/>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90"/>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90"/>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90"/>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90"/>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90"/>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90"/>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90"/>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90"/>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90"/>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90"/>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90"/>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8" name="Google Shape;12188;p90"/>
          <p:cNvGrpSpPr/>
          <p:nvPr/>
        </p:nvGrpSpPr>
        <p:grpSpPr>
          <a:xfrm>
            <a:off x="4880567" y="1535870"/>
            <a:ext cx="356245" cy="317607"/>
            <a:chOff x="4880567" y="1535870"/>
            <a:chExt cx="356245" cy="317607"/>
          </a:xfrm>
        </p:grpSpPr>
        <p:sp>
          <p:nvSpPr>
            <p:cNvPr id="12189" name="Google Shape;12189;p90"/>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90"/>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90"/>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90"/>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90"/>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4" name="Google Shape;12194;p90"/>
          <p:cNvGrpSpPr/>
          <p:nvPr/>
        </p:nvGrpSpPr>
        <p:grpSpPr>
          <a:xfrm>
            <a:off x="5771483" y="1515787"/>
            <a:ext cx="357359" cy="357391"/>
            <a:chOff x="5771483" y="1515787"/>
            <a:chExt cx="357359" cy="357391"/>
          </a:xfrm>
        </p:grpSpPr>
        <p:sp>
          <p:nvSpPr>
            <p:cNvPr id="12195" name="Google Shape;12195;p90"/>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90"/>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90"/>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90"/>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9" name="Google Shape;12199;p90"/>
          <p:cNvGrpSpPr/>
          <p:nvPr/>
        </p:nvGrpSpPr>
        <p:grpSpPr>
          <a:xfrm>
            <a:off x="7121669" y="1533610"/>
            <a:ext cx="321362" cy="321362"/>
            <a:chOff x="7121669" y="1533610"/>
            <a:chExt cx="321362" cy="321362"/>
          </a:xfrm>
        </p:grpSpPr>
        <p:sp>
          <p:nvSpPr>
            <p:cNvPr id="12200" name="Google Shape;12200;p90"/>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90"/>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90"/>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90"/>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4" name="Google Shape;12204;p90"/>
          <p:cNvGrpSpPr/>
          <p:nvPr/>
        </p:nvGrpSpPr>
        <p:grpSpPr>
          <a:xfrm>
            <a:off x="7562766" y="1514864"/>
            <a:ext cx="327059" cy="360192"/>
            <a:chOff x="7562766" y="1514864"/>
            <a:chExt cx="327059" cy="360192"/>
          </a:xfrm>
        </p:grpSpPr>
        <p:sp>
          <p:nvSpPr>
            <p:cNvPr id="12205" name="Google Shape;12205;p90"/>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90"/>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90"/>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90"/>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9" name="Google Shape;12209;p90"/>
          <p:cNvGrpSpPr/>
          <p:nvPr/>
        </p:nvGrpSpPr>
        <p:grpSpPr>
          <a:xfrm>
            <a:off x="6221229" y="1498673"/>
            <a:ext cx="361636" cy="362183"/>
            <a:chOff x="6259175" y="1559008"/>
            <a:chExt cx="271743" cy="272093"/>
          </a:xfrm>
        </p:grpSpPr>
        <p:sp>
          <p:nvSpPr>
            <p:cNvPr id="12210" name="Google Shape;12210;p90"/>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90"/>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90"/>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90"/>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90"/>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90"/>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90"/>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90"/>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90"/>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90"/>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90"/>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90"/>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90"/>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90"/>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90"/>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90"/>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90"/>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7" name="Google Shape;12227;p90"/>
          <p:cNvGrpSpPr/>
          <p:nvPr/>
        </p:nvGrpSpPr>
        <p:grpSpPr>
          <a:xfrm>
            <a:off x="2661459" y="2015001"/>
            <a:ext cx="322508" cy="273494"/>
            <a:chOff x="2661459" y="2015001"/>
            <a:chExt cx="322508" cy="273494"/>
          </a:xfrm>
        </p:grpSpPr>
        <p:sp>
          <p:nvSpPr>
            <p:cNvPr id="12228" name="Google Shape;12228;p90"/>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90"/>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0" name="Google Shape;12230;p90"/>
          <p:cNvGrpSpPr/>
          <p:nvPr/>
        </p:nvGrpSpPr>
        <p:grpSpPr>
          <a:xfrm>
            <a:off x="6671087" y="2009304"/>
            <a:ext cx="332757" cy="281833"/>
            <a:chOff x="6671087" y="2009304"/>
            <a:chExt cx="332757" cy="281833"/>
          </a:xfrm>
        </p:grpSpPr>
        <p:sp>
          <p:nvSpPr>
            <p:cNvPr id="12231" name="Google Shape;12231;p90"/>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90"/>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33" name="Google Shape;12233;p90"/>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34" name="Google Shape;12234;p90"/>
          <p:cNvGrpSpPr/>
          <p:nvPr/>
        </p:nvGrpSpPr>
        <p:grpSpPr>
          <a:xfrm>
            <a:off x="2201806" y="1976585"/>
            <a:ext cx="349784" cy="349434"/>
            <a:chOff x="2201806" y="1976585"/>
            <a:chExt cx="349784" cy="349434"/>
          </a:xfrm>
        </p:grpSpPr>
        <p:sp>
          <p:nvSpPr>
            <p:cNvPr id="12235" name="Google Shape;12235;p90"/>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90"/>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90"/>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90"/>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9" name="Google Shape;12239;p90"/>
          <p:cNvGrpSpPr/>
          <p:nvPr/>
        </p:nvGrpSpPr>
        <p:grpSpPr>
          <a:xfrm>
            <a:off x="3094217" y="1976585"/>
            <a:ext cx="350198" cy="350548"/>
            <a:chOff x="3094217" y="1976585"/>
            <a:chExt cx="350198" cy="350548"/>
          </a:xfrm>
        </p:grpSpPr>
        <p:sp>
          <p:nvSpPr>
            <p:cNvPr id="12240" name="Google Shape;12240;p90"/>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90"/>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90"/>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90"/>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90"/>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90"/>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90"/>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90"/>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90"/>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90"/>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90"/>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90"/>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90"/>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3" name="Google Shape;12253;p90"/>
          <p:cNvGrpSpPr/>
          <p:nvPr/>
        </p:nvGrpSpPr>
        <p:grpSpPr>
          <a:xfrm>
            <a:off x="870939" y="1975821"/>
            <a:ext cx="332375" cy="350071"/>
            <a:chOff x="870939" y="1975821"/>
            <a:chExt cx="332375" cy="350071"/>
          </a:xfrm>
        </p:grpSpPr>
        <p:sp>
          <p:nvSpPr>
            <p:cNvPr id="12254" name="Google Shape;12254;p90"/>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90"/>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90"/>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90"/>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58" name="Google Shape;12258;p90"/>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59" name="Google Shape;12259;p90"/>
          <p:cNvGrpSpPr/>
          <p:nvPr/>
        </p:nvGrpSpPr>
        <p:grpSpPr>
          <a:xfrm>
            <a:off x="3979435" y="1976585"/>
            <a:ext cx="345265" cy="349848"/>
            <a:chOff x="3979435" y="1976585"/>
            <a:chExt cx="345265" cy="349848"/>
          </a:xfrm>
        </p:grpSpPr>
        <p:sp>
          <p:nvSpPr>
            <p:cNvPr id="12260" name="Google Shape;12260;p90"/>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90"/>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90"/>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90"/>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90"/>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90"/>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90"/>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90"/>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90"/>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90"/>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90"/>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90"/>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90"/>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90"/>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90"/>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90"/>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90"/>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7" name="Google Shape;12277;p90"/>
          <p:cNvGrpSpPr/>
          <p:nvPr/>
        </p:nvGrpSpPr>
        <p:grpSpPr>
          <a:xfrm>
            <a:off x="3576626" y="1975821"/>
            <a:ext cx="284251" cy="351694"/>
            <a:chOff x="3576626" y="1975821"/>
            <a:chExt cx="284251" cy="351694"/>
          </a:xfrm>
        </p:grpSpPr>
        <p:sp>
          <p:nvSpPr>
            <p:cNvPr id="12278" name="Google Shape;12278;p90"/>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90"/>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90"/>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1" name="Google Shape;12281;p90"/>
          <p:cNvGrpSpPr/>
          <p:nvPr/>
        </p:nvGrpSpPr>
        <p:grpSpPr>
          <a:xfrm>
            <a:off x="2722090" y="2890162"/>
            <a:ext cx="238770" cy="371841"/>
            <a:chOff x="2722090" y="2890162"/>
            <a:chExt cx="238770" cy="371841"/>
          </a:xfrm>
        </p:grpSpPr>
        <p:sp>
          <p:nvSpPr>
            <p:cNvPr id="12282" name="Google Shape;12282;p90"/>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90"/>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90"/>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85" name="Google Shape;12285;p90"/>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86" name="Google Shape;12286;p90"/>
          <p:cNvGrpSpPr/>
          <p:nvPr/>
        </p:nvGrpSpPr>
        <p:grpSpPr>
          <a:xfrm>
            <a:off x="6216367" y="1970156"/>
            <a:ext cx="361147" cy="361147"/>
            <a:chOff x="6216367" y="1970156"/>
            <a:chExt cx="361147" cy="361147"/>
          </a:xfrm>
        </p:grpSpPr>
        <p:sp>
          <p:nvSpPr>
            <p:cNvPr id="12287" name="Google Shape;12287;p90"/>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90"/>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90"/>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90"/>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1" name="Google Shape;12291;p90"/>
          <p:cNvGrpSpPr/>
          <p:nvPr/>
        </p:nvGrpSpPr>
        <p:grpSpPr>
          <a:xfrm>
            <a:off x="1289311" y="2926222"/>
            <a:ext cx="408156" cy="299783"/>
            <a:chOff x="1289311" y="2926222"/>
            <a:chExt cx="408156" cy="299783"/>
          </a:xfrm>
        </p:grpSpPr>
        <p:sp>
          <p:nvSpPr>
            <p:cNvPr id="12292" name="Google Shape;12292;p90"/>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90"/>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4" name="Google Shape;12294;p90"/>
          <p:cNvGrpSpPr/>
          <p:nvPr/>
        </p:nvGrpSpPr>
        <p:grpSpPr>
          <a:xfrm>
            <a:off x="7978465" y="1969392"/>
            <a:ext cx="361147" cy="360797"/>
            <a:chOff x="7978465" y="1969392"/>
            <a:chExt cx="361147" cy="360797"/>
          </a:xfrm>
        </p:grpSpPr>
        <p:sp>
          <p:nvSpPr>
            <p:cNvPr id="12295" name="Google Shape;12295;p90"/>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90"/>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90"/>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90"/>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90"/>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90"/>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90"/>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90"/>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90"/>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04" name="Google Shape;12304;p90"/>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05" name="Google Shape;12305;p90"/>
          <p:cNvGrpSpPr/>
          <p:nvPr/>
        </p:nvGrpSpPr>
        <p:grpSpPr>
          <a:xfrm>
            <a:off x="854261" y="2908813"/>
            <a:ext cx="377474" cy="335748"/>
            <a:chOff x="854261" y="2908813"/>
            <a:chExt cx="377474" cy="335748"/>
          </a:xfrm>
        </p:grpSpPr>
        <p:sp>
          <p:nvSpPr>
            <p:cNvPr id="12306" name="Google Shape;12306;p90"/>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90"/>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90"/>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90"/>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90"/>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1" name="Google Shape;12311;p90"/>
          <p:cNvGrpSpPr/>
          <p:nvPr/>
        </p:nvGrpSpPr>
        <p:grpSpPr>
          <a:xfrm>
            <a:off x="1749728" y="2894777"/>
            <a:ext cx="386927" cy="363438"/>
            <a:chOff x="1749728" y="2894777"/>
            <a:chExt cx="386927" cy="363438"/>
          </a:xfrm>
        </p:grpSpPr>
        <p:sp>
          <p:nvSpPr>
            <p:cNvPr id="12312" name="Google Shape;12312;p90"/>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90"/>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90"/>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90"/>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90"/>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90"/>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90"/>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9" name="Google Shape;12319;p90"/>
          <p:cNvGrpSpPr/>
          <p:nvPr/>
        </p:nvGrpSpPr>
        <p:grpSpPr>
          <a:xfrm>
            <a:off x="7098912" y="1969392"/>
            <a:ext cx="359651" cy="361560"/>
            <a:chOff x="7098912" y="1969392"/>
            <a:chExt cx="359651" cy="361560"/>
          </a:xfrm>
        </p:grpSpPr>
        <p:sp>
          <p:nvSpPr>
            <p:cNvPr id="12320" name="Google Shape;12320;p90"/>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90"/>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90"/>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90"/>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90"/>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90"/>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90"/>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90"/>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90"/>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90"/>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90"/>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90"/>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90"/>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33" name="Google Shape;12333;p90"/>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34" name="Google Shape;12334;p90"/>
          <p:cNvGrpSpPr/>
          <p:nvPr/>
        </p:nvGrpSpPr>
        <p:grpSpPr>
          <a:xfrm>
            <a:off x="5352728" y="1990239"/>
            <a:ext cx="327091" cy="322508"/>
            <a:chOff x="5352728" y="1990239"/>
            <a:chExt cx="327091" cy="322508"/>
          </a:xfrm>
        </p:grpSpPr>
        <p:sp>
          <p:nvSpPr>
            <p:cNvPr id="12335" name="Google Shape;12335;p90"/>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90"/>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90"/>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8" name="Google Shape;12338;p90"/>
          <p:cNvGrpSpPr/>
          <p:nvPr/>
        </p:nvGrpSpPr>
        <p:grpSpPr>
          <a:xfrm>
            <a:off x="7538896" y="1970156"/>
            <a:ext cx="361147" cy="361529"/>
            <a:chOff x="7538896" y="1970156"/>
            <a:chExt cx="361147" cy="361529"/>
          </a:xfrm>
        </p:grpSpPr>
        <p:sp>
          <p:nvSpPr>
            <p:cNvPr id="12339" name="Google Shape;12339;p90"/>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90"/>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90"/>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90"/>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90"/>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90"/>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5" name="Google Shape;12345;p90"/>
          <p:cNvGrpSpPr/>
          <p:nvPr/>
        </p:nvGrpSpPr>
        <p:grpSpPr>
          <a:xfrm>
            <a:off x="4896099" y="1970920"/>
            <a:ext cx="358155" cy="358123"/>
            <a:chOff x="4896099" y="1970920"/>
            <a:chExt cx="358155" cy="358123"/>
          </a:xfrm>
        </p:grpSpPr>
        <p:sp>
          <p:nvSpPr>
            <p:cNvPr id="12346" name="Google Shape;12346;p90"/>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90"/>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90"/>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9" name="Google Shape;12349;p90"/>
          <p:cNvGrpSpPr/>
          <p:nvPr/>
        </p:nvGrpSpPr>
        <p:grpSpPr>
          <a:xfrm>
            <a:off x="4048787" y="2977019"/>
            <a:ext cx="283488" cy="198604"/>
            <a:chOff x="4048787" y="2977019"/>
            <a:chExt cx="283488" cy="198604"/>
          </a:xfrm>
        </p:grpSpPr>
        <p:sp>
          <p:nvSpPr>
            <p:cNvPr id="12350" name="Google Shape;12350;p90"/>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90"/>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90"/>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90"/>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90"/>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90"/>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6" name="Google Shape;12356;p90"/>
          <p:cNvGrpSpPr/>
          <p:nvPr/>
        </p:nvGrpSpPr>
        <p:grpSpPr>
          <a:xfrm>
            <a:off x="4054103" y="2430191"/>
            <a:ext cx="218687" cy="349052"/>
            <a:chOff x="4054103" y="2430191"/>
            <a:chExt cx="218687" cy="349052"/>
          </a:xfrm>
        </p:grpSpPr>
        <p:sp>
          <p:nvSpPr>
            <p:cNvPr id="12357" name="Google Shape;12357;p90"/>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90"/>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9" name="Google Shape;12359;p90"/>
          <p:cNvGrpSpPr/>
          <p:nvPr/>
        </p:nvGrpSpPr>
        <p:grpSpPr>
          <a:xfrm>
            <a:off x="2185128" y="2427549"/>
            <a:ext cx="382758" cy="356595"/>
            <a:chOff x="2185128" y="2427549"/>
            <a:chExt cx="382758" cy="356595"/>
          </a:xfrm>
        </p:grpSpPr>
        <p:sp>
          <p:nvSpPr>
            <p:cNvPr id="12360" name="Google Shape;12360;p90"/>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90"/>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90"/>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90"/>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4" name="Google Shape;12364;p90"/>
          <p:cNvGrpSpPr/>
          <p:nvPr/>
        </p:nvGrpSpPr>
        <p:grpSpPr>
          <a:xfrm>
            <a:off x="3539102" y="2427549"/>
            <a:ext cx="355099" cy="355481"/>
            <a:chOff x="3539102" y="2427549"/>
            <a:chExt cx="355099" cy="355481"/>
          </a:xfrm>
        </p:grpSpPr>
        <p:sp>
          <p:nvSpPr>
            <p:cNvPr id="12365" name="Google Shape;12365;p90"/>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90"/>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7" name="Google Shape;12367;p90"/>
          <p:cNvGrpSpPr/>
          <p:nvPr/>
        </p:nvGrpSpPr>
        <p:grpSpPr>
          <a:xfrm>
            <a:off x="2656907" y="2439293"/>
            <a:ext cx="332757" cy="332343"/>
            <a:chOff x="2656907" y="2439293"/>
            <a:chExt cx="332757" cy="332343"/>
          </a:xfrm>
        </p:grpSpPr>
        <p:sp>
          <p:nvSpPr>
            <p:cNvPr id="12368" name="Google Shape;12368;p90"/>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90"/>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90"/>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90"/>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90"/>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90"/>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90"/>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5" name="Google Shape;12375;p90"/>
          <p:cNvGrpSpPr/>
          <p:nvPr/>
        </p:nvGrpSpPr>
        <p:grpSpPr>
          <a:xfrm>
            <a:off x="1731523" y="2422616"/>
            <a:ext cx="399435" cy="365698"/>
            <a:chOff x="1731523" y="2422616"/>
            <a:chExt cx="399435" cy="365698"/>
          </a:xfrm>
        </p:grpSpPr>
        <p:sp>
          <p:nvSpPr>
            <p:cNvPr id="12376" name="Google Shape;12376;p90"/>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90"/>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90"/>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9" name="Google Shape;12379;p90"/>
          <p:cNvGrpSpPr/>
          <p:nvPr/>
        </p:nvGrpSpPr>
        <p:grpSpPr>
          <a:xfrm>
            <a:off x="3097241" y="2433564"/>
            <a:ext cx="344883" cy="343387"/>
            <a:chOff x="3097241" y="2433564"/>
            <a:chExt cx="344883" cy="343387"/>
          </a:xfrm>
        </p:grpSpPr>
        <p:sp>
          <p:nvSpPr>
            <p:cNvPr id="12380" name="Google Shape;12380;p90"/>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90"/>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90"/>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90"/>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90"/>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90"/>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90"/>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90"/>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90"/>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9" name="Google Shape;12389;p90"/>
          <p:cNvGrpSpPr/>
          <p:nvPr/>
        </p:nvGrpSpPr>
        <p:grpSpPr>
          <a:xfrm>
            <a:off x="1278299" y="2439293"/>
            <a:ext cx="410829" cy="332343"/>
            <a:chOff x="1278299" y="2439293"/>
            <a:chExt cx="410829" cy="332343"/>
          </a:xfrm>
        </p:grpSpPr>
        <p:sp>
          <p:nvSpPr>
            <p:cNvPr id="12390" name="Google Shape;12390;p90"/>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90"/>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90"/>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90"/>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90"/>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90"/>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90"/>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90"/>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8" name="Google Shape;12398;p90"/>
          <p:cNvGrpSpPr/>
          <p:nvPr/>
        </p:nvGrpSpPr>
        <p:grpSpPr>
          <a:xfrm>
            <a:off x="870939" y="2439293"/>
            <a:ext cx="331993" cy="331993"/>
            <a:chOff x="870939" y="2439293"/>
            <a:chExt cx="331993" cy="331993"/>
          </a:xfrm>
        </p:grpSpPr>
        <p:sp>
          <p:nvSpPr>
            <p:cNvPr id="12399" name="Google Shape;12399;p90"/>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90"/>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90"/>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90"/>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90"/>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90"/>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90"/>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90"/>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90"/>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90"/>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90"/>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90"/>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90"/>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90"/>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90"/>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90"/>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5" name="Google Shape;12415;p90"/>
          <p:cNvGrpSpPr/>
          <p:nvPr/>
        </p:nvGrpSpPr>
        <p:grpSpPr>
          <a:xfrm>
            <a:off x="6644957" y="2456353"/>
            <a:ext cx="371395" cy="278904"/>
            <a:chOff x="6644957" y="2456353"/>
            <a:chExt cx="371395" cy="278904"/>
          </a:xfrm>
        </p:grpSpPr>
        <p:sp>
          <p:nvSpPr>
            <p:cNvPr id="12416" name="Google Shape;12416;p90"/>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90"/>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90"/>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90"/>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90"/>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1" name="Google Shape;12421;p90"/>
          <p:cNvGrpSpPr/>
          <p:nvPr/>
        </p:nvGrpSpPr>
        <p:grpSpPr>
          <a:xfrm>
            <a:off x="5388757" y="2414659"/>
            <a:ext cx="260349" cy="362292"/>
            <a:chOff x="5388757" y="2414659"/>
            <a:chExt cx="260349" cy="362292"/>
          </a:xfrm>
        </p:grpSpPr>
        <p:sp>
          <p:nvSpPr>
            <p:cNvPr id="12422" name="Google Shape;12422;p90"/>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90"/>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90"/>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90"/>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90"/>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90"/>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90"/>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90"/>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90"/>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90"/>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90"/>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90"/>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90"/>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90"/>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90"/>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90"/>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90"/>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90"/>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90"/>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90"/>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2" name="Google Shape;12442;p90"/>
          <p:cNvGrpSpPr/>
          <p:nvPr/>
        </p:nvGrpSpPr>
        <p:grpSpPr>
          <a:xfrm>
            <a:off x="3567142" y="2905757"/>
            <a:ext cx="348288" cy="340331"/>
            <a:chOff x="3567142" y="2905757"/>
            <a:chExt cx="348288" cy="340331"/>
          </a:xfrm>
        </p:grpSpPr>
        <p:sp>
          <p:nvSpPr>
            <p:cNvPr id="12443" name="Google Shape;12443;p90"/>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90"/>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90"/>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90"/>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90"/>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8" name="Google Shape;12448;p90"/>
          <p:cNvGrpSpPr/>
          <p:nvPr/>
        </p:nvGrpSpPr>
        <p:grpSpPr>
          <a:xfrm>
            <a:off x="7967103" y="2415041"/>
            <a:ext cx="355863" cy="361911"/>
            <a:chOff x="7967103" y="2415041"/>
            <a:chExt cx="355863" cy="361911"/>
          </a:xfrm>
        </p:grpSpPr>
        <p:sp>
          <p:nvSpPr>
            <p:cNvPr id="12449" name="Google Shape;12449;p90"/>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90"/>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90"/>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90"/>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90"/>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90"/>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90"/>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90"/>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90"/>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90"/>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90"/>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0" name="Google Shape;12460;p90"/>
          <p:cNvGrpSpPr/>
          <p:nvPr/>
        </p:nvGrpSpPr>
        <p:grpSpPr>
          <a:xfrm>
            <a:off x="7529411" y="2414659"/>
            <a:ext cx="355863" cy="362292"/>
            <a:chOff x="7529411" y="2414659"/>
            <a:chExt cx="355863" cy="362292"/>
          </a:xfrm>
        </p:grpSpPr>
        <p:sp>
          <p:nvSpPr>
            <p:cNvPr id="12461" name="Google Shape;12461;p90"/>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90"/>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90"/>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90"/>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90"/>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90"/>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90"/>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90"/>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90"/>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90"/>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90"/>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90"/>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3" name="Google Shape;12473;p90"/>
          <p:cNvGrpSpPr/>
          <p:nvPr/>
        </p:nvGrpSpPr>
        <p:grpSpPr>
          <a:xfrm>
            <a:off x="5733194" y="2431718"/>
            <a:ext cx="446826" cy="327059"/>
            <a:chOff x="5733194" y="2431718"/>
            <a:chExt cx="446826" cy="327059"/>
          </a:xfrm>
        </p:grpSpPr>
        <p:sp>
          <p:nvSpPr>
            <p:cNvPr id="12474" name="Google Shape;12474;p90"/>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90"/>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90"/>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7" name="Google Shape;12477;p90"/>
          <p:cNvGrpSpPr/>
          <p:nvPr/>
        </p:nvGrpSpPr>
        <p:grpSpPr>
          <a:xfrm>
            <a:off x="4876780" y="2418064"/>
            <a:ext cx="407774" cy="356627"/>
            <a:chOff x="4876780" y="2418064"/>
            <a:chExt cx="407774" cy="356627"/>
          </a:xfrm>
        </p:grpSpPr>
        <p:sp>
          <p:nvSpPr>
            <p:cNvPr id="12478" name="Google Shape;12478;p90"/>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90"/>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90"/>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90"/>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90"/>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90"/>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90"/>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90"/>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6" name="Google Shape;12486;p90"/>
          <p:cNvGrpSpPr/>
          <p:nvPr/>
        </p:nvGrpSpPr>
        <p:grpSpPr>
          <a:xfrm>
            <a:off x="7070872" y="2410871"/>
            <a:ext cx="398321" cy="371013"/>
            <a:chOff x="7070872" y="2410871"/>
            <a:chExt cx="398321" cy="371013"/>
          </a:xfrm>
        </p:grpSpPr>
        <p:sp>
          <p:nvSpPr>
            <p:cNvPr id="12487" name="Google Shape;12487;p90"/>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90"/>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90"/>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90"/>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91" name="Google Shape;12491;p90"/>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92" name="Google Shape;12492;p90"/>
          <p:cNvGrpSpPr/>
          <p:nvPr/>
        </p:nvGrpSpPr>
        <p:grpSpPr>
          <a:xfrm>
            <a:off x="5318259" y="2982111"/>
            <a:ext cx="371013" cy="220787"/>
            <a:chOff x="5318259" y="2982111"/>
            <a:chExt cx="371013" cy="220787"/>
          </a:xfrm>
        </p:grpSpPr>
        <p:sp>
          <p:nvSpPr>
            <p:cNvPr id="12493" name="Google Shape;12493;p90"/>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90"/>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90"/>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90"/>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90"/>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90"/>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90"/>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90"/>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1" name="Google Shape;12501;p90"/>
          <p:cNvGrpSpPr/>
          <p:nvPr/>
        </p:nvGrpSpPr>
        <p:grpSpPr>
          <a:xfrm>
            <a:off x="7073928" y="2905757"/>
            <a:ext cx="371395" cy="371809"/>
            <a:chOff x="7073928" y="2905757"/>
            <a:chExt cx="371395" cy="371809"/>
          </a:xfrm>
        </p:grpSpPr>
        <p:sp>
          <p:nvSpPr>
            <p:cNvPr id="12502" name="Google Shape;12502;p90"/>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90"/>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90"/>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5" name="Google Shape;12505;p90"/>
          <p:cNvGrpSpPr/>
          <p:nvPr/>
        </p:nvGrpSpPr>
        <p:grpSpPr>
          <a:xfrm>
            <a:off x="6188327" y="2955408"/>
            <a:ext cx="371395" cy="272857"/>
            <a:chOff x="6188327" y="2955408"/>
            <a:chExt cx="371395" cy="272857"/>
          </a:xfrm>
        </p:grpSpPr>
        <p:sp>
          <p:nvSpPr>
            <p:cNvPr id="12506" name="Google Shape;12506;p90"/>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90"/>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8" name="Google Shape;12508;p90"/>
          <p:cNvGrpSpPr/>
          <p:nvPr/>
        </p:nvGrpSpPr>
        <p:grpSpPr>
          <a:xfrm>
            <a:off x="7521454" y="2906139"/>
            <a:ext cx="359651" cy="371013"/>
            <a:chOff x="7521454" y="2906139"/>
            <a:chExt cx="359651" cy="371013"/>
          </a:xfrm>
        </p:grpSpPr>
        <p:sp>
          <p:nvSpPr>
            <p:cNvPr id="12509" name="Google Shape;12509;p90"/>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90"/>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90"/>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90"/>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90"/>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4" name="Google Shape;12514;p90"/>
          <p:cNvGrpSpPr/>
          <p:nvPr/>
        </p:nvGrpSpPr>
        <p:grpSpPr>
          <a:xfrm>
            <a:off x="5782845" y="2906521"/>
            <a:ext cx="301661" cy="371013"/>
            <a:chOff x="5782845" y="2906521"/>
            <a:chExt cx="301661" cy="371013"/>
          </a:xfrm>
        </p:grpSpPr>
        <p:sp>
          <p:nvSpPr>
            <p:cNvPr id="12515" name="Google Shape;12515;p90"/>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90"/>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90"/>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8" name="Google Shape;12518;p90"/>
          <p:cNvGrpSpPr/>
          <p:nvPr/>
        </p:nvGrpSpPr>
        <p:grpSpPr>
          <a:xfrm>
            <a:off x="6630539" y="2917502"/>
            <a:ext cx="371777" cy="349434"/>
            <a:chOff x="6630539" y="2917502"/>
            <a:chExt cx="371777" cy="349434"/>
          </a:xfrm>
        </p:grpSpPr>
        <p:sp>
          <p:nvSpPr>
            <p:cNvPr id="12519" name="Google Shape;12519;p90"/>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90"/>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90"/>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90"/>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90"/>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90"/>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90"/>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6" name="Google Shape;12526;p90"/>
          <p:cNvGrpSpPr/>
          <p:nvPr/>
        </p:nvGrpSpPr>
        <p:grpSpPr>
          <a:xfrm>
            <a:off x="2171474" y="3369229"/>
            <a:ext cx="408156" cy="343737"/>
            <a:chOff x="2171474" y="3369229"/>
            <a:chExt cx="408156" cy="343737"/>
          </a:xfrm>
        </p:grpSpPr>
        <p:sp>
          <p:nvSpPr>
            <p:cNvPr id="12527" name="Google Shape;12527;p90"/>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90"/>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90"/>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90"/>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1" name="Google Shape;12531;p90"/>
          <p:cNvGrpSpPr/>
          <p:nvPr/>
        </p:nvGrpSpPr>
        <p:grpSpPr>
          <a:xfrm>
            <a:off x="4891198" y="2925108"/>
            <a:ext cx="334634" cy="334634"/>
            <a:chOff x="4891198" y="2925108"/>
            <a:chExt cx="334634" cy="334634"/>
          </a:xfrm>
        </p:grpSpPr>
        <p:sp>
          <p:nvSpPr>
            <p:cNvPr id="12532" name="Google Shape;12532;p90"/>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90"/>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90"/>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90"/>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90"/>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90"/>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90"/>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90"/>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0" name="Google Shape;12540;p90"/>
          <p:cNvGrpSpPr/>
          <p:nvPr/>
        </p:nvGrpSpPr>
        <p:grpSpPr>
          <a:xfrm>
            <a:off x="7976174" y="2925108"/>
            <a:ext cx="334666" cy="334634"/>
            <a:chOff x="7976174" y="2925108"/>
            <a:chExt cx="334666" cy="334634"/>
          </a:xfrm>
        </p:grpSpPr>
        <p:sp>
          <p:nvSpPr>
            <p:cNvPr id="12541" name="Google Shape;12541;p90"/>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90"/>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90"/>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90"/>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90"/>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90"/>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90"/>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90"/>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90"/>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0" name="Google Shape;12550;p90"/>
          <p:cNvGrpSpPr/>
          <p:nvPr/>
        </p:nvGrpSpPr>
        <p:grpSpPr>
          <a:xfrm>
            <a:off x="3091957" y="3374131"/>
            <a:ext cx="354717" cy="332757"/>
            <a:chOff x="3091957" y="3374131"/>
            <a:chExt cx="354717" cy="332757"/>
          </a:xfrm>
        </p:grpSpPr>
        <p:sp>
          <p:nvSpPr>
            <p:cNvPr id="12551" name="Google Shape;12551;p90"/>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90"/>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90"/>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90"/>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90"/>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90"/>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7" name="Google Shape;12557;p90"/>
          <p:cNvGrpSpPr/>
          <p:nvPr/>
        </p:nvGrpSpPr>
        <p:grpSpPr>
          <a:xfrm>
            <a:off x="3988156" y="3380210"/>
            <a:ext cx="353954" cy="318880"/>
            <a:chOff x="3988156" y="3380210"/>
            <a:chExt cx="353954" cy="318880"/>
          </a:xfrm>
        </p:grpSpPr>
        <p:sp>
          <p:nvSpPr>
            <p:cNvPr id="12558" name="Google Shape;12558;p90"/>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90"/>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90"/>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90"/>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90"/>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3" name="Google Shape;12563;p90"/>
          <p:cNvGrpSpPr/>
          <p:nvPr/>
        </p:nvGrpSpPr>
        <p:grpSpPr>
          <a:xfrm>
            <a:off x="3541011" y="3367320"/>
            <a:ext cx="348257" cy="346188"/>
            <a:chOff x="3541011" y="3367320"/>
            <a:chExt cx="348257" cy="346188"/>
          </a:xfrm>
        </p:grpSpPr>
        <p:sp>
          <p:nvSpPr>
            <p:cNvPr id="12564" name="Google Shape;12564;p90"/>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90"/>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90"/>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90"/>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8" name="Google Shape;12568;p90"/>
          <p:cNvGrpSpPr/>
          <p:nvPr/>
        </p:nvGrpSpPr>
        <p:grpSpPr>
          <a:xfrm>
            <a:off x="850092" y="3352934"/>
            <a:ext cx="369517" cy="375660"/>
            <a:chOff x="850092" y="3352934"/>
            <a:chExt cx="369517" cy="375660"/>
          </a:xfrm>
        </p:grpSpPr>
        <p:sp>
          <p:nvSpPr>
            <p:cNvPr id="12569" name="Google Shape;12569;p90"/>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90"/>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90"/>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90"/>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90"/>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4" name="Google Shape;12574;p90"/>
          <p:cNvGrpSpPr/>
          <p:nvPr/>
        </p:nvGrpSpPr>
        <p:grpSpPr>
          <a:xfrm>
            <a:off x="1314678" y="3358217"/>
            <a:ext cx="334666" cy="365348"/>
            <a:chOff x="1314678" y="3358217"/>
            <a:chExt cx="334666" cy="365348"/>
          </a:xfrm>
        </p:grpSpPr>
        <p:sp>
          <p:nvSpPr>
            <p:cNvPr id="12575" name="Google Shape;12575;p90"/>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90"/>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90"/>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90"/>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90"/>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0" name="Google Shape;12580;p90"/>
          <p:cNvGrpSpPr/>
          <p:nvPr/>
        </p:nvGrpSpPr>
        <p:grpSpPr>
          <a:xfrm>
            <a:off x="1748582" y="3372635"/>
            <a:ext cx="359269" cy="335780"/>
            <a:chOff x="1748582" y="3372635"/>
            <a:chExt cx="359269" cy="335780"/>
          </a:xfrm>
        </p:grpSpPr>
        <p:sp>
          <p:nvSpPr>
            <p:cNvPr id="12581" name="Google Shape;12581;p90"/>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82" name="Google Shape;12582;p90"/>
            <p:cNvGrpSpPr/>
            <p:nvPr/>
          </p:nvGrpSpPr>
          <p:grpSpPr>
            <a:xfrm>
              <a:off x="1748582" y="3372635"/>
              <a:ext cx="333520" cy="335780"/>
              <a:chOff x="1748582" y="3372635"/>
              <a:chExt cx="333520" cy="335780"/>
            </a:xfrm>
          </p:grpSpPr>
          <p:sp>
            <p:nvSpPr>
              <p:cNvPr id="12583" name="Google Shape;12583;p90"/>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90"/>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90"/>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586" name="Google Shape;12586;p90"/>
          <p:cNvGrpSpPr/>
          <p:nvPr/>
        </p:nvGrpSpPr>
        <p:grpSpPr>
          <a:xfrm>
            <a:off x="2640993" y="3357835"/>
            <a:ext cx="365348" cy="364966"/>
            <a:chOff x="2640993" y="3357835"/>
            <a:chExt cx="365348" cy="364966"/>
          </a:xfrm>
        </p:grpSpPr>
        <p:sp>
          <p:nvSpPr>
            <p:cNvPr id="12587" name="Google Shape;12587;p90"/>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90"/>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90"/>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90"/>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90"/>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90"/>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90"/>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90"/>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90"/>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90"/>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7" name="Google Shape;12597;p90"/>
          <p:cNvGrpSpPr/>
          <p:nvPr/>
        </p:nvGrpSpPr>
        <p:grpSpPr>
          <a:xfrm>
            <a:off x="4886264" y="3366174"/>
            <a:ext cx="350548" cy="350198"/>
            <a:chOff x="4886264" y="3366174"/>
            <a:chExt cx="350548" cy="350198"/>
          </a:xfrm>
        </p:grpSpPr>
        <p:sp>
          <p:nvSpPr>
            <p:cNvPr id="12598" name="Google Shape;12598;p90"/>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90"/>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90"/>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90"/>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90"/>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90"/>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90"/>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90"/>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90"/>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90"/>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90"/>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90"/>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90"/>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1" name="Google Shape;12611;p90"/>
          <p:cNvGrpSpPr/>
          <p:nvPr/>
        </p:nvGrpSpPr>
        <p:grpSpPr>
          <a:xfrm>
            <a:off x="5331913" y="3413947"/>
            <a:ext cx="347143" cy="254684"/>
            <a:chOff x="5331913" y="3413947"/>
            <a:chExt cx="347143" cy="254684"/>
          </a:xfrm>
        </p:grpSpPr>
        <p:sp>
          <p:nvSpPr>
            <p:cNvPr id="12612" name="Google Shape;12612;p90"/>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90"/>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90"/>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90"/>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90"/>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90"/>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8" name="Google Shape;12618;p90"/>
          <p:cNvGrpSpPr/>
          <p:nvPr/>
        </p:nvGrpSpPr>
        <p:grpSpPr>
          <a:xfrm>
            <a:off x="5776798" y="3409778"/>
            <a:ext cx="346379" cy="264518"/>
            <a:chOff x="5776798" y="3409778"/>
            <a:chExt cx="346379" cy="264518"/>
          </a:xfrm>
        </p:grpSpPr>
        <p:sp>
          <p:nvSpPr>
            <p:cNvPr id="12619" name="Google Shape;12619;p90"/>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90"/>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90"/>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90"/>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90"/>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90"/>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5" name="Google Shape;12625;p90"/>
          <p:cNvGrpSpPr/>
          <p:nvPr/>
        </p:nvGrpSpPr>
        <p:grpSpPr>
          <a:xfrm>
            <a:off x="7108015" y="3396505"/>
            <a:ext cx="344883" cy="290299"/>
            <a:chOff x="7108015" y="3396505"/>
            <a:chExt cx="344883" cy="290299"/>
          </a:xfrm>
        </p:grpSpPr>
        <p:sp>
          <p:nvSpPr>
            <p:cNvPr id="12626" name="Google Shape;12626;p90"/>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90"/>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90"/>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90"/>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0" name="Google Shape;12630;p90"/>
          <p:cNvGrpSpPr/>
          <p:nvPr/>
        </p:nvGrpSpPr>
        <p:grpSpPr>
          <a:xfrm>
            <a:off x="7551754" y="3390808"/>
            <a:ext cx="344883" cy="301311"/>
            <a:chOff x="7551754" y="3390808"/>
            <a:chExt cx="344883" cy="301311"/>
          </a:xfrm>
        </p:grpSpPr>
        <p:sp>
          <p:nvSpPr>
            <p:cNvPr id="12631" name="Google Shape;12631;p90"/>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90"/>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90"/>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90"/>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90"/>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90"/>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90"/>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90"/>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90"/>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90"/>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90"/>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2" name="Google Shape;12642;p90"/>
          <p:cNvGrpSpPr/>
          <p:nvPr/>
        </p:nvGrpSpPr>
        <p:grpSpPr>
          <a:xfrm>
            <a:off x="6707084" y="3387403"/>
            <a:ext cx="261145" cy="308504"/>
            <a:chOff x="6707084" y="3387403"/>
            <a:chExt cx="261145" cy="308504"/>
          </a:xfrm>
        </p:grpSpPr>
        <p:sp>
          <p:nvSpPr>
            <p:cNvPr id="12643" name="Google Shape;12643;p90"/>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90"/>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90"/>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90"/>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7" name="Google Shape;12647;p90"/>
          <p:cNvGrpSpPr/>
          <p:nvPr/>
        </p:nvGrpSpPr>
        <p:grpSpPr>
          <a:xfrm>
            <a:off x="848978" y="4297637"/>
            <a:ext cx="377824" cy="324418"/>
            <a:chOff x="848978" y="4297637"/>
            <a:chExt cx="377824" cy="324418"/>
          </a:xfrm>
        </p:grpSpPr>
        <p:sp>
          <p:nvSpPr>
            <p:cNvPr id="12648" name="Google Shape;12648;p90"/>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90"/>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0" name="Google Shape;12650;p90"/>
          <p:cNvGrpSpPr/>
          <p:nvPr/>
        </p:nvGrpSpPr>
        <p:grpSpPr>
          <a:xfrm>
            <a:off x="1754279" y="4286593"/>
            <a:ext cx="351439" cy="345965"/>
            <a:chOff x="1754279" y="4286593"/>
            <a:chExt cx="351439" cy="345965"/>
          </a:xfrm>
        </p:grpSpPr>
        <p:sp>
          <p:nvSpPr>
            <p:cNvPr id="12651" name="Google Shape;12651;p90"/>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90"/>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90"/>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90"/>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90"/>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6" name="Google Shape;12656;p90"/>
          <p:cNvGrpSpPr/>
          <p:nvPr/>
        </p:nvGrpSpPr>
        <p:grpSpPr>
          <a:xfrm>
            <a:off x="3996113" y="4291176"/>
            <a:ext cx="336512" cy="335048"/>
            <a:chOff x="3996113" y="4291176"/>
            <a:chExt cx="336512" cy="335048"/>
          </a:xfrm>
        </p:grpSpPr>
        <p:sp>
          <p:nvSpPr>
            <p:cNvPr id="12657" name="Google Shape;12657;p90"/>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90"/>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90"/>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60" name="Google Shape;12660;p90"/>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61" name="Google Shape;12661;p90"/>
          <p:cNvGrpSpPr/>
          <p:nvPr/>
        </p:nvGrpSpPr>
        <p:grpSpPr>
          <a:xfrm>
            <a:off x="2179081" y="4285511"/>
            <a:ext cx="397525" cy="348670"/>
            <a:chOff x="2179081" y="4285511"/>
            <a:chExt cx="397525" cy="348670"/>
          </a:xfrm>
        </p:grpSpPr>
        <p:sp>
          <p:nvSpPr>
            <p:cNvPr id="12662" name="Google Shape;12662;p90"/>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90"/>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4" name="Google Shape;12664;p90"/>
          <p:cNvGrpSpPr/>
          <p:nvPr/>
        </p:nvGrpSpPr>
        <p:grpSpPr>
          <a:xfrm>
            <a:off x="3584201" y="4294996"/>
            <a:ext cx="267574" cy="329415"/>
            <a:chOff x="3584201" y="4294996"/>
            <a:chExt cx="267574" cy="329415"/>
          </a:xfrm>
        </p:grpSpPr>
        <p:sp>
          <p:nvSpPr>
            <p:cNvPr id="12665" name="Google Shape;12665;p90"/>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90"/>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90"/>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90"/>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9" name="Google Shape;12669;p90"/>
          <p:cNvGrpSpPr/>
          <p:nvPr/>
        </p:nvGrpSpPr>
        <p:grpSpPr>
          <a:xfrm>
            <a:off x="3082855" y="4295728"/>
            <a:ext cx="375946" cy="327823"/>
            <a:chOff x="3082855" y="4295728"/>
            <a:chExt cx="375946" cy="327823"/>
          </a:xfrm>
        </p:grpSpPr>
        <p:sp>
          <p:nvSpPr>
            <p:cNvPr id="12670" name="Google Shape;12670;p90"/>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90"/>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90"/>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90"/>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90"/>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90"/>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90"/>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90"/>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90"/>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90"/>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90"/>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1" name="Google Shape;12681;p90"/>
          <p:cNvGrpSpPr/>
          <p:nvPr/>
        </p:nvGrpSpPr>
        <p:grpSpPr>
          <a:xfrm>
            <a:off x="2749016" y="4291176"/>
            <a:ext cx="150831" cy="336926"/>
            <a:chOff x="2749016" y="4291176"/>
            <a:chExt cx="150831" cy="336926"/>
          </a:xfrm>
        </p:grpSpPr>
        <p:sp>
          <p:nvSpPr>
            <p:cNvPr id="12682" name="Google Shape;12682;p90"/>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90"/>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90"/>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90"/>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6" name="Google Shape;12686;p90"/>
          <p:cNvGrpSpPr/>
          <p:nvPr/>
        </p:nvGrpSpPr>
        <p:grpSpPr>
          <a:xfrm>
            <a:off x="7127716" y="4279432"/>
            <a:ext cx="248254" cy="361942"/>
            <a:chOff x="7127716" y="4279432"/>
            <a:chExt cx="248254" cy="361942"/>
          </a:xfrm>
        </p:grpSpPr>
        <p:sp>
          <p:nvSpPr>
            <p:cNvPr id="12687" name="Google Shape;12687;p90"/>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90"/>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90"/>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90"/>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90"/>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90"/>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90"/>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90"/>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90"/>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6" name="Google Shape;12696;p90"/>
          <p:cNvGrpSpPr/>
          <p:nvPr/>
        </p:nvGrpSpPr>
        <p:grpSpPr>
          <a:xfrm>
            <a:off x="7565408" y="4279432"/>
            <a:ext cx="248255" cy="361942"/>
            <a:chOff x="7565408" y="4279432"/>
            <a:chExt cx="248255" cy="361942"/>
          </a:xfrm>
        </p:grpSpPr>
        <p:sp>
          <p:nvSpPr>
            <p:cNvPr id="12697" name="Google Shape;12697;p90"/>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90"/>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90"/>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90"/>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90"/>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90"/>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90"/>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90"/>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5" name="Google Shape;12705;p90"/>
          <p:cNvGrpSpPr/>
          <p:nvPr/>
        </p:nvGrpSpPr>
        <p:grpSpPr>
          <a:xfrm>
            <a:off x="6264109" y="4279432"/>
            <a:ext cx="225498" cy="361560"/>
            <a:chOff x="6264109" y="4279432"/>
            <a:chExt cx="225498" cy="361560"/>
          </a:xfrm>
        </p:grpSpPr>
        <p:sp>
          <p:nvSpPr>
            <p:cNvPr id="12706" name="Google Shape;12706;p90"/>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90"/>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8" name="Google Shape;12708;p90"/>
          <p:cNvGrpSpPr/>
          <p:nvPr/>
        </p:nvGrpSpPr>
        <p:grpSpPr>
          <a:xfrm>
            <a:off x="7929578" y="4284365"/>
            <a:ext cx="395266" cy="351312"/>
            <a:chOff x="7929578" y="4284365"/>
            <a:chExt cx="395266" cy="351312"/>
          </a:xfrm>
        </p:grpSpPr>
        <p:sp>
          <p:nvSpPr>
            <p:cNvPr id="12709" name="Google Shape;12709;p90"/>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90"/>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90"/>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90"/>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3" name="Google Shape;12713;p90"/>
          <p:cNvGrpSpPr/>
          <p:nvPr/>
        </p:nvGrpSpPr>
        <p:grpSpPr>
          <a:xfrm>
            <a:off x="6595502" y="4323777"/>
            <a:ext cx="426315" cy="332826"/>
            <a:chOff x="6639652" y="4323777"/>
            <a:chExt cx="426315" cy="332826"/>
          </a:xfrm>
        </p:grpSpPr>
        <p:sp>
          <p:nvSpPr>
            <p:cNvPr id="12714" name="Google Shape;12714;p90"/>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90"/>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90"/>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90"/>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90"/>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90"/>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90"/>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90"/>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90"/>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90"/>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4" name="Google Shape;12724;p90"/>
          <p:cNvGrpSpPr/>
          <p:nvPr/>
        </p:nvGrpSpPr>
        <p:grpSpPr>
          <a:xfrm>
            <a:off x="5357662" y="4297637"/>
            <a:ext cx="287275" cy="326296"/>
            <a:chOff x="5357662" y="4297637"/>
            <a:chExt cx="287275" cy="326296"/>
          </a:xfrm>
        </p:grpSpPr>
        <p:sp>
          <p:nvSpPr>
            <p:cNvPr id="12725" name="Google Shape;12725;p90"/>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90"/>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90"/>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90"/>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90"/>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0" name="Google Shape;12730;p90"/>
          <p:cNvGrpSpPr/>
          <p:nvPr/>
        </p:nvGrpSpPr>
        <p:grpSpPr>
          <a:xfrm>
            <a:off x="5774124" y="4294550"/>
            <a:ext cx="331611" cy="331674"/>
            <a:chOff x="5774124" y="4294550"/>
            <a:chExt cx="331611" cy="331674"/>
          </a:xfrm>
        </p:grpSpPr>
        <p:sp>
          <p:nvSpPr>
            <p:cNvPr id="12731" name="Google Shape;12731;p90"/>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90"/>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3" name="Google Shape;12733;p90"/>
          <p:cNvGrpSpPr/>
          <p:nvPr/>
        </p:nvGrpSpPr>
        <p:grpSpPr>
          <a:xfrm>
            <a:off x="4890434" y="4287389"/>
            <a:ext cx="345997" cy="346029"/>
            <a:chOff x="4890434" y="4287389"/>
            <a:chExt cx="345997" cy="346029"/>
          </a:xfrm>
        </p:grpSpPr>
        <p:sp>
          <p:nvSpPr>
            <p:cNvPr id="12734" name="Google Shape;12734;p90"/>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90"/>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90"/>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90"/>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90"/>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90"/>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90"/>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1" name="Google Shape;12741;p90"/>
          <p:cNvGrpSpPr/>
          <p:nvPr/>
        </p:nvGrpSpPr>
        <p:grpSpPr>
          <a:xfrm>
            <a:off x="2165809" y="3811059"/>
            <a:ext cx="422542" cy="342973"/>
            <a:chOff x="2165809" y="3811059"/>
            <a:chExt cx="422542" cy="342973"/>
          </a:xfrm>
        </p:grpSpPr>
        <p:sp>
          <p:nvSpPr>
            <p:cNvPr id="12742" name="Google Shape;12742;p90"/>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90"/>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90"/>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90"/>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90"/>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90"/>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90"/>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90"/>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90"/>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90"/>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90"/>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90"/>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90"/>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90"/>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90"/>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90"/>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90"/>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90"/>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60" name="Google Shape;12760;p90"/>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61" name="Google Shape;12761;p90"/>
          <p:cNvGrpSpPr/>
          <p:nvPr/>
        </p:nvGrpSpPr>
        <p:grpSpPr>
          <a:xfrm>
            <a:off x="903530" y="3806125"/>
            <a:ext cx="264550" cy="353222"/>
            <a:chOff x="903530" y="3806125"/>
            <a:chExt cx="264550" cy="353222"/>
          </a:xfrm>
        </p:grpSpPr>
        <p:sp>
          <p:nvSpPr>
            <p:cNvPr id="12762" name="Google Shape;12762;p90"/>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90"/>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90"/>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90"/>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6" name="Google Shape;12766;p90"/>
          <p:cNvGrpSpPr/>
          <p:nvPr/>
        </p:nvGrpSpPr>
        <p:grpSpPr>
          <a:xfrm>
            <a:off x="2611458" y="3816374"/>
            <a:ext cx="426329" cy="332375"/>
            <a:chOff x="2611458" y="3816374"/>
            <a:chExt cx="426329" cy="332375"/>
          </a:xfrm>
        </p:grpSpPr>
        <p:sp>
          <p:nvSpPr>
            <p:cNvPr id="12767" name="Google Shape;12767;p90"/>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90"/>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90"/>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90"/>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90"/>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90"/>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90"/>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90"/>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90"/>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90"/>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77" name="Google Shape;12777;p90"/>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78" name="Google Shape;12778;p90"/>
          <p:cNvGrpSpPr/>
          <p:nvPr/>
        </p:nvGrpSpPr>
        <p:grpSpPr>
          <a:xfrm>
            <a:off x="4019984" y="3805393"/>
            <a:ext cx="293704" cy="353954"/>
            <a:chOff x="4019984" y="3805393"/>
            <a:chExt cx="293704" cy="353954"/>
          </a:xfrm>
        </p:grpSpPr>
        <p:sp>
          <p:nvSpPr>
            <p:cNvPr id="12779" name="Google Shape;12779;p90"/>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90"/>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1" name="Google Shape;12781;p90"/>
          <p:cNvGrpSpPr/>
          <p:nvPr/>
        </p:nvGrpSpPr>
        <p:grpSpPr>
          <a:xfrm>
            <a:off x="8006505" y="3390044"/>
            <a:ext cx="323654" cy="303189"/>
            <a:chOff x="8006505" y="3390044"/>
            <a:chExt cx="323654" cy="303189"/>
          </a:xfrm>
        </p:grpSpPr>
        <p:sp>
          <p:nvSpPr>
            <p:cNvPr id="12782" name="Google Shape;12782;p90"/>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90"/>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90"/>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90"/>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90"/>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90"/>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8" name="Google Shape;12788;p90"/>
          <p:cNvGrpSpPr/>
          <p:nvPr/>
        </p:nvGrpSpPr>
        <p:grpSpPr>
          <a:xfrm>
            <a:off x="1299146" y="3806507"/>
            <a:ext cx="367990" cy="351312"/>
            <a:chOff x="1299146" y="3806507"/>
            <a:chExt cx="367990" cy="351312"/>
          </a:xfrm>
        </p:grpSpPr>
        <p:sp>
          <p:nvSpPr>
            <p:cNvPr id="12789" name="Google Shape;12789;p90"/>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90"/>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91" name="Google Shape;12791;p90"/>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92" name="Google Shape;12792;p90"/>
          <p:cNvGrpSpPr/>
          <p:nvPr/>
        </p:nvGrpSpPr>
        <p:grpSpPr>
          <a:xfrm>
            <a:off x="3095745" y="3805393"/>
            <a:ext cx="352840" cy="354717"/>
            <a:chOff x="3095745" y="3805393"/>
            <a:chExt cx="352840" cy="354717"/>
          </a:xfrm>
        </p:grpSpPr>
        <p:sp>
          <p:nvSpPr>
            <p:cNvPr id="12793" name="Google Shape;12793;p90"/>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90"/>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90"/>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90"/>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90"/>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90"/>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9" name="Google Shape;12799;p90"/>
          <p:cNvGrpSpPr/>
          <p:nvPr/>
        </p:nvGrpSpPr>
        <p:grpSpPr>
          <a:xfrm>
            <a:off x="7550258" y="3832670"/>
            <a:ext cx="371395" cy="301279"/>
            <a:chOff x="7550258" y="3832670"/>
            <a:chExt cx="371395" cy="301279"/>
          </a:xfrm>
        </p:grpSpPr>
        <p:sp>
          <p:nvSpPr>
            <p:cNvPr id="12800" name="Google Shape;12800;p90"/>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90"/>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90"/>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90"/>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90"/>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90"/>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90"/>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90"/>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90"/>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90"/>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90"/>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90"/>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90"/>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90"/>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90"/>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90"/>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90"/>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90"/>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18" name="Google Shape;12818;p90"/>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19" name="Google Shape;12819;p90"/>
          <p:cNvGrpSpPr/>
          <p:nvPr/>
        </p:nvGrpSpPr>
        <p:grpSpPr>
          <a:xfrm>
            <a:off x="6659725" y="3808035"/>
            <a:ext cx="367608" cy="350548"/>
            <a:chOff x="6659725" y="3808035"/>
            <a:chExt cx="367608" cy="350548"/>
          </a:xfrm>
        </p:grpSpPr>
        <p:sp>
          <p:nvSpPr>
            <p:cNvPr id="12820" name="Google Shape;12820;p90"/>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90"/>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2" name="Google Shape;12822;p90"/>
          <p:cNvGrpSpPr/>
          <p:nvPr/>
        </p:nvGrpSpPr>
        <p:grpSpPr>
          <a:xfrm>
            <a:off x="6219391" y="3816756"/>
            <a:ext cx="356627" cy="334252"/>
            <a:chOff x="6219391" y="3816756"/>
            <a:chExt cx="356627" cy="334252"/>
          </a:xfrm>
        </p:grpSpPr>
        <p:sp>
          <p:nvSpPr>
            <p:cNvPr id="12823" name="Google Shape;12823;p90"/>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90"/>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90"/>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90"/>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7" name="Google Shape;12827;p90"/>
          <p:cNvGrpSpPr/>
          <p:nvPr/>
        </p:nvGrpSpPr>
        <p:grpSpPr>
          <a:xfrm>
            <a:off x="5778676" y="3826972"/>
            <a:ext cx="349052" cy="313055"/>
            <a:chOff x="5778676" y="3826972"/>
            <a:chExt cx="349052" cy="313055"/>
          </a:xfrm>
        </p:grpSpPr>
        <p:sp>
          <p:nvSpPr>
            <p:cNvPr id="12828" name="Google Shape;12828;p90"/>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90"/>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90"/>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90"/>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90"/>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3" name="Google Shape;12833;p90"/>
          <p:cNvGrpSpPr/>
          <p:nvPr/>
        </p:nvGrpSpPr>
        <p:grpSpPr>
          <a:xfrm>
            <a:off x="5355784" y="3834547"/>
            <a:ext cx="299019" cy="297905"/>
            <a:chOff x="5355784" y="3834547"/>
            <a:chExt cx="299019" cy="297905"/>
          </a:xfrm>
        </p:grpSpPr>
        <p:sp>
          <p:nvSpPr>
            <p:cNvPr id="12834" name="Google Shape;12834;p90"/>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90"/>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90"/>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90"/>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8" name="Google Shape;12838;p90"/>
          <p:cNvGrpSpPr/>
          <p:nvPr/>
        </p:nvGrpSpPr>
        <p:grpSpPr>
          <a:xfrm>
            <a:off x="8036455" y="3807271"/>
            <a:ext cx="292176" cy="353985"/>
            <a:chOff x="8036455" y="3807271"/>
            <a:chExt cx="292176" cy="353985"/>
          </a:xfrm>
        </p:grpSpPr>
        <p:sp>
          <p:nvSpPr>
            <p:cNvPr id="12839" name="Google Shape;12839;p90"/>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90"/>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1" name="Google Shape;12841;p90"/>
          <p:cNvGrpSpPr/>
          <p:nvPr/>
        </p:nvGrpSpPr>
        <p:grpSpPr>
          <a:xfrm>
            <a:off x="4874902" y="3808799"/>
            <a:ext cx="345615" cy="350835"/>
            <a:chOff x="4874902" y="3808799"/>
            <a:chExt cx="345615" cy="350835"/>
          </a:xfrm>
        </p:grpSpPr>
        <p:sp>
          <p:nvSpPr>
            <p:cNvPr id="12842" name="Google Shape;12842;p90"/>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90"/>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90"/>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90"/>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90"/>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90"/>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90"/>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90"/>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90"/>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90"/>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90"/>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90"/>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90"/>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90"/>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90"/>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90"/>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90"/>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43" name="Shape 2143"/>
        <p:cNvGrpSpPr/>
        <p:nvPr/>
      </p:nvGrpSpPr>
      <p:grpSpPr>
        <a:xfrm>
          <a:off x="0" y="0"/>
          <a:ext cx="0" cy="0"/>
          <a:chOff x="0" y="0"/>
          <a:chExt cx="0" cy="0"/>
        </a:xfrm>
      </p:grpSpPr>
      <p:sp>
        <p:nvSpPr>
          <p:cNvPr id="2144" name="Google Shape;2144;p46"/>
          <p:cNvSpPr txBox="1"/>
          <p:nvPr>
            <p:ph type="title"/>
          </p:nvPr>
        </p:nvSpPr>
        <p:spPr>
          <a:xfrm>
            <a:off x="4885675" y="3495250"/>
            <a:ext cx="3018000" cy="435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—Someone Famous</a:t>
            </a:r>
            <a:endParaRPr/>
          </a:p>
        </p:txBody>
      </p:sp>
      <p:sp>
        <p:nvSpPr>
          <p:cNvPr id="2145" name="Google Shape;2145;p46"/>
          <p:cNvSpPr txBox="1"/>
          <p:nvPr>
            <p:ph idx="1" type="subTitle"/>
          </p:nvPr>
        </p:nvSpPr>
        <p:spPr>
          <a:xfrm>
            <a:off x="4885675" y="1213250"/>
            <a:ext cx="3311100" cy="1807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quote, words full of wisdom that someone important said and can make the reader get inspired.”</a:t>
            </a:r>
            <a:endParaRPr/>
          </a:p>
          <a:p>
            <a:pPr indent="0" lvl="0" marL="0" rtl="0" algn="l">
              <a:spcBef>
                <a:spcPts val="0"/>
              </a:spcBef>
              <a:spcAft>
                <a:spcPts val="0"/>
              </a:spcAft>
              <a:buNone/>
            </a:pPr>
            <a:r>
              <a:t/>
            </a:r>
            <a:endParaRPr/>
          </a:p>
        </p:txBody>
      </p:sp>
      <p:pic>
        <p:nvPicPr>
          <p:cNvPr id="2146" name="Google Shape;2146;p46"/>
          <p:cNvPicPr preferRelativeResize="0"/>
          <p:nvPr/>
        </p:nvPicPr>
        <p:blipFill rotWithShape="1">
          <a:blip r:embed="rId3">
            <a:alphaModFix/>
          </a:blip>
          <a:srcRect b="0" l="25512" r="22864" t="34370"/>
          <a:stretch/>
        </p:blipFill>
        <p:spPr>
          <a:xfrm>
            <a:off x="1" y="0"/>
            <a:ext cx="4045627" cy="5143498"/>
          </a:xfrm>
          <a:prstGeom prst="rect">
            <a:avLst/>
          </a:prstGeom>
          <a:noFill/>
          <a:ln>
            <a:noFill/>
          </a:ln>
        </p:spPr>
      </p:pic>
      <p:sp>
        <p:nvSpPr>
          <p:cNvPr id="2147" name="Google Shape;2147;p46"/>
          <p:cNvSpPr/>
          <p:nvPr/>
        </p:nvSpPr>
        <p:spPr>
          <a:xfrm flipH="1" rot="10800000">
            <a:off x="-171400" y="-22"/>
            <a:ext cx="2182777" cy="1472552"/>
          </a:xfrm>
          <a:custGeom>
            <a:rect b="b" l="l" r="r" t="t"/>
            <a:pathLst>
              <a:path extrusionOk="0" h="40839" w="60536">
                <a:moveTo>
                  <a:pt x="721" y="0"/>
                </a:moveTo>
                <a:cubicBezTo>
                  <a:pt x="371" y="0"/>
                  <a:pt x="178" y="3"/>
                  <a:pt x="178" y="3"/>
                </a:cubicBezTo>
                <a:lnTo>
                  <a:pt x="1" y="40838"/>
                </a:lnTo>
                <a:lnTo>
                  <a:pt x="59423" y="40838"/>
                </a:lnTo>
                <a:cubicBezTo>
                  <a:pt x="59423" y="40159"/>
                  <a:pt x="60535" y="19603"/>
                  <a:pt x="54093" y="17399"/>
                </a:cubicBezTo>
                <a:cubicBezTo>
                  <a:pt x="49322" y="15766"/>
                  <a:pt x="49805" y="14228"/>
                  <a:pt x="46245" y="14228"/>
                </a:cubicBezTo>
                <a:cubicBezTo>
                  <a:pt x="44998" y="14228"/>
                  <a:pt x="43255" y="14417"/>
                  <a:pt x="40617" y="14856"/>
                </a:cubicBezTo>
                <a:cubicBezTo>
                  <a:pt x="39420" y="15056"/>
                  <a:pt x="38276" y="15149"/>
                  <a:pt x="37187" y="15149"/>
                </a:cubicBezTo>
                <a:cubicBezTo>
                  <a:pt x="29026" y="15149"/>
                  <a:pt x="23937" y="9921"/>
                  <a:pt x="22292" y="5134"/>
                </a:cubicBezTo>
                <a:cubicBezTo>
                  <a:pt x="20609" y="239"/>
                  <a:pt x="3955" y="0"/>
                  <a:pt x="721" y="0"/>
                </a:cubicBezTo>
                <a:close/>
              </a:path>
            </a:pathLst>
          </a:custGeom>
          <a:solidFill>
            <a:srgbClr val="0C9F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46"/>
          <p:cNvSpPr/>
          <p:nvPr/>
        </p:nvSpPr>
        <p:spPr>
          <a:xfrm>
            <a:off x="1606779" y="-106796"/>
            <a:ext cx="1109605" cy="1078435"/>
          </a:xfrm>
          <a:custGeom>
            <a:rect b="b" l="l" r="r" t="t"/>
            <a:pathLst>
              <a:path extrusionOk="0" h="32349" w="33284">
                <a:moveTo>
                  <a:pt x="24967" y="0"/>
                </a:moveTo>
                <a:cubicBezTo>
                  <a:pt x="23958" y="0"/>
                  <a:pt x="22957" y="187"/>
                  <a:pt x="22013" y="554"/>
                </a:cubicBezTo>
                <a:cubicBezTo>
                  <a:pt x="20062" y="1312"/>
                  <a:pt x="17999" y="1674"/>
                  <a:pt x="15925" y="1674"/>
                </a:cubicBezTo>
                <a:cubicBezTo>
                  <a:pt x="14856" y="1674"/>
                  <a:pt x="13784" y="1578"/>
                  <a:pt x="12722" y="1391"/>
                </a:cubicBezTo>
                <a:cubicBezTo>
                  <a:pt x="12189" y="1297"/>
                  <a:pt x="11650" y="1251"/>
                  <a:pt x="11110" y="1251"/>
                </a:cubicBezTo>
                <a:cubicBezTo>
                  <a:pt x="10956" y="1251"/>
                  <a:pt x="10803" y="1254"/>
                  <a:pt x="10649" y="1262"/>
                </a:cubicBezTo>
                <a:cubicBezTo>
                  <a:pt x="5969" y="1491"/>
                  <a:pt x="2159" y="5262"/>
                  <a:pt x="1888" y="9940"/>
                </a:cubicBezTo>
                <a:cubicBezTo>
                  <a:pt x="1858" y="10447"/>
                  <a:pt x="1871" y="10955"/>
                  <a:pt x="1923" y="11459"/>
                </a:cubicBezTo>
                <a:cubicBezTo>
                  <a:pt x="2222" y="14327"/>
                  <a:pt x="1821" y="17245"/>
                  <a:pt x="640" y="19875"/>
                </a:cubicBezTo>
                <a:cubicBezTo>
                  <a:pt x="235" y="20779"/>
                  <a:pt x="23" y="21759"/>
                  <a:pt x="20" y="22749"/>
                </a:cubicBezTo>
                <a:cubicBezTo>
                  <a:pt x="1" y="26568"/>
                  <a:pt x="3073" y="29768"/>
                  <a:pt x="6889" y="29896"/>
                </a:cubicBezTo>
                <a:cubicBezTo>
                  <a:pt x="6973" y="29899"/>
                  <a:pt x="7056" y="29900"/>
                  <a:pt x="7140" y="29900"/>
                </a:cubicBezTo>
                <a:cubicBezTo>
                  <a:pt x="7706" y="29900"/>
                  <a:pt x="8269" y="29833"/>
                  <a:pt x="8819" y="29698"/>
                </a:cubicBezTo>
                <a:cubicBezTo>
                  <a:pt x="9604" y="29508"/>
                  <a:pt x="10400" y="29416"/>
                  <a:pt x="11193" y="29416"/>
                </a:cubicBezTo>
                <a:cubicBezTo>
                  <a:pt x="13088" y="29416"/>
                  <a:pt x="14966" y="29941"/>
                  <a:pt x="16638" y="30906"/>
                </a:cubicBezTo>
                <a:cubicBezTo>
                  <a:pt x="18228" y="31823"/>
                  <a:pt x="20074" y="32349"/>
                  <a:pt x="22041" y="32349"/>
                </a:cubicBezTo>
                <a:cubicBezTo>
                  <a:pt x="22154" y="32349"/>
                  <a:pt x="22268" y="32347"/>
                  <a:pt x="22382" y="32344"/>
                </a:cubicBezTo>
                <a:cubicBezTo>
                  <a:pt x="28048" y="32169"/>
                  <a:pt x="32669" y="27570"/>
                  <a:pt x="32869" y="21905"/>
                </a:cubicBezTo>
                <a:cubicBezTo>
                  <a:pt x="32970" y="19038"/>
                  <a:pt x="31955" y="16413"/>
                  <a:pt x="30228" y="14421"/>
                </a:cubicBezTo>
                <a:cubicBezTo>
                  <a:pt x="32123" y="12826"/>
                  <a:pt x="33284" y="10386"/>
                  <a:pt x="33126" y="7681"/>
                </a:cubicBezTo>
                <a:cubicBezTo>
                  <a:pt x="32887" y="3572"/>
                  <a:pt x="29555" y="247"/>
                  <a:pt x="25444" y="14"/>
                </a:cubicBezTo>
                <a:cubicBezTo>
                  <a:pt x="25285" y="5"/>
                  <a:pt x="25126" y="0"/>
                  <a:pt x="249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46"/>
          <p:cNvSpPr/>
          <p:nvPr/>
        </p:nvSpPr>
        <p:spPr>
          <a:xfrm>
            <a:off x="1005729" y="-430421"/>
            <a:ext cx="1109605" cy="1078435"/>
          </a:xfrm>
          <a:custGeom>
            <a:rect b="b" l="l" r="r" t="t"/>
            <a:pathLst>
              <a:path extrusionOk="0" h="32349" w="33284">
                <a:moveTo>
                  <a:pt x="24967" y="0"/>
                </a:moveTo>
                <a:cubicBezTo>
                  <a:pt x="23958" y="0"/>
                  <a:pt x="22957" y="187"/>
                  <a:pt x="22013" y="554"/>
                </a:cubicBezTo>
                <a:cubicBezTo>
                  <a:pt x="20062" y="1312"/>
                  <a:pt x="17999" y="1674"/>
                  <a:pt x="15925" y="1674"/>
                </a:cubicBezTo>
                <a:cubicBezTo>
                  <a:pt x="14856" y="1674"/>
                  <a:pt x="13784" y="1578"/>
                  <a:pt x="12722" y="1391"/>
                </a:cubicBezTo>
                <a:cubicBezTo>
                  <a:pt x="12189" y="1297"/>
                  <a:pt x="11650" y="1251"/>
                  <a:pt x="11110" y="1251"/>
                </a:cubicBezTo>
                <a:cubicBezTo>
                  <a:pt x="10956" y="1251"/>
                  <a:pt x="10803" y="1254"/>
                  <a:pt x="10649" y="1262"/>
                </a:cubicBezTo>
                <a:cubicBezTo>
                  <a:pt x="5969" y="1491"/>
                  <a:pt x="2159" y="5262"/>
                  <a:pt x="1888" y="9940"/>
                </a:cubicBezTo>
                <a:cubicBezTo>
                  <a:pt x="1858" y="10447"/>
                  <a:pt x="1871" y="10955"/>
                  <a:pt x="1923" y="11459"/>
                </a:cubicBezTo>
                <a:cubicBezTo>
                  <a:pt x="2222" y="14327"/>
                  <a:pt x="1821" y="17245"/>
                  <a:pt x="640" y="19875"/>
                </a:cubicBezTo>
                <a:cubicBezTo>
                  <a:pt x="235" y="20779"/>
                  <a:pt x="23" y="21759"/>
                  <a:pt x="20" y="22749"/>
                </a:cubicBezTo>
                <a:cubicBezTo>
                  <a:pt x="1" y="26568"/>
                  <a:pt x="3073" y="29768"/>
                  <a:pt x="6889" y="29896"/>
                </a:cubicBezTo>
                <a:cubicBezTo>
                  <a:pt x="6973" y="29899"/>
                  <a:pt x="7056" y="29900"/>
                  <a:pt x="7140" y="29900"/>
                </a:cubicBezTo>
                <a:cubicBezTo>
                  <a:pt x="7706" y="29900"/>
                  <a:pt x="8269" y="29833"/>
                  <a:pt x="8819" y="29698"/>
                </a:cubicBezTo>
                <a:cubicBezTo>
                  <a:pt x="9604" y="29508"/>
                  <a:pt x="10400" y="29416"/>
                  <a:pt x="11193" y="29416"/>
                </a:cubicBezTo>
                <a:cubicBezTo>
                  <a:pt x="13088" y="29416"/>
                  <a:pt x="14966" y="29941"/>
                  <a:pt x="16638" y="30906"/>
                </a:cubicBezTo>
                <a:cubicBezTo>
                  <a:pt x="18228" y="31823"/>
                  <a:pt x="20074" y="32349"/>
                  <a:pt x="22041" y="32349"/>
                </a:cubicBezTo>
                <a:cubicBezTo>
                  <a:pt x="22154" y="32349"/>
                  <a:pt x="22268" y="32347"/>
                  <a:pt x="22382" y="32344"/>
                </a:cubicBezTo>
                <a:cubicBezTo>
                  <a:pt x="28048" y="32169"/>
                  <a:pt x="32669" y="27570"/>
                  <a:pt x="32869" y="21905"/>
                </a:cubicBezTo>
                <a:cubicBezTo>
                  <a:pt x="32970" y="19038"/>
                  <a:pt x="31955" y="16413"/>
                  <a:pt x="30228" y="14421"/>
                </a:cubicBezTo>
                <a:cubicBezTo>
                  <a:pt x="32123" y="12826"/>
                  <a:pt x="33284" y="10386"/>
                  <a:pt x="33126" y="7681"/>
                </a:cubicBezTo>
                <a:cubicBezTo>
                  <a:pt x="32887" y="3572"/>
                  <a:pt x="29555" y="247"/>
                  <a:pt x="25444" y="14"/>
                </a:cubicBezTo>
                <a:cubicBezTo>
                  <a:pt x="25285" y="5"/>
                  <a:pt x="25126" y="0"/>
                  <a:pt x="249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46"/>
          <p:cNvSpPr/>
          <p:nvPr/>
        </p:nvSpPr>
        <p:spPr>
          <a:xfrm>
            <a:off x="1425892" y="106158"/>
            <a:ext cx="689433" cy="971870"/>
          </a:xfrm>
          <a:custGeom>
            <a:rect b="b" l="l" r="r" t="t"/>
            <a:pathLst>
              <a:path extrusionOk="0" h="39527" w="28040">
                <a:moveTo>
                  <a:pt x="8249" y="14364"/>
                </a:moveTo>
                <a:cubicBezTo>
                  <a:pt x="11660" y="14364"/>
                  <a:pt x="14436" y="17140"/>
                  <a:pt x="14436" y="20551"/>
                </a:cubicBezTo>
                <a:cubicBezTo>
                  <a:pt x="14436" y="23962"/>
                  <a:pt x="11660" y="26738"/>
                  <a:pt x="8249" y="26738"/>
                </a:cubicBezTo>
                <a:cubicBezTo>
                  <a:pt x="4838" y="26738"/>
                  <a:pt x="2062" y="23962"/>
                  <a:pt x="2062" y="20551"/>
                </a:cubicBezTo>
                <a:cubicBezTo>
                  <a:pt x="2062" y="17140"/>
                  <a:pt x="4838" y="14364"/>
                  <a:pt x="8249" y="14364"/>
                </a:cubicBezTo>
                <a:close/>
                <a:moveTo>
                  <a:pt x="8225" y="1"/>
                </a:moveTo>
                <a:lnTo>
                  <a:pt x="3721" y="5433"/>
                </a:lnTo>
                <a:lnTo>
                  <a:pt x="5308" y="6749"/>
                </a:lnTo>
                <a:lnTo>
                  <a:pt x="7217" y="4446"/>
                </a:lnTo>
                <a:lnTo>
                  <a:pt x="7217" y="7929"/>
                </a:lnTo>
                <a:lnTo>
                  <a:pt x="5886" y="7929"/>
                </a:lnTo>
                <a:lnTo>
                  <a:pt x="5886" y="9991"/>
                </a:lnTo>
                <a:lnTo>
                  <a:pt x="7217" y="9991"/>
                </a:lnTo>
                <a:lnTo>
                  <a:pt x="7217" y="12369"/>
                </a:lnTo>
                <a:cubicBezTo>
                  <a:pt x="3155" y="12879"/>
                  <a:pt x="0" y="16352"/>
                  <a:pt x="0" y="20551"/>
                </a:cubicBezTo>
                <a:cubicBezTo>
                  <a:pt x="0" y="24750"/>
                  <a:pt x="3156" y="28223"/>
                  <a:pt x="7217" y="28733"/>
                </a:cubicBezTo>
                <a:lnTo>
                  <a:pt x="7217" y="34471"/>
                </a:lnTo>
                <a:lnTo>
                  <a:pt x="4855" y="34471"/>
                </a:lnTo>
                <a:lnTo>
                  <a:pt x="4855" y="36534"/>
                </a:lnTo>
                <a:lnTo>
                  <a:pt x="7217" y="36534"/>
                </a:lnTo>
                <a:lnTo>
                  <a:pt x="7217" y="39526"/>
                </a:lnTo>
                <a:lnTo>
                  <a:pt x="9280" y="39526"/>
                </a:lnTo>
                <a:lnTo>
                  <a:pt x="9280" y="36534"/>
                </a:lnTo>
                <a:lnTo>
                  <a:pt x="11643" y="36534"/>
                </a:lnTo>
                <a:lnTo>
                  <a:pt x="11643" y="34471"/>
                </a:lnTo>
                <a:lnTo>
                  <a:pt x="9280" y="34471"/>
                </a:lnTo>
                <a:lnTo>
                  <a:pt x="9280" y="28733"/>
                </a:lnTo>
                <a:cubicBezTo>
                  <a:pt x="13343" y="28223"/>
                  <a:pt x="16498" y="24750"/>
                  <a:pt x="16498" y="20551"/>
                </a:cubicBezTo>
                <a:cubicBezTo>
                  <a:pt x="16498" y="20313"/>
                  <a:pt x="16485" y="20077"/>
                  <a:pt x="16465" y="19844"/>
                </a:cubicBezTo>
                <a:lnTo>
                  <a:pt x="24124" y="17351"/>
                </a:lnTo>
                <a:lnTo>
                  <a:pt x="22527" y="19878"/>
                </a:lnTo>
                <a:lnTo>
                  <a:pt x="24269" y="20980"/>
                </a:lnTo>
                <a:lnTo>
                  <a:pt x="28040" y="15016"/>
                </a:lnTo>
                <a:lnTo>
                  <a:pt x="21480" y="12415"/>
                </a:lnTo>
                <a:lnTo>
                  <a:pt x="20720" y="14331"/>
                </a:lnTo>
                <a:lnTo>
                  <a:pt x="23432" y="15406"/>
                </a:lnTo>
                <a:lnTo>
                  <a:pt x="16030" y="17817"/>
                </a:lnTo>
                <a:cubicBezTo>
                  <a:pt x="15010" y="14921"/>
                  <a:pt x="12417" y="12762"/>
                  <a:pt x="9280" y="12369"/>
                </a:cubicBezTo>
                <a:lnTo>
                  <a:pt x="9280" y="9991"/>
                </a:lnTo>
                <a:lnTo>
                  <a:pt x="10612" y="9991"/>
                </a:lnTo>
                <a:lnTo>
                  <a:pt x="10612" y="7929"/>
                </a:lnTo>
                <a:lnTo>
                  <a:pt x="9280" y="7929"/>
                </a:lnTo>
                <a:lnTo>
                  <a:pt x="9280" y="4502"/>
                </a:lnTo>
                <a:lnTo>
                  <a:pt x="11142" y="6749"/>
                </a:lnTo>
                <a:lnTo>
                  <a:pt x="12730" y="5433"/>
                </a:lnTo>
                <a:lnTo>
                  <a:pt x="8225" y="1"/>
                </a:ln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51" name="Google Shape;2151;p46"/>
          <p:cNvGrpSpPr/>
          <p:nvPr/>
        </p:nvGrpSpPr>
        <p:grpSpPr>
          <a:xfrm>
            <a:off x="-288953" y="577823"/>
            <a:ext cx="1099879" cy="1119944"/>
            <a:chOff x="-5242200" y="-1934287"/>
            <a:chExt cx="875700" cy="891675"/>
          </a:xfrm>
        </p:grpSpPr>
        <p:sp>
          <p:nvSpPr>
            <p:cNvPr id="2152" name="Google Shape;2152;p46"/>
            <p:cNvSpPr/>
            <p:nvPr/>
          </p:nvSpPr>
          <p:spPr>
            <a:xfrm>
              <a:off x="-4665975" y="-1107862"/>
              <a:ext cx="61625" cy="48775"/>
            </a:xfrm>
            <a:custGeom>
              <a:rect b="b" l="l" r="r" t="t"/>
              <a:pathLst>
                <a:path extrusionOk="0" h="1951" w="2465">
                  <a:moveTo>
                    <a:pt x="1261" y="0"/>
                  </a:moveTo>
                  <a:cubicBezTo>
                    <a:pt x="914" y="0"/>
                    <a:pt x="576" y="157"/>
                    <a:pt x="353" y="444"/>
                  </a:cubicBezTo>
                  <a:lnTo>
                    <a:pt x="352" y="444"/>
                  </a:lnTo>
                  <a:cubicBezTo>
                    <a:pt x="0" y="896"/>
                    <a:pt x="33" y="1538"/>
                    <a:pt x="432" y="1950"/>
                  </a:cubicBezTo>
                  <a:cubicBezTo>
                    <a:pt x="1100" y="1766"/>
                    <a:pt x="1759" y="1544"/>
                    <a:pt x="2404" y="1287"/>
                  </a:cubicBezTo>
                  <a:cubicBezTo>
                    <a:pt x="2465" y="773"/>
                    <a:pt x="2176" y="283"/>
                    <a:pt x="1699" y="87"/>
                  </a:cubicBezTo>
                  <a:cubicBezTo>
                    <a:pt x="1557" y="28"/>
                    <a:pt x="1408" y="0"/>
                    <a:pt x="12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46"/>
            <p:cNvSpPr/>
            <p:nvPr/>
          </p:nvSpPr>
          <p:spPr>
            <a:xfrm>
              <a:off x="-4683450" y="-1242837"/>
              <a:ext cx="65100" cy="57725"/>
            </a:xfrm>
            <a:custGeom>
              <a:rect b="b" l="l" r="r" t="t"/>
              <a:pathLst>
                <a:path extrusionOk="0" h="2309" w="2604">
                  <a:moveTo>
                    <a:pt x="1303" y="0"/>
                  </a:moveTo>
                  <a:cubicBezTo>
                    <a:pt x="960" y="0"/>
                    <a:pt x="620" y="152"/>
                    <a:pt x="392" y="443"/>
                  </a:cubicBezTo>
                  <a:cubicBezTo>
                    <a:pt x="0" y="944"/>
                    <a:pt x="89" y="1670"/>
                    <a:pt x="591" y="2063"/>
                  </a:cubicBezTo>
                  <a:cubicBezTo>
                    <a:pt x="801" y="2228"/>
                    <a:pt x="1052" y="2308"/>
                    <a:pt x="1301" y="2308"/>
                  </a:cubicBezTo>
                  <a:cubicBezTo>
                    <a:pt x="1643" y="2308"/>
                    <a:pt x="1983" y="2156"/>
                    <a:pt x="2210" y="1866"/>
                  </a:cubicBezTo>
                  <a:cubicBezTo>
                    <a:pt x="2604" y="1364"/>
                    <a:pt x="2515" y="638"/>
                    <a:pt x="2013" y="245"/>
                  </a:cubicBezTo>
                  <a:cubicBezTo>
                    <a:pt x="1802"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46"/>
            <p:cNvSpPr/>
            <p:nvPr/>
          </p:nvSpPr>
          <p:spPr>
            <a:xfrm>
              <a:off x="-5104975" y="-1328462"/>
              <a:ext cx="65100" cy="57725"/>
            </a:xfrm>
            <a:custGeom>
              <a:rect b="b" l="l" r="r" t="t"/>
              <a:pathLst>
                <a:path extrusionOk="0" h="2309" w="2604">
                  <a:moveTo>
                    <a:pt x="1303" y="0"/>
                  </a:moveTo>
                  <a:cubicBezTo>
                    <a:pt x="960" y="0"/>
                    <a:pt x="621" y="152"/>
                    <a:pt x="394" y="443"/>
                  </a:cubicBezTo>
                  <a:cubicBezTo>
                    <a:pt x="0" y="945"/>
                    <a:pt x="89" y="1671"/>
                    <a:pt x="591" y="2064"/>
                  </a:cubicBezTo>
                  <a:cubicBezTo>
                    <a:pt x="802" y="2229"/>
                    <a:pt x="1052" y="2308"/>
                    <a:pt x="1301" y="2308"/>
                  </a:cubicBezTo>
                  <a:cubicBezTo>
                    <a:pt x="1644" y="2308"/>
                    <a:pt x="1983" y="2156"/>
                    <a:pt x="2211" y="1865"/>
                  </a:cubicBezTo>
                  <a:cubicBezTo>
                    <a:pt x="2604" y="1363"/>
                    <a:pt x="2515" y="639"/>
                    <a:pt x="2013" y="246"/>
                  </a:cubicBezTo>
                  <a:cubicBezTo>
                    <a:pt x="1802"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46"/>
            <p:cNvSpPr/>
            <p:nvPr/>
          </p:nvSpPr>
          <p:spPr>
            <a:xfrm>
              <a:off x="-4951850" y="-1209887"/>
              <a:ext cx="61775" cy="57700"/>
            </a:xfrm>
            <a:custGeom>
              <a:rect b="b" l="l" r="r" t="t"/>
              <a:pathLst>
                <a:path extrusionOk="0" h="2308" w="2471">
                  <a:moveTo>
                    <a:pt x="1237" y="0"/>
                  </a:moveTo>
                  <a:cubicBezTo>
                    <a:pt x="1191" y="0"/>
                    <a:pt x="1144" y="3"/>
                    <a:pt x="1096" y="9"/>
                  </a:cubicBezTo>
                  <a:cubicBezTo>
                    <a:pt x="634" y="65"/>
                    <a:pt x="251" y="395"/>
                    <a:pt x="125" y="845"/>
                  </a:cubicBezTo>
                  <a:cubicBezTo>
                    <a:pt x="0" y="1294"/>
                    <a:pt x="158" y="1774"/>
                    <a:pt x="525" y="2062"/>
                  </a:cubicBezTo>
                  <a:cubicBezTo>
                    <a:pt x="736" y="2228"/>
                    <a:pt x="987" y="2308"/>
                    <a:pt x="1236" y="2308"/>
                  </a:cubicBezTo>
                  <a:cubicBezTo>
                    <a:pt x="1579" y="2308"/>
                    <a:pt x="1918" y="2156"/>
                    <a:pt x="2146" y="1865"/>
                  </a:cubicBezTo>
                  <a:cubicBezTo>
                    <a:pt x="2433" y="1497"/>
                    <a:pt x="2471" y="993"/>
                    <a:pt x="2241" y="587"/>
                  </a:cubicBezTo>
                  <a:cubicBezTo>
                    <a:pt x="2035" y="221"/>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46"/>
            <p:cNvSpPr/>
            <p:nvPr/>
          </p:nvSpPr>
          <p:spPr>
            <a:xfrm>
              <a:off x="-5086925" y="-1193587"/>
              <a:ext cx="62525" cy="57800"/>
            </a:xfrm>
            <a:custGeom>
              <a:rect b="b" l="l" r="r" t="t"/>
              <a:pathLst>
                <a:path extrusionOk="0" h="2312" w="2501">
                  <a:moveTo>
                    <a:pt x="1244" y="1"/>
                  </a:moveTo>
                  <a:cubicBezTo>
                    <a:pt x="1027" y="1"/>
                    <a:pt x="809" y="62"/>
                    <a:pt x="617" y="185"/>
                  </a:cubicBezTo>
                  <a:cubicBezTo>
                    <a:pt x="199" y="456"/>
                    <a:pt x="0" y="963"/>
                    <a:pt x="126" y="1445"/>
                  </a:cubicBezTo>
                  <a:cubicBezTo>
                    <a:pt x="378" y="1666"/>
                    <a:pt x="638" y="1882"/>
                    <a:pt x="904" y="2091"/>
                  </a:cubicBezTo>
                  <a:cubicBezTo>
                    <a:pt x="1002" y="2168"/>
                    <a:pt x="1102" y="2236"/>
                    <a:pt x="1200" y="2311"/>
                  </a:cubicBezTo>
                  <a:cubicBezTo>
                    <a:pt x="1214" y="2311"/>
                    <a:pt x="1228" y="2311"/>
                    <a:pt x="1242" y="2311"/>
                  </a:cubicBezTo>
                  <a:cubicBezTo>
                    <a:pt x="1722" y="2311"/>
                    <a:pt x="2156" y="2013"/>
                    <a:pt x="2326" y="1561"/>
                  </a:cubicBezTo>
                  <a:cubicBezTo>
                    <a:pt x="2500" y="1094"/>
                    <a:pt x="2356" y="568"/>
                    <a:pt x="1968" y="256"/>
                  </a:cubicBezTo>
                  <a:cubicBezTo>
                    <a:pt x="1757" y="87"/>
                    <a:pt x="1501" y="1"/>
                    <a:pt x="124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46"/>
            <p:cNvSpPr/>
            <p:nvPr/>
          </p:nvSpPr>
          <p:spPr>
            <a:xfrm>
              <a:off x="-4968325" y="-1344912"/>
              <a:ext cx="61800" cy="57700"/>
            </a:xfrm>
            <a:custGeom>
              <a:rect b="b" l="l" r="r" t="t"/>
              <a:pathLst>
                <a:path extrusionOk="0" h="2308" w="2472">
                  <a:moveTo>
                    <a:pt x="1235" y="0"/>
                  </a:moveTo>
                  <a:cubicBezTo>
                    <a:pt x="1189" y="0"/>
                    <a:pt x="1143" y="3"/>
                    <a:pt x="1097" y="8"/>
                  </a:cubicBezTo>
                  <a:cubicBezTo>
                    <a:pt x="634" y="65"/>
                    <a:pt x="251" y="395"/>
                    <a:pt x="126" y="845"/>
                  </a:cubicBezTo>
                  <a:cubicBezTo>
                    <a:pt x="0" y="1294"/>
                    <a:pt x="158" y="1775"/>
                    <a:pt x="525" y="2063"/>
                  </a:cubicBezTo>
                  <a:cubicBezTo>
                    <a:pt x="736" y="2228"/>
                    <a:pt x="987" y="2308"/>
                    <a:pt x="1235" y="2308"/>
                  </a:cubicBezTo>
                  <a:cubicBezTo>
                    <a:pt x="1578" y="2308"/>
                    <a:pt x="1918" y="2156"/>
                    <a:pt x="2146" y="1865"/>
                  </a:cubicBezTo>
                  <a:cubicBezTo>
                    <a:pt x="2433" y="1498"/>
                    <a:pt x="2471" y="993"/>
                    <a:pt x="2241" y="586"/>
                  </a:cubicBezTo>
                  <a:cubicBezTo>
                    <a:pt x="2035" y="221"/>
                    <a:pt x="1648"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46"/>
            <p:cNvSpPr/>
            <p:nvPr/>
          </p:nvSpPr>
          <p:spPr>
            <a:xfrm>
              <a:off x="-4924800" y="-1074912"/>
              <a:ext cx="48200" cy="21825"/>
            </a:xfrm>
            <a:custGeom>
              <a:rect b="b" l="l" r="r" t="t"/>
              <a:pathLst>
                <a:path extrusionOk="0" h="873" w="1928">
                  <a:moveTo>
                    <a:pt x="816" y="1"/>
                  </a:moveTo>
                  <a:cubicBezTo>
                    <a:pt x="514" y="1"/>
                    <a:pt x="218" y="121"/>
                    <a:pt x="0" y="343"/>
                  </a:cubicBezTo>
                  <a:cubicBezTo>
                    <a:pt x="633" y="554"/>
                    <a:pt x="1276" y="731"/>
                    <a:pt x="1927" y="873"/>
                  </a:cubicBezTo>
                  <a:cubicBezTo>
                    <a:pt x="1829" y="469"/>
                    <a:pt x="1520" y="152"/>
                    <a:pt x="1119" y="42"/>
                  </a:cubicBezTo>
                  <a:cubicBezTo>
                    <a:pt x="1019" y="14"/>
                    <a:pt x="917" y="1"/>
                    <a:pt x="81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46"/>
            <p:cNvSpPr/>
            <p:nvPr/>
          </p:nvSpPr>
          <p:spPr>
            <a:xfrm>
              <a:off x="-4816850" y="-1226362"/>
              <a:ext cx="61800" cy="57725"/>
            </a:xfrm>
            <a:custGeom>
              <a:rect b="b" l="l" r="r" t="t"/>
              <a:pathLst>
                <a:path extrusionOk="0" h="2309" w="2472">
                  <a:moveTo>
                    <a:pt x="1238" y="1"/>
                  </a:moveTo>
                  <a:cubicBezTo>
                    <a:pt x="1191" y="1"/>
                    <a:pt x="1144" y="3"/>
                    <a:pt x="1097" y="9"/>
                  </a:cubicBezTo>
                  <a:cubicBezTo>
                    <a:pt x="634" y="65"/>
                    <a:pt x="251" y="395"/>
                    <a:pt x="126" y="845"/>
                  </a:cubicBezTo>
                  <a:cubicBezTo>
                    <a:pt x="0" y="1294"/>
                    <a:pt x="158" y="1774"/>
                    <a:pt x="526" y="2063"/>
                  </a:cubicBezTo>
                  <a:cubicBezTo>
                    <a:pt x="737" y="2228"/>
                    <a:pt x="988" y="2308"/>
                    <a:pt x="1236" y="2308"/>
                  </a:cubicBezTo>
                  <a:cubicBezTo>
                    <a:pt x="1579" y="2308"/>
                    <a:pt x="1918" y="2156"/>
                    <a:pt x="2146" y="1865"/>
                  </a:cubicBezTo>
                  <a:cubicBezTo>
                    <a:pt x="2433" y="1497"/>
                    <a:pt x="2471" y="993"/>
                    <a:pt x="2241" y="586"/>
                  </a:cubicBezTo>
                  <a:cubicBezTo>
                    <a:pt x="2035" y="221"/>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46"/>
            <p:cNvSpPr/>
            <p:nvPr/>
          </p:nvSpPr>
          <p:spPr>
            <a:xfrm>
              <a:off x="-4986450" y="-1479937"/>
              <a:ext cx="65125" cy="57725"/>
            </a:xfrm>
            <a:custGeom>
              <a:rect b="b" l="l" r="r" t="t"/>
              <a:pathLst>
                <a:path extrusionOk="0" h="2309" w="2605">
                  <a:moveTo>
                    <a:pt x="1303" y="0"/>
                  </a:moveTo>
                  <a:cubicBezTo>
                    <a:pt x="961" y="0"/>
                    <a:pt x="622" y="152"/>
                    <a:pt x="394" y="443"/>
                  </a:cubicBezTo>
                  <a:cubicBezTo>
                    <a:pt x="1" y="945"/>
                    <a:pt x="89" y="1671"/>
                    <a:pt x="591" y="2063"/>
                  </a:cubicBezTo>
                  <a:cubicBezTo>
                    <a:pt x="803" y="2228"/>
                    <a:pt x="1053" y="2308"/>
                    <a:pt x="1302" y="2308"/>
                  </a:cubicBezTo>
                  <a:cubicBezTo>
                    <a:pt x="1645" y="2308"/>
                    <a:pt x="1984" y="2156"/>
                    <a:pt x="2211" y="1865"/>
                  </a:cubicBezTo>
                  <a:cubicBezTo>
                    <a:pt x="2604" y="1363"/>
                    <a:pt x="2516" y="639"/>
                    <a:pt x="2014" y="246"/>
                  </a:cubicBezTo>
                  <a:cubicBezTo>
                    <a:pt x="1803"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46"/>
            <p:cNvSpPr/>
            <p:nvPr/>
          </p:nvSpPr>
          <p:spPr>
            <a:xfrm>
              <a:off x="-4833325" y="-1361387"/>
              <a:ext cx="61800" cy="57700"/>
            </a:xfrm>
            <a:custGeom>
              <a:rect b="b" l="l" r="r" t="t"/>
              <a:pathLst>
                <a:path extrusionOk="0" h="2308" w="2472">
                  <a:moveTo>
                    <a:pt x="1236" y="0"/>
                  </a:moveTo>
                  <a:cubicBezTo>
                    <a:pt x="1190" y="0"/>
                    <a:pt x="1143" y="3"/>
                    <a:pt x="1097" y="9"/>
                  </a:cubicBezTo>
                  <a:cubicBezTo>
                    <a:pt x="634" y="66"/>
                    <a:pt x="251" y="396"/>
                    <a:pt x="126" y="846"/>
                  </a:cubicBezTo>
                  <a:cubicBezTo>
                    <a:pt x="1" y="1295"/>
                    <a:pt x="159" y="1775"/>
                    <a:pt x="525" y="2063"/>
                  </a:cubicBezTo>
                  <a:cubicBezTo>
                    <a:pt x="736" y="2228"/>
                    <a:pt x="987" y="2308"/>
                    <a:pt x="1235" y="2308"/>
                  </a:cubicBezTo>
                  <a:cubicBezTo>
                    <a:pt x="1579" y="2308"/>
                    <a:pt x="1918" y="2156"/>
                    <a:pt x="2146" y="1865"/>
                  </a:cubicBezTo>
                  <a:cubicBezTo>
                    <a:pt x="2433" y="1498"/>
                    <a:pt x="2471" y="994"/>
                    <a:pt x="2241" y="587"/>
                  </a:cubicBezTo>
                  <a:cubicBezTo>
                    <a:pt x="2035" y="221"/>
                    <a:pt x="1649" y="0"/>
                    <a:pt x="123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46"/>
            <p:cNvSpPr/>
            <p:nvPr/>
          </p:nvSpPr>
          <p:spPr>
            <a:xfrm>
              <a:off x="-4800975" y="-1091362"/>
              <a:ext cx="64050" cy="48750"/>
            </a:xfrm>
            <a:custGeom>
              <a:rect b="b" l="l" r="r" t="t"/>
              <a:pathLst>
                <a:path extrusionOk="0" h="1950" w="2562">
                  <a:moveTo>
                    <a:pt x="1261" y="0"/>
                  </a:moveTo>
                  <a:cubicBezTo>
                    <a:pt x="919" y="0"/>
                    <a:pt x="579" y="152"/>
                    <a:pt x="352" y="443"/>
                  </a:cubicBezTo>
                  <a:cubicBezTo>
                    <a:pt x="0" y="892"/>
                    <a:pt x="32" y="1531"/>
                    <a:pt x="425" y="1944"/>
                  </a:cubicBezTo>
                  <a:cubicBezTo>
                    <a:pt x="497" y="1947"/>
                    <a:pt x="568" y="1947"/>
                    <a:pt x="640" y="1948"/>
                  </a:cubicBezTo>
                  <a:cubicBezTo>
                    <a:pt x="722" y="1949"/>
                    <a:pt x="805" y="1949"/>
                    <a:pt x="887" y="1949"/>
                  </a:cubicBezTo>
                  <a:cubicBezTo>
                    <a:pt x="1301" y="1949"/>
                    <a:pt x="1715" y="1936"/>
                    <a:pt x="2128" y="1909"/>
                  </a:cubicBezTo>
                  <a:cubicBezTo>
                    <a:pt x="2141" y="1893"/>
                    <a:pt x="2157" y="1882"/>
                    <a:pt x="2169" y="1866"/>
                  </a:cubicBezTo>
                  <a:cubicBezTo>
                    <a:pt x="2562" y="1364"/>
                    <a:pt x="2473" y="638"/>
                    <a:pt x="1971" y="246"/>
                  </a:cubicBezTo>
                  <a:cubicBezTo>
                    <a:pt x="1761" y="81"/>
                    <a:pt x="1510" y="0"/>
                    <a:pt x="126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46"/>
            <p:cNvSpPr/>
            <p:nvPr/>
          </p:nvSpPr>
          <p:spPr>
            <a:xfrm>
              <a:off x="-5238050" y="-1447012"/>
              <a:ext cx="45375" cy="57650"/>
            </a:xfrm>
            <a:custGeom>
              <a:rect b="b" l="l" r="r" t="t"/>
              <a:pathLst>
                <a:path extrusionOk="0" h="2306" w="1815">
                  <a:moveTo>
                    <a:pt x="565" y="1"/>
                  </a:moveTo>
                  <a:cubicBezTo>
                    <a:pt x="372" y="1"/>
                    <a:pt x="178" y="49"/>
                    <a:pt x="0" y="149"/>
                  </a:cubicBezTo>
                  <a:cubicBezTo>
                    <a:pt x="100" y="873"/>
                    <a:pt x="243" y="1590"/>
                    <a:pt x="428" y="2297"/>
                  </a:cubicBezTo>
                  <a:cubicBezTo>
                    <a:pt x="475" y="2303"/>
                    <a:pt x="522" y="2306"/>
                    <a:pt x="569" y="2306"/>
                  </a:cubicBezTo>
                  <a:cubicBezTo>
                    <a:pt x="919" y="2306"/>
                    <a:pt x="1255" y="2146"/>
                    <a:pt x="1475" y="1866"/>
                  </a:cubicBezTo>
                  <a:cubicBezTo>
                    <a:pt x="1815" y="1433"/>
                    <a:pt x="1801" y="820"/>
                    <a:pt x="1442" y="403"/>
                  </a:cubicBezTo>
                  <a:cubicBezTo>
                    <a:pt x="1216" y="140"/>
                    <a:pt x="893" y="1"/>
                    <a:pt x="56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46"/>
            <p:cNvSpPr/>
            <p:nvPr/>
          </p:nvSpPr>
          <p:spPr>
            <a:xfrm>
              <a:off x="-5242200" y="-1581662"/>
              <a:ext cx="32550" cy="57350"/>
            </a:xfrm>
            <a:custGeom>
              <a:rect b="b" l="l" r="r" t="t"/>
              <a:pathLst>
                <a:path extrusionOk="0" h="2294" w="1302">
                  <a:moveTo>
                    <a:pt x="223" y="0"/>
                  </a:moveTo>
                  <a:cubicBezTo>
                    <a:pt x="102" y="759"/>
                    <a:pt x="27" y="1524"/>
                    <a:pt x="1" y="2292"/>
                  </a:cubicBezTo>
                  <a:cubicBezTo>
                    <a:pt x="25" y="2293"/>
                    <a:pt x="49" y="2294"/>
                    <a:pt x="74" y="2294"/>
                  </a:cubicBezTo>
                  <a:cubicBezTo>
                    <a:pt x="427" y="2294"/>
                    <a:pt x="763" y="2132"/>
                    <a:pt x="982" y="1852"/>
                  </a:cubicBezTo>
                  <a:cubicBezTo>
                    <a:pt x="1240" y="1527"/>
                    <a:pt x="1302" y="1088"/>
                    <a:pt x="1144" y="705"/>
                  </a:cubicBezTo>
                  <a:cubicBezTo>
                    <a:pt x="987" y="320"/>
                    <a:pt x="635" y="51"/>
                    <a:pt x="22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46"/>
            <p:cNvSpPr/>
            <p:nvPr/>
          </p:nvSpPr>
          <p:spPr>
            <a:xfrm>
              <a:off x="-5198925" y="-1310637"/>
              <a:ext cx="22600" cy="36275"/>
            </a:xfrm>
            <a:custGeom>
              <a:rect b="b" l="l" r="r" t="t"/>
              <a:pathLst>
                <a:path extrusionOk="0" h="1451" w="904">
                  <a:moveTo>
                    <a:pt x="1" y="0"/>
                  </a:moveTo>
                  <a:cubicBezTo>
                    <a:pt x="231" y="494"/>
                    <a:pt x="482" y="977"/>
                    <a:pt x="755" y="1451"/>
                  </a:cubicBezTo>
                  <a:cubicBezTo>
                    <a:pt x="903" y="992"/>
                    <a:pt x="750" y="489"/>
                    <a:pt x="371" y="191"/>
                  </a:cubicBezTo>
                  <a:cubicBezTo>
                    <a:pt x="260" y="105"/>
                    <a:pt x="135" y="41"/>
                    <a:pt x="1"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46"/>
            <p:cNvSpPr/>
            <p:nvPr/>
          </p:nvSpPr>
          <p:spPr>
            <a:xfrm>
              <a:off x="-5119800" y="-1463462"/>
              <a:ext cx="61800" cy="57725"/>
            </a:xfrm>
            <a:custGeom>
              <a:rect b="b" l="l" r="r" t="t"/>
              <a:pathLst>
                <a:path extrusionOk="0" h="2309" w="2472">
                  <a:moveTo>
                    <a:pt x="1235" y="1"/>
                  </a:moveTo>
                  <a:cubicBezTo>
                    <a:pt x="1189" y="1"/>
                    <a:pt x="1143" y="3"/>
                    <a:pt x="1097" y="9"/>
                  </a:cubicBezTo>
                  <a:cubicBezTo>
                    <a:pt x="634" y="66"/>
                    <a:pt x="251" y="396"/>
                    <a:pt x="126" y="845"/>
                  </a:cubicBezTo>
                  <a:cubicBezTo>
                    <a:pt x="0" y="1295"/>
                    <a:pt x="158" y="1775"/>
                    <a:pt x="525" y="2064"/>
                  </a:cubicBezTo>
                  <a:cubicBezTo>
                    <a:pt x="736" y="2228"/>
                    <a:pt x="986" y="2308"/>
                    <a:pt x="1235" y="2308"/>
                  </a:cubicBezTo>
                  <a:cubicBezTo>
                    <a:pt x="1578" y="2308"/>
                    <a:pt x="1918" y="2156"/>
                    <a:pt x="2145" y="1865"/>
                  </a:cubicBezTo>
                  <a:cubicBezTo>
                    <a:pt x="2433" y="1498"/>
                    <a:pt x="2471" y="994"/>
                    <a:pt x="2241" y="587"/>
                  </a:cubicBezTo>
                  <a:cubicBezTo>
                    <a:pt x="2035" y="221"/>
                    <a:pt x="1649" y="1"/>
                    <a:pt x="1235"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46"/>
            <p:cNvSpPr/>
            <p:nvPr/>
          </p:nvSpPr>
          <p:spPr>
            <a:xfrm>
              <a:off x="-5136275" y="-1598462"/>
              <a:ext cx="61800" cy="57700"/>
            </a:xfrm>
            <a:custGeom>
              <a:rect b="b" l="l" r="r" t="t"/>
              <a:pathLst>
                <a:path extrusionOk="0" h="2308" w="2472">
                  <a:moveTo>
                    <a:pt x="1237" y="0"/>
                  </a:moveTo>
                  <a:cubicBezTo>
                    <a:pt x="1191" y="0"/>
                    <a:pt x="1144" y="3"/>
                    <a:pt x="1097" y="9"/>
                  </a:cubicBezTo>
                  <a:cubicBezTo>
                    <a:pt x="634" y="66"/>
                    <a:pt x="250" y="396"/>
                    <a:pt x="125" y="844"/>
                  </a:cubicBezTo>
                  <a:cubicBezTo>
                    <a:pt x="1" y="1295"/>
                    <a:pt x="159" y="1775"/>
                    <a:pt x="525" y="2062"/>
                  </a:cubicBezTo>
                  <a:cubicBezTo>
                    <a:pt x="737" y="2227"/>
                    <a:pt x="987" y="2308"/>
                    <a:pt x="1236" y="2308"/>
                  </a:cubicBezTo>
                  <a:cubicBezTo>
                    <a:pt x="1579" y="2308"/>
                    <a:pt x="1918" y="2156"/>
                    <a:pt x="2145" y="1865"/>
                  </a:cubicBezTo>
                  <a:cubicBezTo>
                    <a:pt x="2433" y="1497"/>
                    <a:pt x="2471" y="992"/>
                    <a:pt x="2241" y="586"/>
                  </a:cubicBezTo>
                  <a:cubicBezTo>
                    <a:pt x="2036" y="222"/>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46"/>
            <p:cNvSpPr/>
            <p:nvPr/>
          </p:nvSpPr>
          <p:spPr>
            <a:xfrm>
              <a:off x="-4564925" y="-1394337"/>
              <a:ext cx="65125" cy="57725"/>
            </a:xfrm>
            <a:custGeom>
              <a:rect b="b" l="l" r="r" t="t"/>
              <a:pathLst>
                <a:path extrusionOk="0" h="2309" w="2605">
                  <a:moveTo>
                    <a:pt x="1303" y="0"/>
                  </a:moveTo>
                  <a:cubicBezTo>
                    <a:pt x="960" y="0"/>
                    <a:pt x="621" y="152"/>
                    <a:pt x="394" y="443"/>
                  </a:cubicBezTo>
                  <a:cubicBezTo>
                    <a:pt x="1" y="945"/>
                    <a:pt x="89" y="1671"/>
                    <a:pt x="591" y="2064"/>
                  </a:cubicBezTo>
                  <a:cubicBezTo>
                    <a:pt x="802" y="2229"/>
                    <a:pt x="1053" y="2308"/>
                    <a:pt x="1301" y="2308"/>
                  </a:cubicBezTo>
                  <a:cubicBezTo>
                    <a:pt x="1644" y="2308"/>
                    <a:pt x="1983" y="2157"/>
                    <a:pt x="2211" y="1867"/>
                  </a:cubicBezTo>
                  <a:cubicBezTo>
                    <a:pt x="2604" y="1365"/>
                    <a:pt x="2516" y="639"/>
                    <a:pt x="2014" y="246"/>
                  </a:cubicBezTo>
                  <a:cubicBezTo>
                    <a:pt x="1803" y="80"/>
                    <a:pt x="1552" y="0"/>
                    <a:pt x="1303"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46"/>
            <p:cNvSpPr/>
            <p:nvPr/>
          </p:nvSpPr>
          <p:spPr>
            <a:xfrm>
              <a:off x="-4411725" y="-1275687"/>
              <a:ext cx="36200" cy="44850"/>
            </a:xfrm>
            <a:custGeom>
              <a:rect b="b" l="l" r="r" t="t"/>
              <a:pathLst>
                <a:path extrusionOk="0" h="1794" w="1448">
                  <a:moveTo>
                    <a:pt x="1229" y="0"/>
                  </a:moveTo>
                  <a:cubicBezTo>
                    <a:pt x="880" y="0"/>
                    <a:pt x="545" y="159"/>
                    <a:pt x="325" y="440"/>
                  </a:cubicBezTo>
                  <a:cubicBezTo>
                    <a:pt x="18" y="834"/>
                    <a:pt x="0" y="1380"/>
                    <a:pt x="282" y="1794"/>
                  </a:cubicBezTo>
                  <a:cubicBezTo>
                    <a:pt x="703" y="1226"/>
                    <a:pt x="1093" y="633"/>
                    <a:pt x="1448" y="21"/>
                  </a:cubicBezTo>
                  <a:cubicBezTo>
                    <a:pt x="1375" y="7"/>
                    <a:pt x="1301" y="0"/>
                    <a:pt x="122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46"/>
            <p:cNvSpPr/>
            <p:nvPr/>
          </p:nvSpPr>
          <p:spPr>
            <a:xfrm>
              <a:off x="-4546850" y="-1259287"/>
              <a:ext cx="61800" cy="57700"/>
            </a:xfrm>
            <a:custGeom>
              <a:rect b="b" l="l" r="r" t="t"/>
              <a:pathLst>
                <a:path extrusionOk="0" h="2308" w="2472">
                  <a:moveTo>
                    <a:pt x="1239" y="0"/>
                  </a:moveTo>
                  <a:cubicBezTo>
                    <a:pt x="1193" y="0"/>
                    <a:pt x="1146" y="3"/>
                    <a:pt x="1098" y="9"/>
                  </a:cubicBezTo>
                  <a:cubicBezTo>
                    <a:pt x="634" y="64"/>
                    <a:pt x="251" y="394"/>
                    <a:pt x="126" y="844"/>
                  </a:cubicBezTo>
                  <a:cubicBezTo>
                    <a:pt x="1" y="1293"/>
                    <a:pt x="159" y="1775"/>
                    <a:pt x="527" y="2062"/>
                  </a:cubicBezTo>
                  <a:cubicBezTo>
                    <a:pt x="738" y="2228"/>
                    <a:pt x="989" y="2308"/>
                    <a:pt x="1237" y="2308"/>
                  </a:cubicBezTo>
                  <a:cubicBezTo>
                    <a:pt x="1580" y="2308"/>
                    <a:pt x="1919" y="2156"/>
                    <a:pt x="2147" y="1865"/>
                  </a:cubicBezTo>
                  <a:cubicBezTo>
                    <a:pt x="2434" y="1497"/>
                    <a:pt x="2472" y="992"/>
                    <a:pt x="2243" y="587"/>
                  </a:cubicBezTo>
                  <a:cubicBezTo>
                    <a:pt x="2036" y="221"/>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46"/>
            <p:cNvSpPr/>
            <p:nvPr/>
          </p:nvSpPr>
          <p:spPr>
            <a:xfrm>
              <a:off x="-4428300" y="-1410762"/>
              <a:ext cx="61800" cy="57700"/>
            </a:xfrm>
            <a:custGeom>
              <a:rect b="b" l="l" r="r" t="t"/>
              <a:pathLst>
                <a:path extrusionOk="0" h="2308" w="2472">
                  <a:moveTo>
                    <a:pt x="1239" y="0"/>
                  </a:moveTo>
                  <a:cubicBezTo>
                    <a:pt x="1192" y="0"/>
                    <a:pt x="1145" y="3"/>
                    <a:pt x="1098" y="9"/>
                  </a:cubicBezTo>
                  <a:cubicBezTo>
                    <a:pt x="634" y="64"/>
                    <a:pt x="251" y="394"/>
                    <a:pt x="126" y="844"/>
                  </a:cubicBezTo>
                  <a:cubicBezTo>
                    <a:pt x="1" y="1293"/>
                    <a:pt x="159" y="1774"/>
                    <a:pt x="527" y="2062"/>
                  </a:cubicBezTo>
                  <a:cubicBezTo>
                    <a:pt x="738" y="2227"/>
                    <a:pt x="988" y="2308"/>
                    <a:pt x="1237" y="2308"/>
                  </a:cubicBezTo>
                  <a:cubicBezTo>
                    <a:pt x="1579" y="2308"/>
                    <a:pt x="1918" y="2156"/>
                    <a:pt x="2146" y="1865"/>
                  </a:cubicBezTo>
                  <a:cubicBezTo>
                    <a:pt x="2433" y="1497"/>
                    <a:pt x="2471" y="992"/>
                    <a:pt x="2242" y="587"/>
                  </a:cubicBezTo>
                  <a:cubicBezTo>
                    <a:pt x="2036" y="221"/>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46"/>
            <p:cNvSpPr/>
            <p:nvPr/>
          </p:nvSpPr>
          <p:spPr>
            <a:xfrm>
              <a:off x="-4446375" y="-1545837"/>
              <a:ext cx="65100" cy="57750"/>
            </a:xfrm>
            <a:custGeom>
              <a:rect b="b" l="l" r="r" t="t"/>
              <a:pathLst>
                <a:path extrusionOk="0" h="2310" w="2604">
                  <a:moveTo>
                    <a:pt x="1302" y="1"/>
                  </a:moveTo>
                  <a:cubicBezTo>
                    <a:pt x="960" y="1"/>
                    <a:pt x="621" y="153"/>
                    <a:pt x="394" y="444"/>
                  </a:cubicBezTo>
                  <a:cubicBezTo>
                    <a:pt x="0" y="946"/>
                    <a:pt x="89" y="1672"/>
                    <a:pt x="591" y="2065"/>
                  </a:cubicBezTo>
                  <a:cubicBezTo>
                    <a:pt x="802" y="2230"/>
                    <a:pt x="1052" y="2309"/>
                    <a:pt x="1300" y="2309"/>
                  </a:cubicBezTo>
                  <a:cubicBezTo>
                    <a:pt x="1643" y="2309"/>
                    <a:pt x="1982" y="2157"/>
                    <a:pt x="2210" y="1866"/>
                  </a:cubicBezTo>
                  <a:cubicBezTo>
                    <a:pt x="2604" y="1364"/>
                    <a:pt x="2515" y="640"/>
                    <a:pt x="2013" y="247"/>
                  </a:cubicBezTo>
                  <a:cubicBezTo>
                    <a:pt x="1802" y="81"/>
                    <a:pt x="1551" y="1"/>
                    <a:pt x="1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46"/>
            <p:cNvSpPr/>
            <p:nvPr/>
          </p:nvSpPr>
          <p:spPr>
            <a:xfrm>
              <a:off x="-4867875" y="-1631437"/>
              <a:ext cx="65125" cy="57750"/>
            </a:xfrm>
            <a:custGeom>
              <a:rect b="b" l="l" r="r" t="t"/>
              <a:pathLst>
                <a:path extrusionOk="0" h="2310" w="2605">
                  <a:moveTo>
                    <a:pt x="1303" y="1"/>
                  </a:moveTo>
                  <a:cubicBezTo>
                    <a:pt x="960" y="1"/>
                    <a:pt x="621" y="153"/>
                    <a:pt x="394" y="444"/>
                  </a:cubicBezTo>
                  <a:cubicBezTo>
                    <a:pt x="1" y="946"/>
                    <a:pt x="89" y="1672"/>
                    <a:pt x="591" y="2065"/>
                  </a:cubicBezTo>
                  <a:cubicBezTo>
                    <a:pt x="802" y="2229"/>
                    <a:pt x="1052" y="2309"/>
                    <a:pt x="1301" y="2309"/>
                  </a:cubicBezTo>
                  <a:cubicBezTo>
                    <a:pt x="1644" y="2309"/>
                    <a:pt x="1983" y="2157"/>
                    <a:pt x="2211" y="1866"/>
                  </a:cubicBezTo>
                  <a:cubicBezTo>
                    <a:pt x="2604" y="1364"/>
                    <a:pt x="2516" y="640"/>
                    <a:pt x="2014" y="247"/>
                  </a:cubicBezTo>
                  <a:cubicBezTo>
                    <a:pt x="1802" y="81"/>
                    <a:pt x="1552" y="1"/>
                    <a:pt x="1303"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46"/>
            <p:cNvSpPr/>
            <p:nvPr/>
          </p:nvSpPr>
          <p:spPr>
            <a:xfrm>
              <a:off x="-4714775" y="-1512862"/>
              <a:ext cx="61775" cy="57700"/>
            </a:xfrm>
            <a:custGeom>
              <a:rect b="b" l="l" r="r" t="t"/>
              <a:pathLst>
                <a:path extrusionOk="0" h="2308" w="2471">
                  <a:moveTo>
                    <a:pt x="1235" y="0"/>
                  </a:moveTo>
                  <a:cubicBezTo>
                    <a:pt x="1189" y="0"/>
                    <a:pt x="1143" y="3"/>
                    <a:pt x="1096" y="9"/>
                  </a:cubicBezTo>
                  <a:cubicBezTo>
                    <a:pt x="634" y="66"/>
                    <a:pt x="251" y="396"/>
                    <a:pt x="125" y="846"/>
                  </a:cubicBezTo>
                  <a:cubicBezTo>
                    <a:pt x="0" y="1295"/>
                    <a:pt x="158" y="1775"/>
                    <a:pt x="526" y="2063"/>
                  </a:cubicBezTo>
                  <a:cubicBezTo>
                    <a:pt x="737" y="2228"/>
                    <a:pt x="987" y="2308"/>
                    <a:pt x="1235" y="2308"/>
                  </a:cubicBezTo>
                  <a:cubicBezTo>
                    <a:pt x="1578" y="2308"/>
                    <a:pt x="1918" y="2156"/>
                    <a:pt x="2146" y="1865"/>
                  </a:cubicBezTo>
                  <a:cubicBezTo>
                    <a:pt x="2433" y="1498"/>
                    <a:pt x="2471" y="994"/>
                    <a:pt x="2241" y="586"/>
                  </a:cubicBezTo>
                  <a:cubicBezTo>
                    <a:pt x="2035" y="221"/>
                    <a:pt x="1649"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46"/>
            <p:cNvSpPr/>
            <p:nvPr/>
          </p:nvSpPr>
          <p:spPr>
            <a:xfrm>
              <a:off x="-4849800" y="-1496387"/>
              <a:ext cx="61800" cy="57700"/>
            </a:xfrm>
            <a:custGeom>
              <a:rect b="b" l="l" r="r" t="t"/>
              <a:pathLst>
                <a:path extrusionOk="0" h="2308" w="2472">
                  <a:moveTo>
                    <a:pt x="1236" y="0"/>
                  </a:moveTo>
                  <a:cubicBezTo>
                    <a:pt x="1190" y="0"/>
                    <a:pt x="1144" y="3"/>
                    <a:pt x="1097" y="8"/>
                  </a:cubicBezTo>
                  <a:cubicBezTo>
                    <a:pt x="634" y="65"/>
                    <a:pt x="251" y="395"/>
                    <a:pt x="126" y="845"/>
                  </a:cubicBezTo>
                  <a:cubicBezTo>
                    <a:pt x="1" y="1294"/>
                    <a:pt x="159" y="1775"/>
                    <a:pt x="526" y="2063"/>
                  </a:cubicBezTo>
                  <a:cubicBezTo>
                    <a:pt x="737" y="2228"/>
                    <a:pt x="987" y="2308"/>
                    <a:pt x="1236" y="2308"/>
                  </a:cubicBezTo>
                  <a:cubicBezTo>
                    <a:pt x="1579" y="2308"/>
                    <a:pt x="1919" y="2156"/>
                    <a:pt x="2147" y="1865"/>
                  </a:cubicBezTo>
                  <a:cubicBezTo>
                    <a:pt x="2434" y="1498"/>
                    <a:pt x="2472" y="993"/>
                    <a:pt x="2241" y="586"/>
                  </a:cubicBezTo>
                  <a:cubicBezTo>
                    <a:pt x="2035" y="221"/>
                    <a:pt x="1649" y="0"/>
                    <a:pt x="123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46"/>
            <p:cNvSpPr/>
            <p:nvPr/>
          </p:nvSpPr>
          <p:spPr>
            <a:xfrm>
              <a:off x="-4731250" y="-1647862"/>
              <a:ext cx="61800" cy="57700"/>
            </a:xfrm>
            <a:custGeom>
              <a:rect b="b" l="l" r="r" t="t"/>
              <a:pathLst>
                <a:path extrusionOk="0" h="2308" w="2472">
                  <a:moveTo>
                    <a:pt x="1235" y="0"/>
                  </a:moveTo>
                  <a:cubicBezTo>
                    <a:pt x="1189" y="0"/>
                    <a:pt x="1143" y="3"/>
                    <a:pt x="1097" y="8"/>
                  </a:cubicBezTo>
                  <a:cubicBezTo>
                    <a:pt x="634" y="65"/>
                    <a:pt x="251" y="395"/>
                    <a:pt x="126" y="844"/>
                  </a:cubicBezTo>
                  <a:cubicBezTo>
                    <a:pt x="0" y="1294"/>
                    <a:pt x="158" y="1775"/>
                    <a:pt x="526" y="2063"/>
                  </a:cubicBezTo>
                  <a:cubicBezTo>
                    <a:pt x="737" y="2228"/>
                    <a:pt x="987" y="2308"/>
                    <a:pt x="1235" y="2308"/>
                  </a:cubicBezTo>
                  <a:cubicBezTo>
                    <a:pt x="1578" y="2308"/>
                    <a:pt x="1918" y="2156"/>
                    <a:pt x="2146" y="1865"/>
                  </a:cubicBezTo>
                  <a:cubicBezTo>
                    <a:pt x="2433" y="1497"/>
                    <a:pt x="2471" y="992"/>
                    <a:pt x="2241" y="586"/>
                  </a:cubicBezTo>
                  <a:cubicBezTo>
                    <a:pt x="2035" y="221"/>
                    <a:pt x="1649" y="0"/>
                    <a:pt x="1235"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46"/>
            <p:cNvSpPr/>
            <p:nvPr/>
          </p:nvSpPr>
          <p:spPr>
            <a:xfrm>
              <a:off x="-4698325" y="-1377862"/>
              <a:ext cx="61800" cy="57725"/>
            </a:xfrm>
            <a:custGeom>
              <a:rect b="b" l="l" r="r" t="t"/>
              <a:pathLst>
                <a:path extrusionOk="0" h="2309" w="2472">
                  <a:moveTo>
                    <a:pt x="1236" y="1"/>
                  </a:moveTo>
                  <a:cubicBezTo>
                    <a:pt x="1190" y="1"/>
                    <a:pt x="1144" y="3"/>
                    <a:pt x="1097" y="9"/>
                  </a:cubicBezTo>
                  <a:cubicBezTo>
                    <a:pt x="634" y="66"/>
                    <a:pt x="251" y="396"/>
                    <a:pt x="126" y="846"/>
                  </a:cubicBezTo>
                  <a:cubicBezTo>
                    <a:pt x="1" y="1295"/>
                    <a:pt x="159" y="1775"/>
                    <a:pt x="527" y="2064"/>
                  </a:cubicBezTo>
                  <a:cubicBezTo>
                    <a:pt x="737" y="2228"/>
                    <a:pt x="987" y="2308"/>
                    <a:pt x="1236" y="2308"/>
                  </a:cubicBezTo>
                  <a:cubicBezTo>
                    <a:pt x="1579" y="2308"/>
                    <a:pt x="1919" y="2156"/>
                    <a:pt x="2147" y="1865"/>
                  </a:cubicBezTo>
                  <a:cubicBezTo>
                    <a:pt x="2434" y="1498"/>
                    <a:pt x="2472" y="994"/>
                    <a:pt x="2241" y="587"/>
                  </a:cubicBezTo>
                  <a:cubicBezTo>
                    <a:pt x="2036" y="222"/>
                    <a:pt x="1649"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46"/>
            <p:cNvSpPr/>
            <p:nvPr/>
          </p:nvSpPr>
          <p:spPr>
            <a:xfrm>
              <a:off x="-4579775" y="-1529337"/>
              <a:ext cx="61800" cy="57725"/>
            </a:xfrm>
            <a:custGeom>
              <a:rect b="b" l="l" r="r" t="t"/>
              <a:pathLst>
                <a:path extrusionOk="0" h="2309" w="2472">
                  <a:moveTo>
                    <a:pt x="1236" y="1"/>
                  </a:moveTo>
                  <a:cubicBezTo>
                    <a:pt x="1190" y="1"/>
                    <a:pt x="1144" y="3"/>
                    <a:pt x="1098" y="9"/>
                  </a:cubicBezTo>
                  <a:cubicBezTo>
                    <a:pt x="634" y="66"/>
                    <a:pt x="251" y="396"/>
                    <a:pt x="126" y="845"/>
                  </a:cubicBezTo>
                  <a:cubicBezTo>
                    <a:pt x="0" y="1295"/>
                    <a:pt x="159" y="1775"/>
                    <a:pt x="526" y="2064"/>
                  </a:cubicBezTo>
                  <a:cubicBezTo>
                    <a:pt x="738" y="2228"/>
                    <a:pt x="988" y="2309"/>
                    <a:pt x="1237" y="2309"/>
                  </a:cubicBezTo>
                  <a:cubicBezTo>
                    <a:pt x="1579" y="2309"/>
                    <a:pt x="1918" y="2157"/>
                    <a:pt x="2146" y="1865"/>
                  </a:cubicBezTo>
                  <a:cubicBezTo>
                    <a:pt x="2433" y="1498"/>
                    <a:pt x="2471" y="994"/>
                    <a:pt x="2242" y="587"/>
                  </a:cubicBezTo>
                  <a:cubicBezTo>
                    <a:pt x="2035" y="221"/>
                    <a:pt x="1649"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46"/>
            <p:cNvSpPr/>
            <p:nvPr/>
          </p:nvSpPr>
          <p:spPr>
            <a:xfrm>
              <a:off x="-4749325" y="-1782912"/>
              <a:ext cx="65100" cy="57750"/>
            </a:xfrm>
            <a:custGeom>
              <a:rect b="b" l="l" r="r" t="t"/>
              <a:pathLst>
                <a:path extrusionOk="0" h="2310" w="2604">
                  <a:moveTo>
                    <a:pt x="1302" y="1"/>
                  </a:moveTo>
                  <a:cubicBezTo>
                    <a:pt x="959" y="1"/>
                    <a:pt x="620" y="153"/>
                    <a:pt x="392" y="444"/>
                  </a:cubicBezTo>
                  <a:cubicBezTo>
                    <a:pt x="0" y="946"/>
                    <a:pt x="89" y="1672"/>
                    <a:pt x="591" y="2063"/>
                  </a:cubicBezTo>
                  <a:cubicBezTo>
                    <a:pt x="802" y="2229"/>
                    <a:pt x="1052" y="2309"/>
                    <a:pt x="1301" y="2309"/>
                  </a:cubicBezTo>
                  <a:cubicBezTo>
                    <a:pt x="1644" y="2309"/>
                    <a:pt x="1983" y="2157"/>
                    <a:pt x="2210" y="1866"/>
                  </a:cubicBezTo>
                  <a:cubicBezTo>
                    <a:pt x="2604" y="1364"/>
                    <a:pt x="2515" y="639"/>
                    <a:pt x="2013" y="247"/>
                  </a:cubicBezTo>
                  <a:cubicBezTo>
                    <a:pt x="1802" y="81"/>
                    <a:pt x="1551" y="1"/>
                    <a:pt x="1302"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46"/>
            <p:cNvSpPr/>
            <p:nvPr/>
          </p:nvSpPr>
          <p:spPr>
            <a:xfrm>
              <a:off x="-4596250" y="-1664337"/>
              <a:ext cx="61800" cy="57700"/>
            </a:xfrm>
            <a:custGeom>
              <a:rect b="b" l="l" r="r" t="t"/>
              <a:pathLst>
                <a:path extrusionOk="0" h="2308" w="2472">
                  <a:moveTo>
                    <a:pt x="1237" y="0"/>
                  </a:moveTo>
                  <a:cubicBezTo>
                    <a:pt x="1191" y="0"/>
                    <a:pt x="1145" y="3"/>
                    <a:pt x="1098" y="9"/>
                  </a:cubicBezTo>
                  <a:cubicBezTo>
                    <a:pt x="634" y="66"/>
                    <a:pt x="251" y="396"/>
                    <a:pt x="126" y="844"/>
                  </a:cubicBezTo>
                  <a:cubicBezTo>
                    <a:pt x="1" y="1295"/>
                    <a:pt x="159" y="1775"/>
                    <a:pt x="527" y="2063"/>
                  </a:cubicBezTo>
                  <a:cubicBezTo>
                    <a:pt x="738" y="2228"/>
                    <a:pt x="988" y="2308"/>
                    <a:pt x="1236" y="2308"/>
                  </a:cubicBezTo>
                  <a:cubicBezTo>
                    <a:pt x="1579" y="2308"/>
                    <a:pt x="1918" y="2156"/>
                    <a:pt x="2146" y="1865"/>
                  </a:cubicBezTo>
                  <a:cubicBezTo>
                    <a:pt x="2433" y="1497"/>
                    <a:pt x="2471" y="992"/>
                    <a:pt x="2243" y="586"/>
                  </a:cubicBezTo>
                  <a:cubicBezTo>
                    <a:pt x="2035" y="221"/>
                    <a:pt x="1649"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46"/>
            <p:cNvSpPr/>
            <p:nvPr/>
          </p:nvSpPr>
          <p:spPr>
            <a:xfrm>
              <a:off x="-5127825" y="-1831437"/>
              <a:ext cx="17150" cy="18575"/>
            </a:xfrm>
            <a:custGeom>
              <a:rect b="b" l="l" r="r" t="t"/>
              <a:pathLst>
                <a:path extrusionOk="0" h="743" w="686">
                  <a:moveTo>
                    <a:pt x="686" y="0"/>
                  </a:moveTo>
                  <a:cubicBezTo>
                    <a:pt x="452" y="240"/>
                    <a:pt x="224" y="487"/>
                    <a:pt x="0" y="742"/>
                  </a:cubicBezTo>
                  <a:cubicBezTo>
                    <a:pt x="333" y="617"/>
                    <a:pt x="587" y="343"/>
                    <a:pt x="686"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46"/>
            <p:cNvSpPr/>
            <p:nvPr/>
          </p:nvSpPr>
          <p:spPr>
            <a:xfrm>
              <a:off x="-5017725" y="-1749962"/>
              <a:ext cx="61775" cy="57725"/>
            </a:xfrm>
            <a:custGeom>
              <a:rect b="b" l="l" r="r" t="t"/>
              <a:pathLst>
                <a:path extrusionOk="0" h="2309" w="2471">
                  <a:moveTo>
                    <a:pt x="1237" y="1"/>
                  </a:moveTo>
                  <a:cubicBezTo>
                    <a:pt x="1190" y="1"/>
                    <a:pt x="1143" y="4"/>
                    <a:pt x="1096" y="10"/>
                  </a:cubicBezTo>
                  <a:cubicBezTo>
                    <a:pt x="634" y="67"/>
                    <a:pt x="249" y="397"/>
                    <a:pt x="125" y="845"/>
                  </a:cubicBezTo>
                  <a:cubicBezTo>
                    <a:pt x="0" y="1296"/>
                    <a:pt x="158" y="1776"/>
                    <a:pt x="525" y="2064"/>
                  </a:cubicBezTo>
                  <a:cubicBezTo>
                    <a:pt x="736" y="2229"/>
                    <a:pt x="986" y="2309"/>
                    <a:pt x="1235" y="2309"/>
                  </a:cubicBezTo>
                  <a:cubicBezTo>
                    <a:pt x="1578" y="2309"/>
                    <a:pt x="1918" y="2157"/>
                    <a:pt x="2146" y="1866"/>
                  </a:cubicBezTo>
                  <a:cubicBezTo>
                    <a:pt x="2433" y="1498"/>
                    <a:pt x="2471" y="993"/>
                    <a:pt x="2241" y="587"/>
                  </a:cubicBezTo>
                  <a:cubicBezTo>
                    <a:pt x="2035" y="223"/>
                    <a:pt x="1649" y="1"/>
                    <a:pt x="1237"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46"/>
            <p:cNvSpPr/>
            <p:nvPr/>
          </p:nvSpPr>
          <p:spPr>
            <a:xfrm>
              <a:off x="-5152750" y="-1733487"/>
              <a:ext cx="61800" cy="57725"/>
            </a:xfrm>
            <a:custGeom>
              <a:rect b="b" l="l" r="r" t="t"/>
              <a:pathLst>
                <a:path extrusionOk="0" h="2309" w="2472">
                  <a:moveTo>
                    <a:pt x="1238" y="1"/>
                  </a:moveTo>
                  <a:cubicBezTo>
                    <a:pt x="1191" y="1"/>
                    <a:pt x="1144" y="4"/>
                    <a:pt x="1097" y="9"/>
                  </a:cubicBezTo>
                  <a:cubicBezTo>
                    <a:pt x="634" y="66"/>
                    <a:pt x="250" y="396"/>
                    <a:pt x="125" y="845"/>
                  </a:cubicBezTo>
                  <a:cubicBezTo>
                    <a:pt x="1" y="1295"/>
                    <a:pt x="159" y="1776"/>
                    <a:pt x="526" y="2063"/>
                  </a:cubicBezTo>
                  <a:cubicBezTo>
                    <a:pt x="737" y="2228"/>
                    <a:pt x="988" y="2308"/>
                    <a:pt x="1236" y="2308"/>
                  </a:cubicBezTo>
                  <a:cubicBezTo>
                    <a:pt x="1579" y="2308"/>
                    <a:pt x="1918" y="2156"/>
                    <a:pt x="2145" y="1866"/>
                  </a:cubicBezTo>
                  <a:cubicBezTo>
                    <a:pt x="2434" y="1498"/>
                    <a:pt x="2472" y="993"/>
                    <a:pt x="2241" y="587"/>
                  </a:cubicBezTo>
                  <a:cubicBezTo>
                    <a:pt x="2036" y="223"/>
                    <a:pt x="1649"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46"/>
            <p:cNvSpPr/>
            <p:nvPr/>
          </p:nvSpPr>
          <p:spPr>
            <a:xfrm>
              <a:off x="-5034200" y="-1884962"/>
              <a:ext cx="61800" cy="57725"/>
            </a:xfrm>
            <a:custGeom>
              <a:rect b="b" l="l" r="r" t="t"/>
              <a:pathLst>
                <a:path extrusionOk="0" h="2309" w="2472">
                  <a:moveTo>
                    <a:pt x="1238" y="1"/>
                  </a:moveTo>
                  <a:cubicBezTo>
                    <a:pt x="1191" y="1"/>
                    <a:pt x="1144" y="4"/>
                    <a:pt x="1097" y="9"/>
                  </a:cubicBezTo>
                  <a:cubicBezTo>
                    <a:pt x="634" y="66"/>
                    <a:pt x="251" y="395"/>
                    <a:pt x="126" y="845"/>
                  </a:cubicBezTo>
                  <a:cubicBezTo>
                    <a:pt x="0" y="1295"/>
                    <a:pt x="158" y="1776"/>
                    <a:pt x="525" y="2063"/>
                  </a:cubicBezTo>
                  <a:cubicBezTo>
                    <a:pt x="736" y="2228"/>
                    <a:pt x="987" y="2308"/>
                    <a:pt x="1236" y="2308"/>
                  </a:cubicBezTo>
                  <a:cubicBezTo>
                    <a:pt x="1579" y="2308"/>
                    <a:pt x="1918" y="2156"/>
                    <a:pt x="2146" y="1865"/>
                  </a:cubicBezTo>
                  <a:cubicBezTo>
                    <a:pt x="2433" y="1498"/>
                    <a:pt x="2471" y="993"/>
                    <a:pt x="2241" y="587"/>
                  </a:cubicBezTo>
                  <a:cubicBezTo>
                    <a:pt x="2035" y="222"/>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46"/>
            <p:cNvSpPr/>
            <p:nvPr/>
          </p:nvSpPr>
          <p:spPr>
            <a:xfrm>
              <a:off x="-5001275" y="-1614937"/>
              <a:ext cx="61800" cy="57725"/>
            </a:xfrm>
            <a:custGeom>
              <a:rect b="b" l="l" r="r" t="t"/>
              <a:pathLst>
                <a:path extrusionOk="0" h="2309" w="2472">
                  <a:moveTo>
                    <a:pt x="1236" y="1"/>
                  </a:moveTo>
                  <a:cubicBezTo>
                    <a:pt x="1190" y="1"/>
                    <a:pt x="1143" y="3"/>
                    <a:pt x="1097" y="9"/>
                  </a:cubicBezTo>
                  <a:cubicBezTo>
                    <a:pt x="634" y="66"/>
                    <a:pt x="251" y="396"/>
                    <a:pt x="126" y="845"/>
                  </a:cubicBezTo>
                  <a:cubicBezTo>
                    <a:pt x="1" y="1295"/>
                    <a:pt x="159" y="1775"/>
                    <a:pt x="526" y="2064"/>
                  </a:cubicBezTo>
                  <a:cubicBezTo>
                    <a:pt x="737" y="2228"/>
                    <a:pt x="987" y="2308"/>
                    <a:pt x="1236" y="2308"/>
                  </a:cubicBezTo>
                  <a:cubicBezTo>
                    <a:pt x="1579" y="2308"/>
                    <a:pt x="1919" y="2156"/>
                    <a:pt x="2147" y="1865"/>
                  </a:cubicBezTo>
                  <a:cubicBezTo>
                    <a:pt x="2434" y="1497"/>
                    <a:pt x="2472" y="993"/>
                    <a:pt x="2241" y="587"/>
                  </a:cubicBezTo>
                  <a:cubicBezTo>
                    <a:pt x="2035" y="221"/>
                    <a:pt x="1648" y="1"/>
                    <a:pt x="1236"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46"/>
            <p:cNvSpPr/>
            <p:nvPr/>
          </p:nvSpPr>
          <p:spPr>
            <a:xfrm>
              <a:off x="-4882725" y="-1766412"/>
              <a:ext cx="61800" cy="57700"/>
            </a:xfrm>
            <a:custGeom>
              <a:rect b="b" l="l" r="r" t="t"/>
              <a:pathLst>
                <a:path extrusionOk="0" h="2308" w="2472">
                  <a:moveTo>
                    <a:pt x="1237" y="0"/>
                  </a:moveTo>
                  <a:cubicBezTo>
                    <a:pt x="1191" y="0"/>
                    <a:pt x="1144" y="3"/>
                    <a:pt x="1097" y="9"/>
                  </a:cubicBezTo>
                  <a:cubicBezTo>
                    <a:pt x="634" y="66"/>
                    <a:pt x="251" y="396"/>
                    <a:pt x="126" y="845"/>
                  </a:cubicBezTo>
                  <a:cubicBezTo>
                    <a:pt x="0" y="1295"/>
                    <a:pt x="158" y="1775"/>
                    <a:pt x="526" y="2062"/>
                  </a:cubicBezTo>
                  <a:cubicBezTo>
                    <a:pt x="737" y="2228"/>
                    <a:pt x="988" y="2308"/>
                    <a:pt x="1236" y="2308"/>
                  </a:cubicBezTo>
                  <a:cubicBezTo>
                    <a:pt x="1579" y="2308"/>
                    <a:pt x="1918" y="2156"/>
                    <a:pt x="2146" y="1865"/>
                  </a:cubicBezTo>
                  <a:cubicBezTo>
                    <a:pt x="2433" y="1497"/>
                    <a:pt x="2471" y="993"/>
                    <a:pt x="2241" y="587"/>
                  </a:cubicBezTo>
                  <a:cubicBezTo>
                    <a:pt x="2035" y="222"/>
                    <a:pt x="1650" y="0"/>
                    <a:pt x="1237"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46"/>
            <p:cNvSpPr/>
            <p:nvPr/>
          </p:nvSpPr>
          <p:spPr>
            <a:xfrm>
              <a:off x="-4899200" y="-1901437"/>
              <a:ext cx="61800" cy="57725"/>
            </a:xfrm>
            <a:custGeom>
              <a:rect b="b" l="l" r="r" t="t"/>
              <a:pathLst>
                <a:path extrusionOk="0" h="2309" w="2472">
                  <a:moveTo>
                    <a:pt x="1238" y="1"/>
                  </a:moveTo>
                  <a:cubicBezTo>
                    <a:pt x="1191" y="1"/>
                    <a:pt x="1144" y="4"/>
                    <a:pt x="1097" y="10"/>
                  </a:cubicBezTo>
                  <a:cubicBezTo>
                    <a:pt x="634" y="66"/>
                    <a:pt x="251" y="396"/>
                    <a:pt x="126" y="845"/>
                  </a:cubicBezTo>
                  <a:cubicBezTo>
                    <a:pt x="1" y="1295"/>
                    <a:pt x="159" y="1776"/>
                    <a:pt x="527" y="2063"/>
                  </a:cubicBezTo>
                  <a:cubicBezTo>
                    <a:pt x="737" y="2228"/>
                    <a:pt x="988" y="2309"/>
                    <a:pt x="1237" y="2309"/>
                  </a:cubicBezTo>
                  <a:cubicBezTo>
                    <a:pt x="1579" y="2309"/>
                    <a:pt x="1919" y="2157"/>
                    <a:pt x="2146" y="1866"/>
                  </a:cubicBezTo>
                  <a:cubicBezTo>
                    <a:pt x="2433" y="1498"/>
                    <a:pt x="2471" y="993"/>
                    <a:pt x="2241" y="587"/>
                  </a:cubicBezTo>
                  <a:cubicBezTo>
                    <a:pt x="2036" y="223"/>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46"/>
            <p:cNvSpPr/>
            <p:nvPr/>
          </p:nvSpPr>
          <p:spPr>
            <a:xfrm>
              <a:off x="-4629950" y="-1934287"/>
              <a:ext cx="63850" cy="57650"/>
            </a:xfrm>
            <a:custGeom>
              <a:rect b="b" l="l" r="r" t="t"/>
              <a:pathLst>
                <a:path extrusionOk="0" h="2306" w="2554">
                  <a:moveTo>
                    <a:pt x="1264" y="1"/>
                  </a:moveTo>
                  <a:cubicBezTo>
                    <a:pt x="807" y="1"/>
                    <a:pt x="387" y="272"/>
                    <a:pt x="204" y="701"/>
                  </a:cubicBezTo>
                  <a:cubicBezTo>
                    <a:pt x="1" y="1182"/>
                    <a:pt x="145" y="1740"/>
                    <a:pt x="557" y="2059"/>
                  </a:cubicBezTo>
                  <a:cubicBezTo>
                    <a:pt x="768" y="2225"/>
                    <a:pt x="1019" y="2305"/>
                    <a:pt x="1268" y="2305"/>
                  </a:cubicBezTo>
                  <a:cubicBezTo>
                    <a:pt x="1610" y="2305"/>
                    <a:pt x="1949" y="2153"/>
                    <a:pt x="2177" y="1862"/>
                  </a:cubicBezTo>
                  <a:cubicBezTo>
                    <a:pt x="2554" y="1380"/>
                    <a:pt x="2488" y="689"/>
                    <a:pt x="2028" y="287"/>
                  </a:cubicBezTo>
                  <a:lnTo>
                    <a:pt x="1967" y="259"/>
                  </a:lnTo>
                  <a:cubicBezTo>
                    <a:pt x="1787" y="175"/>
                    <a:pt x="1609" y="91"/>
                    <a:pt x="1428" y="12"/>
                  </a:cubicBezTo>
                  <a:cubicBezTo>
                    <a:pt x="1373" y="4"/>
                    <a:pt x="1318" y="1"/>
                    <a:pt x="1264"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46"/>
            <p:cNvSpPr/>
            <p:nvPr/>
          </p:nvSpPr>
          <p:spPr>
            <a:xfrm>
              <a:off x="-4477700" y="-1815837"/>
              <a:ext cx="61775" cy="57725"/>
            </a:xfrm>
            <a:custGeom>
              <a:rect b="b" l="l" r="r" t="t"/>
              <a:pathLst>
                <a:path extrusionOk="0" h="2309" w="2471">
                  <a:moveTo>
                    <a:pt x="1238" y="1"/>
                  </a:moveTo>
                  <a:cubicBezTo>
                    <a:pt x="1192" y="1"/>
                    <a:pt x="1145" y="4"/>
                    <a:pt x="1098" y="10"/>
                  </a:cubicBezTo>
                  <a:cubicBezTo>
                    <a:pt x="635" y="66"/>
                    <a:pt x="251" y="396"/>
                    <a:pt x="125" y="845"/>
                  </a:cubicBezTo>
                  <a:cubicBezTo>
                    <a:pt x="0" y="1295"/>
                    <a:pt x="158" y="1776"/>
                    <a:pt x="526" y="2063"/>
                  </a:cubicBezTo>
                  <a:cubicBezTo>
                    <a:pt x="737" y="2228"/>
                    <a:pt x="988" y="2309"/>
                    <a:pt x="1237" y="2309"/>
                  </a:cubicBezTo>
                  <a:cubicBezTo>
                    <a:pt x="1580" y="2309"/>
                    <a:pt x="1919" y="2157"/>
                    <a:pt x="2146" y="1866"/>
                  </a:cubicBezTo>
                  <a:cubicBezTo>
                    <a:pt x="2434" y="1498"/>
                    <a:pt x="2471" y="993"/>
                    <a:pt x="2242" y="587"/>
                  </a:cubicBezTo>
                  <a:cubicBezTo>
                    <a:pt x="2035" y="223"/>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46"/>
            <p:cNvSpPr/>
            <p:nvPr/>
          </p:nvSpPr>
          <p:spPr>
            <a:xfrm>
              <a:off x="-4612725" y="-1799337"/>
              <a:ext cx="61800" cy="57725"/>
            </a:xfrm>
            <a:custGeom>
              <a:rect b="b" l="l" r="r" t="t"/>
              <a:pathLst>
                <a:path extrusionOk="0" h="2309" w="2472">
                  <a:moveTo>
                    <a:pt x="1238" y="1"/>
                  </a:moveTo>
                  <a:cubicBezTo>
                    <a:pt x="1191" y="1"/>
                    <a:pt x="1144" y="4"/>
                    <a:pt x="1097" y="10"/>
                  </a:cubicBezTo>
                  <a:cubicBezTo>
                    <a:pt x="634" y="65"/>
                    <a:pt x="250" y="395"/>
                    <a:pt x="126" y="845"/>
                  </a:cubicBezTo>
                  <a:cubicBezTo>
                    <a:pt x="1" y="1296"/>
                    <a:pt x="159" y="1776"/>
                    <a:pt x="527" y="2063"/>
                  </a:cubicBezTo>
                  <a:cubicBezTo>
                    <a:pt x="738" y="2228"/>
                    <a:pt x="988" y="2308"/>
                    <a:pt x="1237" y="2308"/>
                  </a:cubicBezTo>
                  <a:cubicBezTo>
                    <a:pt x="1580" y="2308"/>
                    <a:pt x="1919" y="2156"/>
                    <a:pt x="2147" y="1864"/>
                  </a:cubicBezTo>
                  <a:cubicBezTo>
                    <a:pt x="2434" y="1497"/>
                    <a:pt x="2472" y="992"/>
                    <a:pt x="2241" y="586"/>
                  </a:cubicBezTo>
                  <a:cubicBezTo>
                    <a:pt x="2035" y="222"/>
                    <a:pt x="1650" y="1"/>
                    <a:pt x="1238" y="1"/>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46"/>
            <p:cNvSpPr/>
            <p:nvPr/>
          </p:nvSpPr>
          <p:spPr>
            <a:xfrm>
              <a:off x="-4461250" y="-1680787"/>
              <a:ext cx="61800" cy="57725"/>
            </a:xfrm>
            <a:custGeom>
              <a:rect b="b" l="l" r="r" t="t"/>
              <a:pathLst>
                <a:path extrusionOk="0" h="2309" w="2472">
                  <a:moveTo>
                    <a:pt x="1238" y="0"/>
                  </a:moveTo>
                  <a:cubicBezTo>
                    <a:pt x="1191" y="0"/>
                    <a:pt x="1144" y="3"/>
                    <a:pt x="1097" y="9"/>
                  </a:cubicBezTo>
                  <a:cubicBezTo>
                    <a:pt x="634" y="66"/>
                    <a:pt x="251" y="396"/>
                    <a:pt x="126" y="845"/>
                  </a:cubicBezTo>
                  <a:cubicBezTo>
                    <a:pt x="1" y="1295"/>
                    <a:pt x="159" y="1775"/>
                    <a:pt x="527" y="2063"/>
                  </a:cubicBezTo>
                  <a:cubicBezTo>
                    <a:pt x="738" y="2228"/>
                    <a:pt x="989" y="2308"/>
                    <a:pt x="1237" y="2308"/>
                  </a:cubicBezTo>
                  <a:cubicBezTo>
                    <a:pt x="1580" y="2308"/>
                    <a:pt x="1920" y="2156"/>
                    <a:pt x="2147" y="1864"/>
                  </a:cubicBezTo>
                  <a:cubicBezTo>
                    <a:pt x="2434" y="1496"/>
                    <a:pt x="2472" y="992"/>
                    <a:pt x="2242" y="586"/>
                  </a:cubicBezTo>
                  <a:cubicBezTo>
                    <a:pt x="2036" y="221"/>
                    <a:pt x="1650" y="0"/>
                    <a:pt x="1238"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46"/>
            <p:cNvSpPr/>
            <p:nvPr/>
          </p:nvSpPr>
          <p:spPr>
            <a:xfrm>
              <a:off x="-4764200" y="-1917887"/>
              <a:ext cx="61800" cy="57700"/>
            </a:xfrm>
            <a:custGeom>
              <a:rect b="b" l="l" r="r" t="t"/>
              <a:pathLst>
                <a:path extrusionOk="0" h="2308" w="2472">
                  <a:moveTo>
                    <a:pt x="1239" y="0"/>
                  </a:moveTo>
                  <a:cubicBezTo>
                    <a:pt x="1192" y="0"/>
                    <a:pt x="1145" y="3"/>
                    <a:pt x="1098" y="9"/>
                  </a:cubicBezTo>
                  <a:cubicBezTo>
                    <a:pt x="634" y="66"/>
                    <a:pt x="251" y="396"/>
                    <a:pt x="126" y="845"/>
                  </a:cubicBezTo>
                  <a:cubicBezTo>
                    <a:pt x="1" y="1295"/>
                    <a:pt x="159" y="1775"/>
                    <a:pt x="527" y="2062"/>
                  </a:cubicBezTo>
                  <a:cubicBezTo>
                    <a:pt x="738" y="2228"/>
                    <a:pt x="989" y="2308"/>
                    <a:pt x="1237" y="2308"/>
                  </a:cubicBezTo>
                  <a:cubicBezTo>
                    <a:pt x="1580" y="2308"/>
                    <a:pt x="1919" y="2156"/>
                    <a:pt x="2147" y="1865"/>
                  </a:cubicBezTo>
                  <a:cubicBezTo>
                    <a:pt x="2434" y="1497"/>
                    <a:pt x="2472" y="993"/>
                    <a:pt x="2243" y="587"/>
                  </a:cubicBezTo>
                  <a:cubicBezTo>
                    <a:pt x="2036" y="222"/>
                    <a:pt x="1651" y="0"/>
                    <a:pt x="1239" y="0"/>
                  </a:cubicBezTo>
                  <a:close/>
                </a:path>
              </a:pathLst>
            </a:custGeom>
            <a:solidFill>
              <a:srgbClr val="EDED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862" name="Shape 12862"/>
        <p:cNvGrpSpPr/>
        <p:nvPr/>
      </p:nvGrpSpPr>
      <p:grpSpPr>
        <a:xfrm>
          <a:off x="0" y="0"/>
          <a:ext cx="0" cy="0"/>
          <a:chOff x="0" y="0"/>
          <a:chExt cx="0" cy="0"/>
        </a:xfrm>
      </p:grpSpPr>
      <p:sp>
        <p:nvSpPr>
          <p:cNvPr id="12863" name="Google Shape;12863;p91"/>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864" name="Google Shape;12864;p91"/>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2865" name="Google Shape;12865;p91"/>
          <p:cNvGrpSpPr/>
          <p:nvPr/>
        </p:nvGrpSpPr>
        <p:grpSpPr>
          <a:xfrm>
            <a:off x="2704005" y="4258781"/>
            <a:ext cx="342144" cy="362704"/>
            <a:chOff x="2704005" y="4258781"/>
            <a:chExt cx="342144" cy="362704"/>
          </a:xfrm>
        </p:grpSpPr>
        <p:sp>
          <p:nvSpPr>
            <p:cNvPr id="12866" name="Google Shape;12866;p91"/>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91"/>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91"/>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91"/>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91"/>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91"/>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91"/>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3" name="Google Shape;12873;p91"/>
          <p:cNvGrpSpPr/>
          <p:nvPr/>
        </p:nvGrpSpPr>
        <p:grpSpPr>
          <a:xfrm>
            <a:off x="2157462" y="4258496"/>
            <a:ext cx="347435" cy="363370"/>
            <a:chOff x="2157462" y="4258496"/>
            <a:chExt cx="347435" cy="363370"/>
          </a:xfrm>
        </p:grpSpPr>
        <p:sp>
          <p:nvSpPr>
            <p:cNvPr id="12874" name="Google Shape;12874;p91"/>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91"/>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91"/>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7" name="Google Shape;12877;p91"/>
          <p:cNvGrpSpPr/>
          <p:nvPr/>
        </p:nvGrpSpPr>
        <p:grpSpPr>
          <a:xfrm>
            <a:off x="4010963" y="3763781"/>
            <a:ext cx="343665" cy="363211"/>
            <a:chOff x="4010963" y="3763781"/>
            <a:chExt cx="343665" cy="363211"/>
          </a:xfrm>
        </p:grpSpPr>
        <p:sp>
          <p:nvSpPr>
            <p:cNvPr id="12878" name="Google Shape;12878;p91"/>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91"/>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91"/>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91"/>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91"/>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3" name="Google Shape;12883;p91"/>
          <p:cNvGrpSpPr/>
          <p:nvPr/>
        </p:nvGrpSpPr>
        <p:grpSpPr>
          <a:xfrm>
            <a:off x="2214042" y="3810509"/>
            <a:ext cx="368153" cy="311193"/>
            <a:chOff x="2214042" y="3810509"/>
            <a:chExt cx="368153" cy="311193"/>
          </a:xfrm>
        </p:grpSpPr>
        <p:sp>
          <p:nvSpPr>
            <p:cNvPr id="12884" name="Google Shape;12884;p91"/>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91"/>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6" name="Google Shape;12886;p91"/>
          <p:cNvGrpSpPr/>
          <p:nvPr/>
        </p:nvGrpSpPr>
        <p:grpSpPr>
          <a:xfrm>
            <a:off x="1768938" y="3782219"/>
            <a:ext cx="367805" cy="367773"/>
            <a:chOff x="1768938" y="3782219"/>
            <a:chExt cx="367805" cy="367773"/>
          </a:xfrm>
        </p:grpSpPr>
        <p:sp>
          <p:nvSpPr>
            <p:cNvPr id="12887" name="Google Shape;12887;p91"/>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91"/>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91"/>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91"/>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91"/>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2" name="Google Shape;12892;p91"/>
          <p:cNvGrpSpPr/>
          <p:nvPr/>
        </p:nvGrpSpPr>
        <p:grpSpPr>
          <a:xfrm>
            <a:off x="2681385" y="3798439"/>
            <a:ext cx="325544" cy="327413"/>
            <a:chOff x="2681385" y="3798439"/>
            <a:chExt cx="325544" cy="327413"/>
          </a:xfrm>
        </p:grpSpPr>
        <p:sp>
          <p:nvSpPr>
            <p:cNvPr id="12893" name="Google Shape;12893;p91"/>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91"/>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91"/>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91"/>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91"/>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91"/>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91"/>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0" name="Google Shape;12900;p91"/>
          <p:cNvGrpSpPr/>
          <p:nvPr/>
        </p:nvGrpSpPr>
        <p:grpSpPr>
          <a:xfrm>
            <a:off x="6243928" y="4263502"/>
            <a:ext cx="274254" cy="350824"/>
            <a:chOff x="6243928" y="4263502"/>
            <a:chExt cx="274254" cy="350824"/>
          </a:xfrm>
        </p:grpSpPr>
        <p:sp>
          <p:nvSpPr>
            <p:cNvPr id="12901" name="Google Shape;12901;p91"/>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91"/>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91"/>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91"/>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91"/>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91"/>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91"/>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91"/>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9" name="Google Shape;12909;p91"/>
          <p:cNvGrpSpPr/>
          <p:nvPr/>
        </p:nvGrpSpPr>
        <p:grpSpPr>
          <a:xfrm>
            <a:off x="3560600" y="3763338"/>
            <a:ext cx="352345" cy="363655"/>
            <a:chOff x="3560600" y="3763338"/>
            <a:chExt cx="352345" cy="363655"/>
          </a:xfrm>
        </p:grpSpPr>
        <p:sp>
          <p:nvSpPr>
            <p:cNvPr id="12910" name="Google Shape;12910;p91"/>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91"/>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91"/>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3" name="Google Shape;12913;p91"/>
          <p:cNvGrpSpPr/>
          <p:nvPr/>
        </p:nvGrpSpPr>
        <p:grpSpPr>
          <a:xfrm>
            <a:off x="5790556" y="4261252"/>
            <a:ext cx="279513" cy="356083"/>
            <a:chOff x="5790556" y="4261252"/>
            <a:chExt cx="279513" cy="356083"/>
          </a:xfrm>
        </p:grpSpPr>
        <p:sp>
          <p:nvSpPr>
            <p:cNvPr id="12914" name="Google Shape;12914;p91"/>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91"/>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91"/>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91"/>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91"/>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91"/>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91"/>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1" name="Google Shape;12921;p91"/>
          <p:cNvGrpSpPr/>
          <p:nvPr/>
        </p:nvGrpSpPr>
        <p:grpSpPr>
          <a:xfrm>
            <a:off x="5341333" y="4261252"/>
            <a:ext cx="278752" cy="356463"/>
            <a:chOff x="5341333" y="4261252"/>
            <a:chExt cx="278752" cy="356463"/>
          </a:xfrm>
        </p:grpSpPr>
        <p:sp>
          <p:nvSpPr>
            <p:cNvPr id="12922" name="Google Shape;12922;p91"/>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91"/>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91"/>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91"/>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91"/>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91"/>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91"/>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29" name="Google Shape;12929;p91"/>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30" name="Google Shape;12930;p91"/>
          <p:cNvGrpSpPr/>
          <p:nvPr/>
        </p:nvGrpSpPr>
        <p:grpSpPr>
          <a:xfrm>
            <a:off x="3103646" y="3766076"/>
            <a:ext cx="360233" cy="362451"/>
            <a:chOff x="3107608" y="3763401"/>
            <a:chExt cx="360233" cy="362451"/>
          </a:xfrm>
        </p:grpSpPr>
        <p:sp>
          <p:nvSpPr>
            <p:cNvPr id="12931" name="Google Shape;12931;p91"/>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91"/>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91"/>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4" name="Google Shape;12934;p91"/>
          <p:cNvGrpSpPr/>
          <p:nvPr/>
        </p:nvGrpSpPr>
        <p:grpSpPr>
          <a:xfrm>
            <a:off x="889343" y="3801227"/>
            <a:ext cx="351585" cy="339705"/>
            <a:chOff x="889343" y="3801227"/>
            <a:chExt cx="351585" cy="339705"/>
          </a:xfrm>
        </p:grpSpPr>
        <p:sp>
          <p:nvSpPr>
            <p:cNvPr id="12935" name="Google Shape;12935;p91"/>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91"/>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91"/>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91"/>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91"/>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0" name="Google Shape;12940;p91"/>
          <p:cNvGrpSpPr/>
          <p:nvPr/>
        </p:nvGrpSpPr>
        <p:grpSpPr>
          <a:xfrm>
            <a:off x="4896609" y="4260872"/>
            <a:ext cx="278784" cy="355323"/>
            <a:chOff x="4896609" y="4260872"/>
            <a:chExt cx="278784" cy="355323"/>
          </a:xfrm>
        </p:grpSpPr>
        <p:sp>
          <p:nvSpPr>
            <p:cNvPr id="12941" name="Google Shape;12941;p91"/>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91"/>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91"/>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91"/>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91"/>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91"/>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7" name="Google Shape;12947;p91"/>
          <p:cNvGrpSpPr/>
          <p:nvPr/>
        </p:nvGrpSpPr>
        <p:grpSpPr>
          <a:xfrm>
            <a:off x="7598438" y="4266131"/>
            <a:ext cx="260283" cy="345914"/>
            <a:chOff x="7598438" y="4266131"/>
            <a:chExt cx="260283" cy="345914"/>
          </a:xfrm>
        </p:grpSpPr>
        <p:sp>
          <p:nvSpPr>
            <p:cNvPr id="12948" name="Google Shape;12948;p91"/>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91"/>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91"/>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91"/>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91"/>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91"/>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91"/>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5" name="Google Shape;12955;p91"/>
          <p:cNvGrpSpPr/>
          <p:nvPr/>
        </p:nvGrpSpPr>
        <p:grpSpPr>
          <a:xfrm>
            <a:off x="1767069" y="3360146"/>
            <a:ext cx="286324" cy="348163"/>
            <a:chOff x="1767069" y="3360146"/>
            <a:chExt cx="286324" cy="348163"/>
          </a:xfrm>
        </p:grpSpPr>
        <p:sp>
          <p:nvSpPr>
            <p:cNvPr id="12956" name="Google Shape;12956;p91"/>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91"/>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91"/>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91"/>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91"/>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91"/>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91"/>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3" name="Google Shape;12963;p91"/>
          <p:cNvGrpSpPr/>
          <p:nvPr/>
        </p:nvGrpSpPr>
        <p:grpSpPr>
          <a:xfrm>
            <a:off x="7149944" y="4266131"/>
            <a:ext cx="260283" cy="345914"/>
            <a:chOff x="7149944" y="4266131"/>
            <a:chExt cx="260283" cy="345914"/>
          </a:xfrm>
        </p:grpSpPr>
        <p:sp>
          <p:nvSpPr>
            <p:cNvPr id="12964" name="Google Shape;12964;p91"/>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91"/>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91"/>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91"/>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91"/>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91"/>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0" name="Google Shape;12970;p91"/>
          <p:cNvGrpSpPr/>
          <p:nvPr/>
        </p:nvGrpSpPr>
        <p:grpSpPr>
          <a:xfrm>
            <a:off x="6695051" y="4259351"/>
            <a:ext cx="270104" cy="360233"/>
            <a:chOff x="6695051" y="4259351"/>
            <a:chExt cx="270104" cy="360233"/>
          </a:xfrm>
        </p:grpSpPr>
        <p:sp>
          <p:nvSpPr>
            <p:cNvPr id="12971" name="Google Shape;12971;p91"/>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91"/>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91"/>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91"/>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5" name="Google Shape;12975;p91"/>
          <p:cNvGrpSpPr/>
          <p:nvPr/>
        </p:nvGrpSpPr>
        <p:grpSpPr>
          <a:xfrm>
            <a:off x="8047661" y="4257451"/>
            <a:ext cx="277263" cy="362514"/>
            <a:chOff x="8047661" y="4257451"/>
            <a:chExt cx="277263" cy="362514"/>
          </a:xfrm>
        </p:grpSpPr>
        <p:sp>
          <p:nvSpPr>
            <p:cNvPr id="12976" name="Google Shape;12976;p91"/>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91"/>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91"/>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91"/>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0" name="Google Shape;12980;p91"/>
          <p:cNvGrpSpPr/>
          <p:nvPr/>
        </p:nvGrpSpPr>
        <p:grpSpPr>
          <a:xfrm>
            <a:off x="6248078" y="3784468"/>
            <a:ext cx="277263" cy="356115"/>
            <a:chOff x="6248078" y="3784468"/>
            <a:chExt cx="277263" cy="356115"/>
          </a:xfrm>
        </p:grpSpPr>
        <p:sp>
          <p:nvSpPr>
            <p:cNvPr id="12981" name="Google Shape;12981;p91"/>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91"/>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91"/>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91"/>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91"/>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6" name="Google Shape;12986;p91"/>
          <p:cNvGrpSpPr/>
          <p:nvPr/>
        </p:nvGrpSpPr>
        <p:grpSpPr>
          <a:xfrm>
            <a:off x="5800725" y="3785989"/>
            <a:ext cx="277644" cy="354594"/>
            <a:chOff x="5800725" y="3785989"/>
            <a:chExt cx="277644" cy="354594"/>
          </a:xfrm>
        </p:grpSpPr>
        <p:sp>
          <p:nvSpPr>
            <p:cNvPr id="12987" name="Google Shape;12987;p91"/>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91"/>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91"/>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91"/>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91"/>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91"/>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91"/>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4" name="Google Shape;12994;p91"/>
          <p:cNvGrpSpPr/>
          <p:nvPr/>
        </p:nvGrpSpPr>
        <p:grpSpPr>
          <a:xfrm>
            <a:off x="2206122" y="3360748"/>
            <a:ext cx="308183" cy="347561"/>
            <a:chOff x="2206122" y="3360748"/>
            <a:chExt cx="308183" cy="347561"/>
          </a:xfrm>
        </p:grpSpPr>
        <p:sp>
          <p:nvSpPr>
            <p:cNvPr id="12995" name="Google Shape;12995;p91"/>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91"/>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91"/>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91"/>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91"/>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0" name="Google Shape;13000;p91"/>
          <p:cNvGrpSpPr/>
          <p:nvPr/>
        </p:nvGrpSpPr>
        <p:grpSpPr>
          <a:xfrm>
            <a:off x="5353403" y="3785609"/>
            <a:ext cx="277992" cy="354974"/>
            <a:chOff x="5353403" y="3785609"/>
            <a:chExt cx="277992" cy="354974"/>
          </a:xfrm>
        </p:grpSpPr>
        <p:sp>
          <p:nvSpPr>
            <p:cNvPr id="13001" name="Google Shape;13001;p91"/>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91"/>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91"/>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91"/>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91"/>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91"/>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7" name="Google Shape;13007;p91"/>
          <p:cNvGrpSpPr/>
          <p:nvPr/>
        </p:nvGrpSpPr>
        <p:grpSpPr>
          <a:xfrm>
            <a:off x="4896229" y="3785989"/>
            <a:ext cx="278784" cy="354594"/>
            <a:chOff x="4896229" y="3785989"/>
            <a:chExt cx="278784" cy="354594"/>
          </a:xfrm>
        </p:grpSpPr>
        <p:sp>
          <p:nvSpPr>
            <p:cNvPr id="13008" name="Google Shape;13008;p91"/>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91"/>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91"/>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91"/>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91"/>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91"/>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4" name="Google Shape;13014;p91"/>
          <p:cNvGrpSpPr/>
          <p:nvPr/>
        </p:nvGrpSpPr>
        <p:grpSpPr>
          <a:xfrm>
            <a:off x="7592387" y="3787858"/>
            <a:ext cx="273874" cy="351204"/>
            <a:chOff x="7592387" y="3787858"/>
            <a:chExt cx="273874" cy="351204"/>
          </a:xfrm>
        </p:grpSpPr>
        <p:sp>
          <p:nvSpPr>
            <p:cNvPr id="13015" name="Google Shape;13015;p91"/>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91"/>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91"/>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91"/>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9" name="Google Shape;13019;p91"/>
          <p:cNvGrpSpPr/>
          <p:nvPr/>
        </p:nvGrpSpPr>
        <p:grpSpPr>
          <a:xfrm>
            <a:off x="7145794" y="3787858"/>
            <a:ext cx="274254" cy="350444"/>
            <a:chOff x="7145794" y="3787858"/>
            <a:chExt cx="274254" cy="350444"/>
          </a:xfrm>
        </p:grpSpPr>
        <p:sp>
          <p:nvSpPr>
            <p:cNvPr id="13020" name="Google Shape;13020;p91"/>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91"/>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91"/>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91"/>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91"/>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91"/>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6" name="Google Shape;13026;p91"/>
          <p:cNvGrpSpPr/>
          <p:nvPr/>
        </p:nvGrpSpPr>
        <p:grpSpPr>
          <a:xfrm>
            <a:off x="8054060" y="3787098"/>
            <a:ext cx="266334" cy="353834"/>
            <a:chOff x="8054060" y="3787098"/>
            <a:chExt cx="266334" cy="353834"/>
          </a:xfrm>
        </p:grpSpPr>
        <p:sp>
          <p:nvSpPr>
            <p:cNvPr id="13027" name="Google Shape;13027;p91"/>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91"/>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91"/>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91"/>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1" name="Google Shape;13031;p91"/>
          <p:cNvGrpSpPr/>
          <p:nvPr/>
        </p:nvGrpSpPr>
        <p:grpSpPr>
          <a:xfrm>
            <a:off x="6702211" y="3782599"/>
            <a:ext cx="270104" cy="361754"/>
            <a:chOff x="6702211" y="3782599"/>
            <a:chExt cx="270104" cy="361754"/>
          </a:xfrm>
        </p:grpSpPr>
        <p:sp>
          <p:nvSpPr>
            <p:cNvPr id="13032" name="Google Shape;13032;p91"/>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91"/>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91"/>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91"/>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91"/>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7" name="Google Shape;13037;p91"/>
          <p:cNvGrpSpPr/>
          <p:nvPr/>
        </p:nvGrpSpPr>
        <p:grpSpPr>
          <a:xfrm>
            <a:off x="3516886" y="3438727"/>
            <a:ext cx="391854" cy="269922"/>
            <a:chOff x="3516850" y="3406526"/>
            <a:chExt cx="369674" cy="254644"/>
          </a:xfrm>
        </p:grpSpPr>
        <p:sp>
          <p:nvSpPr>
            <p:cNvPr id="13038" name="Google Shape;13038;p91"/>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91"/>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91"/>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91"/>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2" name="Google Shape;13042;p91"/>
          <p:cNvGrpSpPr/>
          <p:nvPr/>
        </p:nvGrpSpPr>
        <p:grpSpPr>
          <a:xfrm>
            <a:off x="1310655" y="3360527"/>
            <a:ext cx="306314" cy="347403"/>
            <a:chOff x="1310655" y="3360527"/>
            <a:chExt cx="306314" cy="347403"/>
          </a:xfrm>
        </p:grpSpPr>
        <p:sp>
          <p:nvSpPr>
            <p:cNvPr id="13043" name="Google Shape;13043;p91"/>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91"/>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91"/>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91"/>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91"/>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8" name="Google Shape;13048;p91"/>
          <p:cNvGrpSpPr/>
          <p:nvPr/>
        </p:nvGrpSpPr>
        <p:grpSpPr>
          <a:xfrm>
            <a:off x="3119678" y="3360146"/>
            <a:ext cx="269343" cy="348543"/>
            <a:chOff x="3119678" y="3360146"/>
            <a:chExt cx="269343" cy="348543"/>
          </a:xfrm>
        </p:grpSpPr>
        <p:sp>
          <p:nvSpPr>
            <p:cNvPr id="13049" name="Google Shape;13049;p91"/>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91"/>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91"/>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91"/>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91"/>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91"/>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91"/>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6" name="Google Shape;13056;p91"/>
          <p:cNvGrpSpPr/>
          <p:nvPr/>
        </p:nvGrpSpPr>
        <p:grpSpPr>
          <a:xfrm>
            <a:off x="3967213" y="3356947"/>
            <a:ext cx="368185" cy="354753"/>
            <a:chOff x="3967213" y="3356947"/>
            <a:chExt cx="368185" cy="354753"/>
          </a:xfrm>
        </p:grpSpPr>
        <p:sp>
          <p:nvSpPr>
            <p:cNvPr id="13057" name="Google Shape;13057;p91"/>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91"/>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91"/>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91"/>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91"/>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2" name="Google Shape;13062;p91"/>
          <p:cNvGrpSpPr/>
          <p:nvPr/>
        </p:nvGrpSpPr>
        <p:grpSpPr>
          <a:xfrm>
            <a:off x="871254" y="3360146"/>
            <a:ext cx="285183" cy="347023"/>
            <a:chOff x="871254" y="3360146"/>
            <a:chExt cx="285183" cy="347023"/>
          </a:xfrm>
        </p:grpSpPr>
        <p:sp>
          <p:nvSpPr>
            <p:cNvPr id="13063" name="Google Shape;13063;p91"/>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91"/>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91"/>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91"/>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7" name="Google Shape;13067;p91"/>
          <p:cNvGrpSpPr/>
          <p:nvPr/>
        </p:nvGrpSpPr>
        <p:grpSpPr>
          <a:xfrm>
            <a:off x="2665165" y="3360146"/>
            <a:ext cx="281794" cy="349684"/>
            <a:chOff x="2665165" y="3360146"/>
            <a:chExt cx="281794" cy="349684"/>
          </a:xfrm>
        </p:grpSpPr>
        <p:sp>
          <p:nvSpPr>
            <p:cNvPr id="13068" name="Google Shape;13068;p91"/>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91"/>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91"/>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91"/>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91"/>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3" name="Google Shape;13073;p91"/>
          <p:cNvGrpSpPr/>
          <p:nvPr/>
        </p:nvGrpSpPr>
        <p:grpSpPr>
          <a:xfrm>
            <a:off x="7156344" y="3347696"/>
            <a:ext cx="264465" cy="353074"/>
            <a:chOff x="7156344" y="3347696"/>
            <a:chExt cx="264465" cy="353074"/>
          </a:xfrm>
        </p:grpSpPr>
        <p:sp>
          <p:nvSpPr>
            <p:cNvPr id="13074" name="Google Shape;13074;p91"/>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91"/>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91"/>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91"/>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91"/>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9" name="Google Shape;13079;p91"/>
          <p:cNvGrpSpPr/>
          <p:nvPr/>
        </p:nvGrpSpPr>
        <p:grpSpPr>
          <a:xfrm>
            <a:off x="6703732" y="3346936"/>
            <a:ext cx="264813" cy="352693"/>
            <a:chOff x="6703732" y="3346936"/>
            <a:chExt cx="264813" cy="352693"/>
          </a:xfrm>
        </p:grpSpPr>
        <p:sp>
          <p:nvSpPr>
            <p:cNvPr id="13080" name="Google Shape;13080;p91"/>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91"/>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91"/>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91"/>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91"/>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5" name="Google Shape;13085;p91"/>
          <p:cNvGrpSpPr/>
          <p:nvPr/>
        </p:nvGrpSpPr>
        <p:grpSpPr>
          <a:xfrm>
            <a:off x="6252228" y="3346936"/>
            <a:ext cx="265193" cy="352693"/>
            <a:chOff x="6252228" y="3346936"/>
            <a:chExt cx="265193" cy="352693"/>
          </a:xfrm>
        </p:grpSpPr>
        <p:sp>
          <p:nvSpPr>
            <p:cNvPr id="13086" name="Google Shape;13086;p91"/>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91"/>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91"/>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9" name="Google Shape;13089;p91"/>
          <p:cNvGrpSpPr/>
          <p:nvPr/>
        </p:nvGrpSpPr>
        <p:grpSpPr>
          <a:xfrm>
            <a:off x="5801105" y="3347696"/>
            <a:ext cx="264813" cy="351933"/>
            <a:chOff x="5801105" y="3347696"/>
            <a:chExt cx="264813" cy="351933"/>
          </a:xfrm>
        </p:grpSpPr>
        <p:sp>
          <p:nvSpPr>
            <p:cNvPr id="13090" name="Google Shape;13090;p91"/>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91"/>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91"/>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91"/>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4" name="Google Shape;13094;p91"/>
          <p:cNvGrpSpPr/>
          <p:nvPr/>
        </p:nvGrpSpPr>
        <p:grpSpPr>
          <a:xfrm>
            <a:off x="5349253" y="3346936"/>
            <a:ext cx="265922" cy="352693"/>
            <a:chOff x="5349253" y="3346936"/>
            <a:chExt cx="265922" cy="352693"/>
          </a:xfrm>
        </p:grpSpPr>
        <p:sp>
          <p:nvSpPr>
            <p:cNvPr id="13095" name="Google Shape;13095;p91"/>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91"/>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91"/>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91"/>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91"/>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91"/>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1" name="Google Shape;13101;p91"/>
          <p:cNvGrpSpPr/>
          <p:nvPr/>
        </p:nvGrpSpPr>
        <p:grpSpPr>
          <a:xfrm>
            <a:off x="4907159" y="3346936"/>
            <a:ext cx="264845" cy="354214"/>
            <a:chOff x="4907159" y="3346936"/>
            <a:chExt cx="264845" cy="354214"/>
          </a:xfrm>
        </p:grpSpPr>
        <p:sp>
          <p:nvSpPr>
            <p:cNvPr id="13102" name="Google Shape;13102;p91"/>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91"/>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4" name="Google Shape;13104;p91"/>
          <p:cNvGrpSpPr/>
          <p:nvPr/>
        </p:nvGrpSpPr>
        <p:grpSpPr>
          <a:xfrm>
            <a:off x="8048421" y="3334486"/>
            <a:ext cx="276503" cy="369674"/>
            <a:chOff x="8048421" y="3334486"/>
            <a:chExt cx="276503" cy="369674"/>
          </a:xfrm>
        </p:grpSpPr>
        <p:sp>
          <p:nvSpPr>
            <p:cNvPr id="13105" name="Google Shape;13105;p91"/>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91"/>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91"/>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91"/>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91"/>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91"/>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1" name="Google Shape;13111;p91"/>
          <p:cNvGrpSpPr/>
          <p:nvPr/>
        </p:nvGrpSpPr>
        <p:grpSpPr>
          <a:xfrm>
            <a:off x="7575787" y="3329955"/>
            <a:ext cx="295384" cy="376834"/>
            <a:chOff x="7575787" y="3329955"/>
            <a:chExt cx="295384" cy="376834"/>
          </a:xfrm>
        </p:grpSpPr>
        <p:sp>
          <p:nvSpPr>
            <p:cNvPr id="13112" name="Google Shape;13112;p91"/>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91"/>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91"/>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91"/>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91"/>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91"/>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8" name="Google Shape;13118;p91"/>
          <p:cNvGrpSpPr/>
          <p:nvPr/>
        </p:nvGrpSpPr>
        <p:grpSpPr>
          <a:xfrm>
            <a:off x="864062" y="2884503"/>
            <a:ext cx="264084" cy="347783"/>
            <a:chOff x="864062" y="2884503"/>
            <a:chExt cx="264084" cy="347783"/>
          </a:xfrm>
        </p:grpSpPr>
        <p:sp>
          <p:nvSpPr>
            <p:cNvPr id="13119" name="Google Shape;13119;p91"/>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91"/>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91"/>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91"/>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91"/>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91"/>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91"/>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91"/>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91"/>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91"/>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9" name="Google Shape;13129;p91"/>
          <p:cNvGrpSpPr/>
          <p:nvPr/>
        </p:nvGrpSpPr>
        <p:grpSpPr>
          <a:xfrm>
            <a:off x="3978523" y="2884661"/>
            <a:ext cx="348955" cy="346516"/>
            <a:chOff x="3978523" y="2884661"/>
            <a:chExt cx="348955" cy="346516"/>
          </a:xfrm>
        </p:grpSpPr>
        <p:sp>
          <p:nvSpPr>
            <p:cNvPr id="13130" name="Google Shape;13130;p91"/>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91"/>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91"/>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91"/>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91"/>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91"/>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91"/>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91"/>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8" name="Google Shape;13138;p91"/>
          <p:cNvGrpSpPr/>
          <p:nvPr/>
        </p:nvGrpSpPr>
        <p:grpSpPr>
          <a:xfrm>
            <a:off x="3527780" y="2885263"/>
            <a:ext cx="347435" cy="345534"/>
            <a:chOff x="3527780" y="2885263"/>
            <a:chExt cx="347435" cy="345534"/>
          </a:xfrm>
        </p:grpSpPr>
        <p:sp>
          <p:nvSpPr>
            <p:cNvPr id="13139" name="Google Shape;13139;p91"/>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91"/>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91"/>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91"/>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91"/>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91"/>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91"/>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91"/>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91"/>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91"/>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91"/>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91"/>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91"/>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91"/>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91"/>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91"/>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91"/>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91"/>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91"/>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91"/>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91"/>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91"/>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91"/>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2" name="Google Shape;13162;p91"/>
          <p:cNvGrpSpPr/>
          <p:nvPr/>
        </p:nvGrpSpPr>
        <p:grpSpPr>
          <a:xfrm>
            <a:off x="2239671" y="2884503"/>
            <a:ext cx="218053" cy="348543"/>
            <a:chOff x="2239671" y="2884503"/>
            <a:chExt cx="218053" cy="348543"/>
          </a:xfrm>
        </p:grpSpPr>
        <p:sp>
          <p:nvSpPr>
            <p:cNvPr id="13163" name="Google Shape;13163;p91"/>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91"/>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91"/>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91"/>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91"/>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8" name="Google Shape;13168;p91"/>
          <p:cNvGrpSpPr/>
          <p:nvPr/>
        </p:nvGrpSpPr>
        <p:grpSpPr>
          <a:xfrm>
            <a:off x="2691555" y="2884503"/>
            <a:ext cx="215044" cy="348924"/>
            <a:chOff x="2691555" y="2884503"/>
            <a:chExt cx="215044" cy="348924"/>
          </a:xfrm>
        </p:grpSpPr>
        <p:sp>
          <p:nvSpPr>
            <p:cNvPr id="13169" name="Google Shape;13169;p91"/>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91"/>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91"/>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2" name="Google Shape;13172;p91"/>
          <p:cNvGrpSpPr/>
          <p:nvPr/>
        </p:nvGrpSpPr>
        <p:grpSpPr>
          <a:xfrm>
            <a:off x="1770459" y="2884503"/>
            <a:ext cx="254644" cy="348828"/>
            <a:chOff x="1770459" y="2884503"/>
            <a:chExt cx="254644" cy="348828"/>
          </a:xfrm>
        </p:grpSpPr>
        <p:sp>
          <p:nvSpPr>
            <p:cNvPr id="13173" name="Google Shape;13173;p91"/>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91"/>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91"/>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91"/>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91"/>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91"/>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91"/>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91"/>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1" name="Google Shape;13181;p91"/>
          <p:cNvGrpSpPr/>
          <p:nvPr/>
        </p:nvGrpSpPr>
        <p:grpSpPr>
          <a:xfrm>
            <a:off x="1317466" y="2884883"/>
            <a:ext cx="258382" cy="348543"/>
            <a:chOff x="1317466" y="2884883"/>
            <a:chExt cx="258382" cy="348543"/>
          </a:xfrm>
        </p:grpSpPr>
        <p:sp>
          <p:nvSpPr>
            <p:cNvPr id="13182" name="Google Shape;13182;p91"/>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91"/>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91"/>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91"/>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91"/>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91"/>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91"/>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91"/>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0" name="Google Shape;13190;p91"/>
          <p:cNvGrpSpPr/>
          <p:nvPr/>
        </p:nvGrpSpPr>
        <p:grpSpPr>
          <a:xfrm>
            <a:off x="3121167" y="2884883"/>
            <a:ext cx="258414" cy="348543"/>
            <a:chOff x="3121167" y="2884883"/>
            <a:chExt cx="258414" cy="348543"/>
          </a:xfrm>
        </p:grpSpPr>
        <p:sp>
          <p:nvSpPr>
            <p:cNvPr id="13191" name="Google Shape;13191;p91"/>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91"/>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91"/>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91"/>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91"/>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91"/>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91"/>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91"/>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9" name="Google Shape;13199;p91"/>
          <p:cNvGrpSpPr/>
          <p:nvPr/>
        </p:nvGrpSpPr>
        <p:grpSpPr>
          <a:xfrm>
            <a:off x="4899999" y="2882095"/>
            <a:ext cx="271244" cy="346801"/>
            <a:chOff x="4899999" y="2882095"/>
            <a:chExt cx="271244" cy="346801"/>
          </a:xfrm>
        </p:grpSpPr>
        <p:sp>
          <p:nvSpPr>
            <p:cNvPr id="13200" name="Google Shape;13200;p91"/>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91"/>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91"/>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91"/>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91"/>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91"/>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91"/>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91"/>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91"/>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91"/>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0" name="Google Shape;13210;p91"/>
          <p:cNvGrpSpPr/>
          <p:nvPr/>
        </p:nvGrpSpPr>
        <p:grpSpPr>
          <a:xfrm>
            <a:off x="7162775" y="2881113"/>
            <a:ext cx="259523" cy="346294"/>
            <a:chOff x="7162775" y="2881113"/>
            <a:chExt cx="259523" cy="346294"/>
          </a:xfrm>
        </p:grpSpPr>
        <p:sp>
          <p:nvSpPr>
            <p:cNvPr id="13211" name="Google Shape;13211;p91"/>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91"/>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91"/>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91"/>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91"/>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91"/>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7" name="Google Shape;13217;p91"/>
          <p:cNvGrpSpPr/>
          <p:nvPr/>
        </p:nvGrpSpPr>
        <p:grpSpPr>
          <a:xfrm>
            <a:off x="6709751" y="2881842"/>
            <a:ext cx="261075" cy="347815"/>
            <a:chOff x="6709751" y="2881842"/>
            <a:chExt cx="261075" cy="347815"/>
          </a:xfrm>
        </p:grpSpPr>
        <p:sp>
          <p:nvSpPr>
            <p:cNvPr id="13218" name="Google Shape;13218;p91"/>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91"/>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91"/>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91"/>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91"/>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91"/>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4" name="Google Shape;13224;p91"/>
          <p:cNvGrpSpPr/>
          <p:nvPr/>
        </p:nvGrpSpPr>
        <p:grpSpPr>
          <a:xfrm>
            <a:off x="5807156" y="2881113"/>
            <a:ext cx="261043" cy="348163"/>
            <a:chOff x="5807156" y="2881113"/>
            <a:chExt cx="261043" cy="348163"/>
          </a:xfrm>
        </p:grpSpPr>
        <p:sp>
          <p:nvSpPr>
            <p:cNvPr id="13225" name="Google Shape;13225;p91"/>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91"/>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91"/>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91"/>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91"/>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0" name="Google Shape;13230;p91"/>
          <p:cNvGrpSpPr/>
          <p:nvPr/>
        </p:nvGrpSpPr>
        <p:grpSpPr>
          <a:xfrm>
            <a:off x="5355653" y="2881493"/>
            <a:ext cx="262184" cy="346643"/>
            <a:chOff x="5355653" y="2881493"/>
            <a:chExt cx="262184" cy="346643"/>
          </a:xfrm>
        </p:grpSpPr>
        <p:sp>
          <p:nvSpPr>
            <p:cNvPr id="13231" name="Google Shape;13231;p91"/>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91"/>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91"/>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91"/>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91"/>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6" name="Google Shape;13236;p91"/>
          <p:cNvGrpSpPr/>
          <p:nvPr/>
        </p:nvGrpSpPr>
        <p:grpSpPr>
          <a:xfrm>
            <a:off x="8055961" y="2881842"/>
            <a:ext cx="260283" cy="345914"/>
            <a:chOff x="8055961" y="2881842"/>
            <a:chExt cx="260283" cy="345914"/>
          </a:xfrm>
        </p:grpSpPr>
        <p:sp>
          <p:nvSpPr>
            <p:cNvPr id="13237" name="Google Shape;13237;p91"/>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91"/>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91"/>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91"/>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1" name="Google Shape;13241;p91"/>
          <p:cNvGrpSpPr/>
          <p:nvPr/>
        </p:nvGrpSpPr>
        <p:grpSpPr>
          <a:xfrm>
            <a:off x="7609368" y="2893912"/>
            <a:ext cx="264813" cy="353105"/>
            <a:chOff x="7609368" y="2893912"/>
            <a:chExt cx="264813" cy="353105"/>
          </a:xfrm>
        </p:grpSpPr>
        <p:sp>
          <p:nvSpPr>
            <p:cNvPr id="13242" name="Google Shape;13242;p91"/>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91"/>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91"/>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91"/>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91"/>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91"/>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8" name="Google Shape;13248;p91"/>
          <p:cNvGrpSpPr/>
          <p:nvPr/>
        </p:nvGrpSpPr>
        <p:grpSpPr>
          <a:xfrm>
            <a:off x="6248458" y="2869772"/>
            <a:ext cx="270864" cy="360645"/>
            <a:chOff x="6248458" y="2869772"/>
            <a:chExt cx="270864" cy="360645"/>
          </a:xfrm>
        </p:grpSpPr>
        <p:sp>
          <p:nvSpPr>
            <p:cNvPr id="13249" name="Google Shape;13249;p91"/>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91"/>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91"/>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91"/>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91"/>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4" name="Google Shape;13254;p91"/>
          <p:cNvGrpSpPr/>
          <p:nvPr/>
        </p:nvGrpSpPr>
        <p:grpSpPr>
          <a:xfrm>
            <a:off x="3075928" y="2445798"/>
            <a:ext cx="363243" cy="300675"/>
            <a:chOff x="3075928" y="2445798"/>
            <a:chExt cx="363243" cy="300675"/>
          </a:xfrm>
        </p:grpSpPr>
        <p:sp>
          <p:nvSpPr>
            <p:cNvPr id="13255" name="Google Shape;13255;p91"/>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91"/>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91"/>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91"/>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91"/>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91"/>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91"/>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91"/>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91"/>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91"/>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91"/>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6" name="Google Shape;13266;p91"/>
          <p:cNvGrpSpPr/>
          <p:nvPr/>
        </p:nvGrpSpPr>
        <p:grpSpPr>
          <a:xfrm>
            <a:off x="2633105" y="2431859"/>
            <a:ext cx="363243" cy="328585"/>
            <a:chOff x="2633105" y="2431859"/>
            <a:chExt cx="363243" cy="328585"/>
          </a:xfrm>
        </p:grpSpPr>
        <p:sp>
          <p:nvSpPr>
            <p:cNvPr id="13267" name="Google Shape;13267;p91"/>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91"/>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91"/>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91"/>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91"/>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91"/>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91"/>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91"/>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5" name="Google Shape;13275;p91"/>
          <p:cNvGrpSpPr/>
          <p:nvPr/>
        </p:nvGrpSpPr>
        <p:grpSpPr>
          <a:xfrm>
            <a:off x="2189142" y="2421310"/>
            <a:ext cx="365904" cy="350064"/>
            <a:chOff x="2189142" y="2421310"/>
            <a:chExt cx="365904" cy="350064"/>
          </a:xfrm>
        </p:grpSpPr>
        <p:sp>
          <p:nvSpPr>
            <p:cNvPr id="13276" name="Google Shape;13276;p91"/>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91"/>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91"/>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91"/>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91"/>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91"/>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91"/>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91"/>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91"/>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85" name="Google Shape;13285;p91"/>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86" name="Google Shape;13286;p91"/>
          <p:cNvGrpSpPr/>
          <p:nvPr/>
        </p:nvGrpSpPr>
        <p:grpSpPr>
          <a:xfrm>
            <a:off x="3961923" y="2486317"/>
            <a:ext cx="364415" cy="220936"/>
            <a:chOff x="3961923" y="2486317"/>
            <a:chExt cx="364415" cy="220936"/>
          </a:xfrm>
        </p:grpSpPr>
        <p:sp>
          <p:nvSpPr>
            <p:cNvPr id="13287" name="Google Shape;13287;p91"/>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91"/>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91"/>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91"/>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91" name="Google Shape;13291;p91"/>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92" name="Google Shape;13292;p91"/>
          <p:cNvGrpSpPr/>
          <p:nvPr/>
        </p:nvGrpSpPr>
        <p:grpSpPr>
          <a:xfrm>
            <a:off x="1303876" y="2419377"/>
            <a:ext cx="363275" cy="354626"/>
            <a:chOff x="1303876" y="2419377"/>
            <a:chExt cx="363275" cy="354626"/>
          </a:xfrm>
        </p:grpSpPr>
        <p:sp>
          <p:nvSpPr>
            <p:cNvPr id="13293" name="Google Shape;13293;p91"/>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91"/>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91"/>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91"/>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91"/>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91"/>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91"/>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91"/>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1" name="Google Shape;13301;p91"/>
          <p:cNvGrpSpPr/>
          <p:nvPr/>
        </p:nvGrpSpPr>
        <p:grpSpPr>
          <a:xfrm>
            <a:off x="861053" y="2414910"/>
            <a:ext cx="362134" cy="363623"/>
            <a:chOff x="861053" y="2414910"/>
            <a:chExt cx="362134" cy="363623"/>
          </a:xfrm>
        </p:grpSpPr>
        <p:sp>
          <p:nvSpPr>
            <p:cNvPr id="13302" name="Google Shape;13302;p91"/>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91"/>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91"/>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91"/>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91"/>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7" name="Google Shape;13307;p91"/>
          <p:cNvGrpSpPr/>
          <p:nvPr/>
        </p:nvGrpSpPr>
        <p:grpSpPr>
          <a:xfrm>
            <a:off x="7594288" y="2415259"/>
            <a:ext cx="279513" cy="355735"/>
            <a:chOff x="7594288" y="2415259"/>
            <a:chExt cx="279513" cy="355735"/>
          </a:xfrm>
        </p:grpSpPr>
        <p:sp>
          <p:nvSpPr>
            <p:cNvPr id="13308" name="Google Shape;13308;p91"/>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91"/>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91"/>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91"/>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91"/>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91"/>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4" name="Google Shape;13314;p91"/>
          <p:cNvGrpSpPr/>
          <p:nvPr/>
        </p:nvGrpSpPr>
        <p:grpSpPr>
          <a:xfrm>
            <a:off x="7145794" y="2415639"/>
            <a:ext cx="278784" cy="355735"/>
            <a:chOff x="7145794" y="2415639"/>
            <a:chExt cx="278784" cy="355735"/>
          </a:xfrm>
        </p:grpSpPr>
        <p:sp>
          <p:nvSpPr>
            <p:cNvPr id="13315" name="Google Shape;13315;p91"/>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91"/>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91"/>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91"/>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91"/>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91"/>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91"/>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91"/>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91"/>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91"/>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5" name="Google Shape;13325;p91"/>
          <p:cNvGrpSpPr/>
          <p:nvPr/>
        </p:nvGrpSpPr>
        <p:grpSpPr>
          <a:xfrm>
            <a:off x="6698441" y="2414530"/>
            <a:ext cx="277644" cy="357984"/>
            <a:chOff x="6698441" y="2414530"/>
            <a:chExt cx="277644" cy="357984"/>
          </a:xfrm>
        </p:grpSpPr>
        <p:sp>
          <p:nvSpPr>
            <p:cNvPr id="13326" name="Google Shape;13326;p91"/>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91"/>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91"/>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91"/>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91"/>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91"/>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2" name="Google Shape;13332;p91"/>
          <p:cNvGrpSpPr/>
          <p:nvPr/>
        </p:nvGrpSpPr>
        <p:grpSpPr>
          <a:xfrm>
            <a:off x="4897750" y="2415639"/>
            <a:ext cx="279513" cy="357255"/>
            <a:chOff x="4897750" y="2415639"/>
            <a:chExt cx="279513" cy="357255"/>
          </a:xfrm>
        </p:grpSpPr>
        <p:sp>
          <p:nvSpPr>
            <p:cNvPr id="13333" name="Google Shape;13333;p91"/>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91"/>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91"/>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91"/>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91"/>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91"/>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91"/>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91"/>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1" name="Google Shape;13341;p91"/>
          <p:cNvGrpSpPr/>
          <p:nvPr/>
        </p:nvGrpSpPr>
        <p:grpSpPr>
          <a:xfrm>
            <a:off x="5812066" y="2416019"/>
            <a:ext cx="264813" cy="353454"/>
            <a:chOff x="5812066" y="2416019"/>
            <a:chExt cx="264813" cy="353454"/>
          </a:xfrm>
        </p:grpSpPr>
        <p:sp>
          <p:nvSpPr>
            <p:cNvPr id="13342" name="Google Shape;13342;p91"/>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91"/>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91"/>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91"/>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91"/>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91"/>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91"/>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9" name="Google Shape;13349;p91"/>
          <p:cNvGrpSpPr/>
          <p:nvPr/>
        </p:nvGrpSpPr>
        <p:grpSpPr>
          <a:xfrm>
            <a:off x="8054820" y="2416399"/>
            <a:ext cx="264433" cy="353454"/>
            <a:chOff x="8054820" y="2416399"/>
            <a:chExt cx="264433" cy="353454"/>
          </a:xfrm>
        </p:grpSpPr>
        <p:sp>
          <p:nvSpPr>
            <p:cNvPr id="13350" name="Google Shape;13350;p91"/>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91"/>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91"/>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91"/>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91"/>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91"/>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6" name="Google Shape;13356;p91"/>
          <p:cNvGrpSpPr/>
          <p:nvPr/>
        </p:nvGrpSpPr>
        <p:grpSpPr>
          <a:xfrm>
            <a:off x="5356413" y="2413390"/>
            <a:ext cx="271212" cy="361374"/>
            <a:chOff x="5356413" y="2413390"/>
            <a:chExt cx="271212" cy="361374"/>
          </a:xfrm>
        </p:grpSpPr>
        <p:sp>
          <p:nvSpPr>
            <p:cNvPr id="13357" name="Google Shape;13357;p91"/>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91"/>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91"/>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91"/>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91"/>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2" name="Google Shape;13362;p91"/>
          <p:cNvGrpSpPr/>
          <p:nvPr/>
        </p:nvGrpSpPr>
        <p:grpSpPr>
          <a:xfrm>
            <a:off x="6255238" y="2412249"/>
            <a:ext cx="271244" cy="360994"/>
            <a:chOff x="6255238" y="2412249"/>
            <a:chExt cx="271244" cy="360994"/>
          </a:xfrm>
        </p:grpSpPr>
        <p:sp>
          <p:nvSpPr>
            <p:cNvPr id="13363" name="Google Shape;13363;p91"/>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91"/>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91"/>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91"/>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91"/>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91"/>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9" name="Google Shape;13369;p91"/>
          <p:cNvGrpSpPr/>
          <p:nvPr/>
        </p:nvGrpSpPr>
        <p:grpSpPr>
          <a:xfrm>
            <a:off x="2185372" y="1957799"/>
            <a:ext cx="366664" cy="366981"/>
            <a:chOff x="2185372" y="1957799"/>
            <a:chExt cx="366664" cy="366981"/>
          </a:xfrm>
        </p:grpSpPr>
        <p:sp>
          <p:nvSpPr>
            <p:cNvPr id="13370" name="Google Shape;13370;p91"/>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91"/>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91"/>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91"/>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91"/>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91"/>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91"/>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91"/>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8" name="Google Shape;13378;p91"/>
          <p:cNvGrpSpPr/>
          <p:nvPr/>
        </p:nvGrpSpPr>
        <p:grpSpPr>
          <a:xfrm>
            <a:off x="1737258" y="1988371"/>
            <a:ext cx="370814" cy="307359"/>
            <a:chOff x="1737258" y="1988371"/>
            <a:chExt cx="370814" cy="307359"/>
          </a:xfrm>
        </p:grpSpPr>
        <p:sp>
          <p:nvSpPr>
            <p:cNvPr id="13379" name="Google Shape;13379;p91"/>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91"/>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91"/>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91"/>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3" name="Google Shape;13383;p91"/>
          <p:cNvGrpSpPr/>
          <p:nvPr/>
        </p:nvGrpSpPr>
        <p:grpSpPr>
          <a:xfrm>
            <a:off x="848983" y="1989511"/>
            <a:ext cx="369294" cy="304350"/>
            <a:chOff x="848983" y="1989511"/>
            <a:chExt cx="369294" cy="304350"/>
          </a:xfrm>
        </p:grpSpPr>
        <p:sp>
          <p:nvSpPr>
            <p:cNvPr id="13384" name="Google Shape;13384;p91"/>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91"/>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91"/>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91"/>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91"/>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9" name="Google Shape;13389;p91"/>
          <p:cNvGrpSpPr/>
          <p:nvPr/>
        </p:nvGrpSpPr>
        <p:grpSpPr>
          <a:xfrm>
            <a:off x="3074027" y="1983777"/>
            <a:ext cx="380604" cy="313854"/>
            <a:chOff x="3074027" y="1983777"/>
            <a:chExt cx="380604" cy="313854"/>
          </a:xfrm>
        </p:grpSpPr>
        <p:sp>
          <p:nvSpPr>
            <p:cNvPr id="13390" name="Google Shape;13390;p91"/>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91"/>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91"/>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91"/>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91"/>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5" name="Google Shape;13395;p91"/>
          <p:cNvGrpSpPr/>
          <p:nvPr/>
        </p:nvGrpSpPr>
        <p:grpSpPr>
          <a:xfrm>
            <a:off x="3522521" y="1975857"/>
            <a:ext cx="367013" cy="331278"/>
            <a:chOff x="3522521" y="1975857"/>
            <a:chExt cx="367013" cy="331278"/>
          </a:xfrm>
        </p:grpSpPr>
        <p:sp>
          <p:nvSpPr>
            <p:cNvPr id="13396" name="Google Shape;13396;p91"/>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91"/>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91"/>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91"/>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91"/>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91"/>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91"/>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3" name="Google Shape;13403;p91"/>
          <p:cNvGrpSpPr/>
          <p:nvPr/>
        </p:nvGrpSpPr>
        <p:grpSpPr>
          <a:xfrm>
            <a:off x="2630824" y="1976966"/>
            <a:ext cx="368185" cy="330454"/>
            <a:chOff x="2630824" y="1976966"/>
            <a:chExt cx="368185" cy="330454"/>
          </a:xfrm>
        </p:grpSpPr>
        <p:sp>
          <p:nvSpPr>
            <p:cNvPr id="13404" name="Google Shape;13404;p91"/>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91"/>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91"/>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91"/>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91"/>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91"/>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91"/>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91"/>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2" name="Google Shape;13412;p91"/>
          <p:cNvGrpSpPr/>
          <p:nvPr/>
        </p:nvGrpSpPr>
        <p:grpSpPr>
          <a:xfrm>
            <a:off x="1293706" y="1966416"/>
            <a:ext cx="369294" cy="350444"/>
            <a:chOff x="1293706" y="1966416"/>
            <a:chExt cx="369294" cy="350444"/>
          </a:xfrm>
        </p:grpSpPr>
        <p:sp>
          <p:nvSpPr>
            <p:cNvPr id="13413" name="Google Shape;13413;p91"/>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91"/>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91"/>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91"/>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91"/>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91"/>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91"/>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91"/>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1" name="Google Shape;13421;p91"/>
          <p:cNvGrpSpPr/>
          <p:nvPr/>
        </p:nvGrpSpPr>
        <p:grpSpPr>
          <a:xfrm>
            <a:off x="3967213" y="1975477"/>
            <a:ext cx="368185" cy="331816"/>
            <a:chOff x="3967213" y="1975477"/>
            <a:chExt cx="368185" cy="331816"/>
          </a:xfrm>
        </p:grpSpPr>
        <p:sp>
          <p:nvSpPr>
            <p:cNvPr id="13422" name="Google Shape;13422;p91"/>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91"/>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91"/>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5" name="Google Shape;13425;p91"/>
          <p:cNvGrpSpPr/>
          <p:nvPr/>
        </p:nvGrpSpPr>
        <p:grpSpPr>
          <a:xfrm>
            <a:off x="8047661" y="1969046"/>
            <a:ext cx="279132" cy="356875"/>
            <a:chOff x="8047661" y="1969046"/>
            <a:chExt cx="279132" cy="356875"/>
          </a:xfrm>
        </p:grpSpPr>
        <p:sp>
          <p:nvSpPr>
            <p:cNvPr id="13426" name="Google Shape;13426;p91"/>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91"/>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91"/>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91"/>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0" name="Google Shape;13430;p91"/>
          <p:cNvGrpSpPr/>
          <p:nvPr/>
        </p:nvGrpSpPr>
        <p:grpSpPr>
          <a:xfrm>
            <a:off x="7596157" y="1968159"/>
            <a:ext cx="279544" cy="358142"/>
            <a:chOff x="7596157" y="1968159"/>
            <a:chExt cx="279544" cy="358142"/>
          </a:xfrm>
        </p:grpSpPr>
        <p:sp>
          <p:nvSpPr>
            <p:cNvPr id="13431" name="Google Shape;13431;p91"/>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91"/>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91"/>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91"/>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91"/>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91"/>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7" name="Google Shape;13437;p91"/>
          <p:cNvGrpSpPr/>
          <p:nvPr/>
        </p:nvGrpSpPr>
        <p:grpSpPr>
          <a:xfrm>
            <a:off x="7147315" y="1969046"/>
            <a:ext cx="279513" cy="357636"/>
            <a:chOff x="7147315" y="1969046"/>
            <a:chExt cx="279513" cy="357636"/>
          </a:xfrm>
        </p:grpSpPr>
        <p:sp>
          <p:nvSpPr>
            <p:cNvPr id="13438" name="Google Shape;13438;p91"/>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91"/>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91"/>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91"/>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91"/>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91"/>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91"/>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5" name="Google Shape;13445;p91"/>
          <p:cNvGrpSpPr/>
          <p:nvPr/>
        </p:nvGrpSpPr>
        <p:grpSpPr>
          <a:xfrm>
            <a:off x="6697681" y="1968317"/>
            <a:ext cx="280305" cy="359093"/>
            <a:chOff x="6697681" y="1968317"/>
            <a:chExt cx="280305" cy="359093"/>
          </a:xfrm>
        </p:grpSpPr>
        <p:sp>
          <p:nvSpPr>
            <p:cNvPr id="13446" name="Google Shape;13446;p91"/>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91"/>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91"/>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91"/>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91"/>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91"/>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91"/>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3" name="Google Shape;13453;p91"/>
          <p:cNvGrpSpPr/>
          <p:nvPr/>
        </p:nvGrpSpPr>
        <p:grpSpPr>
          <a:xfrm>
            <a:off x="6248839" y="1967937"/>
            <a:ext cx="280273" cy="358744"/>
            <a:chOff x="6248839" y="1967937"/>
            <a:chExt cx="280273" cy="358744"/>
          </a:xfrm>
        </p:grpSpPr>
        <p:sp>
          <p:nvSpPr>
            <p:cNvPr id="13454" name="Google Shape;13454;p91"/>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91"/>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91"/>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91"/>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91"/>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91"/>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0" name="Google Shape;13460;p91"/>
          <p:cNvGrpSpPr/>
          <p:nvPr/>
        </p:nvGrpSpPr>
        <p:grpSpPr>
          <a:xfrm>
            <a:off x="5801485" y="1969046"/>
            <a:ext cx="279164" cy="357794"/>
            <a:chOff x="5801485" y="1969046"/>
            <a:chExt cx="279164" cy="357794"/>
          </a:xfrm>
        </p:grpSpPr>
        <p:sp>
          <p:nvSpPr>
            <p:cNvPr id="13461" name="Google Shape;13461;p91"/>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91"/>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91"/>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91"/>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91"/>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91"/>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91"/>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91"/>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91"/>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91"/>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91"/>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91"/>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91"/>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4" name="Google Shape;13474;p91"/>
          <p:cNvGrpSpPr/>
          <p:nvPr/>
        </p:nvGrpSpPr>
        <p:grpSpPr>
          <a:xfrm>
            <a:off x="5352643" y="1969046"/>
            <a:ext cx="278404" cy="358364"/>
            <a:chOff x="5352643" y="1969046"/>
            <a:chExt cx="278404" cy="358364"/>
          </a:xfrm>
        </p:grpSpPr>
        <p:sp>
          <p:nvSpPr>
            <p:cNvPr id="13475" name="Google Shape;13475;p91"/>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91"/>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91"/>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91"/>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9" name="Google Shape;13479;p91"/>
          <p:cNvGrpSpPr/>
          <p:nvPr/>
        </p:nvGrpSpPr>
        <p:grpSpPr>
          <a:xfrm>
            <a:off x="4897750" y="1968317"/>
            <a:ext cx="279132" cy="358364"/>
            <a:chOff x="4897750" y="1968317"/>
            <a:chExt cx="279132" cy="358364"/>
          </a:xfrm>
        </p:grpSpPr>
        <p:sp>
          <p:nvSpPr>
            <p:cNvPr id="13480" name="Google Shape;13480;p91"/>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91"/>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91"/>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91"/>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91"/>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91"/>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91"/>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91"/>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91"/>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91"/>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91"/>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91"/>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91"/>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93" name="Google Shape;13493;p91"/>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94" name="Google Shape;13494;p91"/>
          <p:cNvGrpSpPr/>
          <p:nvPr/>
        </p:nvGrpSpPr>
        <p:grpSpPr>
          <a:xfrm>
            <a:off x="1767449" y="1513044"/>
            <a:ext cx="324403" cy="347783"/>
            <a:chOff x="1767449" y="1513044"/>
            <a:chExt cx="324403" cy="347783"/>
          </a:xfrm>
        </p:grpSpPr>
        <p:sp>
          <p:nvSpPr>
            <p:cNvPr id="13495" name="Google Shape;13495;p91"/>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91"/>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91"/>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91"/>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91"/>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91"/>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91"/>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91"/>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91"/>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4" name="Google Shape;13504;p91"/>
          <p:cNvGrpSpPr/>
          <p:nvPr/>
        </p:nvGrpSpPr>
        <p:grpSpPr>
          <a:xfrm>
            <a:off x="4007193" y="1512727"/>
            <a:ext cx="320633" cy="348100"/>
            <a:chOff x="4007193" y="1512727"/>
            <a:chExt cx="320633" cy="348100"/>
          </a:xfrm>
        </p:grpSpPr>
        <p:sp>
          <p:nvSpPr>
            <p:cNvPr id="13505" name="Google Shape;13505;p91"/>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91"/>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91"/>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91"/>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91"/>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0" name="Google Shape;13510;p91"/>
          <p:cNvGrpSpPr/>
          <p:nvPr/>
        </p:nvGrpSpPr>
        <p:grpSpPr>
          <a:xfrm>
            <a:off x="3530425" y="1508747"/>
            <a:ext cx="368175" cy="344594"/>
            <a:chOff x="3530425" y="1508747"/>
            <a:chExt cx="368175" cy="344594"/>
          </a:xfrm>
        </p:grpSpPr>
        <p:sp>
          <p:nvSpPr>
            <p:cNvPr id="13511" name="Google Shape;13511;p91"/>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91"/>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91"/>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91"/>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5" name="Google Shape;13515;p91"/>
          <p:cNvGrpSpPr/>
          <p:nvPr/>
        </p:nvGrpSpPr>
        <p:grpSpPr>
          <a:xfrm>
            <a:off x="3127598" y="1513234"/>
            <a:ext cx="289714" cy="347593"/>
            <a:chOff x="3127598" y="1513234"/>
            <a:chExt cx="289714" cy="347593"/>
          </a:xfrm>
        </p:grpSpPr>
        <p:sp>
          <p:nvSpPr>
            <p:cNvPr id="13516" name="Google Shape;13516;p91"/>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91"/>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91"/>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91"/>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91"/>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1" name="Google Shape;13521;p91"/>
          <p:cNvGrpSpPr/>
          <p:nvPr/>
        </p:nvGrpSpPr>
        <p:grpSpPr>
          <a:xfrm>
            <a:off x="2662884" y="1513044"/>
            <a:ext cx="322914" cy="348543"/>
            <a:chOff x="2662884" y="1513044"/>
            <a:chExt cx="322914" cy="348543"/>
          </a:xfrm>
        </p:grpSpPr>
        <p:sp>
          <p:nvSpPr>
            <p:cNvPr id="13522" name="Google Shape;13522;p91"/>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91"/>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91"/>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91"/>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91"/>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91"/>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91"/>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91"/>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91"/>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91"/>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2" name="Google Shape;13532;p91"/>
          <p:cNvGrpSpPr/>
          <p:nvPr/>
        </p:nvGrpSpPr>
        <p:grpSpPr>
          <a:xfrm>
            <a:off x="2232511" y="1512759"/>
            <a:ext cx="299534" cy="348068"/>
            <a:chOff x="2232511" y="1512759"/>
            <a:chExt cx="299534" cy="348068"/>
          </a:xfrm>
        </p:grpSpPr>
        <p:sp>
          <p:nvSpPr>
            <p:cNvPr id="13533" name="Google Shape;13533;p91"/>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91"/>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91"/>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91"/>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91"/>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91"/>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91"/>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91"/>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91"/>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91"/>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91"/>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4" name="Google Shape;13544;p91"/>
          <p:cNvGrpSpPr/>
          <p:nvPr/>
        </p:nvGrpSpPr>
        <p:grpSpPr>
          <a:xfrm>
            <a:off x="1331406" y="1513361"/>
            <a:ext cx="301784" cy="348607"/>
            <a:chOff x="1331406" y="1513361"/>
            <a:chExt cx="301784" cy="348607"/>
          </a:xfrm>
        </p:grpSpPr>
        <p:sp>
          <p:nvSpPr>
            <p:cNvPr id="13545" name="Google Shape;13545;p91"/>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91"/>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91"/>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91"/>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9" name="Google Shape;13549;p91"/>
          <p:cNvGrpSpPr/>
          <p:nvPr/>
        </p:nvGrpSpPr>
        <p:grpSpPr>
          <a:xfrm>
            <a:off x="7144274" y="1500214"/>
            <a:ext cx="282174" cy="355735"/>
            <a:chOff x="7144274" y="1500214"/>
            <a:chExt cx="282174" cy="355735"/>
          </a:xfrm>
        </p:grpSpPr>
        <p:sp>
          <p:nvSpPr>
            <p:cNvPr id="13550" name="Google Shape;13550;p91"/>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91"/>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91"/>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91"/>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91"/>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91"/>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6" name="Google Shape;13556;p91"/>
          <p:cNvGrpSpPr/>
          <p:nvPr/>
        </p:nvGrpSpPr>
        <p:grpSpPr>
          <a:xfrm>
            <a:off x="6685262" y="1500214"/>
            <a:ext cx="289682" cy="354594"/>
            <a:chOff x="6685262" y="1500214"/>
            <a:chExt cx="289682" cy="354594"/>
          </a:xfrm>
        </p:grpSpPr>
        <p:sp>
          <p:nvSpPr>
            <p:cNvPr id="13557" name="Google Shape;13557;p91"/>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91"/>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91"/>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91"/>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1" name="Google Shape;13561;p91"/>
          <p:cNvGrpSpPr/>
          <p:nvPr/>
        </p:nvGrpSpPr>
        <p:grpSpPr>
          <a:xfrm>
            <a:off x="6200938" y="1500594"/>
            <a:ext cx="322154" cy="355355"/>
            <a:chOff x="6200938" y="1500594"/>
            <a:chExt cx="322154" cy="355355"/>
          </a:xfrm>
        </p:grpSpPr>
        <p:sp>
          <p:nvSpPr>
            <p:cNvPr id="13562" name="Google Shape;13562;p91"/>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91"/>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91"/>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91"/>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91"/>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7" name="Google Shape;13567;p91"/>
          <p:cNvGrpSpPr/>
          <p:nvPr/>
        </p:nvGrpSpPr>
        <p:grpSpPr>
          <a:xfrm>
            <a:off x="5289631" y="1500214"/>
            <a:ext cx="332355" cy="354974"/>
            <a:chOff x="5289631" y="1500214"/>
            <a:chExt cx="332355" cy="354974"/>
          </a:xfrm>
        </p:grpSpPr>
        <p:sp>
          <p:nvSpPr>
            <p:cNvPr id="13568" name="Google Shape;13568;p91"/>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91"/>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91"/>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91"/>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91"/>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91"/>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4" name="Google Shape;13574;p91"/>
          <p:cNvGrpSpPr/>
          <p:nvPr/>
        </p:nvGrpSpPr>
        <p:grpSpPr>
          <a:xfrm>
            <a:off x="5748295" y="1499833"/>
            <a:ext cx="323294" cy="356115"/>
            <a:chOff x="5748295" y="1499833"/>
            <a:chExt cx="323294" cy="356115"/>
          </a:xfrm>
        </p:grpSpPr>
        <p:sp>
          <p:nvSpPr>
            <p:cNvPr id="13575" name="Google Shape;13575;p91"/>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91"/>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91"/>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91"/>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91"/>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91"/>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91"/>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2" name="Google Shape;13582;p91"/>
          <p:cNvGrpSpPr/>
          <p:nvPr/>
        </p:nvGrpSpPr>
        <p:grpSpPr>
          <a:xfrm>
            <a:off x="8047661" y="1501037"/>
            <a:ext cx="278404" cy="355260"/>
            <a:chOff x="8047661" y="1501037"/>
            <a:chExt cx="278404" cy="355260"/>
          </a:xfrm>
        </p:grpSpPr>
        <p:sp>
          <p:nvSpPr>
            <p:cNvPr id="13583" name="Google Shape;13583;p91"/>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91"/>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91"/>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91"/>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7" name="Google Shape;13587;p91"/>
          <p:cNvGrpSpPr/>
          <p:nvPr/>
        </p:nvGrpSpPr>
        <p:grpSpPr>
          <a:xfrm>
            <a:off x="4903389" y="1500214"/>
            <a:ext cx="267854" cy="355735"/>
            <a:chOff x="4903389" y="1500214"/>
            <a:chExt cx="267854" cy="355735"/>
          </a:xfrm>
        </p:grpSpPr>
        <p:sp>
          <p:nvSpPr>
            <p:cNvPr id="13588" name="Google Shape;13588;p91"/>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91"/>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91"/>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91"/>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91"/>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3" name="Google Shape;13593;p91"/>
          <p:cNvGrpSpPr/>
          <p:nvPr/>
        </p:nvGrpSpPr>
        <p:grpSpPr>
          <a:xfrm>
            <a:off x="7613518" y="1501354"/>
            <a:ext cx="264433" cy="353074"/>
            <a:chOff x="7613518" y="1501354"/>
            <a:chExt cx="264433" cy="353074"/>
          </a:xfrm>
        </p:grpSpPr>
        <p:sp>
          <p:nvSpPr>
            <p:cNvPr id="13594" name="Google Shape;13594;p91"/>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91"/>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91"/>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91"/>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91"/>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91"/>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603" name="Shape 13603"/>
        <p:cNvGrpSpPr/>
        <p:nvPr/>
      </p:nvGrpSpPr>
      <p:grpSpPr>
        <a:xfrm>
          <a:off x="0" y="0"/>
          <a:ext cx="0" cy="0"/>
          <a:chOff x="0" y="0"/>
          <a:chExt cx="0" cy="0"/>
        </a:xfrm>
      </p:grpSpPr>
      <p:sp>
        <p:nvSpPr>
          <p:cNvPr id="13604" name="Google Shape;13604;p92"/>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3605" name="Google Shape;13605;p92"/>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3606" name="Google Shape;13606;p92"/>
          <p:cNvGrpSpPr/>
          <p:nvPr/>
        </p:nvGrpSpPr>
        <p:grpSpPr>
          <a:xfrm>
            <a:off x="1757085" y="1500675"/>
            <a:ext cx="371069" cy="359396"/>
            <a:chOff x="1757085" y="1500675"/>
            <a:chExt cx="371069" cy="359396"/>
          </a:xfrm>
        </p:grpSpPr>
        <p:sp>
          <p:nvSpPr>
            <p:cNvPr id="13607" name="Google Shape;13607;p92"/>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92"/>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92"/>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92"/>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92"/>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92"/>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92"/>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92"/>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92"/>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92"/>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92"/>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92"/>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92"/>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92"/>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92"/>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92"/>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92"/>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92"/>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92"/>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92"/>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92"/>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92"/>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92"/>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92"/>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92"/>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92"/>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92"/>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92"/>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92"/>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6" name="Google Shape;13636;p92"/>
          <p:cNvGrpSpPr/>
          <p:nvPr/>
        </p:nvGrpSpPr>
        <p:grpSpPr>
          <a:xfrm>
            <a:off x="2774209" y="1954691"/>
            <a:ext cx="116693" cy="374186"/>
            <a:chOff x="2774209" y="1954691"/>
            <a:chExt cx="116693" cy="374186"/>
          </a:xfrm>
        </p:grpSpPr>
        <p:sp>
          <p:nvSpPr>
            <p:cNvPr id="13637" name="Google Shape;13637;p92"/>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92"/>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9" name="Google Shape;13639;p92"/>
          <p:cNvGrpSpPr/>
          <p:nvPr/>
        </p:nvGrpSpPr>
        <p:grpSpPr>
          <a:xfrm>
            <a:off x="4017435" y="1499912"/>
            <a:ext cx="315092" cy="359397"/>
            <a:chOff x="4017435" y="1499912"/>
            <a:chExt cx="315092" cy="359397"/>
          </a:xfrm>
        </p:grpSpPr>
        <p:sp>
          <p:nvSpPr>
            <p:cNvPr id="13640" name="Google Shape;13640;p92"/>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92"/>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2" name="Google Shape;13642;p92"/>
          <p:cNvGrpSpPr/>
          <p:nvPr/>
        </p:nvGrpSpPr>
        <p:grpSpPr>
          <a:xfrm>
            <a:off x="3963652" y="1999759"/>
            <a:ext cx="374154" cy="284050"/>
            <a:chOff x="3963652" y="1999759"/>
            <a:chExt cx="374154" cy="284050"/>
          </a:xfrm>
        </p:grpSpPr>
        <p:sp>
          <p:nvSpPr>
            <p:cNvPr id="13643" name="Google Shape;13643;p92"/>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92"/>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92"/>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6" name="Google Shape;13646;p92"/>
          <p:cNvGrpSpPr/>
          <p:nvPr/>
        </p:nvGrpSpPr>
        <p:grpSpPr>
          <a:xfrm>
            <a:off x="1777536" y="2014866"/>
            <a:ext cx="376444" cy="253772"/>
            <a:chOff x="1777536" y="2014866"/>
            <a:chExt cx="376444" cy="253772"/>
          </a:xfrm>
        </p:grpSpPr>
        <p:sp>
          <p:nvSpPr>
            <p:cNvPr id="13647" name="Google Shape;13647;p92"/>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92"/>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92"/>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92"/>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92"/>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2" name="Google Shape;13652;p92"/>
          <p:cNvGrpSpPr/>
          <p:nvPr/>
        </p:nvGrpSpPr>
        <p:grpSpPr>
          <a:xfrm>
            <a:off x="1309875" y="2057326"/>
            <a:ext cx="374154" cy="169680"/>
            <a:chOff x="1309875" y="2057326"/>
            <a:chExt cx="374154" cy="169680"/>
          </a:xfrm>
        </p:grpSpPr>
        <p:sp>
          <p:nvSpPr>
            <p:cNvPr id="13653" name="Google Shape;13653;p92"/>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92"/>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92"/>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92"/>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92"/>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92"/>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92"/>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92"/>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92"/>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92"/>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92"/>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64" name="Google Shape;13664;p92"/>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65" name="Google Shape;13665;p92"/>
          <p:cNvGrpSpPr/>
          <p:nvPr/>
        </p:nvGrpSpPr>
        <p:grpSpPr>
          <a:xfrm>
            <a:off x="2347450" y="1954564"/>
            <a:ext cx="113639" cy="373168"/>
            <a:chOff x="2347450" y="1954564"/>
            <a:chExt cx="113639" cy="373168"/>
          </a:xfrm>
        </p:grpSpPr>
        <p:sp>
          <p:nvSpPr>
            <p:cNvPr id="13666" name="Google Shape;13666;p92"/>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92"/>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68" name="Google Shape;13668;p92"/>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69" name="Google Shape;13669;p92"/>
          <p:cNvGrpSpPr/>
          <p:nvPr/>
        </p:nvGrpSpPr>
        <p:grpSpPr>
          <a:xfrm>
            <a:off x="3110102" y="1499880"/>
            <a:ext cx="330613" cy="358379"/>
            <a:chOff x="3110102" y="1499880"/>
            <a:chExt cx="330613" cy="358379"/>
          </a:xfrm>
        </p:grpSpPr>
        <p:sp>
          <p:nvSpPr>
            <p:cNvPr id="13670" name="Google Shape;13670;p92"/>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92"/>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92"/>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92"/>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92"/>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92"/>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92"/>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77" name="Google Shape;13677;p92"/>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78" name="Google Shape;13678;p92"/>
          <p:cNvGrpSpPr/>
          <p:nvPr/>
        </p:nvGrpSpPr>
        <p:grpSpPr>
          <a:xfrm>
            <a:off x="3485575" y="1999759"/>
            <a:ext cx="373772" cy="284050"/>
            <a:chOff x="3531200" y="1999759"/>
            <a:chExt cx="373772" cy="284050"/>
          </a:xfrm>
        </p:grpSpPr>
        <p:sp>
          <p:nvSpPr>
            <p:cNvPr id="13679" name="Google Shape;13679;p92"/>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92"/>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92"/>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92"/>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3" name="Google Shape;13683;p92"/>
          <p:cNvGrpSpPr/>
          <p:nvPr/>
        </p:nvGrpSpPr>
        <p:grpSpPr>
          <a:xfrm>
            <a:off x="2667058" y="1500293"/>
            <a:ext cx="330231" cy="359015"/>
            <a:chOff x="2667058" y="1500293"/>
            <a:chExt cx="330231" cy="359015"/>
          </a:xfrm>
        </p:grpSpPr>
        <p:sp>
          <p:nvSpPr>
            <p:cNvPr id="13684" name="Google Shape;13684;p92"/>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92"/>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92"/>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92"/>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92"/>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92"/>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92"/>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92"/>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92"/>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92"/>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92"/>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92"/>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92"/>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92"/>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92"/>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92"/>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92"/>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92"/>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2" name="Google Shape;13702;p92"/>
          <p:cNvGrpSpPr/>
          <p:nvPr/>
        </p:nvGrpSpPr>
        <p:grpSpPr>
          <a:xfrm>
            <a:off x="3567553" y="1499912"/>
            <a:ext cx="320022" cy="359778"/>
            <a:chOff x="3567553" y="1499912"/>
            <a:chExt cx="320022" cy="359778"/>
          </a:xfrm>
        </p:grpSpPr>
        <p:sp>
          <p:nvSpPr>
            <p:cNvPr id="13703" name="Google Shape;13703;p92"/>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92"/>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92"/>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92"/>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92"/>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92"/>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9" name="Google Shape;13709;p92"/>
          <p:cNvGrpSpPr/>
          <p:nvPr/>
        </p:nvGrpSpPr>
        <p:grpSpPr>
          <a:xfrm>
            <a:off x="1309875" y="1499912"/>
            <a:ext cx="359015" cy="358633"/>
            <a:chOff x="1309875" y="1499912"/>
            <a:chExt cx="359015" cy="358633"/>
          </a:xfrm>
        </p:grpSpPr>
        <p:sp>
          <p:nvSpPr>
            <p:cNvPr id="13710" name="Google Shape;13710;p92"/>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92"/>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92"/>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92"/>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92"/>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92"/>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92"/>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92"/>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92"/>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9" name="Google Shape;13719;p92"/>
          <p:cNvGrpSpPr/>
          <p:nvPr/>
        </p:nvGrpSpPr>
        <p:grpSpPr>
          <a:xfrm>
            <a:off x="2219466" y="1500293"/>
            <a:ext cx="330613" cy="359015"/>
            <a:chOff x="2219466" y="1500293"/>
            <a:chExt cx="330613" cy="359015"/>
          </a:xfrm>
        </p:grpSpPr>
        <p:sp>
          <p:nvSpPr>
            <p:cNvPr id="13720" name="Google Shape;13720;p92"/>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92"/>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2" name="Google Shape;13722;p92"/>
          <p:cNvGrpSpPr/>
          <p:nvPr/>
        </p:nvGrpSpPr>
        <p:grpSpPr>
          <a:xfrm>
            <a:off x="5343544" y="1509358"/>
            <a:ext cx="244676" cy="351095"/>
            <a:chOff x="5343544" y="1509358"/>
            <a:chExt cx="244676" cy="351095"/>
          </a:xfrm>
        </p:grpSpPr>
        <p:sp>
          <p:nvSpPr>
            <p:cNvPr id="13723" name="Google Shape;13723;p92"/>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92"/>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92"/>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6" name="Google Shape;13726;p92"/>
          <p:cNvGrpSpPr/>
          <p:nvPr/>
        </p:nvGrpSpPr>
        <p:grpSpPr>
          <a:xfrm>
            <a:off x="4882340" y="1509358"/>
            <a:ext cx="246171" cy="351095"/>
            <a:chOff x="4882340" y="1509358"/>
            <a:chExt cx="246171" cy="351095"/>
          </a:xfrm>
        </p:grpSpPr>
        <p:sp>
          <p:nvSpPr>
            <p:cNvPr id="13727" name="Google Shape;13727;p92"/>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92"/>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92"/>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92"/>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92"/>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2" name="Google Shape;13732;p92"/>
          <p:cNvGrpSpPr/>
          <p:nvPr/>
        </p:nvGrpSpPr>
        <p:grpSpPr>
          <a:xfrm>
            <a:off x="6273204" y="1509008"/>
            <a:ext cx="236343" cy="351445"/>
            <a:chOff x="6273204" y="1509008"/>
            <a:chExt cx="236343" cy="351445"/>
          </a:xfrm>
        </p:grpSpPr>
        <p:sp>
          <p:nvSpPr>
            <p:cNvPr id="13733" name="Google Shape;13733;p92"/>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92"/>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35" name="Google Shape;13735;p92"/>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36" name="Google Shape;13736;p92"/>
          <p:cNvGrpSpPr/>
          <p:nvPr/>
        </p:nvGrpSpPr>
        <p:grpSpPr>
          <a:xfrm>
            <a:off x="7219530" y="1508244"/>
            <a:ext cx="191625" cy="352209"/>
            <a:chOff x="7219530" y="1508244"/>
            <a:chExt cx="191625" cy="352209"/>
          </a:xfrm>
        </p:grpSpPr>
        <p:sp>
          <p:nvSpPr>
            <p:cNvPr id="13737" name="Google Shape;13737;p92"/>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92"/>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9" name="Google Shape;13739;p92"/>
          <p:cNvGrpSpPr/>
          <p:nvPr/>
        </p:nvGrpSpPr>
        <p:grpSpPr>
          <a:xfrm>
            <a:off x="7699309" y="1508626"/>
            <a:ext cx="154922" cy="351827"/>
            <a:chOff x="7699309" y="1508626"/>
            <a:chExt cx="154922" cy="351827"/>
          </a:xfrm>
        </p:grpSpPr>
        <p:sp>
          <p:nvSpPr>
            <p:cNvPr id="13740" name="Google Shape;13740;p92"/>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92"/>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92"/>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92"/>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92"/>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92"/>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92"/>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7" name="Google Shape;13747;p92"/>
          <p:cNvGrpSpPr/>
          <p:nvPr/>
        </p:nvGrpSpPr>
        <p:grpSpPr>
          <a:xfrm>
            <a:off x="8161690" y="1509008"/>
            <a:ext cx="153396" cy="351064"/>
            <a:chOff x="8161690" y="1509008"/>
            <a:chExt cx="153396" cy="351064"/>
          </a:xfrm>
        </p:grpSpPr>
        <p:sp>
          <p:nvSpPr>
            <p:cNvPr id="13748" name="Google Shape;13748;p92"/>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92"/>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92"/>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92"/>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2" name="Google Shape;13752;p92"/>
          <p:cNvGrpSpPr/>
          <p:nvPr/>
        </p:nvGrpSpPr>
        <p:grpSpPr>
          <a:xfrm>
            <a:off x="6746940" y="1508881"/>
            <a:ext cx="213221" cy="352304"/>
            <a:chOff x="6746940" y="1508881"/>
            <a:chExt cx="213221" cy="352304"/>
          </a:xfrm>
        </p:grpSpPr>
        <p:sp>
          <p:nvSpPr>
            <p:cNvPr id="13753" name="Google Shape;13753;p92"/>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92"/>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92"/>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92"/>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7" name="Google Shape;13757;p92"/>
          <p:cNvGrpSpPr/>
          <p:nvPr/>
        </p:nvGrpSpPr>
        <p:grpSpPr>
          <a:xfrm>
            <a:off x="5770336" y="2007615"/>
            <a:ext cx="350682" cy="292097"/>
            <a:chOff x="5770336" y="2007615"/>
            <a:chExt cx="350682" cy="292097"/>
          </a:xfrm>
        </p:grpSpPr>
        <p:sp>
          <p:nvSpPr>
            <p:cNvPr id="13758" name="Google Shape;13758;p92"/>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92"/>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92"/>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92"/>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2" name="Google Shape;13762;p92"/>
          <p:cNvGrpSpPr/>
          <p:nvPr/>
        </p:nvGrpSpPr>
        <p:grpSpPr>
          <a:xfrm>
            <a:off x="5326878" y="1980358"/>
            <a:ext cx="350332" cy="346229"/>
            <a:chOff x="5326878" y="1980358"/>
            <a:chExt cx="350332" cy="346229"/>
          </a:xfrm>
        </p:grpSpPr>
        <p:sp>
          <p:nvSpPr>
            <p:cNvPr id="13763" name="Google Shape;13763;p92"/>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92"/>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92"/>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92"/>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67" name="Google Shape;13767;p92"/>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68" name="Google Shape;13768;p92"/>
          <p:cNvGrpSpPr/>
          <p:nvPr/>
        </p:nvGrpSpPr>
        <p:grpSpPr>
          <a:xfrm>
            <a:off x="4883835" y="1992571"/>
            <a:ext cx="350300" cy="323043"/>
            <a:chOff x="4883835" y="1992571"/>
            <a:chExt cx="350300" cy="323043"/>
          </a:xfrm>
        </p:grpSpPr>
        <p:sp>
          <p:nvSpPr>
            <p:cNvPr id="13769" name="Google Shape;13769;p92"/>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92"/>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92"/>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92"/>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92"/>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92"/>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5" name="Google Shape;13775;p92"/>
          <p:cNvGrpSpPr/>
          <p:nvPr/>
        </p:nvGrpSpPr>
        <p:grpSpPr>
          <a:xfrm>
            <a:off x="7548967" y="1978927"/>
            <a:ext cx="333285" cy="349950"/>
            <a:chOff x="7548967" y="1978927"/>
            <a:chExt cx="333285" cy="349950"/>
          </a:xfrm>
        </p:grpSpPr>
        <p:sp>
          <p:nvSpPr>
            <p:cNvPr id="13776" name="Google Shape;13776;p92"/>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92"/>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92"/>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92"/>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92"/>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92"/>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92"/>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3" name="Google Shape;13783;p92"/>
          <p:cNvGrpSpPr/>
          <p:nvPr/>
        </p:nvGrpSpPr>
        <p:grpSpPr>
          <a:xfrm>
            <a:off x="6214142" y="1978927"/>
            <a:ext cx="346515" cy="350300"/>
            <a:chOff x="6214142" y="1978927"/>
            <a:chExt cx="346515" cy="350300"/>
          </a:xfrm>
        </p:grpSpPr>
        <p:sp>
          <p:nvSpPr>
            <p:cNvPr id="13784" name="Google Shape;13784;p92"/>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92"/>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6" name="Google Shape;13786;p92"/>
          <p:cNvGrpSpPr/>
          <p:nvPr/>
        </p:nvGrpSpPr>
        <p:grpSpPr>
          <a:xfrm>
            <a:off x="7105923" y="1978545"/>
            <a:ext cx="333285" cy="350682"/>
            <a:chOff x="7105923" y="1978545"/>
            <a:chExt cx="333285" cy="350682"/>
          </a:xfrm>
        </p:grpSpPr>
        <p:sp>
          <p:nvSpPr>
            <p:cNvPr id="13787" name="Google Shape;13787;p92"/>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92"/>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92"/>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92"/>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92"/>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92"/>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92"/>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94" name="Google Shape;13794;p92"/>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92"/>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96" name="Google Shape;13796;p92"/>
          <p:cNvGrpSpPr/>
          <p:nvPr/>
        </p:nvGrpSpPr>
        <p:grpSpPr>
          <a:xfrm>
            <a:off x="3616406" y="2422352"/>
            <a:ext cx="203393" cy="351827"/>
            <a:chOff x="3616406" y="2422352"/>
            <a:chExt cx="203393" cy="351827"/>
          </a:xfrm>
        </p:grpSpPr>
        <p:sp>
          <p:nvSpPr>
            <p:cNvPr id="13797" name="Google Shape;13797;p92"/>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92"/>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9" name="Google Shape;13799;p92"/>
          <p:cNvGrpSpPr/>
          <p:nvPr/>
        </p:nvGrpSpPr>
        <p:grpSpPr>
          <a:xfrm>
            <a:off x="878187" y="2421970"/>
            <a:ext cx="272696" cy="351827"/>
            <a:chOff x="913012" y="2421970"/>
            <a:chExt cx="272696" cy="351827"/>
          </a:xfrm>
        </p:grpSpPr>
        <p:sp>
          <p:nvSpPr>
            <p:cNvPr id="13800" name="Google Shape;13800;p92"/>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92"/>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92"/>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92"/>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4" name="Google Shape;13804;p92"/>
          <p:cNvGrpSpPr/>
          <p:nvPr/>
        </p:nvGrpSpPr>
        <p:grpSpPr>
          <a:xfrm>
            <a:off x="2274743" y="2422352"/>
            <a:ext cx="255649" cy="351445"/>
            <a:chOff x="2274743" y="2422352"/>
            <a:chExt cx="255649" cy="351445"/>
          </a:xfrm>
        </p:grpSpPr>
        <p:sp>
          <p:nvSpPr>
            <p:cNvPr id="13805" name="Google Shape;13805;p92"/>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92"/>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92"/>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8" name="Google Shape;13808;p92"/>
          <p:cNvGrpSpPr/>
          <p:nvPr/>
        </p:nvGrpSpPr>
        <p:grpSpPr>
          <a:xfrm>
            <a:off x="2708723" y="2421239"/>
            <a:ext cx="246552" cy="352558"/>
            <a:chOff x="2708723" y="2421239"/>
            <a:chExt cx="246552" cy="352558"/>
          </a:xfrm>
        </p:grpSpPr>
        <p:sp>
          <p:nvSpPr>
            <p:cNvPr id="13809" name="Google Shape;13809;p92"/>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92"/>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1" name="Google Shape;13811;p92"/>
          <p:cNvGrpSpPr/>
          <p:nvPr/>
        </p:nvGrpSpPr>
        <p:grpSpPr>
          <a:xfrm>
            <a:off x="1835485" y="2422352"/>
            <a:ext cx="259433" cy="350714"/>
            <a:chOff x="1835485" y="2422352"/>
            <a:chExt cx="259433" cy="350714"/>
          </a:xfrm>
        </p:grpSpPr>
        <p:sp>
          <p:nvSpPr>
            <p:cNvPr id="13812" name="Google Shape;13812;p92"/>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92"/>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92"/>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92"/>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92"/>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92"/>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92"/>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9" name="Google Shape;13819;p92"/>
          <p:cNvGrpSpPr/>
          <p:nvPr/>
        </p:nvGrpSpPr>
        <p:grpSpPr>
          <a:xfrm>
            <a:off x="3150240" y="2422352"/>
            <a:ext cx="212489" cy="351445"/>
            <a:chOff x="3150240" y="2422352"/>
            <a:chExt cx="212489" cy="351445"/>
          </a:xfrm>
        </p:grpSpPr>
        <p:sp>
          <p:nvSpPr>
            <p:cNvPr id="13820" name="Google Shape;13820;p92"/>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92"/>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2" name="Google Shape;13822;p92"/>
          <p:cNvGrpSpPr/>
          <p:nvPr/>
        </p:nvGrpSpPr>
        <p:grpSpPr>
          <a:xfrm>
            <a:off x="1367060" y="2422129"/>
            <a:ext cx="269261" cy="352050"/>
            <a:chOff x="1367060" y="2422129"/>
            <a:chExt cx="269261" cy="352050"/>
          </a:xfrm>
        </p:grpSpPr>
        <p:sp>
          <p:nvSpPr>
            <p:cNvPr id="13823" name="Google Shape;13823;p92"/>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92"/>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92"/>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92"/>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92"/>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92"/>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92"/>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92"/>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92"/>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92"/>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92"/>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92"/>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92"/>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92"/>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37" name="Google Shape;13837;p92"/>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38" name="Google Shape;13838;p92"/>
          <p:cNvGrpSpPr/>
          <p:nvPr/>
        </p:nvGrpSpPr>
        <p:grpSpPr>
          <a:xfrm>
            <a:off x="4882690" y="2425405"/>
            <a:ext cx="274573" cy="350682"/>
            <a:chOff x="4882690" y="2425405"/>
            <a:chExt cx="274573" cy="350682"/>
          </a:xfrm>
        </p:grpSpPr>
        <p:sp>
          <p:nvSpPr>
            <p:cNvPr id="13839" name="Google Shape;13839;p92"/>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92"/>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1" name="Google Shape;13841;p92"/>
          <p:cNvGrpSpPr/>
          <p:nvPr/>
        </p:nvGrpSpPr>
        <p:grpSpPr>
          <a:xfrm>
            <a:off x="6627639" y="2443884"/>
            <a:ext cx="355993" cy="313247"/>
            <a:chOff x="6627639" y="2443884"/>
            <a:chExt cx="355993" cy="313247"/>
          </a:xfrm>
        </p:grpSpPr>
        <p:sp>
          <p:nvSpPr>
            <p:cNvPr id="13842" name="Google Shape;13842;p92"/>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92"/>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92"/>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5" name="Google Shape;13845;p92"/>
          <p:cNvGrpSpPr/>
          <p:nvPr/>
        </p:nvGrpSpPr>
        <p:grpSpPr>
          <a:xfrm>
            <a:off x="6183451" y="2462140"/>
            <a:ext cx="351445" cy="277976"/>
            <a:chOff x="6183451" y="2462140"/>
            <a:chExt cx="351445" cy="277976"/>
          </a:xfrm>
        </p:grpSpPr>
        <p:sp>
          <p:nvSpPr>
            <p:cNvPr id="13846" name="Google Shape;13846;p92"/>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92"/>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92"/>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92"/>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92"/>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92"/>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92"/>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3" name="Google Shape;13853;p92"/>
          <p:cNvGrpSpPr/>
          <p:nvPr/>
        </p:nvGrpSpPr>
        <p:grpSpPr>
          <a:xfrm>
            <a:off x="5735477" y="2429858"/>
            <a:ext cx="353354" cy="341299"/>
            <a:chOff x="5735477" y="2429858"/>
            <a:chExt cx="353354" cy="341299"/>
          </a:xfrm>
        </p:grpSpPr>
        <p:sp>
          <p:nvSpPr>
            <p:cNvPr id="13854" name="Google Shape;13854;p92"/>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92"/>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92"/>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92"/>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92"/>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92"/>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0" name="Google Shape;13860;p92"/>
          <p:cNvGrpSpPr/>
          <p:nvPr/>
        </p:nvGrpSpPr>
        <p:grpSpPr>
          <a:xfrm>
            <a:off x="5243735" y="2446973"/>
            <a:ext cx="405255" cy="275499"/>
            <a:chOff x="5283337" y="2478774"/>
            <a:chExt cx="358633" cy="243913"/>
          </a:xfrm>
        </p:grpSpPr>
        <p:sp>
          <p:nvSpPr>
            <p:cNvPr id="13861" name="Google Shape;13861;p92"/>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92"/>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92"/>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92"/>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92"/>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92"/>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92"/>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92"/>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92"/>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92"/>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92"/>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92"/>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92"/>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92"/>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92"/>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92"/>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92"/>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8" name="Google Shape;13878;p92"/>
          <p:cNvGrpSpPr/>
          <p:nvPr/>
        </p:nvGrpSpPr>
        <p:grpSpPr>
          <a:xfrm>
            <a:off x="7964753" y="2470823"/>
            <a:ext cx="362068" cy="258670"/>
            <a:chOff x="7964753" y="2470823"/>
            <a:chExt cx="362068" cy="258670"/>
          </a:xfrm>
        </p:grpSpPr>
        <p:sp>
          <p:nvSpPr>
            <p:cNvPr id="13879" name="Google Shape;13879;p92"/>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92"/>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92"/>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92"/>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92"/>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92"/>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92"/>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92"/>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92"/>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8" name="Google Shape;13888;p92"/>
          <p:cNvGrpSpPr/>
          <p:nvPr/>
        </p:nvGrpSpPr>
        <p:grpSpPr>
          <a:xfrm>
            <a:off x="7524349" y="2456447"/>
            <a:ext cx="350332" cy="288948"/>
            <a:chOff x="7524349" y="2456447"/>
            <a:chExt cx="350332" cy="288948"/>
          </a:xfrm>
        </p:grpSpPr>
        <p:sp>
          <p:nvSpPr>
            <p:cNvPr id="13889" name="Google Shape;13889;p92"/>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92"/>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92"/>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92"/>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92"/>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4" name="Google Shape;13894;p92"/>
          <p:cNvGrpSpPr/>
          <p:nvPr/>
        </p:nvGrpSpPr>
        <p:grpSpPr>
          <a:xfrm>
            <a:off x="3972749" y="2894211"/>
            <a:ext cx="355230" cy="356725"/>
            <a:chOff x="3972749" y="2894211"/>
            <a:chExt cx="355230" cy="356725"/>
          </a:xfrm>
        </p:grpSpPr>
        <p:sp>
          <p:nvSpPr>
            <p:cNvPr id="13895" name="Google Shape;13895;p92"/>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92"/>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92"/>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92"/>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92"/>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0" name="Google Shape;13900;p92"/>
          <p:cNvGrpSpPr/>
          <p:nvPr/>
        </p:nvGrpSpPr>
        <p:grpSpPr>
          <a:xfrm>
            <a:off x="3527797" y="2918796"/>
            <a:ext cx="355993" cy="307904"/>
            <a:chOff x="3527797" y="2918796"/>
            <a:chExt cx="355993" cy="307904"/>
          </a:xfrm>
        </p:grpSpPr>
        <p:sp>
          <p:nvSpPr>
            <p:cNvPr id="13901" name="Google Shape;13901;p92"/>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92"/>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92"/>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92"/>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92"/>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92"/>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92"/>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92"/>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92"/>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92"/>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1" name="Google Shape;13911;p92"/>
          <p:cNvGrpSpPr/>
          <p:nvPr/>
        </p:nvGrpSpPr>
        <p:grpSpPr>
          <a:xfrm>
            <a:off x="3082845" y="2920959"/>
            <a:ext cx="356375" cy="302338"/>
            <a:chOff x="3082845" y="2920959"/>
            <a:chExt cx="356375" cy="302338"/>
          </a:xfrm>
        </p:grpSpPr>
        <p:sp>
          <p:nvSpPr>
            <p:cNvPr id="13912" name="Google Shape;13912;p92"/>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92"/>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4" name="Google Shape;13914;p92"/>
          <p:cNvGrpSpPr/>
          <p:nvPr/>
        </p:nvGrpSpPr>
        <p:grpSpPr>
          <a:xfrm>
            <a:off x="2639038" y="2894942"/>
            <a:ext cx="355612" cy="355612"/>
            <a:chOff x="2639038" y="2894942"/>
            <a:chExt cx="355612" cy="355612"/>
          </a:xfrm>
        </p:grpSpPr>
        <p:sp>
          <p:nvSpPr>
            <p:cNvPr id="13915" name="Google Shape;13915;p92"/>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92"/>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7" name="Google Shape;13917;p92"/>
          <p:cNvGrpSpPr/>
          <p:nvPr/>
        </p:nvGrpSpPr>
        <p:grpSpPr>
          <a:xfrm>
            <a:off x="2194468" y="2938865"/>
            <a:ext cx="355993" cy="267766"/>
            <a:chOff x="2194468" y="2938865"/>
            <a:chExt cx="355993" cy="267766"/>
          </a:xfrm>
        </p:grpSpPr>
        <p:sp>
          <p:nvSpPr>
            <p:cNvPr id="13918" name="Google Shape;13918;p92"/>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92"/>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92"/>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92"/>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92"/>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92"/>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92"/>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92"/>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92"/>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92"/>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92"/>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92"/>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92"/>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92"/>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92"/>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92"/>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92"/>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92"/>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92"/>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92"/>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8" name="Google Shape;13938;p92"/>
          <p:cNvGrpSpPr/>
          <p:nvPr/>
        </p:nvGrpSpPr>
        <p:grpSpPr>
          <a:xfrm>
            <a:off x="1749897" y="2894561"/>
            <a:ext cx="355993" cy="355612"/>
            <a:chOff x="1749897" y="2894561"/>
            <a:chExt cx="355993" cy="355612"/>
          </a:xfrm>
        </p:grpSpPr>
        <p:sp>
          <p:nvSpPr>
            <p:cNvPr id="13939" name="Google Shape;13939;p92"/>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92"/>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92"/>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92"/>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92"/>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92"/>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92"/>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92"/>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92"/>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92"/>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92"/>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0" name="Google Shape;13950;p92"/>
          <p:cNvGrpSpPr/>
          <p:nvPr/>
        </p:nvGrpSpPr>
        <p:grpSpPr>
          <a:xfrm>
            <a:off x="1305327" y="2894211"/>
            <a:ext cx="357520" cy="357488"/>
            <a:chOff x="1305327" y="2894211"/>
            <a:chExt cx="357520" cy="357488"/>
          </a:xfrm>
        </p:grpSpPr>
        <p:sp>
          <p:nvSpPr>
            <p:cNvPr id="13951" name="Google Shape;13951;p92"/>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92"/>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92"/>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92"/>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92"/>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6" name="Google Shape;13956;p92"/>
          <p:cNvGrpSpPr/>
          <p:nvPr/>
        </p:nvGrpSpPr>
        <p:grpSpPr>
          <a:xfrm>
            <a:off x="853950" y="2894720"/>
            <a:ext cx="364104" cy="353290"/>
            <a:chOff x="853950" y="2894720"/>
            <a:chExt cx="364104" cy="353290"/>
          </a:xfrm>
        </p:grpSpPr>
        <p:sp>
          <p:nvSpPr>
            <p:cNvPr id="13957" name="Google Shape;13957;p92"/>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92"/>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92"/>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92"/>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92"/>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92"/>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92"/>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4" name="Google Shape;13964;p92"/>
          <p:cNvGrpSpPr/>
          <p:nvPr/>
        </p:nvGrpSpPr>
        <p:grpSpPr>
          <a:xfrm>
            <a:off x="7066548" y="2912594"/>
            <a:ext cx="352209" cy="334938"/>
            <a:chOff x="7066548" y="2912594"/>
            <a:chExt cx="352209" cy="334938"/>
          </a:xfrm>
        </p:grpSpPr>
        <p:sp>
          <p:nvSpPr>
            <p:cNvPr id="13965" name="Google Shape;13965;p92"/>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92"/>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92"/>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92"/>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92"/>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92"/>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71" name="Google Shape;13971;p92"/>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92"/>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73" name="Google Shape;13973;p92"/>
          <p:cNvGrpSpPr/>
          <p:nvPr/>
        </p:nvGrpSpPr>
        <p:grpSpPr>
          <a:xfrm>
            <a:off x="7541397" y="2904802"/>
            <a:ext cx="318495" cy="352209"/>
            <a:chOff x="7541397" y="2904802"/>
            <a:chExt cx="318495" cy="352209"/>
          </a:xfrm>
        </p:grpSpPr>
        <p:sp>
          <p:nvSpPr>
            <p:cNvPr id="13974" name="Google Shape;13974;p92"/>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92"/>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6" name="Google Shape;13976;p92"/>
          <p:cNvGrpSpPr/>
          <p:nvPr/>
        </p:nvGrpSpPr>
        <p:grpSpPr>
          <a:xfrm>
            <a:off x="8003015" y="2904039"/>
            <a:ext cx="306759" cy="351445"/>
            <a:chOff x="8003015" y="2904039"/>
            <a:chExt cx="306759" cy="351445"/>
          </a:xfrm>
        </p:grpSpPr>
        <p:sp>
          <p:nvSpPr>
            <p:cNvPr id="13977" name="Google Shape;13977;p92"/>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92"/>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92"/>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92"/>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92"/>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92"/>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3" name="Google Shape;13983;p92"/>
          <p:cNvGrpSpPr/>
          <p:nvPr/>
        </p:nvGrpSpPr>
        <p:grpSpPr>
          <a:xfrm>
            <a:off x="5687770" y="2885496"/>
            <a:ext cx="369638" cy="369606"/>
            <a:chOff x="5687770" y="2885496"/>
            <a:chExt cx="369638" cy="369606"/>
          </a:xfrm>
        </p:grpSpPr>
        <p:sp>
          <p:nvSpPr>
            <p:cNvPr id="13984" name="Google Shape;13984;p92"/>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92"/>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92"/>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92"/>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92"/>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92"/>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92"/>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92"/>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92"/>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92"/>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4" name="Google Shape;13994;p92"/>
          <p:cNvGrpSpPr/>
          <p:nvPr/>
        </p:nvGrpSpPr>
        <p:grpSpPr>
          <a:xfrm>
            <a:off x="4881958" y="2904802"/>
            <a:ext cx="156417" cy="349537"/>
            <a:chOff x="4881958" y="2904802"/>
            <a:chExt cx="156417" cy="349537"/>
          </a:xfrm>
        </p:grpSpPr>
        <p:sp>
          <p:nvSpPr>
            <p:cNvPr id="13995" name="Google Shape;13995;p92"/>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92"/>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92"/>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92"/>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92"/>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92"/>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92"/>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2" name="Google Shape;14002;p92"/>
          <p:cNvGrpSpPr/>
          <p:nvPr/>
        </p:nvGrpSpPr>
        <p:grpSpPr>
          <a:xfrm>
            <a:off x="5230318" y="2886514"/>
            <a:ext cx="371133" cy="367443"/>
            <a:chOff x="5230318" y="2886514"/>
            <a:chExt cx="371133" cy="367443"/>
          </a:xfrm>
        </p:grpSpPr>
        <p:sp>
          <p:nvSpPr>
            <p:cNvPr id="14003" name="Google Shape;14003;p92"/>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92"/>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92"/>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92"/>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92"/>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92"/>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92"/>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92"/>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92"/>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2" name="Google Shape;14012;p92"/>
          <p:cNvGrpSpPr/>
          <p:nvPr/>
        </p:nvGrpSpPr>
        <p:grpSpPr>
          <a:xfrm>
            <a:off x="5748358" y="3434578"/>
            <a:ext cx="352590" cy="182561"/>
            <a:chOff x="5748358" y="3434578"/>
            <a:chExt cx="352590" cy="182561"/>
          </a:xfrm>
        </p:grpSpPr>
        <p:sp>
          <p:nvSpPr>
            <p:cNvPr id="14013" name="Google Shape;14013;p92"/>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92"/>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92"/>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92"/>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92"/>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92"/>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9" name="Google Shape;14019;p92"/>
          <p:cNvGrpSpPr/>
          <p:nvPr/>
        </p:nvGrpSpPr>
        <p:grpSpPr>
          <a:xfrm>
            <a:off x="862283" y="4274771"/>
            <a:ext cx="341204" cy="359301"/>
            <a:chOff x="862283" y="4274771"/>
            <a:chExt cx="341204" cy="359301"/>
          </a:xfrm>
        </p:grpSpPr>
        <p:sp>
          <p:nvSpPr>
            <p:cNvPr id="14020" name="Google Shape;14020;p92"/>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92"/>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92"/>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3" name="Google Shape;14023;p92"/>
          <p:cNvGrpSpPr/>
          <p:nvPr/>
        </p:nvGrpSpPr>
        <p:grpSpPr>
          <a:xfrm>
            <a:off x="1396957" y="4287365"/>
            <a:ext cx="301861" cy="332871"/>
            <a:chOff x="1396957" y="4287365"/>
            <a:chExt cx="301861" cy="332871"/>
          </a:xfrm>
        </p:grpSpPr>
        <p:sp>
          <p:nvSpPr>
            <p:cNvPr id="14024" name="Google Shape;14024;p92"/>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92"/>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92"/>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92"/>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92"/>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92"/>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92"/>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92"/>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92"/>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92"/>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92"/>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92"/>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92"/>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92"/>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92"/>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9" name="Google Shape;14039;p92"/>
          <p:cNvGrpSpPr/>
          <p:nvPr/>
        </p:nvGrpSpPr>
        <p:grpSpPr>
          <a:xfrm>
            <a:off x="1865381" y="4277506"/>
            <a:ext cx="396131" cy="355612"/>
            <a:chOff x="1865381" y="4277506"/>
            <a:chExt cx="396131" cy="355612"/>
          </a:xfrm>
        </p:grpSpPr>
        <p:sp>
          <p:nvSpPr>
            <p:cNvPr id="14040" name="Google Shape;14040;p92"/>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92"/>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92"/>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92"/>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92"/>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92"/>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6" name="Google Shape;14046;p92"/>
          <p:cNvGrpSpPr/>
          <p:nvPr/>
        </p:nvGrpSpPr>
        <p:grpSpPr>
          <a:xfrm>
            <a:off x="2411823" y="4303999"/>
            <a:ext cx="334398" cy="299953"/>
            <a:chOff x="2411823" y="4303999"/>
            <a:chExt cx="334398" cy="299953"/>
          </a:xfrm>
        </p:grpSpPr>
        <p:sp>
          <p:nvSpPr>
            <p:cNvPr id="14047" name="Google Shape;14047;p92"/>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92"/>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92"/>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92"/>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92"/>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92"/>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92"/>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4" name="Google Shape;14054;p92"/>
          <p:cNvGrpSpPr/>
          <p:nvPr/>
        </p:nvGrpSpPr>
        <p:grpSpPr>
          <a:xfrm>
            <a:off x="2903337" y="4279032"/>
            <a:ext cx="382519" cy="350682"/>
            <a:chOff x="2903337" y="4279032"/>
            <a:chExt cx="382519" cy="350682"/>
          </a:xfrm>
        </p:grpSpPr>
        <p:sp>
          <p:nvSpPr>
            <p:cNvPr id="14055" name="Google Shape;14055;p92"/>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92"/>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92"/>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92"/>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92"/>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92"/>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92"/>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92"/>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92"/>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92"/>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92"/>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92"/>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92"/>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92"/>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92"/>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0" name="Google Shape;14070;p92"/>
          <p:cNvGrpSpPr/>
          <p:nvPr/>
        </p:nvGrpSpPr>
        <p:grpSpPr>
          <a:xfrm>
            <a:off x="3933342" y="4315767"/>
            <a:ext cx="383632" cy="276449"/>
            <a:chOff x="3933342" y="4315767"/>
            <a:chExt cx="383632" cy="276449"/>
          </a:xfrm>
        </p:grpSpPr>
        <p:sp>
          <p:nvSpPr>
            <p:cNvPr id="14071" name="Google Shape;14071;p92"/>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92"/>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92"/>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92"/>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92"/>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92"/>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7" name="Google Shape;14077;p92"/>
          <p:cNvGrpSpPr/>
          <p:nvPr/>
        </p:nvGrpSpPr>
        <p:grpSpPr>
          <a:xfrm>
            <a:off x="3441065" y="4302505"/>
            <a:ext cx="337069" cy="302593"/>
            <a:chOff x="3441065" y="4302505"/>
            <a:chExt cx="337069" cy="302593"/>
          </a:xfrm>
        </p:grpSpPr>
        <p:sp>
          <p:nvSpPr>
            <p:cNvPr id="14078" name="Google Shape;14078;p92"/>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92"/>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92"/>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92"/>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92"/>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92"/>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92"/>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92"/>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92"/>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92"/>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92"/>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92"/>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92"/>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1" name="Google Shape;14091;p92"/>
          <p:cNvGrpSpPr/>
          <p:nvPr/>
        </p:nvGrpSpPr>
        <p:grpSpPr>
          <a:xfrm>
            <a:off x="3532345" y="3362635"/>
            <a:ext cx="339328" cy="336274"/>
            <a:chOff x="3532345" y="3362635"/>
            <a:chExt cx="339328" cy="336274"/>
          </a:xfrm>
        </p:grpSpPr>
        <p:sp>
          <p:nvSpPr>
            <p:cNvPr id="14092" name="Google Shape;14092;p92"/>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92"/>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92"/>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92"/>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92"/>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97" name="Google Shape;14097;p92"/>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98" name="Google Shape;14098;p92"/>
          <p:cNvGrpSpPr/>
          <p:nvPr/>
        </p:nvGrpSpPr>
        <p:grpSpPr>
          <a:xfrm>
            <a:off x="1883955" y="3808700"/>
            <a:ext cx="162873" cy="351445"/>
            <a:chOff x="1883955" y="3808700"/>
            <a:chExt cx="162873" cy="351445"/>
          </a:xfrm>
        </p:grpSpPr>
        <p:sp>
          <p:nvSpPr>
            <p:cNvPr id="14099" name="Google Shape;14099;p92"/>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92"/>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1" name="Google Shape;14101;p92"/>
          <p:cNvGrpSpPr/>
          <p:nvPr/>
        </p:nvGrpSpPr>
        <p:grpSpPr>
          <a:xfrm>
            <a:off x="939156" y="3809209"/>
            <a:ext cx="192007" cy="351318"/>
            <a:chOff x="939156" y="3809209"/>
            <a:chExt cx="192007" cy="351318"/>
          </a:xfrm>
        </p:grpSpPr>
        <p:sp>
          <p:nvSpPr>
            <p:cNvPr id="14102" name="Google Shape;14102;p92"/>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92"/>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4" name="Google Shape;14104;p92"/>
          <p:cNvGrpSpPr/>
          <p:nvPr/>
        </p:nvGrpSpPr>
        <p:grpSpPr>
          <a:xfrm>
            <a:off x="2306167" y="3809845"/>
            <a:ext cx="193915" cy="349155"/>
            <a:chOff x="2306167" y="3809845"/>
            <a:chExt cx="193915" cy="349155"/>
          </a:xfrm>
        </p:grpSpPr>
        <p:sp>
          <p:nvSpPr>
            <p:cNvPr id="14105" name="Google Shape;14105;p92"/>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92"/>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92"/>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92"/>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92"/>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92"/>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92"/>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2" name="Google Shape;14112;p92"/>
          <p:cNvGrpSpPr/>
          <p:nvPr/>
        </p:nvGrpSpPr>
        <p:grpSpPr>
          <a:xfrm>
            <a:off x="1323901" y="3807173"/>
            <a:ext cx="356343" cy="356757"/>
            <a:chOff x="1323901" y="3807173"/>
            <a:chExt cx="356343" cy="356757"/>
          </a:xfrm>
        </p:grpSpPr>
        <p:sp>
          <p:nvSpPr>
            <p:cNvPr id="14113" name="Google Shape;14113;p92"/>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92"/>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92"/>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92"/>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92"/>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92"/>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92"/>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92"/>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92"/>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92"/>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92"/>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92"/>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92"/>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92"/>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92"/>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92"/>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92"/>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92"/>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92"/>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92"/>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92"/>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92"/>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92"/>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92"/>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37" name="Google Shape;14137;p92"/>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38" name="Google Shape;14138;p92"/>
          <p:cNvGrpSpPr/>
          <p:nvPr/>
        </p:nvGrpSpPr>
        <p:grpSpPr>
          <a:xfrm>
            <a:off x="859262" y="3353920"/>
            <a:ext cx="306759" cy="351445"/>
            <a:chOff x="859262" y="3353920"/>
            <a:chExt cx="306759" cy="351445"/>
          </a:xfrm>
        </p:grpSpPr>
        <p:sp>
          <p:nvSpPr>
            <p:cNvPr id="14139" name="Google Shape;14139;p92"/>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92"/>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92"/>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92"/>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92"/>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44" name="Google Shape;14144;p92"/>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45" name="Google Shape;14145;p92"/>
          <p:cNvGrpSpPr/>
          <p:nvPr/>
        </p:nvGrpSpPr>
        <p:grpSpPr>
          <a:xfrm>
            <a:off x="3967437" y="3837102"/>
            <a:ext cx="364708" cy="295405"/>
            <a:chOff x="3967437" y="3837102"/>
            <a:chExt cx="364708" cy="295405"/>
          </a:xfrm>
        </p:grpSpPr>
        <p:sp>
          <p:nvSpPr>
            <p:cNvPr id="14146" name="Google Shape;14146;p92"/>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92"/>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92"/>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92"/>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92"/>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51" name="Google Shape;14151;p92"/>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92"/>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92"/>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54" name="Google Shape;14154;p92"/>
          <p:cNvGrpSpPr/>
          <p:nvPr/>
        </p:nvGrpSpPr>
        <p:grpSpPr>
          <a:xfrm>
            <a:off x="5811827" y="3806451"/>
            <a:ext cx="283743" cy="308444"/>
            <a:chOff x="5964227" y="3858701"/>
            <a:chExt cx="283743" cy="308444"/>
          </a:xfrm>
        </p:grpSpPr>
        <p:sp>
          <p:nvSpPr>
            <p:cNvPr id="14155" name="Google Shape;14155;p92"/>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92"/>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92"/>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92"/>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9" name="Google Shape;14159;p92"/>
          <p:cNvGrpSpPr/>
          <p:nvPr/>
        </p:nvGrpSpPr>
        <p:grpSpPr>
          <a:xfrm>
            <a:off x="6243508" y="3873073"/>
            <a:ext cx="320372" cy="213602"/>
            <a:chOff x="6395908" y="3873073"/>
            <a:chExt cx="320372" cy="213602"/>
          </a:xfrm>
        </p:grpSpPr>
        <p:sp>
          <p:nvSpPr>
            <p:cNvPr id="14160" name="Google Shape;14160;p92"/>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92"/>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92"/>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92"/>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92"/>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92"/>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92"/>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92"/>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92"/>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92"/>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0" name="Google Shape;14170;p92"/>
          <p:cNvGrpSpPr/>
          <p:nvPr/>
        </p:nvGrpSpPr>
        <p:grpSpPr>
          <a:xfrm>
            <a:off x="7262890" y="3802816"/>
            <a:ext cx="357138" cy="352018"/>
            <a:chOff x="7415290" y="3802816"/>
            <a:chExt cx="357138" cy="352018"/>
          </a:xfrm>
        </p:grpSpPr>
        <p:sp>
          <p:nvSpPr>
            <p:cNvPr id="14171" name="Google Shape;14171;p92"/>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92"/>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92"/>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92"/>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92"/>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92"/>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92"/>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92"/>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9" name="Google Shape;14179;p92"/>
          <p:cNvGrpSpPr/>
          <p:nvPr/>
        </p:nvGrpSpPr>
        <p:grpSpPr>
          <a:xfrm>
            <a:off x="6737312" y="3833413"/>
            <a:ext cx="355230" cy="293401"/>
            <a:chOff x="6889712" y="3833413"/>
            <a:chExt cx="355230" cy="293401"/>
          </a:xfrm>
        </p:grpSpPr>
        <p:sp>
          <p:nvSpPr>
            <p:cNvPr id="14180" name="Google Shape;14180;p92"/>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92"/>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92"/>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92"/>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92"/>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5" name="Google Shape;14185;p92"/>
          <p:cNvGrpSpPr/>
          <p:nvPr/>
        </p:nvGrpSpPr>
        <p:grpSpPr>
          <a:xfrm>
            <a:off x="7707152" y="3835870"/>
            <a:ext cx="282318" cy="337168"/>
            <a:chOff x="1635875" y="237775"/>
            <a:chExt cx="4370250" cy="5219325"/>
          </a:xfrm>
        </p:grpSpPr>
        <p:sp>
          <p:nvSpPr>
            <p:cNvPr id="14186" name="Google Shape;14186;p92"/>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92"/>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8" name="Google Shape;14188;p92"/>
          <p:cNvGrpSpPr/>
          <p:nvPr/>
        </p:nvGrpSpPr>
        <p:grpSpPr>
          <a:xfrm>
            <a:off x="3103963" y="3361140"/>
            <a:ext cx="297886" cy="337578"/>
            <a:chOff x="3103963" y="3361140"/>
            <a:chExt cx="297886" cy="337578"/>
          </a:xfrm>
        </p:grpSpPr>
        <p:sp>
          <p:nvSpPr>
            <p:cNvPr id="14189" name="Google Shape;14189;p92"/>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92"/>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92"/>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92"/>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92"/>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92"/>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92"/>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92"/>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92"/>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92"/>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92"/>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92"/>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92"/>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92"/>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92"/>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92"/>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92"/>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92"/>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92"/>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92"/>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92"/>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92"/>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92"/>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92"/>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3" name="Google Shape;14213;p92"/>
          <p:cNvGrpSpPr/>
          <p:nvPr/>
        </p:nvGrpSpPr>
        <p:grpSpPr>
          <a:xfrm>
            <a:off x="2667821" y="3361108"/>
            <a:ext cx="273046" cy="337801"/>
            <a:chOff x="2667821" y="3361108"/>
            <a:chExt cx="273046" cy="337801"/>
          </a:xfrm>
        </p:grpSpPr>
        <p:sp>
          <p:nvSpPr>
            <p:cNvPr id="14214" name="Google Shape;14214;p92"/>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92"/>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92"/>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92"/>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92"/>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92"/>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92"/>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92"/>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92"/>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92"/>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92"/>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92"/>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92"/>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92"/>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92"/>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92"/>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92"/>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92"/>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92"/>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3" name="Google Shape;14233;p92"/>
          <p:cNvGrpSpPr/>
          <p:nvPr/>
        </p:nvGrpSpPr>
        <p:grpSpPr>
          <a:xfrm>
            <a:off x="2212469" y="3360313"/>
            <a:ext cx="282715" cy="338660"/>
            <a:chOff x="2212469" y="3360313"/>
            <a:chExt cx="282715" cy="338660"/>
          </a:xfrm>
        </p:grpSpPr>
        <p:sp>
          <p:nvSpPr>
            <p:cNvPr id="14234" name="Google Shape;14234;p92"/>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92"/>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92"/>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7" name="Google Shape;14237;p92"/>
          <p:cNvGrpSpPr/>
          <p:nvPr/>
        </p:nvGrpSpPr>
        <p:grpSpPr>
          <a:xfrm>
            <a:off x="1768821" y="3361108"/>
            <a:ext cx="278739" cy="339073"/>
            <a:chOff x="1768821" y="3361108"/>
            <a:chExt cx="278739" cy="339073"/>
          </a:xfrm>
        </p:grpSpPr>
        <p:sp>
          <p:nvSpPr>
            <p:cNvPr id="14238" name="Google Shape;14238;p92"/>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92"/>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92"/>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92"/>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92"/>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92"/>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92"/>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92"/>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92"/>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92"/>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92"/>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9" name="Google Shape;14249;p92"/>
          <p:cNvGrpSpPr/>
          <p:nvPr/>
        </p:nvGrpSpPr>
        <p:grpSpPr>
          <a:xfrm>
            <a:off x="5337883" y="3336873"/>
            <a:ext cx="307141" cy="376826"/>
            <a:chOff x="5337883" y="3336873"/>
            <a:chExt cx="307141" cy="376826"/>
          </a:xfrm>
        </p:grpSpPr>
        <p:sp>
          <p:nvSpPr>
            <p:cNvPr id="14250" name="Google Shape;14250;p92"/>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92"/>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2" name="Google Shape;14252;p92"/>
          <p:cNvGrpSpPr/>
          <p:nvPr/>
        </p:nvGrpSpPr>
        <p:grpSpPr>
          <a:xfrm>
            <a:off x="4883835" y="3337255"/>
            <a:ext cx="323425" cy="377557"/>
            <a:chOff x="4883835" y="3337255"/>
            <a:chExt cx="323425" cy="377557"/>
          </a:xfrm>
        </p:grpSpPr>
        <p:sp>
          <p:nvSpPr>
            <p:cNvPr id="14253" name="Google Shape;14253;p92"/>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92"/>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92"/>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6" name="Google Shape;14256;p92"/>
          <p:cNvGrpSpPr/>
          <p:nvPr/>
        </p:nvGrpSpPr>
        <p:grpSpPr>
          <a:xfrm>
            <a:off x="6193310" y="3407289"/>
            <a:ext cx="352590" cy="237488"/>
            <a:chOff x="6193310" y="3407289"/>
            <a:chExt cx="352590" cy="237488"/>
          </a:xfrm>
        </p:grpSpPr>
        <p:sp>
          <p:nvSpPr>
            <p:cNvPr id="14257" name="Google Shape;14257;p92"/>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92"/>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92"/>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92"/>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92"/>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2" name="Google Shape;14262;p92"/>
          <p:cNvGrpSpPr/>
          <p:nvPr/>
        </p:nvGrpSpPr>
        <p:grpSpPr>
          <a:xfrm>
            <a:off x="6637117" y="3397843"/>
            <a:ext cx="353735" cy="254504"/>
            <a:chOff x="6637117" y="3397843"/>
            <a:chExt cx="353735" cy="254504"/>
          </a:xfrm>
        </p:grpSpPr>
        <p:sp>
          <p:nvSpPr>
            <p:cNvPr id="14263" name="Google Shape;14263;p92"/>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92"/>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92"/>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92"/>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92"/>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92"/>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9" name="Google Shape;14269;p92"/>
          <p:cNvGrpSpPr/>
          <p:nvPr/>
        </p:nvGrpSpPr>
        <p:grpSpPr>
          <a:xfrm>
            <a:off x="7075994" y="3349531"/>
            <a:ext cx="360637" cy="352336"/>
            <a:chOff x="7075994" y="3349531"/>
            <a:chExt cx="360637" cy="352336"/>
          </a:xfrm>
        </p:grpSpPr>
        <p:sp>
          <p:nvSpPr>
            <p:cNvPr id="14270" name="Google Shape;14270;p92"/>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92"/>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92"/>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92"/>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92"/>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92"/>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92"/>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7" name="Google Shape;14277;p92"/>
          <p:cNvGrpSpPr/>
          <p:nvPr/>
        </p:nvGrpSpPr>
        <p:grpSpPr>
          <a:xfrm>
            <a:off x="7651983" y="3349181"/>
            <a:ext cx="107183" cy="352399"/>
            <a:chOff x="7651983" y="3349181"/>
            <a:chExt cx="107183" cy="352399"/>
          </a:xfrm>
        </p:grpSpPr>
        <p:sp>
          <p:nvSpPr>
            <p:cNvPr id="14278" name="Google Shape;14278;p92"/>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92"/>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0" name="Google Shape;14280;p92"/>
          <p:cNvGrpSpPr/>
          <p:nvPr/>
        </p:nvGrpSpPr>
        <p:grpSpPr>
          <a:xfrm>
            <a:off x="7973468" y="3382322"/>
            <a:ext cx="352590" cy="287072"/>
            <a:chOff x="7973468" y="3382322"/>
            <a:chExt cx="352590" cy="287072"/>
          </a:xfrm>
        </p:grpSpPr>
        <p:sp>
          <p:nvSpPr>
            <p:cNvPr id="14281" name="Google Shape;14281;p92"/>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92"/>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92"/>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92"/>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92"/>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92"/>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92"/>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92"/>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92"/>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92"/>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92"/>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92"/>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296" name="Shape 14296"/>
        <p:cNvGrpSpPr/>
        <p:nvPr/>
      </p:nvGrpSpPr>
      <p:grpSpPr>
        <a:xfrm>
          <a:off x="0" y="0"/>
          <a:ext cx="0" cy="0"/>
          <a:chOff x="0" y="0"/>
          <a:chExt cx="0" cy="0"/>
        </a:xfrm>
      </p:grpSpPr>
      <p:sp>
        <p:nvSpPr>
          <p:cNvPr id="14297" name="Google Shape;14297;p9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4298" name="Google Shape;14298;p93"/>
          <p:cNvGrpSpPr/>
          <p:nvPr/>
        </p:nvGrpSpPr>
        <p:grpSpPr>
          <a:xfrm>
            <a:off x="849677" y="1500658"/>
            <a:ext cx="347872" cy="347488"/>
            <a:chOff x="849677" y="1500658"/>
            <a:chExt cx="347872" cy="347488"/>
          </a:xfrm>
        </p:grpSpPr>
        <p:sp>
          <p:nvSpPr>
            <p:cNvPr id="14299" name="Google Shape;14299;p93"/>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93"/>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93"/>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93"/>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93"/>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93"/>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5" name="Google Shape;14305;p93"/>
          <p:cNvGrpSpPr/>
          <p:nvPr/>
        </p:nvGrpSpPr>
        <p:grpSpPr>
          <a:xfrm>
            <a:off x="1415853" y="1500658"/>
            <a:ext cx="315872" cy="347488"/>
            <a:chOff x="1415853" y="1500658"/>
            <a:chExt cx="315872" cy="347488"/>
          </a:xfrm>
        </p:grpSpPr>
        <p:sp>
          <p:nvSpPr>
            <p:cNvPr id="14306" name="Google Shape;14306;p93"/>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93"/>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93"/>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93"/>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0" name="Google Shape;14310;p93"/>
          <p:cNvGrpSpPr/>
          <p:nvPr/>
        </p:nvGrpSpPr>
        <p:grpSpPr>
          <a:xfrm>
            <a:off x="4697389" y="1500658"/>
            <a:ext cx="347520" cy="347104"/>
            <a:chOff x="4697389" y="1500658"/>
            <a:chExt cx="347520" cy="347104"/>
          </a:xfrm>
        </p:grpSpPr>
        <p:sp>
          <p:nvSpPr>
            <p:cNvPr id="14311" name="Google Shape;14311;p93"/>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93"/>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93"/>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4" name="Google Shape;14314;p93"/>
          <p:cNvGrpSpPr/>
          <p:nvPr/>
        </p:nvGrpSpPr>
        <p:grpSpPr>
          <a:xfrm>
            <a:off x="3603533" y="1964946"/>
            <a:ext cx="347520" cy="353760"/>
            <a:chOff x="3603533" y="1964946"/>
            <a:chExt cx="347520" cy="353760"/>
          </a:xfrm>
        </p:grpSpPr>
        <p:sp>
          <p:nvSpPr>
            <p:cNvPr id="14315" name="Google Shape;14315;p93"/>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93"/>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93"/>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8" name="Google Shape;14318;p93"/>
          <p:cNvGrpSpPr/>
          <p:nvPr/>
        </p:nvGrpSpPr>
        <p:grpSpPr>
          <a:xfrm>
            <a:off x="1950765" y="1964338"/>
            <a:ext cx="357792" cy="352448"/>
            <a:chOff x="1950765" y="1964338"/>
            <a:chExt cx="357792" cy="352448"/>
          </a:xfrm>
        </p:grpSpPr>
        <p:sp>
          <p:nvSpPr>
            <p:cNvPr id="14319" name="Google Shape;14319;p93"/>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93"/>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93"/>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93"/>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3" name="Google Shape;14323;p93"/>
          <p:cNvGrpSpPr/>
          <p:nvPr/>
        </p:nvGrpSpPr>
        <p:grpSpPr>
          <a:xfrm>
            <a:off x="7435629" y="1964690"/>
            <a:ext cx="367712" cy="353248"/>
            <a:chOff x="7435629" y="1964690"/>
            <a:chExt cx="367712" cy="353248"/>
          </a:xfrm>
        </p:grpSpPr>
        <p:sp>
          <p:nvSpPr>
            <p:cNvPr id="14324" name="Google Shape;14324;p93"/>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93"/>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93"/>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93"/>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8" name="Google Shape;14328;p93"/>
          <p:cNvGrpSpPr/>
          <p:nvPr/>
        </p:nvGrpSpPr>
        <p:grpSpPr>
          <a:xfrm>
            <a:off x="2512749" y="1965042"/>
            <a:ext cx="333024" cy="352896"/>
            <a:chOff x="2512749" y="1965042"/>
            <a:chExt cx="333024" cy="352896"/>
          </a:xfrm>
        </p:grpSpPr>
        <p:sp>
          <p:nvSpPr>
            <p:cNvPr id="14329" name="Google Shape;14329;p93"/>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93"/>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93"/>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93"/>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93"/>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4" name="Google Shape;14334;p93"/>
          <p:cNvGrpSpPr/>
          <p:nvPr/>
        </p:nvGrpSpPr>
        <p:grpSpPr>
          <a:xfrm>
            <a:off x="1398317" y="1981778"/>
            <a:ext cx="365792" cy="335392"/>
            <a:chOff x="1398317" y="1981778"/>
            <a:chExt cx="365792" cy="335392"/>
          </a:xfrm>
        </p:grpSpPr>
        <p:sp>
          <p:nvSpPr>
            <p:cNvPr id="14335" name="Google Shape;14335;p93"/>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93"/>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93"/>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93"/>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93"/>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93"/>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1" name="Google Shape;14341;p93"/>
          <p:cNvGrpSpPr/>
          <p:nvPr/>
        </p:nvGrpSpPr>
        <p:grpSpPr>
          <a:xfrm>
            <a:off x="3052237" y="2003570"/>
            <a:ext cx="353600" cy="314752"/>
            <a:chOff x="3052237" y="2003570"/>
            <a:chExt cx="353600" cy="314752"/>
          </a:xfrm>
        </p:grpSpPr>
        <p:sp>
          <p:nvSpPr>
            <p:cNvPr id="14342" name="Google Shape;14342;p93"/>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93"/>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93"/>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5" name="Google Shape;14345;p93"/>
          <p:cNvGrpSpPr/>
          <p:nvPr/>
        </p:nvGrpSpPr>
        <p:grpSpPr>
          <a:xfrm>
            <a:off x="1404013" y="2958066"/>
            <a:ext cx="368096" cy="223968"/>
            <a:chOff x="1404013" y="2958066"/>
            <a:chExt cx="368096" cy="223968"/>
          </a:xfrm>
        </p:grpSpPr>
        <p:sp>
          <p:nvSpPr>
            <p:cNvPr id="14346" name="Google Shape;14346;p93"/>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93"/>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48" name="Google Shape;14348;p93"/>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93"/>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50" name="Google Shape;14350;p93"/>
          <p:cNvGrpSpPr/>
          <p:nvPr/>
        </p:nvGrpSpPr>
        <p:grpSpPr>
          <a:xfrm>
            <a:off x="1951149" y="2885202"/>
            <a:ext cx="370368" cy="367328"/>
            <a:chOff x="1951149" y="2885202"/>
            <a:chExt cx="370368" cy="367328"/>
          </a:xfrm>
        </p:grpSpPr>
        <p:sp>
          <p:nvSpPr>
            <p:cNvPr id="14351" name="Google Shape;14351;p93"/>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93"/>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93"/>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4" name="Google Shape;14354;p93"/>
          <p:cNvGrpSpPr/>
          <p:nvPr/>
        </p:nvGrpSpPr>
        <p:grpSpPr>
          <a:xfrm>
            <a:off x="2501677" y="2906162"/>
            <a:ext cx="367328" cy="327296"/>
            <a:chOff x="2501677" y="2906162"/>
            <a:chExt cx="367328" cy="327296"/>
          </a:xfrm>
        </p:grpSpPr>
        <p:sp>
          <p:nvSpPr>
            <p:cNvPr id="14355" name="Google Shape;14355;p93"/>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93"/>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93"/>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58" name="Google Shape;14358;p93"/>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59" name="Google Shape;14359;p93"/>
          <p:cNvGrpSpPr/>
          <p:nvPr/>
        </p:nvGrpSpPr>
        <p:grpSpPr>
          <a:xfrm>
            <a:off x="3050317" y="2893714"/>
            <a:ext cx="367712" cy="354240"/>
            <a:chOff x="3050317" y="2893714"/>
            <a:chExt cx="367712" cy="354240"/>
          </a:xfrm>
        </p:grpSpPr>
        <p:sp>
          <p:nvSpPr>
            <p:cNvPr id="14360" name="Google Shape;14360;p93"/>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93"/>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62" name="Google Shape;14362;p93"/>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93"/>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64" name="Google Shape;14364;p93"/>
          <p:cNvGrpSpPr/>
          <p:nvPr/>
        </p:nvGrpSpPr>
        <p:grpSpPr>
          <a:xfrm>
            <a:off x="7531277" y="2886354"/>
            <a:ext cx="185184" cy="367296"/>
            <a:chOff x="7531277" y="2886354"/>
            <a:chExt cx="185184" cy="367296"/>
          </a:xfrm>
        </p:grpSpPr>
        <p:sp>
          <p:nvSpPr>
            <p:cNvPr id="14365" name="Google Shape;14365;p93"/>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93"/>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93"/>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8" name="Google Shape;14368;p93"/>
          <p:cNvGrpSpPr/>
          <p:nvPr/>
        </p:nvGrpSpPr>
        <p:grpSpPr>
          <a:xfrm>
            <a:off x="6926637" y="2886738"/>
            <a:ext cx="297184" cy="367296"/>
            <a:chOff x="6926637" y="2886738"/>
            <a:chExt cx="297184" cy="367296"/>
          </a:xfrm>
        </p:grpSpPr>
        <p:sp>
          <p:nvSpPr>
            <p:cNvPr id="14369" name="Google Shape;14369;p93"/>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93"/>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93"/>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72" name="Google Shape;14372;p93"/>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93"/>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74" name="Google Shape;14374;p93"/>
          <p:cNvGrpSpPr/>
          <p:nvPr/>
        </p:nvGrpSpPr>
        <p:grpSpPr>
          <a:xfrm>
            <a:off x="6340653" y="2886354"/>
            <a:ext cx="370368" cy="368064"/>
            <a:chOff x="6340653" y="2886354"/>
            <a:chExt cx="370368" cy="368064"/>
          </a:xfrm>
        </p:grpSpPr>
        <p:sp>
          <p:nvSpPr>
            <p:cNvPr id="14375" name="Google Shape;14375;p93"/>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93"/>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93"/>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93"/>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93"/>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93"/>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1" name="Google Shape;14381;p93"/>
          <p:cNvGrpSpPr/>
          <p:nvPr/>
        </p:nvGrpSpPr>
        <p:grpSpPr>
          <a:xfrm>
            <a:off x="5246797" y="1981426"/>
            <a:ext cx="354752" cy="336512"/>
            <a:chOff x="5246797" y="1981426"/>
            <a:chExt cx="354752" cy="336512"/>
          </a:xfrm>
        </p:grpSpPr>
        <p:sp>
          <p:nvSpPr>
            <p:cNvPr id="14382" name="Google Shape;14382;p93"/>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93"/>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4" name="Google Shape;14384;p93"/>
          <p:cNvGrpSpPr/>
          <p:nvPr/>
        </p:nvGrpSpPr>
        <p:grpSpPr>
          <a:xfrm>
            <a:off x="4148749" y="2102066"/>
            <a:ext cx="355136" cy="216256"/>
            <a:chOff x="4148749" y="2102066"/>
            <a:chExt cx="355136" cy="216256"/>
          </a:xfrm>
        </p:grpSpPr>
        <p:sp>
          <p:nvSpPr>
            <p:cNvPr id="14385" name="Google Shape;14385;p93"/>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93"/>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7" name="Google Shape;14387;p93"/>
          <p:cNvGrpSpPr/>
          <p:nvPr/>
        </p:nvGrpSpPr>
        <p:grpSpPr>
          <a:xfrm>
            <a:off x="5794669" y="2001426"/>
            <a:ext cx="354752" cy="315360"/>
            <a:chOff x="5794669" y="2001426"/>
            <a:chExt cx="354752" cy="315360"/>
          </a:xfrm>
        </p:grpSpPr>
        <p:sp>
          <p:nvSpPr>
            <p:cNvPr id="14388" name="Google Shape;14388;p93"/>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93"/>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0" name="Google Shape;14390;p93"/>
          <p:cNvGrpSpPr/>
          <p:nvPr/>
        </p:nvGrpSpPr>
        <p:grpSpPr>
          <a:xfrm>
            <a:off x="6345229" y="2029842"/>
            <a:ext cx="352832" cy="289216"/>
            <a:chOff x="6345229" y="2029842"/>
            <a:chExt cx="352832" cy="289216"/>
          </a:xfrm>
        </p:grpSpPr>
        <p:sp>
          <p:nvSpPr>
            <p:cNvPr id="14391" name="Google Shape;14391;p93"/>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93"/>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3" name="Google Shape;14393;p93"/>
          <p:cNvGrpSpPr/>
          <p:nvPr/>
        </p:nvGrpSpPr>
        <p:grpSpPr>
          <a:xfrm>
            <a:off x="4697389" y="2036338"/>
            <a:ext cx="354752" cy="281984"/>
            <a:chOff x="4697389" y="2036338"/>
            <a:chExt cx="354752" cy="281984"/>
          </a:xfrm>
        </p:grpSpPr>
        <p:sp>
          <p:nvSpPr>
            <p:cNvPr id="14394" name="Google Shape;14394;p93"/>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93"/>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6" name="Google Shape;14396;p93"/>
          <p:cNvGrpSpPr/>
          <p:nvPr/>
        </p:nvGrpSpPr>
        <p:grpSpPr>
          <a:xfrm>
            <a:off x="1404013" y="2424754"/>
            <a:ext cx="353600" cy="354944"/>
            <a:chOff x="1404013" y="2424754"/>
            <a:chExt cx="353600" cy="354944"/>
          </a:xfrm>
        </p:grpSpPr>
        <p:sp>
          <p:nvSpPr>
            <p:cNvPr id="14397" name="Google Shape;14397;p93"/>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93"/>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93"/>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93"/>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93"/>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2" name="Google Shape;14402;p93"/>
          <p:cNvGrpSpPr/>
          <p:nvPr/>
        </p:nvGrpSpPr>
        <p:grpSpPr>
          <a:xfrm>
            <a:off x="854253" y="2428274"/>
            <a:ext cx="355104" cy="351040"/>
            <a:chOff x="854253" y="2428274"/>
            <a:chExt cx="355104" cy="351040"/>
          </a:xfrm>
        </p:grpSpPr>
        <p:sp>
          <p:nvSpPr>
            <p:cNvPr id="14403" name="Google Shape;14403;p93"/>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93"/>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5" name="Google Shape;14405;p93"/>
          <p:cNvGrpSpPr/>
          <p:nvPr/>
        </p:nvGrpSpPr>
        <p:grpSpPr>
          <a:xfrm>
            <a:off x="6896909" y="2440946"/>
            <a:ext cx="354752" cy="275904"/>
            <a:chOff x="6896909" y="2440946"/>
            <a:chExt cx="354752" cy="275904"/>
          </a:xfrm>
        </p:grpSpPr>
        <p:sp>
          <p:nvSpPr>
            <p:cNvPr id="14406" name="Google Shape;14406;p93"/>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93"/>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08" name="Google Shape;14408;p93"/>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09" name="Google Shape;14409;p93"/>
          <p:cNvGrpSpPr/>
          <p:nvPr/>
        </p:nvGrpSpPr>
        <p:grpSpPr>
          <a:xfrm>
            <a:off x="5265069" y="2424754"/>
            <a:ext cx="321984" cy="354560"/>
            <a:chOff x="5265069" y="2424754"/>
            <a:chExt cx="321984" cy="354560"/>
          </a:xfrm>
        </p:grpSpPr>
        <p:sp>
          <p:nvSpPr>
            <p:cNvPr id="14410" name="Google Shape;14410;p93"/>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93"/>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2" name="Google Shape;14412;p93"/>
          <p:cNvGrpSpPr/>
          <p:nvPr/>
        </p:nvGrpSpPr>
        <p:grpSpPr>
          <a:xfrm>
            <a:off x="4150669" y="2466770"/>
            <a:ext cx="355104" cy="259584"/>
            <a:chOff x="4150669" y="2466770"/>
            <a:chExt cx="355104" cy="259584"/>
          </a:xfrm>
        </p:grpSpPr>
        <p:sp>
          <p:nvSpPr>
            <p:cNvPr id="14413" name="Google Shape;14413;p93"/>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93"/>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93"/>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93"/>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7" name="Google Shape;14417;p93"/>
          <p:cNvGrpSpPr/>
          <p:nvPr/>
        </p:nvGrpSpPr>
        <p:grpSpPr>
          <a:xfrm>
            <a:off x="4699693" y="2424946"/>
            <a:ext cx="354336" cy="353984"/>
            <a:chOff x="4699693" y="2424946"/>
            <a:chExt cx="354336" cy="353984"/>
          </a:xfrm>
        </p:grpSpPr>
        <p:sp>
          <p:nvSpPr>
            <p:cNvPr id="14418" name="Google Shape;14418;p93"/>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93"/>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20" name="Google Shape;14420;p93"/>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93"/>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22" name="Google Shape;14422;p93"/>
          <p:cNvGrpSpPr/>
          <p:nvPr/>
        </p:nvGrpSpPr>
        <p:grpSpPr>
          <a:xfrm>
            <a:off x="1953037" y="2552242"/>
            <a:ext cx="355136" cy="227072"/>
            <a:chOff x="1953037" y="2552242"/>
            <a:chExt cx="355136" cy="227072"/>
          </a:xfrm>
        </p:grpSpPr>
        <p:sp>
          <p:nvSpPr>
            <p:cNvPr id="14423" name="Google Shape;14423;p93"/>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93"/>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25" name="Google Shape;14425;p93"/>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26" name="Google Shape;14426;p93"/>
          <p:cNvGrpSpPr/>
          <p:nvPr/>
        </p:nvGrpSpPr>
        <p:grpSpPr>
          <a:xfrm>
            <a:off x="2500941" y="2527218"/>
            <a:ext cx="355104" cy="250944"/>
            <a:chOff x="2500941" y="2527218"/>
            <a:chExt cx="355104" cy="250944"/>
          </a:xfrm>
        </p:grpSpPr>
        <p:sp>
          <p:nvSpPr>
            <p:cNvPr id="14427" name="Google Shape;14427;p93"/>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93"/>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93"/>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93"/>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93"/>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32" name="Google Shape;14432;p93"/>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33" name="Google Shape;14433;p93"/>
          <p:cNvGrpSpPr/>
          <p:nvPr/>
        </p:nvGrpSpPr>
        <p:grpSpPr>
          <a:xfrm>
            <a:off x="7993805" y="2427122"/>
            <a:ext cx="356256" cy="351808"/>
            <a:chOff x="7993805" y="2427122"/>
            <a:chExt cx="356256" cy="351808"/>
          </a:xfrm>
        </p:grpSpPr>
        <p:sp>
          <p:nvSpPr>
            <p:cNvPr id="14434" name="Google Shape;14434;p93"/>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93"/>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93"/>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7" name="Google Shape;14437;p93"/>
          <p:cNvGrpSpPr/>
          <p:nvPr/>
        </p:nvGrpSpPr>
        <p:grpSpPr>
          <a:xfrm>
            <a:off x="878637" y="1965010"/>
            <a:ext cx="308640" cy="353312"/>
            <a:chOff x="878637" y="1965010"/>
            <a:chExt cx="308640" cy="353312"/>
          </a:xfrm>
        </p:grpSpPr>
        <p:sp>
          <p:nvSpPr>
            <p:cNvPr id="14438" name="Google Shape;14438;p93"/>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93"/>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93"/>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1" name="Google Shape;14441;p93"/>
          <p:cNvGrpSpPr/>
          <p:nvPr/>
        </p:nvGrpSpPr>
        <p:grpSpPr>
          <a:xfrm>
            <a:off x="6896141" y="1964722"/>
            <a:ext cx="348256" cy="352448"/>
            <a:chOff x="6896141" y="1964722"/>
            <a:chExt cx="348256" cy="352448"/>
          </a:xfrm>
        </p:grpSpPr>
        <p:sp>
          <p:nvSpPr>
            <p:cNvPr id="14442" name="Google Shape;14442;p93"/>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93"/>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93"/>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5" name="Google Shape;14445;p93"/>
          <p:cNvGrpSpPr/>
          <p:nvPr/>
        </p:nvGrpSpPr>
        <p:grpSpPr>
          <a:xfrm>
            <a:off x="7989997" y="2015378"/>
            <a:ext cx="355136" cy="303328"/>
            <a:chOff x="7989997" y="2015378"/>
            <a:chExt cx="355136" cy="303328"/>
          </a:xfrm>
        </p:grpSpPr>
        <p:sp>
          <p:nvSpPr>
            <p:cNvPr id="14446" name="Google Shape;14446;p93"/>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93"/>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93"/>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9" name="Google Shape;14449;p93"/>
          <p:cNvGrpSpPr/>
          <p:nvPr/>
        </p:nvGrpSpPr>
        <p:grpSpPr>
          <a:xfrm>
            <a:off x="3598221" y="1509362"/>
            <a:ext cx="348640" cy="330784"/>
            <a:chOff x="3598221" y="1509362"/>
            <a:chExt cx="348640" cy="330784"/>
          </a:xfrm>
        </p:grpSpPr>
        <p:sp>
          <p:nvSpPr>
            <p:cNvPr id="14450" name="Google Shape;14450;p93"/>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93"/>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93"/>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93"/>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4" name="Google Shape;14454;p93"/>
          <p:cNvGrpSpPr/>
          <p:nvPr/>
        </p:nvGrpSpPr>
        <p:grpSpPr>
          <a:xfrm>
            <a:off x="5246797" y="1500658"/>
            <a:ext cx="347872" cy="347488"/>
            <a:chOff x="5246797" y="1500658"/>
            <a:chExt cx="347872" cy="347488"/>
          </a:xfrm>
        </p:grpSpPr>
        <p:sp>
          <p:nvSpPr>
            <p:cNvPr id="14455" name="Google Shape;14455;p93"/>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93"/>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93"/>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93"/>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9" name="Google Shape;14459;p93"/>
          <p:cNvGrpSpPr/>
          <p:nvPr/>
        </p:nvGrpSpPr>
        <p:grpSpPr>
          <a:xfrm>
            <a:off x="5796589" y="1500658"/>
            <a:ext cx="349024" cy="346752"/>
            <a:chOff x="5796589" y="1500658"/>
            <a:chExt cx="349024" cy="346752"/>
          </a:xfrm>
        </p:grpSpPr>
        <p:sp>
          <p:nvSpPr>
            <p:cNvPr id="14460" name="Google Shape;14460;p93"/>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61" name="Google Shape;14461;p93"/>
            <p:cNvGrpSpPr/>
            <p:nvPr/>
          </p:nvGrpSpPr>
          <p:grpSpPr>
            <a:xfrm>
              <a:off x="5796589" y="1500658"/>
              <a:ext cx="349024" cy="346752"/>
              <a:chOff x="5796589" y="1500658"/>
              <a:chExt cx="349024" cy="346752"/>
            </a:xfrm>
          </p:grpSpPr>
          <p:sp>
            <p:nvSpPr>
              <p:cNvPr id="14462" name="Google Shape;14462;p93"/>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93"/>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93"/>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93"/>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466" name="Google Shape;14466;p93"/>
          <p:cNvGrpSpPr/>
          <p:nvPr/>
        </p:nvGrpSpPr>
        <p:grpSpPr>
          <a:xfrm>
            <a:off x="6895373" y="1502578"/>
            <a:ext cx="348640" cy="343296"/>
            <a:chOff x="6895373" y="1502578"/>
            <a:chExt cx="348640" cy="343296"/>
          </a:xfrm>
        </p:grpSpPr>
        <p:sp>
          <p:nvSpPr>
            <p:cNvPr id="14467" name="Google Shape;14467;p93"/>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93"/>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93"/>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0" name="Google Shape;14470;p93"/>
          <p:cNvGrpSpPr/>
          <p:nvPr/>
        </p:nvGrpSpPr>
        <p:grpSpPr>
          <a:xfrm>
            <a:off x="4147597" y="1505458"/>
            <a:ext cx="347904" cy="336992"/>
            <a:chOff x="4147597" y="1505458"/>
            <a:chExt cx="347904" cy="336992"/>
          </a:xfrm>
        </p:grpSpPr>
        <p:sp>
          <p:nvSpPr>
            <p:cNvPr id="14471" name="Google Shape;14471;p93"/>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93"/>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93"/>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93"/>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93"/>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93"/>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93"/>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8" name="Google Shape;14478;p93"/>
          <p:cNvGrpSpPr/>
          <p:nvPr/>
        </p:nvGrpSpPr>
        <p:grpSpPr>
          <a:xfrm>
            <a:off x="2499405" y="1499890"/>
            <a:ext cx="347488" cy="348256"/>
            <a:chOff x="2499405" y="1499890"/>
            <a:chExt cx="347488" cy="348256"/>
          </a:xfrm>
        </p:grpSpPr>
        <p:sp>
          <p:nvSpPr>
            <p:cNvPr id="14479" name="Google Shape;14479;p93"/>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93"/>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93"/>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93"/>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93"/>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4" name="Google Shape;14484;p93"/>
          <p:cNvGrpSpPr/>
          <p:nvPr/>
        </p:nvGrpSpPr>
        <p:grpSpPr>
          <a:xfrm>
            <a:off x="1956845" y="1500498"/>
            <a:ext cx="331520" cy="348032"/>
            <a:chOff x="1956845" y="1500498"/>
            <a:chExt cx="331520" cy="348032"/>
          </a:xfrm>
        </p:grpSpPr>
        <p:sp>
          <p:nvSpPr>
            <p:cNvPr id="14485" name="Google Shape;14485;p93"/>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93"/>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93"/>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93"/>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93"/>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93"/>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93"/>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93"/>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93"/>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93"/>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93"/>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93"/>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7" name="Google Shape;14497;p93"/>
          <p:cNvGrpSpPr/>
          <p:nvPr/>
        </p:nvGrpSpPr>
        <p:grpSpPr>
          <a:xfrm>
            <a:off x="6345613" y="1549874"/>
            <a:ext cx="348640" cy="250656"/>
            <a:chOff x="6345613" y="1549874"/>
            <a:chExt cx="348640" cy="250656"/>
          </a:xfrm>
        </p:grpSpPr>
        <p:sp>
          <p:nvSpPr>
            <p:cNvPr id="14498" name="Google Shape;14498;p93"/>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93"/>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93"/>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93"/>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93"/>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93"/>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4" name="Google Shape;14504;p93"/>
          <p:cNvGrpSpPr/>
          <p:nvPr/>
        </p:nvGrpSpPr>
        <p:grpSpPr>
          <a:xfrm>
            <a:off x="7444781" y="1507026"/>
            <a:ext cx="348640" cy="334272"/>
            <a:chOff x="7444781" y="1507026"/>
            <a:chExt cx="348640" cy="334272"/>
          </a:xfrm>
        </p:grpSpPr>
        <p:sp>
          <p:nvSpPr>
            <p:cNvPr id="14505" name="Google Shape;14505;p93"/>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93"/>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93"/>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93"/>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93"/>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0" name="Google Shape;14510;p93"/>
          <p:cNvGrpSpPr/>
          <p:nvPr/>
        </p:nvGrpSpPr>
        <p:grpSpPr>
          <a:xfrm>
            <a:off x="7995341" y="1506738"/>
            <a:ext cx="347872" cy="334944"/>
            <a:chOff x="7995341" y="1506738"/>
            <a:chExt cx="347872" cy="334944"/>
          </a:xfrm>
        </p:grpSpPr>
        <p:sp>
          <p:nvSpPr>
            <p:cNvPr id="14511" name="Google Shape;14511;p93"/>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93"/>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93"/>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93"/>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93"/>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93"/>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7" name="Google Shape;14517;p93"/>
          <p:cNvGrpSpPr/>
          <p:nvPr/>
        </p:nvGrpSpPr>
        <p:grpSpPr>
          <a:xfrm>
            <a:off x="3048045" y="1522930"/>
            <a:ext cx="347872" cy="303904"/>
            <a:chOff x="3048045" y="1522930"/>
            <a:chExt cx="347872" cy="303904"/>
          </a:xfrm>
        </p:grpSpPr>
        <p:sp>
          <p:nvSpPr>
            <p:cNvPr id="14518" name="Google Shape;14518;p93"/>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19" name="Google Shape;14519;p93"/>
            <p:cNvGrpSpPr/>
            <p:nvPr/>
          </p:nvGrpSpPr>
          <p:grpSpPr>
            <a:xfrm>
              <a:off x="3048045" y="1522930"/>
              <a:ext cx="347872" cy="303904"/>
              <a:chOff x="3048045" y="1522930"/>
              <a:chExt cx="347872" cy="303904"/>
            </a:xfrm>
          </p:grpSpPr>
          <p:sp>
            <p:nvSpPr>
              <p:cNvPr id="14520" name="Google Shape;14520;p93"/>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93"/>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522" name="Google Shape;14522;p93"/>
          <p:cNvGrpSpPr/>
          <p:nvPr/>
        </p:nvGrpSpPr>
        <p:grpSpPr>
          <a:xfrm>
            <a:off x="1133133" y="3351922"/>
            <a:ext cx="313984" cy="358560"/>
            <a:chOff x="1133133" y="3351922"/>
            <a:chExt cx="313984" cy="358560"/>
          </a:xfrm>
        </p:grpSpPr>
        <p:sp>
          <p:nvSpPr>
            <p:cNvPr id="14523" name="Google Shape;14523;p93"/>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93"/>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93"/>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93"/>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93"/>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93"/>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93"/>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93"/>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93"/>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93"/>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93"/>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93"/>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93"/>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93"/>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93"/>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93"/>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39" name="Google Shape;14539;p93"/>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40" name="Google Shape;14540;p93"/>
          <p:cNvGrpSpPr/>
          <p:nvPr/>
        </p:nvGrpSpPr>
        <p:grpSpPr>
          <a:xfrm>
            <a:off x="2795053" y="3352594"/>
            <a:ext cx="288448" cy="357120"/>
            <a:chOff x="2795053" y="3352594"/>
            <a:chExt cx="288448" cy="357120"/>
          </a:xfrm>
        </p:grpSpPr>
        <p:sp>
          <p:nvSpPr>
            <p:cNvPr id="14541" name="Google Shape;14541;p93"/>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93"/>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93"/>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93"/>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93"/>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93"/>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93"/>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93"/>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93"/>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0" name="Google Shape;14550;p93"/>
          <p:cNvGrpSpPr/>
          <p:nvPr/>
        </p:nvGrpSpPr>
        <p:grpSpPr>
          <a:xfrm>
            <a:off x="2236525" y="3353202"/>
            <a:ext cx="304832" cy="356512"/>
            <a:chOff x="2236525" y="3353202"/>
            <a:chExt cx="304832" cy="356512"/>
          </a:xfrm>
        </p:grpSpPr>
        <p:sp>
          <p:nvSpPr>
            <p:cNvPr id="14551" name="Google Shape;14551;p93"/>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93"/>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93"/>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4" name="Google Shape;14554;p93"/>
          <p:cNvGrpSpPr/>
          <p:nvPr/>
        </p:nvGrpSpPr>
        <p:grpSpPr>
          <a:xfrm>
            <a:off x="3910637" y="3352690"/>
            <a:ext cx="256800" cy="357024"/>
            <a:chOff x="3910637" y="3352690"/>
            <a:chExt cx="256800" cy="357024"/>
          </a:xfrm>
        </p:grpSpPr>
        <p:sp>
          <p:nvSpPr>
            <p:cNvPr id="14555" name="Google Shape;14555;p93"/>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93"/>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93"/>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8" name="Google Shape;14558;p93"/>
          <p:cNvGrpSpPr/>
          <p:nvPr/>
        </p:nvGrpSpPr>
        <p:grpSpPr>
          <a:xfrm>
            <a:off x="6056429" y="3351922"/>
            <a:ext cx="360064" cy="360096"/>
            <a:chOff x="6056429" y="3351922"/>
            <a:chExt cx="360064" cy="360096"/>
          </a:xfrm>
        </p:grpSpPr>
        <p:sp>
          <p:nvSpPr>
            <p:cNvPr id="14559" name="Google Shape;14559;p93"/>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93"/>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93"/>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2" name="Google Shape;14562;p93"/>
          <p:cNvGrpSpPr/>
          <p:nvPr/>
        </p:nvGrpSpPr>
        <p:grpSpPr>
          <a:xfrm>
            <a:off x="6608877" y="3353074"/>
            <a:ext cx="357408" cy="357408"/>
            <a:chOff x="6608877" y="3353074"/>
            <a:chExt cx="357408" cy="357408"/>
          </a:xfrm>
        </p:grpSpPr>
        <p:sp>
          <p:nvSpPr>
            <p:cNvPr id="14563" name="Google Shape;14563;p93"/>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93"/>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93"/>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93"/>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93"/>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93"/>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93"/>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70" name="Google Shape;14570;p93"/>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71" name="Google Shape;14571;p93"/>
          <p:cNvGrpSpPr/>
          <p:nvPr/>
        </p:nvGrpSpPr>
        <p:grpSpPr>
          <a:xfrm>
            <a:off x="3316269" y="3352402"/>
            <a:ext cx="344832" cy="356544"/>
            <a:chOff x="3316269" y="3352402"/>
            <a:chExt cx="344832" cy="356544"/>
          </a:xfrm>
        </p:grpSpPr>
        <p:sp>
          <p:nvSpPr>
            <p:cNvPr id="14572" name="Google Shape;14572;p93"/>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93"/>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93"/>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75" name="Google Shape;14575;p93"/>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76" name="Google Shape;14576;p93"/>
          <p:cNvGrpSpPr/>
          <p:nvPr/>
        </p:nvGrpSpPr>
        <p:grpSpPr>
          <a:xfrm>
            <a:off x="4959533" y="3370226"/>
            <a:ext cx="357408" cy="323488"/>
            <a:chOff x="4959533" y="3370226"/>
            <a:chExt cx="357408" cy="323488"/>
          </a:xfrm>
        </p:grpSpPr>
        <p:sp>
          <p:nvSpPr>
            <p:cNvPr id="14577" name="Google Shape;14577;p93"/>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93"/>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9" name="Google Shape;14579;p93"/>
          <p:cNvGrpSpPr/>
          <p:nvPr/>
        </p:nvGrpSpPr>
        <p:grpSpPr>
          <a:xfrm>
            <a:off x="7158637" y="3353074"/>
            <a:ext cx="357056" cy="357408"/>
            <a:chOff x="7158637" y="3353074"/>
            <a:chExt cx="357056" cy="357408"/>
          </a:xfrm>
        </p:grpSpPr>
        <p:sp>
          <p:nvSpPr>
            <p:cNvPr id="14580" name="Google Shape;14580;p93"/>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93"/>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93"/>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93"/>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4" name="Google Shape;14584;p93"/>
          <p:cNvGrpSpPr/>
          <p:nvPr/>
        </p:nvGrpSpPr>
        <p:grpSpPr>
          <a:xfrm>
            <a:off x="5508909" y="3371506"/>
            <a:ext cx="358560" cy="319552"/>
            <a:chOff x="5508909" y="3371506"/>
            <a:chExt cx="358560" cy="319552"/>
          </a:xfrm>
        </p:grpSpPr>
        <p:sp>
          <p:nvSpPr>
            <p:cNvPr id="14585" name="Google Shape;14585;p93"/>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93"/>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93"/>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93"/>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93"/>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93"/>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93"/>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93"/>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93"/>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93"/>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598" name="Shape 14598"/>
        <p:cNvGrpSpPr/>
        <p:nvPr/>
      </p:nvGrpSpPr>
      <p:grpSpPr>
        <a:xfrm>
          <a:off x="0" y="0"/>
          <a:ext cx="0" cy="0"/>
          <a:chOff x="0" y="0"/>
          <a:chExt cx="0" cy="0"/>
        </a:xfrm>
      </p:grpSpPr>
      <p:sp>
        <p:nvSpPr>
          <p:cNvPr id="14599" name="Google Shape;14599;p9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4600" name="Google Shape;14600;p94"/>
          <p:cNvSpPr/>
          <p:nvPr/>
        </p:nvSpPr>
        <p:spPr>
          <a:xfrm>
            <a:off x="2853797" y="38173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01" name="Google Shape;14601;p94"/>
          <p:cNvGrpSpPr/>
          <p:nvPr/>
        </p:nvGrpSpPr>
        <p:grpSpPr>
          <a:xfrm>
            <a:off x="3303268" y="3817349"/>
            <a:ext cx="346056" cy="345674"/>
            <a:chOff x="3303268" y="3817349"/>
            <a:chExt cx="346056" cy="345674"/>
          </a:xfrm>
        </p:grpSpPr>
        <p:sp>
          <p:nvSpPr>
            <p:cNvPr id="14602" name="Google Shape;14602;p94"/>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94"/>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94"/>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94"/>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6" name="Google Shape;14606;p94"/>
          <p:cNvGrpSpPr/>
          <p:nvPr/>
        </p:nvGrpSpPr>
        <p:grpSpPr>
          <a:xfrm>
            <a:off x="3752358" y="3817349"/>
            <a:ext cx="346056" cy="345674"/>
            <a:chOff x="3752358" y="3817349"/>
            <a:chExt cx="346056" cy="345674"/>
          </a:xfrm>
        </p:grpSpPr>
        <p:sp>
          <p:nvSpPr>
            <p:cNvPr id="14607" name="Google Shape;14607;p94"/>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94"/>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94"/>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94"/>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1" name="Google Shape;14611;p94"/>
          <p:cNvGrpSpPr/>
          <p:nvPr/>
        </p:nvGrpSpPr>
        <p:grpSpPr>
          <a:xfrm>
            <a:off x="5100008" y="3817349"/>
            <a:ext cx="346024" cy="345674"/>
            <a:chOff x="5100008" y="3817349"/>
            <a:chExt cx="346024" cy="345674"/>
          </a:xfrm>
        </p:grpSpPr>
        <p:sp>
          <p:nvSpPr>
            <p:cNvPr id="14612" name="Google Shape;14612;p94"/>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94"/>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94"/>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5" name="Google Shape;14615;p94"/>
          <p:cNvGrpSpPr/>
          <p:nvPr/>
        </p:nvGrpSpPr>
        <p:grpSpPr>
          <a:xfrm>
            <a:off x="5998919" y="3817349"/>
            <a:ext cx="345674" cy="345674"/>
            <a:chOff x="5998919" y="3817349"/>
            <a:chExt cx="345674" cy="345674"/>
          </a:xfrm>
        </p:grpSpPr>
        <p:sp>
          <p:nvSpPr>
            <p:cNvPr id="14616" name="Google Shape;14616;p94"/>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94"/>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94"/>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9" name="Google Shape;14619;p94"/>
          <p:cNvGrpSpPr/>
          <p:nvPr/>
        </p:nvGrpSpPr>
        <p:grpSpPr>
          <a:xfrm>
            <a:off x="4201447" y="3817349"/>
            <a:ext cx="346024" cy="345674"/>
            <a:chOff x="4201447" y="3817349"/>
            <a:chExt cx="346024" cy="345674"/>
          </a:xfrm>
        </p:grpSpPr>
        <p:sp>
          <p:nvSpPr>
            <p:cNvPr id="14620" name="Google Shape;14620;p94"/>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94"/>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2" name="Google Shape;14622;p94"/>
          <p:cNvGrpSpPr/>
          <p:nvPr/>
        </p:nvGrpSpPr>
        <p:grpSpPr>
          <a:xfrm>
            <a:off x="4650919" y="3817349"/>
            <a:ext cx="346024" cy="345674"/>
            <a:chOff x="4650919" y="3817349"/>
            <a:chExt cx="346024" cy="345674"/>
          </a:xfrm>
        </p:grpSpPr>
        <p:sp>
          <p:nvSpPr>
            <p:cNvPr id="14623" name="Google Shape;14623;p94"/>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94"/>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94"/>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6" name="Google Shape;14626;p94"/>
          <p:cNvGrpSpPr/>
          <p:nvPr/>
        </p:nvGrpSpPr>
        <p:grpSpPr>
          <a:xfrm>
            <a:off x="5549861" y="3817349"/>
            <a:ext cx="345642" cy="345674"/>
            <a:chOff x="5549861" y="3817349"/>
            <a:chExt cx="345642" cy="345674"/>
          </a:xfrm>
        </p:grpSpPr>
        <p:sp>
          <p:nvSpPr>
            <p:cNvPr id="14627" name="Google Shape;14627;p94"/>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94"/>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94"/>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0" name="Google Shape;14630;p94"/>
          <p:cNvGrpSpPr/>
          <p:nvPr/>
        </p:nvGrpSpPr>
        <p:grpSpPr>
          <a:xfrm>
            <a:off x="1306445" y="3397829"/>
            <a:ext cx="367255" cy="269855"/>
            <a:chOff x="1306445" y="3397829"/>
            <a:chExt cx="367255" cy="269855"/>
          </a:xfrm>
        </p:grpSpPr>
        <p:sp>
          <p:nvSpPr>
            <p:cNvPr id="14631" name="Google Shape;14631;p94"/>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94"/>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94"/>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94"/>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94"/>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94"/>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7" name="Google Shape;14637;p94"/>
          <p:cNvGrpSpPr/>
          <p:nvPr/>
        </p:nvGrpSpPr>
        <p:grpSpPr>
          <a:xfrm>
            <a:off x="1781317" y="3391400"/>
            <a:ext cx="367255" cy="282364"/>
            <a:chOff x="1781317" y="3391400"/>
            <a:chExt cx="367255" cy="282364"/>
          </a:xfrm>
        </p:grpSpPr>
        <p:sp>
          <p:nvSpPr>
            <p:cNvPr id="14638" name="Google Shape;14638;p94"/>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94"/>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94"/>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94"/>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94"/>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94"/>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4" name="Google Shape;14644;p94"/>
          <p:cNvGrpSpPr/>
          <p:nvPr/>
        </p:nvGrpSpPr>
        <p:grpSpPr>
          <a:xfrm>
            <a:off x="3678830" y="3370933"/>
            <a:ext cx="369164" cy="323297"/>
            <a:chOff x="3678830" y="3370933"/>
            <a:chExt cx="369164" cy="323297"/>
          </a:xfrm>
        </p:grpSpPr>
        <p:sp>
          <p:nvSpPr>
            <p:cNvPr id="14645" name="Google Shape;14645;p94"/>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94"/>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94"/>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94"/>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94"/>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94"/>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94"/>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94"/>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94"/>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94"/>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94"/>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6" name="Google Shape;14656;p94"/>
          <p:cNvGrpSpPr/>
          <p:nvPr/>
        </p:nvGrpSpPr>
        <p:grpSpPr>
          <a:xfrm>
            <a:off x="859265" y="3348175"/>
            <a:ext cx="312316" cy="368400"/>
            <a:chOff x="859265" y="3348175"/>
            <a:chExt cx="312316" cy="368400"/>
          </a:xfrm>
        </p:grpSpPr>
        <p:sp>
          <p:nvSpPr>
            <p:cNvPr id="14657" name="Google Shape;14657;p94"/>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94"/>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94"/>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94"/>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94"/>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62" name="Google Shape;14662;p94"/>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63" name="Google Shape;14663;p94"/>
          <p:cNvGrpSpPr/>
          <p:nvPr/>
        </p:nvGrpSpPr>
        <p:grpSpPr>
          <a:xfrm>
            <a:off x="2766374" y="3361013"/>
            <a:ext cx="330110" cy="308908"/>
            <a:chOff x="2766264" y="3394042"/>
            <a:chExt cx="294873" cy="275934"/>
          </a:xfrm>
        </p:grpSpPr>
        <p:sp>
          <p:nvSpPr>
            <p:cNvPr id="14664" name="Google Shape;14664;p94"/>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94"/>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94"/>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94"/>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8" name="Google Shape;14668;p94"/>
          <p:cNvGrpSpPr/>
          <p:nvPr/>
        </p:nvGrpSpPr>
        <p:grpSpPr>
          <a:xfrm>
            <a:off x="3214972" y="3359188"/>
            <a:ext cx="346406" cy="347552"/>
            <a:chOff x="3214972" y="3359188"/>
            <a:chExt cx="346406" cy="347552"/>
          </a:xfrm>
        </p:grpSpPr>
        <p:sp>
          <p:nvSpPr>
            <p:cNvPr id="14669" name="Google Shape;14669;p94"/>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94"/>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94"/>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94"/>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94"/>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94"/>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94"/>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94"/>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94"/>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94"/>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94"/>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94"/>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94"/>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94"/>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3" name="Google Shape;14683;p94"/>
          <p:cNvGrpSpPr/>
          <p:nvPr/>
        </p:nvGrpSpPr>
        <p:grpSpPr>
          <a:xfrm>
            <a:off x="4629306" y="3409193"/>
            <a:ext cx="367255" cy="244486"/>
            <a:chOff x="4629306" y="3409193"/>
            <a:chExt cx="367255" cy="244486"/>
          </a:xfrm>
        </p:grpSpPr>
        <p:sp>
          <p:nvSpPr>
            <p:cNvPr id="14684" name="Google Shape;14684;p94"/>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94"/>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94"/>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94"/>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94"/>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94"/>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94"/>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94"/>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94"/>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94"/>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4" name="Google Shape;14694;p94"/>
          <p:cNvGrpSpPr/>
          <p:nvPr/>
        </p:nvGrpSpPr>
        <p:grpSpPr>
          <a:xfrm>
            <a:off x="4193490" y="3350084"/>
            <a:ext cx="289939" cy="334661"/>
            <a:chOff x="4193490" y="3350084"/>
            <a:chExt cx="289939" cy="334661"/>
          </a:xfrm>
        </p:grpSpPr>
        <p:sp>
          <p:nvSpPr>
            <p:cNvPr id="14695" name="Google Shape;14695;p94"/>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94"/>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94"/>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94"/>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94"/>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94"/>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94"/>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94"/>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94"/>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94"/>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5" name="Google Shape;14705;p94"/>
          <p:cNvGrpSpPr/>
          <p:nvPr/>
        </p:nvGrpSpPr>
        <p:grpSpPr>
          <a:xfrm>
            <a:off x="6533281" y="3351230"/>
            <a:ext cx="357037" cy="357005"/>
            <a:chOff x="6533281" y="3351230"/>
            <a:chExt cx="357037" cy="357005"/>
          </a:xfrm>
        </p:grpSpPr>
        <p:sp>
          <p:nvSpPr>
            <p:cNvPr id="14706" name="Google Shape;14706;p94"/>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94"/>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94"/>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9" name="Google Shape;14709;p94"/>
          <p:cNvGrpSpPr/>
          <p:nvPr/>
        </p:nvGrpSpPr>
        <p:grpSpPr>
          <a:xfrm>
            <a:off x="6058441" y="3351230"/>
            <a:ext cx="357387" cy="357005"/>
            <a:chOff x="6058441" y="3351230"/>
            <a:chExt cx="357387" cy="357005"/>
          </a:xfrm>
        </p:grpSpPr>
        <p:sp>
          <p:nvSpPr>
            <p:cNvPr id="14710" name="Google Shape;14710;p94"/>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94"/>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2" name="Google Shape;14712;p94"/>
          <p:cNvGrpSpPr/>
          <p:nvPr/>
        </p:nvGrpSpPr>
        <p:grpSpPr>
          <a:xfrm>
            <a:off x="7957483" y="3350848"/>
            <a:ext cx="357387" cy="357387"/>
            <a:chOff x="7957483" y="3350848"/>
            <a:chExt cx="357387" cy="357387"/>
          </a:xfrm>
        </p:grpSpPr>
        <p:sp>
          <p:nvSpPr>
            <p:cNvPr id="14713" name="Google Shape;14713;p94"/>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94"/>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94"/>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6" name="Google Shape;14716;p94"/>
          <p:cNvGrpSpPr/>
          <p:nvPr/>
        </p:nvGrpSpPr>
        <p:grpSpPr>
          <a:xfrm>
            <a:off x="7007771" y="3351230"/>
            <a:ext cx="357387" cy="357005"/>
            <a:chOff x="7007771" y="3351230"/>
            <a:chExt cx="357387" cy="357005"/>
          </a:xfrm>
        </p:grpSpPr>
        <p:sp>
          <p:nvSpPr>
            <p:cNvPr id="14717" name="Google Shape;14717;p94"/>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94"/>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94"/>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94"/>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94"/>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2" name="Google Shape;14722;p94"/>
          <p:cNvGrpSpPr/>
          <p:nvPr/>
        </p:nvGrpSpPr>
        <p:grpSpPr>
          <a:xfrm>
            <a:off x="5108729" y="3351230"/>
            <a:ext cx="357005" cy="357005"/>
            <a:chOff x="5108729" y="3351230"/>
            <a:chExt cx="357005" cy="357005"/>
          </a:xfrm>
        </p:grpSpPr>
        <p:sp>
          <p:nvSpPr>
            <p:cNvPr id="14723" name="Google Shape;14723;p94"/>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94"/>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5" name="Google Shape;14725;p94"/>
          <p:cNvGrpSpPr/>
          <p:nvPr/>
        </p:nvGrpSpPr>
        <p:grpSpPr>
          <a:xfrm>
            <a:off x="5583569" y="3351230"/>
            <a:ext cx="357419" cy="357005"/>
            <a:chOff x="5583569" y="3351230"/>
            <a:chExt cx="357419" cy="357005"/>
          </a:xfrm>
        </p:grpSpPr>
        <p:sp>
          <p:nvSpPr>
            <p:cNvPr id="14726" name="Google Shape;14726;p94"/>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94"/>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8" name="Google Shape;14728;p94"/>
          <p:cNvGrpSpPr/>
          <p:nvPr/>
        </p:nvGrpSpPr>
        <p:grpSpPr>
          <a:xfrm>
            <a:off x="7482229" y="3351230"/>
            <a:ext cx="357419" cy="357005"/>
            <a:chOff x="7482229" y="3351230"/>
            <a:chExt cx="357419" cy="357005"/>
          </a:xfrm>
        </p:grpSpPr>
        <p:sp>
          <p:nvSpPr>
            <p:cNvPr id="14729" name="Google Shape;14729;p94"/>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94"/>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94"/>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94"/>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94"/>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4" name="Google Shape;14734;p94"/>
          <p:cNvGrpSpPr/>
          <p:nvPr/>
        </p:nvGrpSpPr>
        <p:grpSpPr>
          <a:xfrm>
            <a:off x="3764485" y="2890682"/>
            <a:ext cx="222874" cy="345737"/>
            <a:chOff x="3764485" y="2890682"/>
            <a:chExt cx="222874" cy="345737"/>
          </a:xfrm>
        </p:grpSpPr>
        <p:sp>
          <p:nvSpPr>
            <p:cNvPr id="14735" name="Google Shape;14735;p94"/>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94"/>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94"/>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8" name="Google Shape;14738;p94"/>
          <p:cNvGrpSpPr/>
          <p:nvPr/>
        </p:nvGrpSpPr>
        <p:grpSpPr>
          <a:xfrm>
            <a:off x="2238616" y="2908131"/>
            <a:ext cx="422596" cy="310382"/>
            <a:chOff x="2278533" y="2937377"/>
            <a:chExt cx="346788" cy="254704"/>
          </a:xfrm>
        </p:grpSpPr>
        <p:sp>
          <p:nvSpPr>
            <p:cNvPr id="14739" name="Google Shape;14739;p94"/>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94"/>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41" name="Google Shape;14741;p94"/>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42" name="Google Shape;14742;p94"/>
          <p:cNvGrpSpPr/>
          <p:nvPr/>
        </p:nvGrpSpPr>
        <p:grpSpPr>
          <a:xfrm>
            <a:off x="1836637" y="2891510"/>
            <a:ext cx="286152" cy="346438"/>
            <a:chOff x="1836637" y="2891510"/>
            <a:chExt cx="286152" cy="346438"/>
          </a:xfrm>
        </p:grpSpPr>
        <p:sp>
          <p:nvSpPr>
            <p:cNvPr id="14743" name="Google Shape;14743;p94"/>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94"/>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94"/>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6" name="Google Shape;14746;p94"/>
          <p:cNvGrpSpPr/>
          <p:nvPr/>
        </p:nvGrpSpPr>
        <p:grpSpPr>
          <a:xfrm>
            <a:off x="5585861" y="2905929"/>
            <a:ext cx="379764" cy="337684"/>
            <a:chOff x="5585861" y="2905929"/>
            <a:chExt cx="379764" cy="337684"/>
          </a:xfrm>
        </p:grpSpPr>
        <p:sp>
          <p:nvSpPr>
            <p:cNvPr id="14747" name="Google Shape;14747;p94"/>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94"/>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94"/>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94"/>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1" name="Google Shape;14751;p94"/>
          <p:cNvGrpSpPr/>
          <p:nvPr/>
        </p:nvGrpSpPr>
        <p:grpSpPr>
          <a:xfrm>
            <a:off x="1327676" y="2910480"/>
            <a:ext cx="347934" cy="310024"/>
            <a:chOff x="1327676" y="2910480"/>
            <a:chExt cx="347934" cy="310024"/>
          </a:xfrm>
        </p:grpSpPr>
        <p:sp>
          <p:nvSpPr>
            <p:cNvPr id="14752" name="Google Shape;14752;p94"/>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94"/>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94"/>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94"/>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94"/>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57" name="Google Shape;14757;p94"/>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58" name="Google Shape;14758;p94"/>
          <p:cNvGrpSpPr/>
          <p:nvPr/>
        </p:nvGrpSpPr>
        <p:grpSpPr>
          <a:xfrm>
            <a:off x="2753401" y="2869564"/>
            <a:ext cx="382828" cy="358601"/>
            <a:chOff x="2753373" y="2902523"/>
            <a:chExt cx="347552" cy="325557"/>
          </a:xfrm>
        </p:grpSpPr>
        <p:sp>
          <p:nvSpPr>
            <p:cNvPr id="14759" name="Google Shape;14759;p94"/>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94"/>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94"/>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94"/>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94"/>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94"/>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5" name="Google Shape;14765;p94"/>
          <p:cNvGrpSpPr/>
          <p:nvPr/>
        </p:nvGrpSpPr>
        <p:grpSpPr>
          <a:xfrm>
            <a:off x="849016" y="2903255"/>
            <a:ext cx="356655" cy="335425"/>
            <a:chOff x="849016" y="2903255"/>
            <a:chExt cx="356655" cy="335425"/>
          </a:xfrm>
        </p:grpSpPr>
        <p:sp>
          <p:nvSpPr>
            <p:cNvPr id="14766" name="Google Shape;14766;p94"/>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94"/>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94"/>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94"/>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94"/>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94"/>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94"/>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94"/>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94"/>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94"/>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94"/>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7" name="Google Shape;14777;p94"/>
          <p:cNvGrpSpPr/>
          <p:nvPr/>
        </p:nvGrpSpPr>
        <p:grpSpPr>
          <a:xfrm>
            <a:off x="4210933" y="2926777"/>
            <a:ext cx="280072" cy="275520"/>
            <a:chOff x="4210933" y="2926777"/>
            <a:chExt cx="280072" cy="275520"/>
          </a:xfrm>
        </p:grpSpPr>
        <p:sp>
          <p:nvSpPr>
            <p:cNvPr id="14778" name="Google Shape;14778;p94"/>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94"/>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94"/>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94"/>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94"/>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94"/>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94"/>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94"/>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94"/>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94"/>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94"/>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94"/>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94"/>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1" name="Google Shape;14791;p94"/>
          <p:cNvGrpSpPr/>
          <p:nvPr/>
        </p:nvGrpSpPr>
        <p:grpSpPr>
          <a:xfrm>
            <a:off x="4667216" y="2915382"/>
            <a:ext cx="320273" cy="318395"/>
            <a:chOff x="4667216" y="2915382"/>
            <a:chExt cx="320273" cy="318395"/>
          </a:xfrm>
        </p:grpSpPr>
        <p:sp>
          <p:nvSpPr>
            <p:cNvPr id="14792" name="Google Shape;14792;p94"/>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94"/>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94"/>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94"/>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6" name="Google Shape;14796;p94"/>
          <p:cNvGrpSpPr/>
          <p:nvPr/>
        </p:nvGrpSpPr>
        <p:grpSpPr>
          <a:xfrm>
            <a:off x="5170480" y="2934639"/>
            <a:ext cx="261929" cy="280550"/>
            <a:chOff x="5170480" y="2934639"/>
            <a:chExt cx="261929" cy="280550"/>
          </a:xfrm>
        </p:grpSpPr>
        <p:sp>
          <p:nvSpPr>
            <p:cNvPr id="14797" name="Google Shape;14797;p94"/>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94"/>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94"/>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94"/>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94"/>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94"/>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94"/>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4" name="Google Shape;14804;p94"/>
          <p:cNvGrpSpPr/>
          <p:nvPr/>
        </p:nvGrpSpPr>
        <p:grpSpPr>
          <a:xfrm>
            <a:off x="6069423" y="2891892"/>
            <a:ext cx="362321" cy="364231"/>
            <a:chOff x="6069423" y="2891892"/>
            <a:chExt cx="362321" cy="364231"/>
          </a:xfrm>
        </p:grpSpPr>
        <p:sp>
          <p:nvSpPr>
            <p:cNvPr id="14805" name="Google Shape;14805;p94"/>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94"/>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94"/>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94"/>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94"/>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94"/>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1" name="Google Shape;14811;p94"/>
          <p:cNvGrpSpPr/>
          <p:nvPr/>
        </p:nvGrpSpPr>
        <p:grpSpPr>
          <a:xfrm>
            <a:off x="6571955" y="2919170"/>
            <a:ext cx="308878" cy="311170"/>
            <a:chOff x="6571955" y="2919170"/>
            <a:chExt cx="308878" cy="311170"/>
          </a:xfrm>
        </p:grpSpPr>
        <p:sp>
          <p:nvSpPr>
            <p:cNvPr id="14812" name="Google Shape;14812;p94"/>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94"/>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94"/>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94"/>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94"/>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94"/>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94"/>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94"/>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94"/>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94"/>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2" name="Google Shape;14822;p94"/>
          <p:cNvGrpSpPr/>
          <p:nvPr/>
        </p:nvGrpSpPr>
        <p:grpSpPr>
          <a:xfrm>
            <a:off x="7500054" y="2934735"/>
            <a:ext cx="350576" cy="280454"/>
            <a:chOff x="7500054" y="2934735"/>
            <a:chExt cx="350576" cy="280454"/>
          </a:xfrm>
        </p:grpSpPr>
        <p:sp>
          <p:nvSpPr>
            <p:cNvPr id="14823" name="Google Shape;14823;p94"/>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94"/>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94"/>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94"/>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94"/>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94"/>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94"/>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94"/>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1" name="Google Shape;14831;p94"/>
          <p:cNvGrpSpPr/>
          <p:nvPr/>
        </p:nvGrpSpPr>
        <p:grpSpPr>
          <a:xfrm>
            <a:off x="7024430" y="2874662"/>
            <a:ext cx="332012" cy="355454"/>
            <a:chOff x="7055134" y="2919170"/>
            <a:chExt cx="290321" cy="310820"/>
          </a:xfrm>
        </p:grpSpPr>
        <p:sp>
          <p:nvSpPr>
            <p:cNvPr id="14832" name="Google Shape;14832;p94"/>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94"/>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94"/>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94"/>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94"/>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94"/>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94"/>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94"/>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94"/>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94"/>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94"/>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94"/>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94"/>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94"/>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6" name="Google Shape;14846;p94"/>
          <p:cNvGrpSpPr/>
          <p:nvPr/>
        </p:nvGrpSpPr>
        <p:grpSpPr>
          <a:xfrm>
            <a:off x="7985143" y="2900613"/>
            <a:ext cx="330109" cy="347552"/>
            <a:chOff x="7985143" y="2900613"/>
            <a:chExt cx="330109" cy="347552"/>
          </a:xfrm>
        </p:grpSpPr>
        <p:sp>
          <p:nvSpPr>
            <p:cNvPr id="14847" name="Google Shape;14847;p94"/>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94"/>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94"/>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94"/>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94"/>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94"/>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94"/>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94"/>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5" name="Google Shape;14855;p94"/>
          <p:cNvGrpSpPr/>
          <p:nvPr/>
        </p:nvGrpSpPr>
        <p:grpSpPr>
          <a:xfrm>
            <a:off x="7990840" y="2435226"/>
            <a:ext cx="354363" cy="353631"/>
            <a:chOff x="7990840" y="2435226"/>
            <a:chExt cx="354363" cy="353631"/>
          </a:xfrm>
        </p:grpSpPr>
        <p:sp>
          <p:nvSpPr>
            <p:cNvPr id="14856" name="Google Shape;14856;p94"/>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94"/>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94"/>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9" name="Google Shape;14859;p94"/>
          <p:cNvGrpSpPr/>
          <p:nvPr/>
        </p:nvGrpSpPr>
        <p:grpSpPr>
          <a:xfrm>
            <a:off x="1817317" y="2480330"/>
            <a:ext cx="350958" cy="263043"/>
            <a:chOff x="1817317" y="2480330"/>
            <a:chExt cx="350958" cy="263043"/>
          </a:xfrm>
        </p:grpSpPr>
        <p:sp>
          <p:nvSpPr>
            <p:cNvPr id="14860" name="Google Shape;14860;p94"/>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94"/>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94"/>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94"/>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94"/>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5" name="Google Shape;14865;p94"/>
          <p:cNvGrpSpPr/>
          <p:nvPr/>
        </p:nvGrpSpPr>
        <p:grpSpPr>
          <a:xfrm>
            <a:off x="1341727" y="2483349"/>
            <a:ext cx="419913" cy="308109"/>
            <a:chOff x="1341727" y="2483349"/>
            <a:chExt cx="419913" cy="308109"/>
          </a:xfrm>
        </p:grpSpPr>
        <p:sp>
          <p:nvSpPr>
            <p:cNvPr id="14866" name="Google Shape;14866;p94"/>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94"/>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94"/>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9" name="Google Shape;14869;p94"/>
          <p:cNvGrpSpPr/>
          <p:nvPr/>
        </p:nvGrpSpPr>
        <p:grpSpPr>
          <a:xfrm>
            <a:off x="854332" y="2447736"/>
            <a:ext cx="376358" cy="330109"/>
            <a:chOff x="854332" y="2447736"/>
            <a:chExt cx="376358" cy="330109"/>
          </a:xfrm>
        </p:grpSpPr>
        <p:sp>
          <p:nvSpPr>
            <p:cNvPr id="14870" name="Google Shape;14870;p94"/>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94"/>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94"/>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94"/>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94"/>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94"/>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94"/>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94"/>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8" name="Google Shape;14878;p94"/>
          <p:cNvGrpSpPr/>
          <p:nvPr/>
        </p:nvGrpSpPr>
        <p:grpSpPr>
          <a:xfrm>
            <a:off x="4206763" y="2450951"/>
            <a:ext cx="322151" cy="322374"/>
            <a:chOff x="4206763" y="2450951"/>
            <a:chExt cx="322151" cy="322374"/>
          </a:xfrm>
        </p:grpSpPr>
        <p:sp>
          <p:nvSpPr>
            <p:cNvPr id="14879" name="Google Shape;14879;p94"/>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94"/>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1" name="Google Shape;14881;p94"/>
          <p:cNvGrpSpPr/>
          <p:nvPr/>
        </p:nvGrpSpPr>
        <p:grpSpPr>
          <a:xfrm>
            <a:off x="7528096" y="2450059"/>
            <a:ext cx="327976" cy="324316"/>
            <a:chOff x="7528096" y="2450059"/>
            <a:chExt cx="327976" cy="324316"/>
          </a:xfrm>
        </p:grpSpPr>
        <p:sp>
          <p:nvSpPr>
            <p:cNvPr id="14882" name="Google Shape;14882;p94"/>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94"/>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94"/>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94"/>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94"/>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7" name="Google Shape;14887;p94"/>
          <p:cNvGrpSpPr/>
          <p:nvPr/>
        </p:nvGrpSpPr>
        <p:grpSpPr>
          <a:xfrm>
            <a:off x="7077129" y="2512542"/>
            <a:ext cx="282364" cy="198619"/>
            <a:chOff x="7077129" y="2512542"/>
            <a:chExt cx="282364" cy="198619"/>
          </a:xfrm>
        </p:grpSpPr>
        <p:sp>
          <p:nvSpPr>
            <p:cNvPr id="14888" name="Google Shape;14888;p94"/>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94"/>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94"/>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94"/>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94"/>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94"/>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4" name="Google Shape;14894;p94"/>
          <p:cNvGrpSpPr/>
          <p:nvPr/>
        </p:nvGrpSpPr>
        <p:grpSpPr>
          <a:xfrm>
            <a:off x="3725461" y="2444712"/>
            <a:ext cx="334279" cy="334661"/>
            <a:chOff x="3725461" y="2444712"/>
            <a:chExt cx="334279" cy="334661"/>
          </a:xfrm>
        </p:grpSpPr>
        <p:sp>
          <p:nvSpPr>
            <p:cNvPr id="14895" name="Google Shape;14895;p94"/>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94"/>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94"/>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94"/>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94"/>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94"/>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94"/>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2" name="Google Shape;14902;p94"/>
          <p:cNvGrpSpPr/>
          <p:nvPr/>
        </p:nvGrpSpPr>
        <p:grpSpPr>
          <a:xfrm>
            <a:off x="6577238" y="2457221"/>
            <a:ext cx="332019" cy="310788"/>
            <a:chOff x="6577238" y="2457221"/>
            <a:chExt cx="332019" cy="310788"/>
          </a:xfrm>
        </p:grpSpPr>
        <p:sp>
          <p:nvSpPr>
            <p:cNvPr id="14903" name="Google Shape;14903;p94"/>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94"/>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94"/>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94"/>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94"/>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94"/>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9" name="Google Shape;14909;p94"/>
          <p:cNvGrpSpPr/>
          <p:nvPr/>
        </p:nvGrpSpPr>
        <p:grpSpPr>
          <a:xfrm>
            <a:off x="2818561" y="2439778"/>
            <a:ext cx="247892" cy="346024"/>
            <a:chOff x="2818561" y="2439778"/>
            <a:chExt cx="247892" cy="346024"/>
          </a:xfrm>
        </p:grpSpPr>
        <p:sp>
          <p:nvSpPr>
            <p:cNvPr id="14910" name="Google Shape;14910;p94"/>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94"/>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94"/>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94"/>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94"/>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94"/>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94"/>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94"/>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94"/>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94"/>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94"/>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94"/>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2" name="Google Shape;14922;p94"/>
          <p:cNvGrpSpPr/>
          <p:nvPr/>
        </p:nvGrpSpPr>
        <p:grpSpPr>
          <a:xfrm>
            <a:off x="3207778" y="2474632"/>
            <a:ext cx="419933" cy="275170"/>
            <a:chOff x="3207778" y="2474632"/>
            <a:chExt cx="419933" cy="275170"/>
          </a:xfrm>
        </p:grpSpPr>
        <p:sp>
          <p:nvSpPr>
            <p:cNvPr id="14923" name="Google Shape;14923;p94"/>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94"/>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94"/>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94"/>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94"/>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94"/>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94"/>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94"/>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94"/>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94"/>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94"/>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94"/>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94"/>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94"/>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7" name="Google Shape;14937;p94"/>
          <p:cNvGrpSpPr/>
          <p:nvPr/>
        </p:nvGrpSpPr>
        <p:grpSpPr>
          <a:xfrm>
            <a:off x="6099375" y="2456075"/>
            <a:ext cx="337684" cy="314194"/>
            <a:chOff x="6099375" y="2456075"/>
            <a:chExt cx="337684" cy="314194"/>
          </a:xfrm>
        </p:grpSpPr>
        <p:sp>
          <p:nvSpPr>
            <p:cNvPr id="14938" name="Google Shape;14938;p94"/>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94"/>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0" name="Google Shape;14940;p94"/>
          <p:cNvGrpSpPr/>
          <p:nvPr/>
        </p:nvGrpSpPr>
        <p:grpSpPr>
          <a:xfrm>
            <a:off x="2312623" y="2468584"/>
            <a:ext cx="312698" cy="286534"/>
            <a:chOff x="2312623" y="2468584"/>
            <a:chExt cx="312698" cy="286534"/>
          </a:xfrm>
        </p:grpSpPr>
        <p:sp>
          <p:nvSpPr>
            <p:cNvPr id="14941" name="Google Shape;14941;p94"/>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94"/>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94"/>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4" name="Google Shape;14944;p94"/>
          <p:cNvGrpSpPr/>
          <p:nvPr/>
        </p:nvGrpSpPr>
        <p:grpSpPr>
          <a:xfrm>
            <a:off x="5618805" y="2440924"/>
            <a:ext cx="345292" cy="342618"/>
            <a:chOff x="5618805" y="2440924"/>
            <a:chExt cx="345292" cy="342618"/>
          </a:xfrm>
        </p:grpSpPr>
        <p:sp>
          <p:nvSpPr>
            <p:cNvPr id="14945" name="Google Shape;14945;p94"/>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94"/>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94"/>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94"/>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94"/>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0" name="Google Shape;14950;p94"/>
          <p:cNvGrpSpPr/>
          <p:nvPr/>
        </p:nvGrpSpPr>
        <p:grpSpPr>
          <a:xfrm>
            <a:off x="4653179" y="2446590"/>
            <a:ext cx="377886" cy="331255"/>
            <a:chOff x="4653179" y="2446590"/>
            <a:chExt cx="377886" cy="331255"/>
          </a:xfrm>
        </p:grpSpPr>
        <p:sp>
          <p:nvSpPr>
            <p:cNvPr id="14951" name="Google Shape;14951;p94"/>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94"/>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94"/>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94"/>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5" name="Google Shape;14955;p94"/>
          <p:cNvGrpSpPr/>
          <p:nvPr/>
        </p:nvGrpSpPr>
        <p:grpSpPr>
          <a:xfrm>
            <a:off x="5184517" y="2459481"/>
            <a:ext cx="252062" cy="305122"/>
            <a:chOff x="5184517" y="2459481"/>
            <a:chExt cx="252062" cy="305122"/>
          </a:xfrm>
        </p:grpSpPr>
        <p:sp>
          <p:nvSpPr>
            <p:cNvPr id="14956" name="Google Shape;14956;p94"/>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94"/>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94"/>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94"/>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94"/>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94"/>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62" name="Google Shape;14962;p94"/>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63" name="Google Shape;14963;p94"/>
          <p:cNvGrpSpPr/>
          <p:nvPr/>
        </p:nvGrpSpPr>
        <p:grpSpPr>
          <a:xfrm>
            <a:off x="6155459" y="1969108"/>
            <a:ext cx="249770" cy="363849"/>
            <a:chOff x="6155459" y="1969108"/>
            <a:chExt cx="249770" cy="363849"/>
          </a:xfrm>
        </p:grpSpPr>
        <p:sp>
          <p:nvSpPr>
            <p:cNvPr id="14964" name="Google Shape;14964;p94"/>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94"/>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94"/>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94"/>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94"/>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94"/>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94"/>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94"/>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94"/>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3" name="Google Shape;14973;p94"/>
          <p:cNvGrpSpPr/>
          <p:nvPr/>
        </p:nvGrpSpPr>
        <p:grpSpPr>
          <a:xfrm>
            <a:off x="2280029" y="1970604"/>
            <a:ext cx="353631" cy="354395"/>
            <a:chOff x="2280029" y="1970604"/>
            <a:chExt cx="353631" cy="354395"/>
          </a:xfrm>
        </p:grpSpPr>
        <p:sp>
          <p:nvSpPr>
            <p:cNvPr id="14974" name="Google Shape;14974;p94"/>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94"/>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94"/>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94"/>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8" name="Google Shape;14978;p94"/>
          <p:cNvGrpSpPr/>
          <p:nvPr/>
        </p:nvGrpSpPr>
        <p:grpSpPr>
          <a:xfrm>
            <a:off x="8065100" y="2000174"/>
            <a:ext cx="255086" cy="301685"/>
            <a:chOff x="8065100" y="2000174"/>
            <a:chExt cx="255086" cy="301685"/>
          </a:xfrm>
        </p:grpSpPr>
        <p:sp>
          <p:nvSpPr>
            <p:cNvPr id="14979" name="Google Shape;14979;p94"/>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94"/>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94"/>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94"/>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3" name="Google Shape;14983;p94"/>
          <p:cNvGrpSpPr/>
          <p:nvPr/>
        </p:nvGrpSpPr>
        <p:grpSpPr>
          <a:xfrm>
            <a:off x="6633705" y="1969108"/>
            <a:ext cx="249420" cy="363849"/>
            <a:chOff x="6633705" y="1969108"/>
            <a:chExt cx="249420" cy="363849"/>
          </a:xfrm>
        </p:grpSpPr>
        <p:sp>
          <p:nvSpPr>
            <p:cNvPr id="14984" name="Google Shape;14984;p94"/>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94"/>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94"/>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94"/>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94"/>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94"/>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94"/>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94"/>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2" name="Google Shape;14992;p94"/>
          <p:cNvGrpSpPr/>
          <p:nvPr/>
        </p:nvGrpSpPr>
        <p:grpSpPr>
          <a:xfrm>
            <a:off x="5211031" y="1969108"/>
            <a:ext cx="226661" cy="363467"/>
            <a:chOff x="5211031" y="1969108"/>
            <a:chExt cx="226661" cy="363467"/>
          </a:xfrm>
        </p:grpSpPr>
        <p:sp>
          <p:nvSpPr>
            <p:cNvPr id="14993" name="Google Shape;14993;p94"/>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94"/>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5" name="Google Shape;14995;p94"/>
          <p:cNvGrpSpPr/>
          <p:nvPr/>
        </p:nvGrpSpPr>
        <p:grpSpPr>
          <a:xfrm>
            <a:off x="3712952" y="1970604"/>
            <a:ext cx="354363" cy="354395"/>
            <a:chOff x="3712952" y="1970604"/>
            <a:chExt cx="354363" cy="354395"/>
          </a:xfrm>
        </p:grpSpPr>
        <p:sp>
          <p:nvSpPr>
            <p:cNvPr id="14996" name="Google Shape;14996;p94"/>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94"/>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94"/>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94"/>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94"/>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94"/>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94"/>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94"/>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94"/>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5" name="Google Shape;15005;p94"/>
          <p:cNvGrpSpPr/>
          <p:nvPr/>
        </p:nvGrpSpPr>
        <p:grpSpPr>
          <a:xfrm>
            <a:off x="3235438" y="1970604"/>
            <a:ext cx="354363" cy="354745"/>
            <a:chOff x="3235438" y="1970604"/>
            <a:chExt cx="354363" cy="354745"/>
          </a:xfrm>
        </p:grpSpPr>
        <p:sp>
          <p:nvSpPr>
            <p:cNvPr id="15006" name="Google Shape;15006;p94"/>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94"/>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94"/>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94"/>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94"/>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94"/>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94"/>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94"/>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94"/>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94"/>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94"/>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94"/>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94"/>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9" name="Google Shape;15019;p94"/>
          <p:cNvGrpSpPr/>
          <p:nvPr/>
        </p:nvGrpSpPr>
        <p:grpSpPr>
          <a:xfrm>
            <a:off x="1329585" y="1989925"/>
            <a:ext cx="341472" cy="335074"/>
            <a:chOff x="1329585" y="1989925"/>
            <a:chExt cx="341472" cy="335074"/>
          </a:xfrm>
        </p:grpSpPr>
        <p:sp>
          <p:nvSpPr>
            <p:cNvPr id="15020" name="Google Shape;15020;p94"/>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94"/>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94"/>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3" name="Google Shape;15023;p94"/>
          <p:cNvGrpSpPr/>
          <p:nvPr/>
        </p:nvGrpSpPr>
        <p:grpSpPr>
          <a:xfrm>
            <a:off x="5591871" y="1989906"/>
            <a:ext cx="416649" cy="325597"/>
            <a:chOff x="5626763" y="2013829"/>
            <a:chExt cx="351722" cy="274788"/>
          </a:xfrm>
        </p:grpSpPr>
        <p:sp>
          <p:nvSpPr>
            <p:cNvPr id="15024" name="Google Shape;15024;p94"/>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94"/>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94"/>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94"/>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94"/>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94"/>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94"/>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94"/>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94"/>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94"/>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4" name="Google Shape;15034;p94"/>
          <p:cNvGrpSpPr/>
          <p:nvPr/>
        </p:nvGrpSpPr>
        <p:grpSpPr>
          <a:xfrm>
            <a:off x="7576605" y="1983877"/>
            <a:ext cx="276698" cy="333133"/>
            <a:chOff x="7576605" y="1983877"/>
            <a:chExt cx="276698" cy="333133"/>
          </a:xfrm>
        </p:grpSpPr>
        <p:sp>
          <p:nvSpPr>
            <p:cNvPr id="15035" name="Google Shape;15035;p94"/>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94"/>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7" name="Google Shape;15037;p94"/>
          <p:cNvGrpSpPr/>
          <p:nvPr/>
        </p:nvGrpSpPr>
        <p:grpSpPr>
          <a:xfrm>
            <a:off x="853568" y="1975538"/>
            <a:ext cx="337334" cy="353599"/>
            <a:chOff x="853568" y="1975538"/>
            <a:chExt cx="337334" cy="353599"/>
          </a:xfrm>
        </p:grpSpPr>
        <p:sp>
          <p:nvSpPr>
            <p:cNvPr id="15038" name="Google Shape;15038;p94"/>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94"/>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94"/>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94"/>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2" name="Google Shape;15042;p94"/>
          <p:cNvGrpSpPr/>
          <p:nvPr/>
        </p:nvGrpSpPr>
        <p:grpSpPr>
          <a:xfrm>
            <a:off x="2770052" y="2009628"/>
            <a:ext cx="327085" cy="277080"/>
            <a:chOff x="2770052" y="2009628"/>
            <a:chExt cx="327085" cy="277080"/>
          </a:xfrm>
        </p:grpSpPr>
        <p:sp>
          <p:nvSpPr>
            <p:cNvPr id="15043" name="Google Shape;15043;p94"/>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94"/>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45" name="Google Shape;15045;p94"/>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46" name="Google Shape;15046;p94"/>
          <p:cNvGrpSpPr/>
          <p:nvPr/>
        </p:nvGrpSpPr>
        <p:grpSpPr>
          <a:xfrm>
            <a:off x="4195399" y="1970604"/>
            <a:ext cx="344878" cy="343573"/>
            <a:chOff x="4195399" y="1970604"/>
            <a:chExt cx="344878" cy="343573"/>
          </a:xfrm>
        </p:grpSpPr>
        <p:sp>
          <p:nvSpPr>
            <p:cNvPr id="15047" name="Google Shape;15047;p94"/>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94"/>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94"/>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94"/>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1" name="Google Shape;15051;p94"/>
          <p:cNvGrpSpPr/>
          <p:nvPr/>
        </p:nvGrpSpPr>
        <p:grpSpPr>
          <a:xfrm>
            <a:off x="4674791" y="1977447"/>
            <a:ext cx="344528" cy="344114"/>
            <a:chOff x="4674791" y="1977447"/>
            <a:chExt cx="344528" cy="344114"/>
          </a:xfrm>
        </p:grpSpPr>
        <p:sp>
          <p:nvSpPr>
            <p:cNvPr id="15052" name="Google Shape;15052;p94"/>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94"/>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94"/>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94"/>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94"/>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94"/>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94"/>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94"/>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94"/>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94"/>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94"/>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94"/>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94"/>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94"/>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94"/>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94"/>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94"/>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94"/>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94"/>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94"/>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94"/>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94"/>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94"/>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94"/>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94"/>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94"/>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8" name="Google Shape;15078;p94"/>
          <p:cNvGrpSpPr/>
          <p:nvPr/>
        </p:nvGrpSpPr>
        <p:grpSpPr>
          <a:xfrm>
            <a:off x="6083810" y="1547297"/>
            <a:ext cx="382819" cy="310788"/>
            <a:chOff x="6083810" y="1547297"/>
            <a:chExt cx="382819" cy="310788"/>
          </a:xfrm>
        </p:grpSpPr>
        <p:sp>
          <p:nvSpPr>
            <p:cNvPr id="15079" name="Google Shape;15079;p94"/>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94"/>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94"/>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94"/>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94"/>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94"/>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94"/>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94"/>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94"/>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94"/>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94"/>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94"/>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94"/>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94"/>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94"/>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94"/>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94"/>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94"/>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7" name="Google Shape;15097;p94"/>
          <p:cNvGrpSpPr/>
          <p:nvPr/>
        </p:nvGrpSpPr>
        <p:grpSpPr>
          <a:xfrm>
            <a:off x="6558300" y="1538193"/>
            <a:ext cx="382788" cy="328613"/>
            <a:chOff x="6558300" y="1538193"/>
            <a:chExt cx="382788" cy="328613"/>
          </a:xfrm>
        </p:grpSpPr>
        <p:sp>
          <p:nvSpPr>
            <p:cNvPr id="15098" name="Google Shape;15098;p94"/>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94"/>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0" name="Google Shape;15100;p94"/>
          <p:cNvGrpSpPr/>
          <p:nvPr/>
        </p:nvGrpSpPr>
        <p:grpSpPr>
          <a:xfrm>
            <a:off x="5194002" y="1511297"/>
            <a:ext cx="259605" cy="346024"/>
            <a:chOff x="5194002" y="1511297"/>
            <a:chExt cx="259605" cy="346024"/>
          </a:xfrm>
        </p:grpSpPr>
        <p:sp>
          <p:nvSpPr>
            <p:cNvPr id="15101" name="Google Shape;15101;p94"/>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94"/>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94"/>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94"/>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5" name="Google Shape;15105;p94"/>
          <p:cNvGrpSpPr/>
          <p:nvPr/>
        </p:nvGrpSpPr>
        <p:grpSpPr>
          <a:xfrm>
            <a:off x="1394741" y="1512061"/>
            <a:ext cx="252444" cy="351722"/>
            <a:chOff x="1394741" y="1512061"/>
            <a:chExt cx="252444" cy="351722"/>
          </a:xfrm>
        </p:grpSpPr>
        <p:sp>
          <p:nvSpPr>
            <p:cNvPr id="15106" name="Google Shape;15106;p94"/>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94"/>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94"/>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94"/>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94"/>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94"/>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94"/>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94"/>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94"/>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94"/>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94"/>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94"/>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94"/>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94"/>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94"/>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94"/>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94"/>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3" name="Google Shape;15123;p94"/>
          <p:cNvGrpSpPr/>
          <p:nvPr/>
        </p:nvGrpSpPr>
        <p:grpSpPr>
          <a:xfrm>
            <a:off x="855096" y="1504485"/>
            <a:ext cx="380910" cy="339594"/>
            <a:chOff x="855096" y="1504485"/>
            <a:chExt cx="380910" cy="339594"/>
          </a:xfrm>
        </p:grpSpPr>
        <p:sp>
          <p:nvSpPr>
            <p:cNvPr id="15124" name="Google Shape;15124;p94"/>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94"/>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94"/>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94"/>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94"/>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9" name="Google Shape;15129;p94"/>
          <p:cNvGrpSpPr/>
          <p:nvPr/>
        </p:nvGrpSpPr>
        <p:grpSpPr>
          <a:xfrm>
            <a:off x="1819576" y="1511679"/>
            <a:ext cx="352103" cy="352103"/>
            <a:chOff x="1819576" y="1511679"/>
            <a:chExt cx="352103" cy="352103"/>
          </a:xfrm>
        </p:grpSpPr>
        <p:sp>
          <p:nvSpPr>
            <p:cNvPr id="15130" name="Google Shape;15130;p94"/>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94"/>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94"/>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94"/>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4" name="Google Shape;15134;p94"/>
          <p:cNvGrpSpPr/>
          <p:nvPr/>
        </p:nvGrpSpPr>
        <p:grpSpPr>
          <a:xfrm>
            <a:off x="5621097" y="1500761"/>
            <a:ext cx="371424" cy="355446"/>
            <a:chOff x="5621097" y="1500761"/>
            <a:chExt cx="371424" cy="355446"/>
          </a:xfrm>
        </p:grpSpPr>
        <p:sp>
          <p:nvSpPr>
            <p:cNvPr id="15135" name="Google Shape;15135;p94"/>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94"/>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7" name="Google Shape;15137;p94"/>
          <p:cNvGrpSpPr/>
          <p:nvPr/>
        </p:nvGrpSpPr>
        <p:grpSpPr>
          <a:xfrm>
            <a:off x="4670239" y="1541599"/>
            <a:ext cx="359679" cy="321833"/>
            <a:chOff x="4670239" y="1541599"/>
            <a:chExt cx="359679" cy="321833"/>
          </a:xfrm>
        </p:grpSpPr>
        <p:sp>
          <p:nvSpPr>
            <p:cNvPr id="15138" name="Google Shape;15138;p94"/>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94"/>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94"/>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94"/>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94"/>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3" name="Google Shape;15143;p94"/>
          <p:cNvGrpSpPr/>
          <p:nvPr/>
        </p:nvGrpSpPr>
        <p:grpSpPr>
          <a:xfrm>
            <a:off x="4212429" y="1502385"/>
            <a:ext cx="321037" cy="353822"/>
            <a:chOff x="4212429" y="1502385"/>
            <a:chExt cx="321037" cy="353822"/>
          </a:xfrm>
        </p:grpSpPr>
        <p:sp>
          <p:nvSpPr>
            <p:cNvPr id="15144" name="Google Shape;15144;p94"/>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94"/>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94"/>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94"/>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8" name="Google Shape;15148;p94"/>
          <p:cNvGrpSpPr/>
          <p:nvPr/>
        </p:nvGrpSpPr>
        <p:grpSpPr>
          <a:xfrm>
            <a:off x="2302788" y="1505981"/>
            <a:ext cx="336188" cy="335425"/>
            <a:chOff x="2302788" y="1505981"/>
            <a:chExt cx="336188" cy="335425"/>
          </a:xfrm>
        </p:grpSpPr>
        <p:sp>
          <p:nvSpPr>
            <p:cNvPr id="15149" name="Google Shape;15149;p94"/>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94"/>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94"/>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94"/>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94"/>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94"/>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94"/>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94"/>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94"/>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94"/>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94"/>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94"/>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94"/>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94"/>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94"/>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94"/>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94"/>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6" name="Google Shape;15166;p94"/>
          <p:cNvGrpSpPr/>
          <p:nvPr/>
        </p:nvGrpSpPr>
        <p:grpSpPr>
          <a:xfrm>
            <a:off x="2780301" y="1521896"/>
            <a:ext cx="333133" cy="321037"/>
            <a:chOff x="2780301" y="1521896"/>
            <a:chExt cx="333133" cy="321037"/>
          </a:xfrm>
        </p:grpSpPr>
        <p:sp>
          <p:nvSpPr>
            <p:cNvPr id="15167" name="Google Shape;15167;p94"/>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94"/>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94"/>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94"/>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94"/>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94"/>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94"/>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94"/>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94"/>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94"/>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94"/>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94"/>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94"/>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94"/>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94"/>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94"/>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94"/>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94"/>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94"/>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94"/>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87" name="Google Shape;15187;p94"/>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94"/>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94"/>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90" name="Google Shape;15190;p94"/>
          <p:cNvGrpSpPr/>
          <p:nvPr/>
        </p:nvGrpSpPr>
        <p:grpSpPr>
          <a:xfrm>
            <a:off x="3316159" y="1515085"/>
            <a:ext cx="211892" cy="339594"/>
            <a:chOff x="3316159" y="1515085"/>
            <a:chExt cx="211892" cy="339594"/>
          </a:xfrm>
        </p:grpSpPr>
        <p:sp>
          <p:nvSpPr>
            <p:cNvPr id="15191" name="Google Shape;15191;p94"/>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94"/>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94"/>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94"/>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94"/>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94"/>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7" name="Google Shape;15197;p94"/>
          <p:cNvGrpSpPr/>
          <p:nvPr/>
        </p:nvGrpSpPr>
        <p:grpSpPr>
          <a:xfrm>
            <a:off x="3716358" y="1544655"/>
            <a:ext cx="361971" cy="314958"/>
            <a:chOff x="3716358" y="1544655"/>
            <a:chExt cx="361971" cy="314958"/>
          </a:xfrm>
        </p:grpSpPr>
        <p:sp>
          <p:nvSpPr>
            <p:cNvPr id="15198" name="Google Shape;15198;p94"/>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94"/>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94"/>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94"/>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94"/>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03" name="Google Shape;15203;p94"/>
            <p:cNvGrpSpPr/>
            <p:nvPr/>
          </p:nvGrpSpPr>
          <p:grpSpPr>
            <a:xfrm>
              <a:off x="3716358" y="1544655"/>
              <a:ext cx="361971" cy="314958"/>
              <a:chOff x="3716358" y="1544655"/>
              <a:chExt cx="361971" cy="314958"/>
            </a:xfrm>
          </p:grpSpPr>
          <p:sp>
            <p:nvSpPr>
              <p:cNvPr id="15204" name="Google Shape;15204;p94"/>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94"/>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94"/>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94"/>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94"/>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209" name="Google Shape;15209;p94"/>
          <p:cNvGrpSpPr/>
          <p:nvPr/>
        </p:nvGrpSpPr>
        <p:grpSpPr>
          <a:xfrm>
            <a:off x="7011924" y="1557552"/>
            <a:ext cx="499533" cy="305136"/>
            <a:chOff x="7009649" y="1541981"/>
            <a:chExt cx="524940" cy="320655"/>
          </a:xfrm>
        </p:grpSpPr>
        <p:sp>
          <p:nvSpPr>
            <p:cNvPr id="15210" name="Google Shape;15210;p94"/>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94"/>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94"/>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94"/>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94"/>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94"/>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94"/>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94"/>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8" name="Google Shape;15218;p94"/>
          <p:cNvGrpSpPr/>
          <p:nvPr/>
        </p:nvGrpSpPr>
        <p:grpSpPr>
          <a:xfrm>
            <a:off x="8034034" y="1518109"/>
            <a:ext cx="282746" cy="340358"/>
            <a:chOff x="8034034" y="1518109"/>
            <a:chExt cx="282746" cy="340358"/>
          </a:xfrm>
        </p:grpSpPr>
        <p:sp>
          <p:nvSpPr>
            <p:cNvPr id="15219" name="Google Shape;15219;p94"/>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94"/>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94"/>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94"/>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3" name="Google Shape;15223;p94"/>
          <p:cNvGrpSpPr/>
          <p:nvPr/>
        </p:nvGrpSpPr>
        <p:grpSpPr>
          <a:xfrm>
            <a:off x="7582302" y="1499934"/>
            <a:ext cx="369133" cy="360411"/>
            <a:chOff x="7582302" y="1499934"/>
            <a:chExt cx="369133" cy="360411"/>
          </a:xfrm>
        </p:grpSpPr>
        <p:sp>
          <p:nvSpPr>
            <p:cNvPr id="15224" name="Google Shape;15224;p94"/>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94"/>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94"/>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94"/>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94"/>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232" name="Shape 15232"/>
        <p:cNvGrpSpPr/>
        <p:nvPr/>
      </p:nvGrpSpPr>
      <p:grpSpPr>
        <a:xfrm>
          <a:off x="0" y="0"/>
          <a:ext cx="0" cy="0"/>
          <a:chOff x="0" y="0"/>
          <a:chExt cx="0" cy="0"/>
        </a:xfrm>
      </p:grpSpPr>
      <p:pic>
        <p:nvPicPr>
          <p:cNvPr id="15233" name="Google Shape;15233;p95">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96" name="Shape 2196"/>
        <p:cNvGrpSpPr/>
        <p:nvPr/>
      </p:nvGrpSpPr>
      <p:grpSpPr>
        <a:xfrm>
          <a:off x="0" y="0"/>
          <a:ext cx="0" cy="0"/>
          <a:chOff x="0" y="0"/>
          <a:chExt cx="0" cy="0"/>
        </a:xfrm>
      </p:grpSpPr>
      <p:sp>
        <p:nvSpPr>
          <p:cNvPr id="2197" name="Google Shape;2197;p47"/>
          <p:cNvSpPr txBox="1"/>
          <p:nvPr>
            <p:ph type="title"/>
          </p:nvPr>
        </p:nvSpPr>
        <p:spPr>
          <a:xfrm>
            <a:off x="4960675" y="2227088"/>
            <a:ext cx="2917200" cy="841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COMPANY</a:t>
            </a:r>
            <a:endParaRPr/>
          </a:p>
        </p:txBody>
      </p:sp>
      <p:sp>
        <p:nvSpPr>
          <p:cNvPr id="2198" name="Google Shape;2198;p47"/>
          <p:cNvSpPr txBox="1"/>
          <p:nvPr>
            <p:ph idx="1" type="subTitle"/>
          </p:nvPr>
        </p:nvSpPr>
        <p:spPr>
          <a:xfrm>
            <a:off x="4960675" y="3068888"/>
            <a:ext cx="2917200" cy="79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a:p>
            <a:pPr indent="0" lvl="0" marL="0" rtl="0" algn="l">
              <a:spcBef>
                <a:spcPts val="0"/>
              </a:spcBef>
              <a:spcAft>
                <a:spcPts val="0"/>
              </a:spcAft>
              <a:buNone/>
            </a:pPr>
            <a:r>
              <a:t/>
            </a:r>
            <a:endParaRPr/>
          </a:p>
        </p:txBody>
      </p:sp>
      <p:sp>
        <p:nvSpPr>
          <p:cNvPr id="2199" name="Google Shape;2199;p47"/>
          <p:cNvSpPr txBox="1"/>
          <p:nvPr>
            <p:ph idx="2" type="title"/>
          </p:nvPr>
        </p:nvSpPr>
        <p:spPr>
          <a:xfrm>
            <a:off x="4960675" y="1282013"/>
            <a:ext cx="2917200" cy="1000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01</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03" name="Shape 2203"/>
        <p:cNvGrpSpPr/>
        <p:nvPr/>
      </p:nvGrpSpPr>
      <p:grpSpPr>
        <a:xfrm>
          <a:off x="0" y="0"/>
          <a:ext cx="0" cy="0"/>
          <a:chOff x="0" y="0"/>
          <a:chExt cx="0" cy="0"/>
        </a:xfrm>
      </p:grpSpPr>
      <p:sp>
        <p:nvSpPr>
          <p:cNvPr id="2204" name="Google Shape;2204;p48"/>
          <p:cNvSpPr txBox="1"/>
          <p:nvPr>
            <p:ph type="title"/>
          </p:nvPr>
        </p:nvSpPr>
        <p:spPr>
          <a:xfrm>
            <a:off x="993600" y="521225"/>
            <a:ext cx="6158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SLIDE TITLE GOES HERE</a:t>
            </a:r>
            <a:r>
              <a:rPr lang="en"/>
              <a:t>!</a:t>
            </a:r>
            <a:endParaRPr/>
          </a:p>
        </p:txBody>
      </p:sp>
      <p:sp>
        <p:nvSpPr>
          <p:cNvPr id="2205" name="Google Shape;2205;p48"/>
          <p:cNvSpPr txBox="1"/>
          <p:nvPr>
            <p:ph idx="1" type="body"/>
          </p:nvPr>
        </p:nvSpPr>
        <p:spPr>
          <a:xfrm>
            <a:off x="993600" y="1093925"/>
            <a:ext cx="4823400" cy="351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Do you know what helps you make your point clear? Lists like this one:</a:t>
            </a:r>
            <a:endParaRPr/>
          </a:p>
          <a:p>
            <a:pPr indent="-330200" lvl="0" marL="457200" rtl="0" algn="l">
              <a:spcBef>
                <a:spcPts val="1600"/>
              </a:spcBef>
              <a:spcAft>
                <a:spcPts val="0"/>
              </a:spcAft>
              <a:buSzPts val="1600"/>
              <a:buChar char="●"/>
            </a:pPr>
            <a:r>
              <a:rPr lang="en"/>
              <a:t>They’re simple</a:t>
            </a:r>
            <a:endParaRPr/>
          </a:p>
          <a:p>
            <a:pPr indent="-330200" lvl="0" marL="457200" rtl="0" algn="l">
              <a:spcBef>
                <a:spcPts val="0"/>
              </a:spcBef>
              <a:spcAft>
                <a:spcPts val="0"/>
              </a:spcAft>
              <a:buSzPts val="1600"/>
              <a:buChar char="●"/>
            </a:pPr>
            <a:r>
              <a:rPr lang="en"/>
              <a:t>You can organize your ideas clearly</a:t>
            </a:r>
            <a:endParaRPr/>
          </a:p>
          <a:p>
            <a:pPr indent="-330200" lvl="0" marL="457200" rtl="0" algn="l">
              <a:spcBef>
                <a:spcPts val="0"/>
              </a:spcBef>
              <a:spcAft>
                <a:spcPts val="0"/>
              </a:spcAft>
              <a:buSzPts val="1600"/>
              <a:buChar char="●"/>
            </a:pPr>
            <a:r>
              <a:rPr lang="en"/>
              <a:t>You’ll never forget to buy milk!</a:t>
            </a:r>
            <a:endParaRPr/>
          </a:p>
          <a:p>
            <a:pPr indent="0" lvl="0" marL="0" rtl="0" algn="l">
              <a:spcBef>
                <a:spcPts val="1600"/>
              </a:spcBef>
              <a:spcAft>
                <a:spcPts val="1600"/>
              </a:spcAft>
              <a:buNone/>
            </a:pPr>
            <a:r>
              <a:rPr lang="en"/>
              <a:t>And the most important thing: the audience won’t miss the point of your presentation</a:t>
            </a:r>
            <a:endParaRPr/>
          </a:p>
        </p:txBody>
      </p:sp>
      <p:sp>
        <p:nvSpPr>
          <p:cNvPr id="2206" name="Google Shape;2206;p48"/>
          <p:cNvSpPr/>
          <p:nvPr/>
        </p:nvSpPr>
        <p:spPr>
          <a:xfrm>
            <a:off x="751525" y="715175"/>
            <a:ext cx="184800" cy="1848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10" name="Shape 2210"/>
        <p:cNvGrpSpPr/>
        <p:nvPr/>
      </p:nvGrpSpPr>
      <p:grpSpPr>
        <a:xfrm>
          <a:off x="0" y="0"/>
          <a:ext cx="0" cy="0"/>
          <a:chOff x="0" y="0"/>
          <a:chExt cx="0" cy="0"/>
        </a:xfrm>
      </p:grpSpPr>
      <p:sp>
        <p:nvSpPr>
          <p:cNvPr id="2211" name="Google Shape;2211;p49"/>
          <p:cNvSpPr txBox="1"/>
          <p:nvPr>
            <p:ph idx="4" type="title"/>
          </p:nvPr>
        </p:nvSpPr>
        <p:spPr>
          <a:xfrm>
            <a:off x="993600" y="521225"/>
            <a:ext cx="65472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MAYBE YOU NEED TO DIVIDE THE CONTENT</a:t>
            </a:r>
            <a:endParaRPr/>
          </a:p>
        </p:txBody>
      </p:sp>
      <p:sp>
        <p:nvSpPr>
          <p:cNvPr id="2212" name="Google Shape;2212;p49"/>
          <p:cNvSpPr/>
          <p:nvPr/>
        </p:nvSpPr>
        <p:spPr>
          <a:xfrm>
            <a:off x="751525" y="715175"/>
            <a:ext cx="184800" cy="1848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213" name="Google Shape;2213;p49"/>
          <p:cNvPicPr preferRelativeResize="0"/>
          <p:nvPr/>
        </p:nvPicPr>
        <p:blipFill rotWithShape="1">
          <a:blip r:embed="rId3">
            <a:alphaModFix/>
          </a:blip>
          <a:srcRect b="0" l="11654" r="19427" t="0"/>
          <a:stretch/>
        </p:blipFill>
        <p:spPr>
          <a:xfrm>
            <a:off x="5540200" y="1541963"/>
            <a:ext cx="1503000" cy="1455300"/>
          </a:xfrm>
          <a:prstGeom prst="ellipse">
            <a:avLst/>
          </a:prstGeom>
          <a:noFill/>
          <a:ln>
            <a:noFill/>
          </a:ln>
        </p:spPr>
      </p:pic>
      <p:pic>
        <p:nvPicPr>
          <p:cNvPr id="2214" name="Google Shape;2214;p49"/>
          <p:cNvPicPr preferRelativeResize="0"/>
          <p:nvPr/>
        </p:nvPicPr>
        <p:blipFill rotWithShape="1">
          <a:blip r:embed="rId4">
            <a:alphaModFix/>
          </a:blip>
          <a:srcRect b="0" l="5687" r="25375" t="0"/>
          <a:stretch/>
        </p:blipFill>
        <p:spPr>
          <a:xfrm>
            <a:off x="2100800" y="1541975"/>
            <a:ext cx="1503000" cy="1455300"/>
          </a:xfrm>
          <a:prstGeom prst="ellipse">
            <a:avLst/>
          </a:prstGeom>
          <a:noFill/>
          <a:ln>
            <a:noFill/>
          </a:ln>
        </p:spPr>
      </p:pic>
      <p:sp>
        <p:nvSpPr>
          <p:cNvPr id="2215" name="Google Shape;2215;p49"/>
          <p:cNvSpPr txBox="1"/>
          <p:nvPr>
            <p:ph type="title"/>
          </p:nvPr>
        </p:nvSpPr>
        <p:spPr>
          <a:xfrm>
            <a:off x="1628749" y="3240629"/>
            <a:ext cx="2447100" cy="475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2216" name="Google Shape;2216;p49"/>
          <p:cNvSpPr txBox="1"/>
          <p:nvPr>
            <p:ph idx="1" type="subTitle"/>
          </p:nvPr>
        </p:nvSpPr>
        <p:spPr>
          <a:xfrm>
            <a:off x="1628749" y="3681375"/>
            <a:ext cx="2447100" cy="896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2217" name="Google Shape;2217;p49"/>
          <p:cNvSpPr txBox="1"/>
          <p:nvPr>
            <p:ph idx="2" type="title"/>
          </p:nvPr>
        </p:nvSpPr>
        <p:spPr>
          <a:xfrm>
            <a:off x="5068151" y="3240629"/>
            <a:ext cx="2447100" cy="475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2218" name="Google Shape;2218;p49"/>
          <p:cNvSpPr txBox="1"/>
          <p:nvPr>
            <p:ph idx="3" type="subTitle"/>
          </p:nvPr>
        </p:nvSpPr>
        <p:spPr>
          <a:xfrm>
            <a:off x="5068151" y="3681375"/>
            <a:ext cx="2447100" cy="896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2" name="Shape 2222"/>
        <p:cNvGrpSpPr/>
        <p:nvPr/>
      </p:nvGrpSpPr>
      <p:grpSpPr>
        <a:xfrm>
          <a:off x="0" y="0"/>
          <a:ext cx="0" cy="0"/>
          <a:chOff x="0" y="0"/>
          <a:chExt cx="0" cy="0"/>
        </a:xfrm>
      </p:grpSpPr>
      <p:sp>
        <p:nvSpPr>
          <p:cNvPr id="2223" name="Google Shape;2223;p50"/>
          <p:cNvSpPr txBox="1"/>
          <p:nvPr>
            <p:ph idx="4" type="title"/>
          </p:nvPr>
        </p:nvSpPr>
        <p:spPr>
          <a:xfrm>
            <a:off x="993600" y="521225"/>
            <a:ext cx="5971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COULD USE THREE COLUMNS...</a:t>
            </a:r>
            <a:endParaRPr/>
          </a:p>
        </p:txBody>
      </p:sp>
      <p:sp>
        <p:nvSpPr>
          <p:cNvPr id="2224" name="Google Shape;2224;p50"/>
          <p:cNvSpPr/>
          <p:nvPr/>
        </p:nvSpPr>
        <p:spPr>
          <a:xfrm>
            <a:off x="751525" y="715175"/>
            <a:ext cx="184800" cy="1848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0"/>
          <p:cNvSpPr/>
          <p:nvPr/>
        </p:nvSpPr>
        <p:spPr>
          <a:xfrm>
            <a:off x="1380125" y="1672028"/>
            <a:ext cx="1230756" cy="1183234"/>
          </a:xfrm>
          <a:custGeom>
            <a:rect b="b" l="l" r="r" t="t"/>
            <a:pathLst>
              <a:path extrusionOk="0" h="38611" w="40165">
                <a:moveTo>
                  <a:pt x="16162" y="1"/>
                </a:moveTo>
                <a:cubicBezTo>
                  <a:pt x="15690" y="1"/>
                  <a:pt x="15218" y="9"/>
                  <a:pt x="14744" y="25"/>
                </a:cubicBezTo>
                <a:cubicBezTo>
                  <a:pt x="10195" y="203"/>
                  <a:pt x="5194" y="687"/>
                  <a:pt x="2759" y="5203"/>
                </a:cubicBezTo>
                <a:cubicBezTo>
                  <a:pt x="1194" y="8139"/>
                  <a:pt x="581" y="11333"/>
                  <a:pt x="388" y="14640"/>
                </a:cubicBezTo>
                <a:cubicBezTo>
                  <a:pt x="97" y="19479"/>
                  <a:pt x="1" y="24898"/>
                  <a:pt x="1630" y="29528"/>
                </a:cubicBezTo>
                <a:cubicBezTo>
                  <a:pt x="3856" y="35851"/>
                  <a:pt x="9340" y="37367"/>
                  <a:pt x="15405" y="38174"/>
                </a:cubicBezTo>
                <a:cubicBezTo>
                  <a:pt x="17379" y="38433"/>
                  <a:pt x="19420" y="38610"/>
                  <a:pt x="21459" y="38610"/>
                </a:cubicBezTo>
                <a:cubicBezTo>
                  <a:pt x="24887" y="38610"/>
                  <a:pt x="28312" y="38108"/>
                  <a:pt x="31406" y="36641"/>
                </a:cubicBezTo>
                <a:cubicBezTo>
                  <a:pt x="36342" y="34319"/>
                  <a:pt x="38810" y="29512"/>
                  <a:pt x="39246" y="24318"/>
                </a:cubicBezTo>
                <a:cubicBezTo>
                  <a:pt x="39681" y="18979"/>
                  <a:pt x="40165" y="13220"/>
                  <a:pt x="38391" y="8058"/>
                </a:cubicBezTo>
                <a:cubicBezTo>
                  <a:pt x="36600" y="2897"/>
                  <a:pt x="31745" y="1945"/>
                  <a:pt x="26954" y="1106"/>
                </a:cubicBezTo>
                <a:cubicBezTo>
                  <a:pt x="23383" y="478"/>
                  <a:pt x="19812" y="1"/>
                  <a:pt x="1616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0"/>
          <p:cNvSpPr/>
          <p:nvPr/>
        </p:nvSpPr>
        <p:spPr>
          <a:xfrm>
            <a:off x="3956625" y="1672028"/>
            <a:ext cx="1230756" cy="1183234"/>
          </a:xfrm>
          <a:custGeom>
            <a:rect b="b" l="l" r="r" t="t"/>
            <a:pathLst>
              <a:path extrusionOk="0" h="38611" w="40165">
                <a:moveTo>
                  <a:pt x="16162" y="1"/>
                </a:moveTo>
                <a:cubicBezTo>
                  <a:pt x="15690" y="1"/>
                  <a:pt x="15218" y="9"/>
                  <a:pt x="14744" y="25"/>
                </a:cubicBezTo>
                <a:cubicBezTo>
                  <a:pt x="10195" y="203"/>
                  <a:pt x="5194" y="687"/>
                  <a:pt x="2759" y="5203"/>
                </a:cubicBezTo>
                <a:cubicBezTo>
                  <a:pt x="1194" y="8139"/>
                  <a:pt x="581" y="11333"/>
                  <a:pt x="388" y="14640"/>
                </a:cubicBezTo>
                <a:cubicBezTo>
                  <a:pt x="97" y="19479"/>
                  <a:pt x="1" y="24898"/>
                  <a:pt x="1630" y="29528"/>
                </a:cubicBezTo>
                <a:cubicBezTo>
                  <a:pt x="3856" y="35851"/>
                  <a:pt x="9340" y="37367"/>
                  <a:pt x="15405" y="38174"/>
                </a:cubicBezTo>
                <a:cubicBezTo>
                  <a:pt x="17379" y="38433"/>
                  <a:pt x="19420" y="38610"/>
                  <a:pt x="21459" y="38610"/>
                </a:cubicBezTo>
                <a:cubicBezTo>
                  <a:pt x="24887" y="38610"/>
                  <a:pt x="28312" y="38108"/>
                  <a:pt x="31406" y="36641"/>
                </a:cubicBezTo>
                <a:cubicBezTo>
                  <a:pt x="36342" y="34319"/>
                  <a:pt x="38810" y="29512"/>
                  <a:pt x="39246" y="24318"/>
                </a:cubicBezTo>
                <a:cubicBezTo>
                  <a:pt x="39681" y="18979"/>
                  <a:pt x="40165" y="13220"/>
                  <a:pt x="38391" y="8058"/>
                </a:cubicBezTo>
                <a:cubicBezTo>
                  <a:pt x="36600" y="2897"/>
                  <a:pt x="31745" y="1945"/>
                  <a:pt x="26954" y="1106"/>
                </a:cubicBezTo>
                <a:cubicBezTo>
                  <a:pt x="23383" y="478"/>
                  <a:pt x="19812" y="1"/>
                  <a:pt x="161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0"/>
          <p:cNvSpPr/>
          <p:nvPr/>
        </p:nvSpPr>
        <p:spPr>
          <a:xfrm>
            <a:off x="6533125" y="1672028"/>
            <a:ext cx="1230756" cy="1183234"/>
          </a:xfrm>
          <a:custGeom>
            <a:rect b="b" l="l" r="r" t="t"/>
            <a:pathLst>
              <a:path extrusionOk="0" h="38611" w="40165">
                <a:moveTo>
                  <a:pt x="16162" y="1"/>
                </a:moveTo>
                <a:cubicBezTo>
                  <a:pt x="15690" y="1"/>
                  <a:pt x="15218" y="9"/>
                  <a:pt x="14744" y="25"/>
                </a:cubicBezTo>
                <a:cubicBezTo>
                  <a:pt x="10195" y="203"/>
                  <a:pt x="5194" y="687"/>
                  <a:pt x="2759" y="5203"/>
                </a:cubicBezTo>
                <a:cubicBezTo>
                  <a:pt x="1194" y="8139"/>
                  <a:pt x="581" y="11333"/>
                  <a:pt x="388" y="14640"/>
                </a:cubicBezTo>
                <a:cubicBezTo>
                  <a:pt x="97" y="19479"/>
                  <a:pt x="1" y="24898"/>
                  <a:pt x="1630" y="29528"/>
                </a:cubicBezTo>
                <a:cubicBezTo>
                  <a:pt x="3856" y="35851"/>
                  <a:pt x="9340" y="37367"/>
                  <a:pt x="15405" y="38174"/>
                </a:cubicBezTo>
                <a:cubicBezTo>
                  <a:pt x="17379" y="38433"/>
                  <a:pt x="19420" y="38610"/>
                  <a:pt x="21459" y="38610"/>
                </a:cubicBezTo>
                <a:cubicBezTo>
                  <a:pt x="24887" y="38610"/>
                  <a:pt x="28312" y="38108"/>
                  <a:pt x="31406" y="36641"/>
                </a:cubicBezTo>
                <a:cubicBezTo>
                  <a:pt x="36342" y="34319"/>
                  <a:pt x="38810" y="29512"/>
                  <a:pt x="39246" y="24318"/>
                </a:cubicBezTo>
                <a:cubicBezTo>
                  <a:pt x="39681" y="18979"/>
                  <a:pt x="40165" y="13220"/>
                  <a:pt x="38391" y="8058"/>
                </a:cubicBezTo>
                <a:cubicBezTo>
                  <a:pt x="36600" y="2897"/>
                  <a:pt x="31745" y="1945"/>
                  <a:pt x="26954" y="1106"/>
                </a:cubicBezTo>
                <a:cubicBezTo>
                  <a:pt x="23383" y="478"/>
                  <a:pt x="19812" y="1"/>
                  <a:pt x="161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28" name="Google Shape;2228;p50"/>
          <p:cNvGrpSpPr/>
          <p:nvPr/>
        </p:nvGrpSpPr>
        <p:grpSpPr>
          <a:xfrm>
            <a:off x="6781290" y="1868475"/>
            <a:ext cx="739081" cy="790340"/>
            <a:chOff x="3182225" y="1699825"/>
            <a:chExt cx="555825" cy="594375"/>
          </a:xfrm>
        </p:grpSpPr>
        <p:sp>
          <p:nvSpPr>
            <p:cNvPr id="2229" name="Google Shape;2229;p50"/>
            <p:cNvSpPr/>
            <p:nvPr/>
          </p:nvSpPr>
          <p:spPr>
            <a:xfrm>
              <a:off x="3182225" y="1699825"/>
              <a:ext cx="555825" cy="594375"/>
            </a:xfrm>
            <a:custGeom>
              <a:rect b="b" l="l" r="r" t="t"/>
              <a:pathLst>
                <a:path extrusionOk="0" h="23775" w="22233">
                  <a:moveTo>
                    <a:pt x="356" y="0"/>
                  </a:moveTo>
                  <a:cubicBezTo>
                    <a:pt x="160" y="0"/>
                    <a:pt x="0" y="159"/>
                    <a:pt x="0" y="355"/>
                  </a:cubicBezTo>
                  <a:lnTo>
                    <a:pt x="0" y="5762"/>
                  </a:lnTo>
                  <a:cubicBezTo>
                    <a:pt x="0" y="5958"/>
                    <a:pt x="160" y="6117"/>
                    <a:pt x="356" y="6117"/>
                  </a:cubicBezTo>
                  <a:lnTo>
                    <a:pt x="1825" y="6117"/>
                  </a:lnTo>
                  <a:cubicBezTo>
                    <a:pt x="2022" y="6117"/>
                    <a:pt x="2179" y="5958"/>
                    <a:pt x="2179" y="5762"/>
                  </a:cubicBezTo>
                  <a:lnTo>
                    <a:pt x="2179" y="3719"/>
                  </a:lnTo>
                  <a:lnTo>
                    <a:pt x="3438" y="4978"/>
                  </a:lnTo>
                  <a:lnTo>
                    <a:pt x="2048" y="6367"/>
                  </a:lnTo>
                  <a:cubicBezTo>
                    <a:pt x="1909" y="6506"/>
                    <a:pt x="1909" y="6731"/>
                    <a:pt x="2048" y="6870"/>
                  </a:cubicBezTo>
                  <a:lnTo>
                    <a:pt x="3087" y="7907"/>
                  </a:lnTo>
                  <a:cubicBezTo>
                    <a:pt x="3156" y="7977"/>
                    <a:pt x="3247" y="8011"/>
                    <a:pt x="3338" y="8011"/>
                  </a:cubicBezTo>
                  <a:cubicBezTo>
                    <a:pt x="3429" y="8011"/>
                    <a:pt x="3520" y="7977"/>
                    <a:pt x="3590" y="7907"/>
                  </a:cubicBezTo>
                  <a:lnTo>
                    <a:pt x="4979" y="6518"/>
                  </a:lnTo>
                  <a:lnTo>
                    <a:pt x="5478" y="7018"/>
                  </a:lnTo>
                  <a:cubicBezTo>
                    <a:pt x="4989" y="7687"/>
                    <a:pt x="4627" y="8437"/>
                    <a:pt x="4405" y="9235"/>
                  </a:cubicBezTo>
                  <a:cubicBezTo>
                    <a:pt x="4351" y="9424"/>
                    <a:pt x="4460" y="9622"/>
                    <a:pt x="4651" y="9675"/>
                  </a:cubicBezTo>
                  <a:cubicBezTo>
                    <a:pt x="4683" y="9684"/>
                    <a:pt x="4715" y="9688"/>
                    <a:pt x="4746" y="9688"/>
                  </a:cubicBezTo>
                  <a:cubicBezTo>
                    <a:pt x="4903" y="9688"/>
                    <a:pt x="5047" y="9584"/>
                    <a:pt x="5089" y="9425"/>
                  </a:cubicBezTo>
                  <a:cubicBezTo>
                    <a:pt x="5314" y="8616"/>
                    <a:pt x="5702" y="7863"/>
                    <a:pt x="6228" y="7209"/>
                  </a:cubicBezTo>
                  <a:cubicBezTo>
                    <a:pt x="6341" y="7068"/>
                    <a:pt x="6330" y="6864"/>
                    <a:pt x="6202" y="6735"/>
                  </a:cubicBezTo>
                  <a:lnTo>
                    <a:pt x="5230" y="5764"/>
                  </a:lnTo>
                  <a:cubicBezTo>
                    <a:pt x="5161" y="5695"/>
                    <a:pt x="5070" y="5661"/>
                    <a:pt x="4979" y="5661"/>
                  </a:cubicBezTo>
                  <a:cubicBezTo>
                    <a:pt x="4888" y="5661"/>
                    <a:pt x="4797" y="5695"/>
                    <a:pt x="4729" y="5764"/>
                  </a:cubicBezTo>
                  <a:lnTo>
                    <a:pt x="3338" y="7154"/>
                  </a:lnTo>
                  <a:lnTo>
                    <a:pt x="2803" y="6618"/>
                  </a:lnTo>
                  <a:lnTo>
                    <a:pt x="4193" y="5228"/>
                  </a:lnTo>
                  <a:cubicBezTo>
                    <a:pt x="4330" y="5089"/>
                    <a:pt x="4330" y="4864"/>
                    <a:pt x="4193" y="4727"/>
                  </a:cubicBezTo>
                  <a:lnTo>
                    <a:pt x="2076" y="2610"/>
                  </a:lnTo>
                  <a:cubicBezTo>
                    <a:pt x="2004" y="2538"/>
                    <a:pt x="1914" y="2506"/>
                    <a:pt x="1827" y="2506"/>
                  </a:cubicBezTo>
                  <a:cubicBezTo>
                    <a:pt x="1644" y="2506"/>
                    <a:pt x="1469" y="2647"/>
                    <a:pt x="1469" y="2862"/>
                  </a:cubicBezTo>
                  <a:lnTo>
                    <a:pt x="1469" y="5406"/>
                  </a:lnTo>
                  <a:lnTo>
                    <a:pt x="711" y="5406"/>
                  </a:lnTo>
                  <a:lnTo>
                    <a:pt x="711" y="711"/>
                  </a:lnTo>
                  <a:lnTo>
                    <a:pt x="5408" y="711"/>
                  </a:lnTo>
                  <a:lnTo>
                    <a:pt x="5408" y="1468"/>
                  </a:lnTo>
                  <a:lnTo>
                    <a:pt x="2864" y="1468"/>
                  </a:lnTo>
                  <a:cubicBezTo>
                    <a:pt x="2546" y="1468"/>
                    <a:pt x="2387" y="1851"/>
                    <a:pt x="2612" y="2074"/>
                  </a:cubicBezTo>
                  <a:lnTo>
                    <a:pt x="4727" y="4191"/>
                  </a:lnTo>
                  <a:cubicBezTo>
                    <a:pt x="4797" y="4260"/>
                    <a:pt x="4888" y="4294"/>
                    <a:pt x="4978" y="4294"/>
                  </a:cubicBezTo>
                  <a:cubicBezTo>
                    <a:pt x="5069" y="4294"/>
                    <a:pt x="5160" y="4260"/>
                    <a:pt x="5228" y="4191"/>
                  </a:cubicBezTo>
                  <a:lnTo>
                    <a:pt x="6619" y="2801"/>
                  </a:lnTo>
                  <a:lnTo>
                    <a:pt x="7154" y="3337"/>
                  </a:lnTo>
                  <a:lnTo>
                    <a:pt x="5766" y="4727"/>
                  </a:lnTo>
                  <a:cubicBezTo>
                    <a:pt x="5627" y="4864"/>
                    <a:pt x="5627" y="5089"/>
                    <a:pt x="5766" y="5228"/>
                  </a:cubicBezTo>
                  <a:lnTo>
                    <a:pt x="6736" y="6200"/>
                  </a:lnTo>
                  <a:cubicBezTo>
                    <a:pt x="6805" y="6269"/>
                    <a:pt x="6896" y="6304"/>
                    <a:pt x="6988" y="6304"/>
                  </a:cubicBezTo>
                  <a:cubicBezTo>
                    <a:pt x="7066" y="6304"/>
                    <a:pt x="7145" y="6278"/>
                    <a:pt x="7211" y="6226"/>
                  </a:cubicBezTo>
                  <a:cubicBezTo>
                    <a:pt x="8326" y="5331"/>
                    <a:pt x="9677" y="4858"/>
                    <a:pt x="11116" y="4858"/>
                  </a:cubicBezTo>
                  <a:cubicBezTo>
                    <a:pt x="12556" y="4858"/>
                    <a:pt x="13907" y="5331"/>
                    <a:pt x="15023" y="6226"/>
                  </a:cubicBezTo>
                  <a:cubicBezTo>
                    <a:pt x="15087" y="6278"/>
                    <a:pt x="15166" y="6304"/>
                    <a:pt x="15244" y="6304"/>
                  </a:cubicBezTo>
                  <a:cubicBezTo>
                    <a:pt x="15336" y="6304"/>
                    <a:pt x="15427" y="6269"/>
                    <a:pt x="15496" y="6200"/>
                  </a:cubicBezTo>
                  <a:lnTo>
                    <a:pt x="19621" y="2074"/>
                  </a:lnTo>
                  <a:cubicBezTo>
                    <a:pt x="19845" y="1851"/>
                    <a:pt x="19687" y="1468"/>
                    <a:pt x="19370" y="1468"/>
                  </a:cubicBezTo>
                  <a:lnTo>
                    <a:pt x="16827" y="1468"/>
                  </a:lnTo>
                  <a:lnTo>
                    <a:pt x="16827" y="711"/>
                  </a:lnTo>
                  <a:lnTo>
                    <a:pt x="21522" y="711"/>
                  </a:lnTo>
                  <a:lnTo>
                    <a:pt x="21522" y="5406"/>
                  </a:lnTo>
                  <a:lnTo>
                    <a:pt x="20765" y="5406"/>
                  </a:lnTo>
                  <a:lnTo>
                    <a:pt x="20765" y="2862"/>
                  </a:lnTo>
                  <a:cubicBezTo>
                    <a:pt x="20765" y="2647"/>
                    <a:pt x="20589" y="2506"/>
                    <a:pt x="20407" y="2506"/>
                  </a:cubicBezTo>
                  <a:cubicBezTo>
                    <a:pt x="20320" y="2506"/>
                    <a:pt x="20231" y="2538"/>
                    <a:pt x="20159" y="2610"/>
                  </a:cubicBezTo>
                  <a:lnTo>
                    <a:pt x="16032" y="6735"/>
                  </a:lnTo>
                  <a:cubicBezTo>
                    <a:pt x="15904" y="6865"/>
                    <a:pt x="15893" y="7068"/>
                    <a:pt x="16007" y="7209"/>
                  </a:cubicBezTo>
                  <a:cubicBezTo>
                    <a:pt x="17990" y="9702"/>
                    <a:pt x="17792" y="13285"/>
                    <a:pt x="15541" y="15541"/>
                  </a:cubicBezTo>
                  <a:cubicBezTo>
                    <a:pt x="14524" y="16559"/>
                    <a:pt x="13234" y="17179"/>
                    <a:pt x="11813" y="17335"/>
                  </a:cubicBezTo>
                  <a:cubicBezTo>
                    <a:pt x="11633" y="17354"/>
                    <a:pt x="11495" y="17507"/>
                    <a:pt x="11495" y="17688"/>
                  </a:cubicBezTo>
                  <a:lnTo>
                    <a:pt x="11495" y="19474"/>
                  </a:lnTo>
                  <a:cubicBezTo>
                    <a:pt x="11495" y="19669"/>
                    <a:pt x="11655" y="19828"/>
                    <a:pt x="11850" y="19828"/>
                  </a:cubicBezTo>
                  <a:lnTo>
                    <a:pt x="13973" y="19828"/>
                  </a:lnTo>
                  <a:lnTo>
                    <a:pt x="13973" y="20586"/>
                  </a:lnTo>
                  <a:lnTo>
                    <a:pt x="11852" y="20586"/>
                  </a:lnTo>
                  <a:cubicBezTo>
                    <a:pt x="11655" y="20586"/>
                    <a:pt x="11495" y="20745"/>
                    <a:pt x="11495" y="20942"/>
                  </a:cubicBezTo>
                  <a:lnTo>
                    <a:pt x="11495" y="23063"/>
                  </a:lnTo>
                  <a:lnTo>
                    <a:pt x="10738" y="23063"/>
                  </a:lnTo>
                  <a:lnTo>
                    <a:pt x="10738" y="20941"/>
                  </a:lnTo>
                  <a:cubicBezTo>
                    <a:pt x="10738" y="20745"/>
                    <a:pt x="10579" y="20586"/>
                    <a:pt x="10383" y="20586"/>
                  </a:cubicBezTo>
                  <a:lnTo>
                    <a:pt x="8260" y="20586"/>
                  </a:lnTo>
                  <a:lnTo>
                    <a:pt x="8260" y="19828"/>
                  </a:lnTo>
                  <a:lnTo>
                    <a:pt x="10383" y="19828"/>
                  </a:lnTo>
                  <a:cubicBezTo>
                    <a:pt x="10579" y="19828"/>
                    <a:pt x="10738" y="19669"/>
                    <a:pt x="10738" y="19472"/>
                  </a:cubicBezTo>
                  <a:lnTo>
                    <a:pt x="10738" y="17688"/>
                  </a:lnTo>
                  <a:cubicBezTo>
                    <a:pt x="10738" y="17507"/>
                    <a:pt x="10602" y="17356"/>
                    <a:pt x="10421" y="17335"/>
                  </a:cubicBezTo>
                  <a:cubicBezTo>
                    <a:pt x="8999" y="17179"/>
                    <a:pt x="7709" y="16559"/>
                    <a:pt x="6692" y="15541"/>
                  </a:cubicBezTo>
                  <a:cubicBezTo>
                    <a:pt x="5514" y="14369"/>
                    <a:pt x="4854" y="12777"/>
                    <a:pt x="4858" y="11117"/>
                  </a:cubicBezTo>
                  <a:cubicBezTo>
                    <a:pt x="4858" y="10878"/>
                    <a:pt x="4871" y="10639"/>
                    <a:pt x="4897" y="10402"/>
                  </a:cubicBezTo>
                  <a:cubicBezTo>
                    <a:pt x="4924" y="10203"/>
                    <a:pt x="4783" y="10022"/>
                    <a:pt x="4585" y="10000"/>
                  </a:cubicBezTo>
                  <a:cubicBezTo>
                    <a:pt x="4572" y="9999"/>
                    <a:pt x="4558" y="9998"/>
                    <a:pt x="4545" y="9998"/>
                  </a:cubicBezTo>
                  <a:cubicBezTo>
                    <a:pt x="4365" y="9998"/>
                    <a:pt x="4209" y="10135"/>
                    <a:pt x="4191" y="10322"/>
                  </a:cubicBezTo>
                  <a:cubicBezTo>
                    <a:pt x="4162" y="10586"/>
                    <a:pt x="4148" y="10850"/>
                    <a:pt x="4148" y="11117"/>
                  </a:cubicBezTo>
                  <a:cubicBezTo>
                    <a:pt x="4143" y="12965"/>
                    <a:pt x="4879" y="14739"/>
                    <a:pt x="6189" y="16044"/>
                  </a:cubicBezTo>
                  <a:cubicBezTo>
                    <a:pt x="7247" y="17101"/>
                    <a:pt x="8568" y="17773"/>
                    <a:pt x="10027" y="18001"/>
                  </a:cubicBezTo>
                  <a:lnTo>
                    <a:pt x="10027" y="19118"/>
                  </a:lnTo>
                  <a:lnTo>
                    <a:pt x="7906" y="19118"/>
                  </a:lnTo>
                  <a:cubicBezTo>
                    <a:pt x="7709" y="19118"/>
                    <a:pt x="7550" y="19277"/>
                    <a:pt x="7550" y="19472"/>
                  </a:cubicBezTo>
                  <a:lnTo>
                    <a:pt x="7550" y="20942"/>
                  </a:lnTo>
                  <a:cubicBezTo>
                    <a:pt x="7550" y="21137"/>
                    <a:pt x="7709" y="21297"/>
                    <a:pt x="7906" y="21297"/>
                  </a:cubicBezTo>
                  <a:lnTo>
                    <a:pt x="10027" y="21297"/>
                  </a:lnTo>
                  <a:lnTo>
                    <a:pt x="10027" y="23420"/>
                  </a:lnTo>
                  <a:cubicBezTo>
                    <a:pt x="10027" y="23615"/>
                    <a:pt x="10186" y="23774"/>
                    <a:pt x="10382" y="23774"/>
                  </a:cubicBezTo>
                  <a:lnTo>
                    <a:pt x="11852" y="23774"/>
                  </a:lnTo>
                  <a:cubicBezTo>
                    <a:pt x="12047" y="23774"/>
                    <a:pt x="12206" y="23615"/>
                    <a:pt x="12206" y="23420"/>
                  </a:cubicBezTo>
                  <a:lnTo>
                    <a:pt x="12206" y="21297"/>
                  </a:lnTo>
                  <a:lnTo>
                    <a:pt x="14329" y="21297"/>
                  </a:lnTo>
                  <a:cubicBezTo>
                    <a:pt x="14524" y="21297"/>
                    <a:pt x="14684" y="21137"/>
                    <a:pt x="14684" y="20941"/>
                  </a:cubicBezTo>
                  <a:lnTo>
                    <a:pt x="14684" y="19474"/>
                  </a:lnTo>
                  <a:cubicBezTo>
                    <a:pt x="14684" y="19277"/>
                    <a:pt x="14524" y="19118"/>
                    <a:pt x="14329" y="19118"/>
                  </a:cubicBezTo>
                  <a:lnTo>
                    <a:pt x="12206" y="19118"/>
                  </a:lnTo>
                  <a:lnTo>
                    <a:pt x="12206" y="18001"/>
                  </a:lnTo>
                  <a:cubicBezTo>
                    <a:pt x="13665" y="17774"/>
                    <a:pt x="14987" y="17103"/>
                    <a:pt x="16044" y="16044"/>
                  </a:cubicBezTo>
                  <a:cubicBezTo>
                    <a:pt x="18464" y="13618"/>
                    <a:pt x="18765" y="9794"/>
                    <a:pt x="16755" y="7020"/>
                  </a:cubicBezTo>
                  <a:lnTo>
                    <a:pt x="20054" y="3719"/>
                  </a:lnTo>
                  <a:lnTo>
                    <a:pt x="20054" y="5762"/>
                  </a:lnTo>
                  <a:cubicBezTo>
                    <a:pt x="20054" y="5958"/>
                    <a:pt x="20213" y="6117"/>
                    <a:pt x="20410" y="6117"/>
                  </a:cubicBezTo>
                  <a:lnTo>
                    <a:pt x="21878" y="6117"/>
                  </a:lnTo>
                  <a:cubicBezTo>
                    <a:pt x="22074" y="6117"/>
                    <a:pt x="22233" y="5958"/>
                    <a:pt x="22233" y="5762"/>
                  </a:cubicBezTo>
                  <a:lnTo>
                    <a:pt x="22233" y="355"/>
                  </a:lnTo>
                  <a:cubicBezTo>
                    <a:pt x="22233" y="159"/>
                    <a:pt x="22074" y="0"/>
                    <a:pt x="21878" y="0"/>
                  </a:cubicBezTo>
                  <a:lnTo>
                    <a:pt x="16471" y="0"/>
                  </a:lnTo>
                  <a:cubicBezTo>
                    <a:pt x="16275" y="0"/>
                    <a:pt x="16116" y="159"/>
                    <a:pt x="16116" y="355"/>
                  </a:cubicBezTo>
                  <a:lnTo>
                    <a:pt x="16116" y="1823"/>
                  </a:lnTo>
                  <a:cubicBezTo>
                    <a:pt x="16116" y="2020"/>
                    <a:pt x="16275" y="2179"/>
                    <a:pt x="16471" y="2179"/>
                  </a:cubicBezTo>
                  <a:lnTo>
                    <a:pt x="18514" y="2179"/>
                  </a:lnTo>
                  <a:lnTo>
                    <a:pt x="15215" y="5478"/>
                  </a:lnTo>
                  <a:cubicBezTo>
                    <a:pt x="14023" y="4606"/>
                    <a:pt x="12612" y="4147"/>
                    <a:pt x="11117" y="4147"/>
                  </a:cubicBezTo>
                  <a:cubicBezTo>
                    <a:pt x="9621" y="4147"/>
                    <a:pt x="8212" y="4606"/>
                    <a:pt x="7020" y="5478"/>
                  </a:cubicBezTo>
                  <a:lnTo>
                    <a:pt x="6520" y="4978"/>
                  </a:lnTo>
                  <a:lnTo>
                    <a:pt x="7909" y="3588"/>
                  </a:lnTo>
                  <a:cubicBezTo>
                    <a:pt x="8048" y="3449"/>
                    <a:pt x="8048" y="3224"/>
                    <a:pt x="7909" y="3087"/>
                  </a:cubicBezTo>
                  <a:lnTo>
                    <a:pt x="6870" y="2048"/>
                  </a:lnTo>
                  <a:cubicBezTo>
                    <a:pt x="6801" y="1978"/>
                    <a:pt x="6710" y="1944"/>
                    <a:pt x="6619" y="1944"/>
                  </a:cubicBezTo>
                  <a:cubicBezTo>
                    <a:pt x="6528" y="1944"/>
                    <a:pt x="6437" y="1978"/>
                    <a:pt x="6367" y="2048"/>
                  </a:cubicBezTo>
                  <a:lnTo>
                    <a:pt x="4979" y="3436"/>
                  </a:lnTo>
                  <a:lnTo>
                    <a:pt x="3721" y="2179"/>
                  </a:lnTo>
                  <a:lnTo>
                    <a:pt x="5763" y="2179"/>
                  </a:lnTo>
                  <a:cubicBezTo>
                    <a:pt x="5960" y="2179"/>
                    <a:pt x="6119" y="2020"/>
                    <a:pt x="6119" y="1823"/>
                  </a:cubicBezTo>
                  <a:lnTo>
                    <a:pt x="6119" y="355"/>
                  </a:lnTo>
                  <a:cubicBezTo>
                    <a:pt x="6119" y="159"/>
                    <a:pt x="5960" y="0"/>
                    <a:pt x="57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0"/>
            <p:cNvSpPr/>
            <p:nvPr/>
          </p:nvSpPr>
          <p:spPr>
            <a:xfrm>
              <a:off x="3306600" y="1839750"/>
              <a:ext cx="301300" cy="275725"/>
            </a:xfrm>
            <a:custGeom>
              <a:rect b="b" l="l" r="r" t="t"/>
              <a:pathLst>
                <a:path extrusionOk="0" h="11029" w="12052">
                  <a:moveTo>
                    <a:pt x="6125" y="1"/>
                  </a:moveTo>
                  <a:cubicBezTo>
                    <a:pt x="5455" y="1"/>
                    <a:pt x="4776" y="123"/>
                    <a:pt x="4118" y="381"/>
                  </a:cubicBezTo>
                  <a:cubicBezTo>
                    <a:pt x="1417" y="1437"/>
                    <a:pt x="0" y="4406"/>
                    <a:pt x="874" y="7173"/>
                  </a:cubicBezTo>
                  <a:cubicBezTo>
                    <a:pt x="1612" y="9511"/>
                    <a:pt x="3773" y="11028"/>
                    <a:pt x="6126" y="11028"/>
                  </a:cubicBezTo>
                  <a:cubicBezTo>
                    <a:pt x="6557" y="11028"/>
                    <a:pt x="6994" y="10977"/>
                    <a:pt x="7430" y="10872"/>
                  </a:cubicBezTo>
                  <a:cubicBezTo>
                    <a:pt x="10246" y="10186"/>
                    <a:pt x="12052" y="7433"/>
                    <a:pt x="11558" y="4575"/>
                  </a:cubicBezTo>
                  <a:cubicBezTo>
                    <a:pt x="11529" y="4402"/>
                    <a:pt x="11379" y="4280"/>
                    <a:pt x="11210" y="4280"/>
                  </a:cubicBezTo>
                  <a:cubicBezTo>
                    <a:pt x="11189" y="4280"/>
                    <a:pt x="11168" y="4282"/>
                    <a:pt x="11147" y="4286"/>
                  </a:cubicBezTo>
                  <a:cubicBezTo>
                    <a:pt x="10954" y="4319"/>
                    <a:pt x="10824" y="4503"/>
                    <a:pt x="10858" y="4697"/>
                  </a:cubicBezTo>
                  <a:cubicBezTo>
                    <a:pt x="11282" y="7165"/>
                    <a:pt x="9719" y="9541"/>
                    <a:pt x="7286" y="10131"/>
                  </a:cubicBezTo>
                  <a:cubicBezTo>
                    <a:pt x="6910" y="10222"/>
                    <a:pt x="6533" y="10266"/>
                    <a:pt x="6162" y="10266"/>
                  </a:cubicBezTo>
                  <a:cubicBezTo>
                    <a:pt x="4129" y="10266"/>
                    <a:pt x="2263" y="8954"/>
                    <a:pt x="1625" y="6934"/>
                  </a:cubicBezTo>
                  <a:cubicBezTo>
                    <a:pt x="872" y="4545"/>
                    <a:pt x="2095" y="1980"/>
                    <a:pt x="4427" y="1068"/>
                  </a:cubicBezTo>
                  <a:cubicBezTo>
                    <a:pt x="4996" y="845"/>
                    <a:pt x="5584" y="739"/>
                    <a:pt x="6163" y="739"/>
                  </a:cubicBezTo>
                  <a:cubicBezTo>
                    <a:pt x="7955" y="739"/>
                    <a:pt x="9662" y="1757"/>
                    <a:pt x="10471" y="3469"/>
                  </a:cubicBezTo>
                  <a:cubicBezTo>
                    <a:pt x="10532" y="3596"/>
                    <a:pt x="10659" y="3670"/>
                    <a:pt x="10791" y="3670"/>
                  </a:cubicBezTo>
                  <a:cubicBezTo>
                    <a:pt x="10842" y="3670"/>
                    <a:pt x="10893" y="3659"/>
                    <a:pt x="10943" y="3636"/>
                  </a:cubicBezTo>
                  <a:cubicBezTo>
                    <a:pt x="11119" y="3552"/>
                    <a:pt x="11196" y="3343"/>
                    <a:pt x="11113" y="3166"/>
                  </a:cubicBezTo>
                  <a:cubicBezTo>
                    <a:pt x="10178" y="1181"/>
                    <a:pt x="8201" y="1"/>
                    <a:pt x="61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1" name="Google Shape;2231;p50"/>
          <p:cNvGrpSpPr/>
          <p:nvPr/>
        </p:nvGrpSpPr>
        <p:grpSpPr>
          <a:xfrm>
            <a:off x="4295851" y="1868491"/>
            <a:ext cx="552291" cy="790307"/>
            <a:chOff x="2371900" y="3521650"/>
            <a:chExt cx="415350" cy="594350"/>
          </a:xfrm>
        </p:grpSpPr>
        <p:sp>
          <p:nvSpPr>
            <p:cNvPr id="2232" name="Google Shape;2232;p50"/>
            <p:cNvSpPr/>
            <p:nvPr/>
          </p:nvSpPr>
          <p:spPr>
            <a:xfrm>
              <a:off x="2371900" y="3521650"/>
              <a:ext cx="415350" cy="594350"/>
            </a:xfrm>
            <a:custGeom>
              <a:rect b="b" l="l" r="r" t="t"/>
              <a:pathLst>
                <a:path extrusionOk="0" h="23774" w="16614">
                  <a:moveTo>
                    <a:pt x="8308" y="1"/>
                  </a:moveTo>
                  <a:cubicBezTo>
                    <a:pt x="3728" y="1"/>
                    <a:pt x="1" y="3726"/>
                    <a:pt x="1" y="8306"/>
                  </a:cubicBezTo>
                  <a:cubicBezTo>
                    <a:pt x="7" y="12472"/>
                    <a:pt x="3094" y="15991"/>
                    <a:pt x="7225" y="16541"/>
                  </a:cubicBezTo>
                  <a:lnTo>
                    <a:pt x="7225" y="18392"/>
                  </a:lnTo>
                  <a:lnTo>
                    <a:pt x="4361" y="18392"/>
                  </a:lnTo>
                  <a:cubicBezTo>
                    <a:pt x="4165" y="18392"/>
                    <a:pt x="4007" y="18551"/>
                    <a:pt x="4007" y="18745"/>
                  </a:cubicBezTo>
                  <a:lnTo>
                    <a:pt x="4007" y="20204"/>
                  </a:lnTo>
                  <a:cubicBezTo>
                    <a:pt x="4007" y="20399"/>
                    <a:pt x="4167" y="20557"/>
                    <a:pt x="4361" y="20557"/>
                  </a:cubicBezTo>
                  <a:lnTo>
                    <a:pt x="7225" y="20557"/>
                  </a:lnTo>
                  <a:lnTo>
                    <a:pt x="7225" y="23422"/>
                  </a:lnTo>
                  <a:cubicBezTo>
                    <a:pt x="7225" y="23614"/>
                    <a:pt x="7382" y="23773"/>
                    <a:pt x="7575" y="23773"/>
                  </a:cubicBezTo>
                  <a:cubicBezTo>
                    <a:pt x="7576" y="23773"/>
                    <a:pt x="7577" y="23773"/>
                    <a:pt x="7578" y="23773"/>
                  </a:cubicBezTo>
                  <a:lnTo>
                    <a:pt x="9036" y="23773"/>
                  </a:lnTo>
                  <a:cubicBezTo>
                    <a:pt x="9037" y="23773"/>
                    <a:pt x="9038" y="23773"/>
                    <a:pt x="9039" y="23773"/>
                  </a:cubicBezTo>
                  <a:cubicBezTo>
                    <a:pt x="9232" y="23773"/>
                    <a:pt x="9389" y="23614"/>
                    <a:pt x="9389" y="23422"/>
                  </a:cubicBezTo>
                  <a:lnTo>
                    <a:pt x="9389" y="22211"/>
                  </a:lnTo>
                  <a:cubicBezTo>
                    <a:pt x="9389" y="22016"/>
                    <a:pt x="9231" y="21858"/>
                    <a:pt x="9036" y="21858"/>
                  </a:cubicBezTo>
                  <a:cubicBezTo>
                    <a:pt x="8840" y="21858"/>
                    <a:pt x="8683" y="22016"/>
                    <a:pt x="8683" y="22211"/>
                  </a:cubicBezTo>
                  <a:lnTo>
                    <a:pt x="8683" y="23069"/>
                  </a:lnTo>
                  <a:lnTo>
                    <a:pt x="7930" y="23069"/>
                  </a:lnTo>
                  <a:lnTo>
                    <a:pt x="7930" y="20204"/>
                  </a:lnTo>
                  <a:cubicBezTo>
                    <a:pt x="7930" y="20011"/>
                    <a:pt x="7774" y="19852"/>
                    <a:pt x="7580" y="19852"/>
                  </a:cubicBezTo>
                  <a:cubicBezTo>
                    <a:pt x="7579" y="19852"/>
                    <a:pt x="7578" y="19852"/>
                    <a:pt x="7577" y="19852"/>
                  </a:cubicBezTo>
                  <a:lnTo>
                    <a:pt x="4714" y="19852"/>
                  </a:lnTo>
                  <a:lnTo>
                    <a:pt x="4714" y="19098"/>
                  </a:lnTo>
                  <a:lnTo>
                    <a:pt x="7578" y="19098"/>
                  </a:lnTo>
                  <a:cubicBezTo>
                    <a:pt x="7772" y="19098"/>
                    <a:pt x="7931" y="18940"/>
                    <a:pt x="7931" y="18745"/>
                  </a:cubicBezTo>
                  <a:lnTo>
                    <a:pt x="7931" y="16225"/>
                  </a:lnTo>
                  <a:cubicBezTo>
                    <a:pt x="7931" y="16043"/>
                    <a:pt x="7792" y="15890"/>
                    <a:pt x="7610" y="15874"/>
                  </a:cubicBezTo>
                  <a:cubicBezTo>
                    <a:pt x="3701" y="15508"/>
                    <a:pt x="713" y="12231"/>
                    <a:pt x="707" y="8306"/>
                  </a:cubicBezTo>
                  <a:cubicBezTo>
                    <a:pt x="707" y="4115"/>
                    <a:pt x="4117" y="707"/>
                    <a:pt x="8308" y="707"/>
                  </a:cubicBezTo>
                  <a:cubicBezTo>
                    <a:pt x="12497" y="707"/>
                    <a:pt x="15907" y="4115"/>
                    <a:pt x="15907" y="8306"/>
                  </a:cubicBezTo>
                  <a:cubicBezTo>
                    <a:pt x="15902" y="12231"/>
                    <a:pt x="12913" y="15508"/>
                    <a:pt x="9004" y="15874"/>
                  </a:cubicBezTo>
                  <a:cubicBezTo>
                    <a:pt x="8823" y="15890"/>
                    <a:pt x="8684" y="16043"/>
                    <a:pt x="8684" y="16225"/>
                  </a:cubicBezTo>
                  <a:lnTo>
                    <a:pt x="8684" y="18747"/>
                  </a:lnTo>
                  <a:cubicBezTo>
                    <a:pt x="8684" y="18940"/>
                    <a:pt x="8842" y="19098"/>
                    <a:pt x="9036" y="19098"/>
                  </a:cubicBezTo>
                  <a:lnTo>
                    <a:pt x="11899" y="19098"/>
                  </a:lnTo>
                  <a:lnTo>
                    <a:pt x="11899" y="19851"/>
                  </a:lnTo>
                  <a:lnTo>
                    <a:pt x="9036" y="19851"/>
                  </a:lnTo>
                  <a:cubicBezTo>
                    <a:pt x="8840" y="19851"/>
                    <a:pt x="8683" y="20009"/>
                    <a:pt x="8683" y="20204"/>
                  </a:cubicBezTo>
                  <a:lnTo>
                    <a:pt x="8683" y="21033"/>
                  </a:lnTo>
                  <a:cubicBezTo>
                    <a:pt x="8683" y="21229"/>
                    <a:pt x="8840" y="21386"/>
                    <a:pt x="9036" y="21386"/>
                  </a:cubicBezTo>
                  <a:cubicBezTo>
                    <a:pt x="9231" y="21386"/>
                    <a:pt x="9389" y="21229"/>
                    <a:pt x="9389" y="21033"/>
                  </a:cubicBezTo>
                  <a:lnTo>
                    <a:pt x="9389" y="20557"/>
                  </a:lnTo>
                  <a:lnTo>
                    <a:pt x="12252" y="20557"/>
                  </a:lnTo>
                  <a:cubicBezTo>
                    <a:pt x="12447" y="20557"/>
                    <a:pt x="12605" y="20399"/>
                    <a:pt x="12605" y="20204"/>
                  </a:cubicBezTo>
                  <a:lnTo>
                    <a:pt x="12605" y="18747"/>
                  </a:lnTo>
                  <a:cubicBezTo>
                    <a:pt x="12605" y="18551"/>
                    <a:pt x="12447" y="18394"/>
                    <a:pt x="12252" y="18394"/>
                  </a:cubicBezTo>
                  <a:lnTo>
                    <a:pt x="9389" y="18394"/>
                  </a:lnTo>
                  <a:lnTo>
                    <a:pt x="9389" y="16541"/>
                  </a:lnTo>
                  <a:cubicBezTo>
                    <a:pt x="13520" y="15993"/>
                    <a:pt x="16609" y="12472"/>
                    <a:pt x="16613" y="8306"/>
                  </a:cubicBezTo>
                  <a:cubicBezTo>
                    <a:pt x="16613" y="3726"/>
                    <a:pt x="12886" y="1"/>
                    <a:pt x="83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0"/>
            <p:cNvSpPr/>
            <p:nvPr/>
          </p:nvSpPr>
          <p:spPr>
            <a:xfrm>
              <a:off x="2408375" y="3558125"/>
              <a:ext cx="342400" cy="342350"/>
            </a:xfrm>
            <a:custGeom>
              <a:rect b="b" l="l" r="r" t="t"/>
              <a:pathLst>
                <a:path extrusionOk="0" h="13694" w="13696">
                  <a:moveTo>
                    <a:pt x="6857" y="1"/>
                  </a:moveTo>
                  <a:cubicBezTo>
                    <a:pt x="6854" y="1"/>
                    <a:pt x="6852" y="1"/>
                    <a:pt x="6849" y="1"/>
                  </a:cubicBezTo>
                  <a:cubicBezTo>
                    <a:pt x="3073" y="1"/>
                    <a:pt x="1" y="3071"/>
                    <a:pt x="1" y="6847"/>
                  </a:cubicBezTo>
                  <a:cubicBezTo>
                    <a:pt x="1" y="10622"/>
                    <a:pt x="3073" y="13693"/>
                    <a:pt x="6849" y="13693"/>
                  </a:cubicBezTo>
                  <a:cubicBezTo>
                    <a:pt x="10623" y="13693"/>
                    <a:pt x="13695" y="10622"/>
                    <a:pt x="13695" y="6847"/>
                  </a:cubicBezTo>
                  <a:cubicBezTo>
                    <a:pt x="13695" y="5001"/>
                    <a:pt x="12969" y="3268"/>
                    <a:pt x="11651" y="1970"/>
                  </a:cubicBezTo>
                  <a:cubicBezTo>
                    <a:pt x="11582" y="1902"/>
                    <a:pt x="11492" y="1868"/>
                    <a:pt x="11402" y="1868"/>
                  </a:cubicBezTo>
                  <a:cubicBezTo>
                    <a:pt x="11311" y="1868"/>
                    <a:pt x="11220" y="1903"/>
                    <a:pt x="11151" y="1973"/>
                  </a:cubicBezTo>
                  <a:cubicBezTo>
                    <a:pt x="11013" y="2112"/>
                    <a:pt x="11016" y="2336"/>
                    <a:pt x="11155" y="2473"/>
                  </a:cubicBezTo>
                  <a:cubicBezTo>
                    <a:pt x="12338" y="3638"/>
                    <a:pt x="12989" y="5191"/>
                    <a:pt x="12989" y="6847"/>
                  </a:cubicBezTo>
                  <a:cubicBezTo>
                    <a:pt x="12989" y="10233"/>
                    <a:pt x="10234" y="12987"/>
                    <a:pt x="6849" y="12987"/>
                  </a:cubicBezTo>
                  <a:cubicBezTo>
                    <a:pt x="3462" y="12987"/>
                    <a:pt x="707" y="10233"/>
                    <a:pt x="707" y="6847"/>
                  </a:cubicBezTo>
                  <a:cubicBezTo>
                    <a:pt x="707" y="3460"/>
                    <a:pt x="3462" y="707"/>
                    <a:pt x="6849" y="707"/>
                  </a:cubicBezTo>
                  <a:cubicBezTo>
                    <a:pt x="6852" y="707"/>
                    <a:pt x="6854" y="707"/>
                    <a:pt x="6857" y="707"/>
                  </a:cubicBezTo>
                  <a:cubicBezTo>
                    <a:pt x="7981" y="707"/>
                    <a:pt x="9082" y="1017"/>
                    <a:pt x="10042" y="1603"/>
                  </a:cubicBezTo>
                  <a:cubicBezTo>
                    <a:pt x="10100" y="1641"/>
                    <a:pt x="10165" y="1658"/>
                    <a:pt x="10230" y="1658"/>
                  </a:cubicBezTo>
                  <a:cubicBezTo>
                    <a:pt x="10349" y="1658"/>
                    <a:pt x="10465" y="1598"/>
                    <a:pt x="10532" y="1489"/>
                  </a:cubicBezTo>
                  <a:cubicBezTo>
                    <a:pt x="10635" y="1320"/>
                    <a:pt x="10579" y="1100"/>
                    <a:pt x="10409" y="1000"/>
                  </a:cubicBezTo>
                  <a:cubicBezTo>
                    <a:pt x="9340" y="347"/>
                    <a:pt x="8110" y="1"/>
                    <a:pt x="68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4" name="Google Shape;2234;p50"/>
          <p:cNvGrpSpPr/>
          <p:nvPr/>
        </p:nvGrpSpPr>
        <p:grpSpPr>
          <a:xfrm>
            <a:off x="1628283" y="1910556"/>
            <a:ext cx="734424" cy="706177"/>
            <a:chOff x="5551775" y="3531425"/>
            <a:chExt cx="618150" cy="594375"/>
          </a:xfrm>
        </p:grpSpPr>
        <p:sp>
          <p:nvSpPr>
            <p:cNvPr id="2235" name="Google Shape;2235;p50"/>
            <p:cNvSpPr/>
            <p:nvPr/>
          </p:nvSpPr>
          <p:spPr>
            <a:xfrm>
              <a:off x="5601750" y="3672475"/>
              <a:ext cx="427125" cy="416725"/>
            </a:xfrm>
            <a:custGeom>
              <a:rect b="b" l="l" r="r" t="t"/>
              <a:pathLst>
                <a:path extrusionOk="0" h="16669" w="17085">
                  <a:moveTo>
                    <a:pt x="8750" y="0"/>
                  </a:moveTo>
                  <a:cubicBezTo>
                    <a:pt x="6524" y="0"/>
                    <a:pt x="4431" y="867"/>
                    <a:pt x="2856" y="2440"/>
                  </a:cubicBezTo>
                  <a:cubicBezTo>
                    <a:pt x="2044" y="3249"/>
                    <a:pt x="1410" y="4219"/>
                    <a:pt x="993" y="5288"/>
                  </a:cubicBezTo>
                  <a:cubicBezTo>
                    <a:pt x="921" y="5469"/>
                    <a:pt x="1010" y="5677"/>
                    <a:pt x="1192" y="5747"/>
                  </a:cubicBezTo>
                  <a:cubicBezTo>
                    <a:pt x="1235" y="5764"/>
                    <a:pt x="1279" y="5772"/>
                    <a:pt x="1322" y="5772"/>
                  </a:cubicBezTo>
                  <a:cubicBezTo>
                    <a:pt x="1464" y="5772"/>
                    <a:pt x="1598" y="5686"/>
                    <a:pt x="1652" y="5545"/>
                  </a:cubicBezTo>
                  <a:cubicBezTo>
                    <a:pt x="2805" y="2608"/>
                    <a:pt x="5635" y="707"/>
                    <a:pt x="8747" y="707"/>
                  </a:cubicBezTo>
                  <a:cubicBezTo>
                    <a:pt x="8961" y="707"/>
                    <a:pt x="9177" y="716"/>
                    <a:pt x="9393" y="734"/>
                  </a:cubicBezTo>
                  <a:cubicBezTo>
                    <a:pt x="12753" y="1019"/>
                    <a:pt x="15527" y="3477"/>
                    <a:pt x="16216" y="6778"/>
                  </a:cubicBezTo>
                  <a:cubicBezTo>
                    <a:pt x="16904" y="10080"/>
                    <a:pt x="15343" y="13441"/>
                    <a:pt x="12375" y="15044"/>
                  </a:cubicBezTo>
                  <a:cubicBezTo>
                    <a:pt x="11234" y="15662"/>
                    <a:pt x="9988" y="15962"/>
                    <a:pt x="8752" y="15962"/>
                  </a:cubicBezTo>
                  <a:cubicBezTo>
                    <a:pt x="6776" y="15962"/>
                    <a:pt x="4824" y="15195"/>
                    <a:pt x="3357" y="13727"/>
                  </a:cubicBezTo>
                  <a:cubicBezTo>
                    <a:pt x="1511" y="11881"/>
                    <a:pt x="744" y="9252"/>
                    <a:pt x="1303" y="6692"/>
                  </a:cubicBezTo>
                  <a:cubicBezTo>
                    <a:pt x="1346" y="6500"/>
                    <a:pt x="1225" y="6312"/>
                    <a:pt x="1035" y="6270"/>
                  </a:cubicBezTo>
                  <a:cubicBezTo>
                    <a:pt x="1009" y="6265"/>
                    <a:pt x="983" y="6262"/>
                    <a:pt x="958" y="6262"/>
                  </a:cubicBezTo>
                  <a:cubicBezTo>
                    <a:pt x="795" y="6262"/>
                    <a:pt x="649" y="6375"/>
                    <a:pt x="613" y="6540"/>
                  </a:cubicBezTo>
                  <a:cubicBezTo>
                    <a:pt x="1" y="9336"/>
                    <a:pt x="839" y="12211"/>
                    <a:pt x="2856" y="14227"/>
                  </a:cubicBezTo>
                  <a:cubicBezTo>
                    <a:pt x="4431" y="15802"/>
                    <a:pt x="6524" y="16669"/>
                    <a:pt x="8750" y="16669"/>
                  </a:cubicBezTo>
                  <a:cubicBezTo>
                    <a:pt x="10977" y="16669"/>
                    <a:pt x="13070" y="15802"/>
                    <a:pt x="14643" y="14227"/>
                  </a:cubicBezTo>
                  <a:cubicBezTo>
                    <a:pt x="16218" y="12654"/>
                    <a:pt x="17085" y="10561"/>
                    <a:pt x="17085" y="8334"/>
                  </a:cubicBezTo>
                  <a:cubicBezTo>
                    <a:pt x="17085" y="6108"/>
                    <a:pt x="16218" y="4015"/>
                    <a:pt x="14643" y="2440"/>
                  </a:cubicBezTo>
                  <a:cubicBezTo>
                    <a:pt x="13070" y="866"/>
                    <a:pt x="10977" y="0"/>
                    <a:pt x="87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0"/>
            <p:cNvSpPr/>
            <p:nvPr/>
          </p:nvSpPr>
          <p:spPr>
            <a:xfrm>
              <a:off x="5551775" y="3531425"/>
              <a:ext cx="618150" cy="594375"/>
            </a:xfrm>
            <a:custGeom>
              <a:rect b="b" l="l" r="r" t="t"/>
              <a:pathLst>
                <a:path extrusionOk="0" h="23775" w="24726">
                  <a:moveTo>
                    <a:pt x="16827" y="0"/>
                  </a:moveTo>
                  <a:cubicBezTo>
                    <a:pt x="16633" y="0"/>
                    <a:pt x="16477" y="159"/>
                    <a:pt x="16477" y="353"/>
                  </a:cubicBezTo>
                  <a:lnTo>
                    <a:pt x="16477" y="1815"/>
                  </a:lnTo>
                  <a:cubicBezTo>
                    <a:pt x="16477" y="2010"/>
                    <a:pt x="16634" y="2170"/>
                    <a:pt x="16830" y="2170"/>
                  </a:cubicBezTo>
                  <a:lnTo>
                    <a:pt x="21022" y="2170"/>
                  </a:lnTo>
                  <a:lnTo>
                    <a:pt x="16867" y="6323"/>
                  </a:lnTo>
                  <a:cubicBezTo>
                    <a:pt x="15134" y="4934"/>
                    <a:pt x="12977" y="4179"/>
                    <a:pt x="10756" y="4179"/>
                  </a:cubicBezTo>
                  <a:cubicBezTo>
                    <a:pt x="10753" y="4179"/>
                    <a:pt x="10751" y="4179"/>
                    <a:pt x="10749" y="4179"/>
                  </a:cubicBezTo>
                  <a:cubicBezTo>
                    <a:pt x="8132" y="4179"/>
                    <a:pt x="5672" y="5199"/>
                    <a:pt x="3821" y="7050"/>
                  </a:cubicBezTo>
                  <a:cubicBezTo>
                    <a:pt x="0" y="10869"/>
                    <a:pt x="0" y="17086"/>
                    <a:pt x="3821" y="20905"/>
                  </a:cubicBezTo>
                  <a:cubicBezTo>
                    <a:pt x="5672" y="22754"/>
                    <a:pt x="8132" y="23774"/>
                    <a:pt x="10749" y="23774"/>
                  </a:cubicBezTo>
                  <a:cubicBezTo>
                    <a:pt x="13365" y="23774"/>
                    <a:pt x="15825" y="22756"/>
                    <a:pt x="17676" y="20905"/>
                  </a:cubicBezTo>
                  <a:cubicBezTo>
                    <a:pt x="19527" y="19052"/>
                    <a:pt x="20547" y="16594"/>
                    <a:pt x="20547" y="13976"/>
                  </a:cubicBezTo>
                  <a:cubicBezTo>
                    <a:pt x="20547" y="13530"/>
                    <a:pt x="20516" y="13084"/>
                    <a:pt x="20457" y="12642"/>
                  </a:cubicBezTo>
                  <a:cubicBezTo>
                    <a:pt x="20435" y="12462"/>
                    <a:pt x="20281" y="12331"/>
                    <a:pt x="20104" y="12331"/>
                  </a:cubicBezTo>
                  <a:cubicBezTo>
                    <a:pt x="20089" y="12331"/>
                    <a:pt x="20074" y="12332"/>
                    <a:pt x="20058" y="12334"/>
                  </a:cubicBezTo>
                  <a:cubicBezTo>
                    <a:pt x="19863" y="12360"/>
                    <a:pt x="19727" y="12542"/>
                    <a:pt x="19755" y="12737"/>
                  </a:cubicBezTo>
                  <a:cubicBezTo>
                    <a:pt x="19812" y="13148"/>
                    <a:pt x="19838" y="13562"/>
                    <a:pt x="19840" y="13976"/>
                  </a:cubicBezTo>
                  <a:cubicBezTo>
                    <a:pt x="19840" y="16405"/>
                    <a:pt x="18893" y="18687"/>
                    <a:pt x="17176" y="20403"/>
                  </a:cubicBezTo>
                  <a:cubicBezTo>
                    <a:pt x="15460" y="22120"/>
                    <a:pt x="13178" y="23067"/>
                    <a:pt x="10749" y="23067"/>
                  </a:cubicBezTo>
                  <a:cubicBezTo>
                    <a:pt x="8321" y="23067"/>
                    <a:pt x="6039" y="22120"/>
                    <a:pt x="4321" y="20403"/>
                  </a:cubicBezTo>
                  <a:cubicBezTo>
                    <a:pt x="778" y="16859"/>
                    <a:pt x="778" y="11094"/>
                    <a:pt x="4321" y="7549"/>
                  </a:cubicBezTo>
                  <a:cubicBezTo>
                    <a:pt x="6039" y="5833"/>
                    <a:pt x="8321" y="4886"/>
                    <a:pt x="10749" y="4886"/>
                  </a:cubicBezTo>
                  <a:cubicBezTo>
                    <a:pt x="10751" y="4886"/>
                    <a:pt x="10753" y="4886"/>
                    <a:pt x="10755" y="4886"/>
                  </a:cubicBezTo>
                  <a:cubicBezTo>
                    <a:pt x="12921" y="4886"/>
                    <a:pt x="15015" y="5661"/>
                    <a:pt x="16659" y="7070"/>
                  </a:cubicBezTo>
                  <a:cubicBezTo>
                    <a:pt x="16726" y="7127"/>
                    <a:pt x="16808" y="7155"/>
                    <a:pt x="16890" y="7155"/>
                  </a:cubicBezTo>
                  <a:cubicBezTo>
                    <a:pt x="16981" y="7155"/>
                    <a:pt x="17071" y="7120"/>
                    <a:pt x="17141" y="7051"/>
                  </a:cubicBezTo>
                  <a:lnTo>
                    <a:pt x="22127" y="2067"/>
                  </a:lnTo>
                  <a:cubicBezTo>
                    <a:pt x="22348" y="1843"/>
                    <a:pt x="22191" y="1462"/>
                    <a:pt x="21875" y="1462"/>
                  </a:cubicBezTo>
                  <a:lnTo>
                    <a:pt x="17184" y="1462"/>
                  </a:lnTo>
                  <a:lnTo>
                    <a:pt x="17184" y="708"/>
                  </a:lnTo>
                  <a:lnTo>
                    <a:pt x="24018" y="708"/>
                  </a:lnTo>
                  <a:lnTo>
                    <a:pt x="24018" y="7542"/>
                  </a:lnTo>
                  <a:lnTo>
                    <a:pt x="23265" y="7542"/>
                  </a:lnTo>
                  <a:lnTo>
                    <a:pt x="23265" y="2849"/>
                  </a:lnTo>
                  <a:cubicBezTo>
                    <a:pt x="23266" y="2635"/>
                    <a:pt x="23092" y="2493"/>
                    <a:pt x="22909" y="2493"/>
                  </a:cubicBezTo>
                  <a:cubicBezTo>
                    <a:pt x="22821" y="2493"/>
                    <a:pt x="22732" y="2526"/>
                    <a:pt x="22659" y="2599"/>
                  </a:cubicBezTo>
                  <a:lnTo>
                    <a:pt x="17673" y="7584"/>
                  </a:lnTo>
                  <a:cubicBezTo>
                    <a:pt x="17542" y="7715"/>
                    <a:pt x="17534" y="7924"/>
                    <a:pt x="17656" y="8065"/>
                  </a:cubicBezTo>
                  <a:cubicBezTo>
                    <a:pt x="18514" y="9058"/>
                    <a:pt x="19142" y="10230"/>
                    <a:pt x="19498" y="11494"/>
                  </a:cubicBezTo>
                  <a:cubicBezTo>
                    <a:pt x="19541" y="11651"/>
                    <a:pt x="19684" y="11754"/>
                    <a:pt x="19839" y="11754"/>
                  </a:cubicBezTo>
                  <a:cubicBezTo>
                    <a:pt x="19871" y="11754"/>
                    <a:pt x="19903" y="11749"/>
                    <a:pt x="19935" y="11740"/>
                  </a:cubicBezTo>
                  <a:cubicBezTo>
                    <a:pt x="20124" y="11687"/>
                    <a:pt x="20233" y="11490"/>
                    <a:pt x="20179" y="11301"/>
                  </a:cubicBezTo>
                  <a:cubicBezTo>
                    <a:pt x="19826" y="10044"/>
                    <a:pt x="19221" y="8872"/>
                    <a:pt x="18403" y="7857"/>
                  </a:cubicBezTo>
                  <a:lnTo>
                    <a:pt x="22556" y="3704"/>
                  </a:lnTo>
                  <a:lnTo>
                    <a:pt x="22556" y="7895"/>
                  </a:lnTo>
                  <a:cubicBezTo>
                    <a:pt x="22556" y="8090"/>
                    <a:pt x="22714" y="8248"/>
                    <a:pt x="22909" y="8248"/>
                  </a:cubicBezTo>
                  <a:lnTo>
                    <a:pt x="24371" y="8248"/>
                  </a:lnTo>
                  <a:cubicBezTo>
                    <a:pt x="24567" y="8248"/>
                    <a:pt x="24726" y="8090"/>
                    <a:pt x="24726" y="7895"/>
                  </a:cubicBezTo>
                  <a:lnTo>
                    <a:pt x="24726" y="353"/>
                  </a:lnTo>
                  <a:cubicBezTo>
                    <a:pt x="24726" y="158"/>
                    <a:pt x="24568" y="0"/>
                    <a:pt x="24373" y="0"/>
                  </a:cubicBezTo>
                  <a:lnTo>
                    <a:pt x="16830" y="0"/>
                  </a:lnTo>
                  <a:cubicBezTo>
                    <a:pt x="16829" y="0"/>
                    <a:pt x="16828" y="0"/>
                    <a:pt x="168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37" name="Google Shape;2237;p50"/>
          <p:cNvSpPr txBox="1"/>
          <p:nvPr>
            <p:ph type="title"/>
          </p:nvPr>
        </p:nvSpPr>
        <p:spPr>
          <a:xfrm>
            <a:off x="948950" y="3216060"/>
            <a:ext cx="2093100" cy="475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2238" name="Google Shape;2238;p50"/>
          <p:cNvSpPr txBox="1"/>
          <p:nvPr>
            <p:ph idx="1" type="subTitle"/>
          </p:nvPr>
        </p:nvSpPr>
        <p:spPr>
          <a:xfrm>
            <a:off x="948950" y="3656809"/>
            <a:ext cx="2093100" cy="896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place</a:t>
            </a:r>
            <a:endParaRPr/>
          </a:p>
        </p:txBody>
      </p:sp>
      <p:sp>
        <p:nvSpPr>
          <p:cNvPr id="2239" name="Google Shape;2239;p50"/>
          <p:cNvSpPr txBox="1"/>
          <p:nvPr>
            <p:ph idx="2" type="title"/>
          </p:nvPr>
        </p:nvSpPr>
        <p:spPr>
          <a:xfrm>
            <a:off x="3525454" y="3216060"/>
            <a:ext cx="2093100" cy="475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2240" name="Google Shape;2240;p50"/>
          <p:cNvSpPr txBox="1"/>
          <p:nvPr>
            <p:ph idx="3" type="subTitle"/>
          </p:nvPr>
        </p:nvSpPr>
        <p:spPr>
          <a:xfrm>
            <a:off x="3525454" y="3656809"/>
            <a:ext cx="2093100" cy="896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biggest planet of them all</a:t>
            </a:r>
            <a:endParaRPr/>
          </a:p>
        </p:txBody>
      </p:sp>
      <p:sp>
        <p:nvSpPr>
          <p:cNvPr id="2241" name="Google Shape;2241;p50"/>
          <p:cNvSpPr txBox="1"/>
          <p:nvPr>
            <p:ph idx="5" type="title"/>
          </p:nvPr>
        </p:nvSpPr>
        <p:spPr>
          <a:xfrm>
            <a:off x="6101969" y="3216060"/>
            <a:ext cx="2093100" cy="475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2242" name="Google Shape;2242;p50"/>
          <p:cNvSpPr txBox="1"/>
          <p:nvPr>
            <p:ph idx="6" type="subTitle"/>
          </p:nvPr>
        </p:nvSpPr>
        <p:spPr>
          <a:xfrm>
            <a:off x="6101969" y="3656809"/>
            <a:ext cx="2093100" cy="896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a gas giant and has several rings</a:t>
            </a:r>
            <a:endParaRPr/>
          </a:p>
        </p:txBody>
      </p:sp>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Love Is Love by Slidesgo">
  <a:themeElements>
    <a:clrScheme name="Simple Light">
      <a:dk1>
        <a:srgbClr val="021735"/>
      </a:dk1>
      <a:lt1>
        <a:srgbClr val="FFFFFF"/>
      </a:lt1>
      <a:dk2>
        <a:srgbClr val="29449A"/>
      </a:dk2>
      <a:lt2>
        <a:srgbClr val="EDEDED"/>
      </a:lt2>
      <a:accent1>
        <a:srgbClr val="814598"/>
      </a:accent1>
      <a:accent2>
        <a:srgbClr val="0C9F4C"/>
      </a:accent2>
      <a:accent3>
        <a:srgbClr val="EC1C24"/>
      </a:accent3>
      <a:accent4>
        <a:srgbClr val="29449A"/>
      </a:accent4>
      <a:accent5>
        <a:srgbClr val="FFDF2C"/>
      </a:accent5>
      <a:accent6>
        <a:srgbClr val="F26623"/>
      </a:accent6>
      <a:hlink>
        <a:srgbClr val="EDEDE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