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Anaheim"/>
      <p:regular r:id="rId62"/>
    </p:embeddedFont>
    <p:embeddedFont>
      <p:font typeface="Didact Gothic"/>
      <p:regular r:id="rId63"/>
    </p:embeddedFont>
    <p:embeddedFont>
      <p:font typeface="Gilda Display"/>
      <p:regular r:id="rId64"/>
    </p:embeddedFont>
    <p:embeddedFont>
      <p:font typeface="Open Sans"/>
      <p:regular r:id="rId65"/>
      <p:bold r:id="rId66"/>
      <p:italic r:id="rId67"/>
      <p:boldItalic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C918D38-9296-47C1-8293-35DE4500FDC5}">
  <a:tblStyle styleId="{2C918D38-9296-47C1-8293-35DE4500FDC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9B1AF9DA-E3F0-4995-9DCF-8BDFFC04A1AE}"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naheim-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GildaDisplay-regular.fntdata"/><Relationship Id="rId63" Type="http://schemas.openxmlformats.org/officeDocument/2006/relationships/font" Target="fonts/DidactGothic-regular.fntdata"/><Relationship Id="rId22" Type="http://schemas.openxmlformats.org/officeDocument/2006/relationships/slide" Target="slides/slide16.xml"/><Relationship Id="rId66" Type="http://schemas.openxmlformats.org/officeDocument/2006/relationships/font" Target="fonts/OpenSans-bold.fntdata"/><Relationship Id="rId21" Type="http://schemas.openxmlformats.org/officeDocument/2006/relationships/slide" Target="slides/slide15.xml"/><Relationship Id="rId65" Type="http://schemas.openxmlformats.org/officeDocument/2006/relationships/font" Target="fonts/OpenSans-regular.fntdata"/><Relationship Id="rId24" Type="http://schemas.openxmlformats.org/officeDocument/2006/relationships/slide" Target="slides/slide18.xml"/><Relationship Id="rId68" Type="http://schemas.openxmlformats.org/officeDocument/2006/relationships/font" Target="fonts/OpenSans-boldItalic.fntdata"/><Relationship Id="rId23" Type="http://schemas.openxmlformats.org/officeDocument/2006/relationships/slide" Target="slides/slide17.xml"/><Relationship Id="rId67" Type="http://schemas.openxmlformats.org/officeDocument/2006/relationships/font" Target="fonts/OpenSans-italic.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 name="Shape 356"/>
        <p:cNvGrpSpPr/>
        <p:nvPr/>
      </p:nvGrpSpPr>
      <p:grpSpPr>
        <a:xfrm>
          <a:off x="0" y="0"/>
          <a:ext cx="0" cy="0"/>
          <a:chOff x="0" y="0"/>
          <a:chExt cx="0" cy="0"/>
        </a:xfrm>
      </p:grpSpPr>
      <p:sp>
        <p:nvSpPr>
          <p:cNvPr id="357" name="Google Shape;357;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8" name="Google Shape;358;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184d99d1a7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184d99d1a7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 name="Shape 398"/>
        <p:cNvGrpSpPr/>
        <p:nvPr/>
      </p:nvGrpSpPr>
      <p:grpSpPr>
        <a:xfrm>
          <a:off x="0" y="0"/>
          <a:ext cx="0" cy="0"/>
          <a:chOff x="0" y="0"/>
          <a:chExt cx="0" cy="0"/>
        </a:xfrm>
      </p:grpSpPr>
      <p:sp>
        <p:nvSpPr>
          <p:cNvPr id="399" name="Google Shape;399;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 name="Google Shape;400;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 name="Shape 410"/>
        <p:cNvGrpSpPr/>
        <p:nvPr/>
      </p:nvGrpSpPr>
      <p:grpSpPr>
        <a:xfrm>
          <a:off x="0" y="0"/>
          <a:ext cx="0" cy="0"/>
          <a:chOff x="0" y="0"/>
          <a:chExt cx="0" cy="0"/>
        </a:xfrm>
      </p:grpSpPr>
      <p:sp>
        <p:nvSpPr>
          <p:cNvPr id="411" name="Google Shape;411;g1910c9cffe2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 name="Google Shape;412;g1910c9cffe2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 name="Shape 459"/>
        <p:cNvGrpSpPr/>
        <p:nvPr/>
      </p:nvGrpSpPr>
      <p:grpSpPr>
        <a:xfrm>
          <a:off x="0" y="0"/>
          <a:ext cx="0" cy="0"/>
          <a:chOff x="0" y="0"/>
          <a:chExt cx="0" cy="0"/>
        </a:xfrm>
      </p:grpSpPr>
      <p:sp>
        <p:nvSpPr>
          <p:cNvPr id="460" name="Google Shape;460;g1910c9cffe2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 name="Google Shape;461;g1910c9cffe2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 name="Shape 472"/>
        <p:cNvGrpSpPr/>
        <p:nvPr/>
      </p:nvGrpSpPr>
      <p:grpSpPr>
        <a:xfrm>
          <a:off x="0" y="0"/>
          <a:ext cx="0" cy="0"/>
          <a:chOff x="0" y="0"/>
          <a:chExt cx="0" cy="0"/>
        </a:xfrm>
      </p:grpSpPr>
      <p:sp>
        <p:nvSpPr>
          <p:cNvPr id="473" name="Google Shape;473;g1910c9cffe2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 name="Google Shape;474;g1910c9cffe2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1910c9cffe2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1910c9cffe2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1910c9cffe2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1910c9cffe2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 name="Shape 499"/>
        <p:cNvGrpSpPr/>
        <p:nvPr/>
      </p:nvGrpSpPr>
      <p:grpSpPr>
        <a:xfrm>
          <a:off x="0" y="0"/>
          <a:ext cx="0" cy="0"/>
          <a:chOff x="0" y="0"/>
          <a:chExt cx="0" cy="0"/>
        </a:xfrm>
      </p:grpSpPr>
      <p:sp>
        <p:nvSpPr>
          <p:cNvPr id="500" name="Google Shape;500;g184d99d1a72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 name="Google Shape;501;g184d99d1a72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 name="Shape 512"/>
        <p:cNvGrpSpPr/>
        <p:nvPr/>
      </p:nvGrpSpPr>
      <p:grpSpPr>
        <a:xfrm>
          <a:off x="0" y="0"/>
          <a:ext cx="0" cy="0"/>
          <a:chOff x="0" y="0"/>
          <a:chExt cx="0" cy="0"/>
        </a:xfrm>
      </p:grpSpPr>
      <p:sp>
        <p:nvSpPr>
          <p:cNvPr id="513" name="Google Shape;513;g184d99d1a7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 name="Google Shape;514;g184d99d1a7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 name="Shape 539"/>
        <p:cNvGrpSpPr/>
        <p:nvPr/>
      </p:nvGrpSpPr>
      <p:grpSpPr>
        <a:xfrm>
          <a:off x="0" y="0"/>
          <a:ext cx="0" cy="0"/>
          <a:chOff x="0" y="0"/>
          <a:chExt cx="0" cy="0"/>
        </a:xfrm>
      </p:grpSpPr>
      <p:sp>
        <p:nvSpPr>
          <p:cNvPr id="540" name="Google Shape;540;g184d99d1a72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184d99d1a72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 name="Shape 558"/>
        <p:cNvGrpSpPr/>
        <p:nvPr/>
      </p:nvGrpSpPr>
      <p:grpSpPr>
        <a:xfrm>
          <a:off x="0" y="0"/>
          <a:ext cx="0" cy="0"/>
          <a:chOff x="0" y="0"/>
          <a:chExt cx="0" cy="0"/>
        </a:xfrm>
      </p:grpSpPr>
      <p:sp>
        <p:nvSpPr>
          <p:cNvPr id="559" name="Google Shape;559;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204f468eb89_1_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204f468eb89_1_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 name="Shape 614"/>
        <p:cNvGrpSpPr/>
        <p:nvPr/>
      </p:nvGrpSpPr>
      <p:grpSpPr>
        <a:xfrm>
          <a:off x="0" y="0"/>
          <a:ext cx="0" cy="0"/>
          <a:chOff x="0" y="0"/>
          <a:chExt cx="0" cy="0"/>
        </a:xfrm>
      </p:grpSpPr>
      <p:sp>
        <p:nvSpPr>
          <p:cNvPr id="615" name="Google Shape;615;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 name="Google Shape;616;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27b03e1874e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27b03e1874e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 name="Shape 819"/>
        <p:cNvGrpSpPr/>
        <p:nvPr/>
      </p:nvGrpSpPr>
      <p:grpSpPr>
        <a:xfrm>
          <a:off x="0" y="0"/>
          <a:ext cx="0" cy="0"/>
          <a:chOff x="0" y="0"/>
          <a:chExt cx="0" cy="0"/>
        </a:xfrm>
      </p:grpSpPr>
      <p:sp>
        <p:nvSpPr>
          <p:cNvPr id="820" name="Google Shape;820;g27be7ab01e6_0_22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 name="Google Shape;821;g27be7ab01e6_0_22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27be7ab01e6_0_220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27be7ab01e6_0_220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 name="Shape 832"/>
        <p:cNvGrpSpPr/>
        <p:nvPr/>
      </p:nvGrpSpPr>
      <p:grpSpPr>
        <a:xfrm>
          <a:off x="0" y="0"/>
          <a:ext cx="0" cy="0"/>
          <a:chOff x="0" y="0"/>
          <a:chExt cx="0" cy="0"/>
        </a:xfrm>
      </p:grpSpPr>
      <p:sp>
        <p:nvSpPr>
          <p:cNvPr id="833" name="Google Shape;833;g27be7ab01e6_0_11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 name="Google Shape;834;g27be7ab01e6_0_11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27be7ab01e6_0_11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27be7ab01e6_0_11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 name="Shape 844"/>
        <p:cNvGrpSpPr/>
        <p:nvPr/>
      </p:nvGrpSpPr>
      <p:grpSpPr>
        <a:xfrm>
          <a:off x="0" y="0"/>
          <a:ext cx="0" cy="0"/>
          <a:chOff x="0" y="0"/>
          <a:chExt cx="0" cy="0"/>
        </a:xfrm>
      </p:grpSpPr>
      <p:sp>
        <p:nvSpPr>
          <p:cNvPr id="845" name="Google Shape;845;g27be7ab01e6_0_11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 name="Google Shape;846;g27be7ab01e6_0_11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 name="Shape 870"/>
        <p:cNvGrpSpPr/>
        <p:nvPr/>
      </p:nvGrpSpPr>
      <p:grpSpPr>
        <a:xfrm>
          <a:off x="0" y="0"/>
          <a:ext cx="0" cy="0"/>
          <a:chOff x="0" y="0"/>
          <a:chExt cx="0" cy="0"/>
        </a:xfrm>
      </p:grpSpPr>
      <p:sp>
        <p:nvSpPr>
          <p:cNvPr id="871" name="Google Shape;871;g27be7ab01e6_0_11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 name="Google Shape;872;g27be7ab01e6_0_11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g27be7ab01e6_0_110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 name="Google Shape;888;g27be7ab01e6_0_110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 name="Shape 1223"/>
        <p:cNvGrpSpPr/>
        <p:nvPr/>
      </p:nvGrpSpPr>
      <p:grpSpPr>
        <a:xfrm>
          <a:off x="0" y="0"/>
          <a:ext cx="0" cy="0"/>
          <a:chOff x="0" y="0"/>
          <a:chExt cx="0" cy="0"/>
        </a:xfrm>
      </p:grpSpPr>
      <p:sp>
        <p:nvSpPr>
          <p:cNvPr id="1224" name="Google Shape;1224;g27be7ab01e6_0_11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5" name="Google Shape;1225;g27be7ab01e6_0_11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7" name="Shape 7137"/>
        <p:cNvGrpSpPr/>
        <p:nvPr/>
      </p:nvGrpSpPr>
      <p:grpSpPr>
        <a:xfrm>
          <a:off x="0" y="0"/>
          <a:ext cx="0" cy="0"/>
          <a:chOff x="0" y="0"/>
          <a:chExt cx="0" cy="0"/>
        </a:xfrm>
      </p:grpSpPr>
      <p:sp>
        <p:nvSpPr>
          <p:cNvPr id="7138" name="Google Shape;7138;g27be7ab01e6_0_17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9" name="Google Shape;7139;g27be7ab01e6_0_17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4" name="Shape 7564"/>
        <p:cNvGrpSpPr/>
        <p:nvPr/>
      </p:nvGrpSpPr>
      <p:grpSpPr>
        <a:xfrm>
          <a:off x="0" y="0"/>
          <a:ext cx="0" cy="0"/>
          <a:chOff x="0" y="0"/>
          <a:chExt cx="0" cy="0"/>
        </a:xfrm>
      </p:grpSpPr>
      <p:sp>
        <p:nvSpPr>
          <p:cNvPr id="7565" name="Google Shape;7565;g27be7ab01e6_0_17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6" name="Google Shape;7566;g27be7ab01e6_0_17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7" name="Shape 7727"/>
        <p:cNvGrpSpPr/>
        <p:nvPr/>
      </p:nvGrpSpPr>
      <p:grpSpPr>
        <a:xfrm>
          <a:off x="0" y="0"/>
          <a:ext cx="0" cy="0"/>
          <a:chOff x="0" y="0"/>
          <a:chExt cx="0" cy="0"/>
        </a:xfrm>
      </p:grpSpPr>
      <p:sp>
        <p:nvSpPr>
          <p:cNvPr id="7728" name="Google Shape;7728;g27be7ab01e6_0_17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9" name="Google Shape;7729;g27be7ab01e6_0_17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9" name="Shape 8129"/>
        <p:cNvGrpSpPr/>
        <p:nvPr/>
      </p:nvGrpSpPr>
      <p:grpSpPr>
        <a:xfrm>
          <a:off x="0" y="0"/>
          <a:ext cx="0" cy="0"/>
          <a:chOff x="0" y="0"/>
          <a:chExt cx="0" cy="0"/>
        </a:xfrm>
      </p:grpSpPr>
      <p:sp>
        <p:nvSpPr>
          <p:cNvPr id="8130" name="Google Shape;8130;g27be7ab01e6_0_18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1" name="Google Shape;8131;g27be7ab01e6_0_18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0" name="Shape 8500"/>
        <p:cNvGrpSpPr/>
        <p:nvPr/>
      </p:nvGrpSpPr>
      <p:grpSpPr>
        <a:xfrm>
          <a:off x="0" y="0"/>
          <a:ext cx="0" cy="0"/>
          <a:chOff x="0" y="0"/>
          <a:chExt cx="0" cy="0"/>
        </a:xfrm>
      </p:grpSpPr>
      <p:sp>
        <p:nvSpPr>
          <p:cNvPr id="8501" name="Google Shape;8501;g27be7ab01e6_0_18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2" name="Google Shape;8502;g27be7ab01e6_0_18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4" name="Shape 8814"/>
        <p:cNvGrpSpPr/>
        <p:nvPr/>
      </p:nvGrpSpPr>
      <p:grpSpPr>
        <a:xfrm>
          <a:off x="0" y="0"/>
          <a:ext cx="0" cy="0"/>
          <a:chOff x="0" y="0"/>
          <a:chExt cx="0" cy="0"/>
        </a:xfrm>
      </p:grpSpPr>
      <p:sp>
        <p:nvSpPr>
          <p:cNvPr id="8815" name="Google Shape;8815;g27be7ab01e6_0_18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6" name="Google Shape;8816;g27be7ab01e6_0_18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8" name="Shape 9108"/>
        <p:cNvGrpSpPr/>
        <p:nvPr/>
      </p:nvGrpSpPr>
      <p:grpSpPr>
        <a:xfrm>
          <a:off x="0" y="0"/>
          <a:ext cx="0" cy="0"/>
          <a:chOff x="0" y="0"/>
          <a:chExt cx="0" cy="0"/>
        </a:xfrm>
      </p:grpSpPr>
      <p:sp>
        <p:nvSpPr>
          <p:cNvPr id="9109" name="Google Shape;9109;g27be7ab01e6_0_19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0" name="Google Shape;9110;g27be7ab01e6_0_19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7" name="Shape 9467"/>
        <p:cNvGrpSpPr/>
        <p:nvPr/>
      </p:nvGrpSpPr>
      <p:grpSpPr>
        <a:xfrm>
          <a:off x="0" y="0"/>
          <a:ext cx="0" cy="0"/>
          <a:chOff x="0" y="0"/>
          <a:chExt cx="0" cy="0"/>
        </a:xfrm>
      </p:grpSpPr>
      <p:sp>
        <p:nvSpPr>
          <p:cNvPr id="9468" name="Google Shape;9468;g27be7ab01e6_0_19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9" name="Google Shape;9469;g27be7ab01e6_0_19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4" name="Shape 9884"/>
        <p:cNvGrpSpPr/>
        <p:nvPr/>
      </p:nvGrpSpPr>
      <p:grpSpPr>
        <a:xfrm>
          <a:off x="0" y="0"/>
          <a:ext cx="0" cy="0"/>
          <a:chOff x="0" y="0"/>
          <a:chExt cx="0" cy="0"/>
        </a:xfrm>
      </p:grpSpPr>
      <p:sp>
        <p:nvSpPr>
          <p:cNvPr id="9885" name="Google Shape;9885;g27be7ab01e6_0_20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6" name="Google Shape;9886;g27be7ab01e6_0_20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4" name="Shape 10224"/>
        <p:cNvGrpSpPr/>
        <p:nvPr/>
      </p:nvGrpSpPr>
      <p:grpSpPr>
        <a:xfrm>
          <a:off x="0" y="0"/>
          <a:ext cx="0" cy="0"/>
          <a:chOff x="0" y="0"/>
          <a:chExt cx="0" cy="0"/>
        </a:xfrm>
      </p:grpSpPr>
      <p:sp>
        <p:nvSpPr>
          <p:cNvPr id="10225" name="Google Shape;10225;g27be7ab01e6_0_20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6" name="Google Shape;10226;g27be7ab01e6_0_20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2" name="Shape 10412"/>
        <p:cNvGrpSpPr/>
        <p:nvPr/>
      </p:nvGrpSpPr>
      <p:grpSpPr>
        <a:xfrm>
          <a:off x="0" y="0"/>
          <a:ext cx="0" cy="0"/>
          <a:chOff x="0" y="0"/>
          <a:chExt cx="0" cy="0"/>
        </a:xfrm>
      </p:grpSpPr>
      <p:sp>
        <p:nvSpPr>
          <p:cNvPr id="10413" name="Google Shape;10413;g27be7ab01e6_0_205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4" name="Google Shape;10414;g27be7ab01e6_0_205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8" name="Shape 10658"/>
        <p:cNvGrpSpPr/>
        <p:nvPr/>
      </p:nvGrpSpPr>
      <p:grpSpPr>
        <a:xfrm>
          <a:off x="0" y="0"/>
          <a:ext cx="0" cy="0"/>
          <a:chOff x="0" y="0"/>
          <a:chExt cx="0" cy="0"/>
        </a:xfrm>
      </p:grpSpPr>
      <p:sp>
        <p:nvSpPr>
          <p:cNvPr id="10659" name="Google Shape;10659;g27be7ab01e6_0_21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0" name="Google Shape;10660;g27be7ab01e6_0_21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1.png"/><Relationship Id="rId5" Type="http://schemas.openxmlformats.org/officeDocument/2006/relationships/image" Target="../media/image4.png"/><Relationship Id="rId6" Type="http://schemas.openxmlformats.org/officeDocument/2006/relationships/image" Target="../media/image2.png"/><Relationship Id="rId7"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1.png"/><Relationship Id="rId5" Type="http://schemas.openxmlformats.org/officeDocument/2006/relationships/image" Target="../media/image8.png"/><Relationship Id="rId6" Type="http://schemas.openxmlformats.org/officeDocument/2006/relationships/image" Target="../media/image2.png"/><Relationship Id="rId7" Type="http://schemas.openxmlformats.org/officeDocument/2006/relationships/image" Target="../media/image4.png"/><Relationship Id="rId8"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5.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9" Type="http://schemas.openxmlformats.org/officeDocument/2006/relationships/image" Target="../media/image2.png"/><Relationship Id="rId5" Type="http://schemas.openxmlformats.org/officeDocument/2006/relationships/image" Target="../media/image13.png"/><Relationship Id="rId6" Type="http://schemas.openxmlformats.org/officeDocument/2006/relationships/image" Target="../media/image12.png"/><Relationship Id="rId7" Type="http://schemas.openxmlformats.org/officeDocument/2006/relationships/image" Target="../media/image5.png"/><Relationship Id="rId8" Type="http://schemas.openxmlformats.org/officeDocument/2006/relationships/image" Target="../media/image1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13.png"/><Relationship Id="rId5" Type="http://schemas.openxmlformats.org/officeDocument/2006/relationships/image" Target="../media/image12.png"/><Relationship Id="rId6" Type="http://schemas.openxmlformats.org/officeDocument/2006/relationships/image" Target="../media/image5.png"/><Relationship Id="rId7" Type="http://schemas.openxmlformats.org/officeDocument/2006/relationships/image" Target="../media/image2.png"/><Relationship Id="rId8"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13.png"/><Relationship Id="rId6" Type="http://schemas.openxmlformats.org/officeDocument/2006/relationships/image" Target="../media/image12.png"/><Relationship Id="rId7" Type="http://schemas.openxmlformats.org/officeDocument/2006/relationships/image" Target="../media/image5.png"/><Relationship Id="rId8"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5.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9" Type="http://schemas.openxmlformats.org/officeDocument/2006/relationships/image" Target="../media/image14.png"/><Relationship Id="rId5" Type="http://schemas.openxmlformats.org/officeDocument/2006/relationships/image" Target="../media/image13.png"/><Relationship Id="rId6" Type="http://schemas.openxmlformats.org/officeDocument/2006/relationships/image" Target="../media/image12.png"/><Relationship Id="rId7" Type="http://schemas.openxmlformats.org/officeDocument/2006/relationships/image" Target="../media/image5.png"/><Relationship Id="rId8"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5.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6.png"/><Relationship Id="rId5" Type="http://schemas.openxmlformats.org/officeDocument/2006/relationships/image" Target="../media/image21.png"/><Relationship Id="rId6" Type="http://schemas.openxmlformats.org/officeDocument/2006/relationships/image" Target="../media/image5.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13.png"/><Relationship Id="rId6" Type="http://schemas.openxmlformats.org/officeDocument/2006/relationships/image" Target="../media/image12.png"/><Relationship Id="rId7" Type="http://schemas.openxmlformats.org/officeDocument/2006/relationships/image" Target="../media/image5.png"/><Relationship Id="rId8"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13.png"/><Relationship Id="rId6" Type="http://schemas.openxmlformats.org/officeDocument/2006/relationships/image" Target="../media/image5.png"/><Relationship Id="rId7" Type="http://schemas.openxmlformats.org/officeDocument/2006/relationships/image" Target="../media/image2.png"/><Relationship Id="rId8" Type="http://schemas.openxmlformats.org/officeDocument/2006/relationships/image" Target="../media/image1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23.png"/><Relationship Id="rId5" Type="http://schemas.openxmlformats.org/officeDocument/2006/relationships/image" Target="../media/image6.png"/><Relationship Id="rId6" Type="http://schemas.openxmlformats.org/officeDocument/2006/relationships/image" Target="../media/image21.png"/><Relationship Id="rId7"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13.png"/><Relationship Id="rId6" Type="http://schemas.openxmlformats.org/officeDocument/2006/relationships/image" Target="../media/image12.png"/><Relationship Id="rId7" Type="http://schemas.openxmlformats.org/officeDocument/2006/relationships/image" Target="../media/image5.png"/><Relationship Id="rId8"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6.png"/><Relationship Id="rId5" Type="http://schemas.openxmlformats.org/officeDocument/2006/relationships/image" Target="../media/image21.png"/><Relationship Id="rId6"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6.png"/><Relationship Id="rId5" Type="http://schemas.openxmlformats.org/officeDocument/2006/relationships/image" Target="../media/image21.png"/><Relationship Id="rId6" Type="http://schemas.openxmlformats.org/officeDocument/2006/relationships/image" Target="../media/image5.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9.png"/><Relationship Id="rId7" Type="http://schemas.openxmlformats.org/officeDocument/2006/relationships/image" Target="../media/image10.png"/><Relationship Id="rId8" Type="http://schemas.openxmlformats.org/officeDocument/2006/relationships/image" Target="../media/image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6.png"/><Relationship Id="rId5" Type="http://schemas.openxmlformats.org/officeDocument/2006/relationships/image" Target="../media/image21.png"/><Relationship Id="rId6" Type="http://schemas.openxmlformats.org/officeDocument/2006/relationships/image" Target="../media/image5.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1.png"/><Relationship Id="rId10" Type="http://schemas.openxmlformats.org/officeDocument/2006/relationships/hyperlink" Target="http://bit.ly/2TtBDfr" TargetMode="External"/><Relationship Id="rId9" Type="http://schemas.openxmlformats.org/officeDocument/2006/relationships/hyperlink" Target="http://bit.ly/2TyoMsr" TargetMode="External"/><Relationship Id="rId5" Type="http://schemas.openxmlformats.org/officeDocument/2006/relationships/image" Target="../media/image4.png"/><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hyperlink" Target="https://bit.ly/3A1uf1Q"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13.png"/><Relationship Id="rId6" Type="http://schemas.openxmlformats.org/officeDocument/2006/relationships/image" Target="../media/image12.png"/><Relationship Id="rId7" Type="http://schemas.openxmlformats.org/officeDocument/2006/relationships/image" Target="../media/image5.png"/><Relationship Id="rId8"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18.png"/><Relationship Id="rId4" Type="http://schemas.openxmlformats.org/officeDocument/2006/relationships/image" Target="../media/image6.png"/><Relationship Id="rId5" Type="http://schemas.openxmlformats.org/officeDocument/2006/relationships/image" Target="../media/image21.png"/><Relationship Id="rId6" Type="http://schemas.openxmlformats.org/officeDocument/2006/relationships/image" Target="../media/image5.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5" y="0"/>
            <a:ext cx="9144026" cy="5154427"/>
            <a:chOff x="-25" y="0"/>
            <a:chExt cx="9144026" cy="5154427"/>
          </a:xfrm>
        </p:grpSpPr>
        <p:pic>
          <p:nvPicPr>
            <p:cNvPr id="10" name="Google Shape;10;p2"/>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1" name="Google Shape;11;p2"/>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pic>
        <p:nvPicPr>
          <p:cNvPr id="12" name="Google Shape;12;p2"/>
          <p:cNvPicPr preferRelativeResize="0"/>
          <p:nvPr/>
        </p:nvPicPr>
        <p:blipFill rotWithShape="1">
          <a:blip r:embed="rId4">
            <a:alphaModFix/>
          </a:blip>
          <a:srcRect b="0" l="0" r="0" t="0"/>
          <a:stretch/>
        </p:blipFill>
        <p:spPr>
          <a:xfrm>
            <a:off x="-1092909" y="-2"/>
            <a:ext cx="4199107" cy="5143501"/>
          </a:xfrm>
          <a:prstGeom prst="rect">
            <a:avLst/>
          </a:prstGeom>
          <a:noFill/>
          <a:ln>
            <a:noFill/>
          </a:ln>
        </p:spPr>
      </p:pic>
      <p:pic>
        <p:nvPicPr>
          <p:cNvPr id="13" name="Google Shape;13;p2"/>
          <p:cNvPicPr preferRelativeResize="0"/>
          <p:nvPr/>
        </p:nvPicPr>
        <p:blipFill>
          <a:blip r:embed="rId5">
            <a:alphaModFix/>
          </a:blip>
          <a:stretch>
            <a:fillRect/>
          </a:stretch>
        </p:blipFill>
        <p:spPr>
          <a:xfrm rot="-471250">
            <a:off x="209500" y="2382226"/>
            <a:ext cx="12207254" cy="4542049"/>
          </a:xfrm>
          <a:prstGeom prst="rect">
            <a:avLst/>
          </a:prstGeom>
          <a:noFill/>
          <a:ln>
            <a:noFill/>
          </a:ln>
        </p:spPr>
      </p:pic>
      <p:pic>
        <p:nvPicPr>
          <p:cNvPr id="14" name="Google Shape;14;p2"/>
          <p:cNvPicPr preferRelativeResize="0"/>
          <p:nvPr/>
        </p:nvPicPr>
        <p:blipFill rotWithShape="1">
          <a:blip r:embed="rId6">
            <a:alphaModFix/>
          </a:blip>
          <a:srcRect b="0" l="0" r="0" t="0"/>
          <a:stretch/>
        </p:blipFill>
        <p:spPr>
          <a:xfrm flipH="1">
            <a:off x="7731628" y="1"/>
            <a:ext cx="1454594" cy="1370848"/>
          </a:xfrm>
          <a:prstGeom prst="rect">
            <a:avLst/>
          </a:prstGeom>
          <a:noFill/>
          <a:ln>
            <a:noFill/>
          </a:ln>
        </p:spPr>
      </p:pic>
      <p:pic>
        <p:nvPicPr>
          <p:cNvPr id="15" name="Google Shape;15;p2"/>
          <p:cNvPicPr preferRelativeResize="0"/>
          <p:nvPr/>
        </p:nvPicPr>
        <p:blipFill rotWithShape="1">
          <a:blip r:embed="rId7">
            <a:alphaModFix/>
          </a:blip>
          <a:srcRect b="0" l="0" r="0" t="0"/>
          <a:stretch/>
        </p:blipFill>
        <p:spPr>
          <a:xfrm rot="8100000">
            <a:off x="4179905" y="4392702"/>
            <a:ext cx="1410395" cy="1370847"/>
          </a:xfrm>
          <a:prstGeom prst="rect">
            <a:avLst/>
          </a:prstGeom>
          <a:noFill/>
          <a:ln>
            <a:noFill/>
          </a:ln>
        </p:spPr>
      </p:pic>
      <p:sp>
        <p:nvSpPr>
          <p:cNvPr id="16" name="Google Shape;16;p2"/>
          <p:cNvSpPr txBox="1"/>
          <p:nvPr>
            <p:ph type="ctrTitle"/>
          </p:nvPr>
        </p:nvSpPr>
        <p:spPr>
          <a:xfrm>
            <a:off x="4341075" y="866250"/>
            <a:ext cx="3837300" cy="2721300"/>
          </a:xfrm>
          <a:prstGeom prst="rect">
            <a:avLst/>
          </a:prstGeom>
        </p:spPr>
        <p:txBody>
          <a:bodyPr anchorCtr="0" anchor="b" bIns="91425" lIns="91425" spcFirstLastPara="1" rIns="91425" wrap="square" tIns="91425">
            <a:noAutofit/>
          </a:bodyPr>
          <a:lstStyle>
            <a:lvl1pPr lvl="0">
              <a:lnSpc>
                <a:spcPct val="80000"/>
              </a:lnSpc>
              <a:spcBef>
                <a:spcPts val="0"/>
              </a:spcBef>
              <a:spcAft>
                <a:spcPts val="0"/>
              </a:spcAft>
              <a:buClr>
                <a:srgbClr val="191919"/>
              </a:buClr>
              <a:buSzPts val="5200"/>
              <a:buNone/>
              <a:defRPr sz="52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7" name="Google Shape;17;p2"/>
          <p:cNvSpPr txBox="1"/>
          <p:nvPr>
            <p:ph idx="1" type="subTitle"/>
          </p:nvPr>
        </p:nvSpPr>
        <p:spPr>
          <a:xfrm>
            <a:off x="4341075" y="3812650"/>
            <a:ext cx="38373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8" name="Google Shape;18;p2"/>
          <p:cNvSpPr/>
          <p:nvPr>
            <p:ph idx="2" type="pic"/>
          </p:nvPr>
        </p:nvSpPr>
        <p:spPr>
          <a:xfrm>
            <a:off x="794975" y="539500"/>
            <a:ext cx="3106800" cy="4064400"/>
          </a:xfrm>
          <a:prstGeom prst="round2SameRect">
            <a:avLst>
              <a:gd fmla="val 16667" name="adj1"/>
              <a:gd fmla="val 0" name="adj2"/>
            </a:avLst>
          </a:prstGeom>
          <a:noFill/>
          <a:ln>
            <a:noFill/>
          </a:ln>
          <a:effectLst>
            <a:outerShdw blurRad="57150" rotWithShape="0" algn="bl" dir="5400000" dist="19050">
              <a:srgbClr val="000000">
                <a:alpha val="50000"/>
              </a:srgbClr>
            </a:outerShdw>
          </a:effectLst>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grpSp>
        <p:nvGrpSpPr>
          <p:cNvPr id="20" name="Google Shape;20;p3"/>
          <p:cNvGrpSpPr/>
          <p:nvPr/>
        </p:nvGrpSpPr>
        <p:grpSpPr>
          <a:xfrm>
            <a:off x="-25" y="0"/>
            <a:ext cx="9144026" cy="5154427"/>
            <a:chOff x="-25" y="0"/>
            <a:chExt cx="9144026" cy="5154427"/>
          </a:xfrm>
        </p:grpSpPr>
        <p:pic>
          <p:nvPicPr>
            <p:cNvPr id="21" name="Google Shape;21;p3"/>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2" name="Google Shape;22;p3"/>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pic>
        <p:nvPicPr>
          <p:cNvPr id="23" name="Google Shape;23;p3"/>
          <p:cNvPicPr preferRelativeResize="0"/>
          <p:nvPr/>
        </p:nvPicPr>
        <p:blipFill rotWithShape="1">
          <a:blip r:embed="rId4">
            <a:alphaModFix/>
          </a:blip>
          <a:srcRect b="0" l="0" r="0" t="0"/>
          <a:stretch/>
        </p:blipFill>
        <p:spPr>
          <a:xfrm flipH="1">
            <a:off x="5925490" y="-2"/>
            <a:ext cx="4199107" cy="5143501"/>
          </a:xfrm>
          <a:prstGeom prst="rect">
            <a:avLst/>
          </a:prstGeom>
          <a:noFill/>
          <a:ln>
            <a:noFill/>
          </a:ln>
        </p:spPr>
      </p:pic>
      <p:pic>
        <p:nvPicPr>
          <p:cNvPr id="24" name="Google Shape;24;p3"/>
          <p:cNvPicPr preferRelativeResize="0"/>
          <p:nvPr/>
        </p:nvPicPr>
        <p:blipFill rotWithShape="1">
          <a:blip r:embed="rId5">
            <a:alphaModFix/>
          </a:blip>
          <a:srcRect b="0" l="0" r="0" t="0"/>
          <a:stretch/>
        </p:blipFill>
        <p:spPr>
          <a:xfrm>
            <a:off x="6866590" y="1520201"/>
            <a:ext cx="2019768" cy="1370849"/>
          </a:xfrm>
          <a:prstGeom prst="rect">
            <a:avLst/>
          </a:prstGeom>
          <a:noFill/>
          <a:ln>
            <a:noFill/>
          </a:ln>
        </p:spPr>
      </p:pic>
      <p:pic>
        <p:nvPicPr>
          <p:cNvPr id="25" name="Google Shape;25;p3"/>
          <p:cNvPicPr preferRelativeResize="0"/>
          <p:nvPr/>
        </p:nvPicPr>
        <p:blipFill rotWithShape="1">
          <a:blip r:embed="rId6">
            <a:alphaModFix/>
          </a:blip>
          <a:srcRect b="0" l="0" r="0" t="0"/>
          <a:stretch/>
        </p:blipFill>
        <p:spPr>
          <a:xfrm>
            <a:off x="-154534" y="1"/>
            <a:ext cx="1454594" cy="1370848"/>
          </a:xfrm>
          <a:prstGeom prst="rect">
            <a:avLst/>
          </a:prstGeom>
          <a:noFill/>
          <a:ln>
            <a:noFill/>
          </a:ln>
        </p:spPr>
      </p:pic>
      <p:pic>
        <p:nvPicPr>
          <p:cNvPr id="26" name="Google Shape;26;p3"/>
          <p:cNvPicPr preferRelativeResize="0"/>
          <p:nvPr/>
        </p:nvPicPr>
        <p:blipFill>
          <a:blip r:embed="rId7">
            <a:alphaModFix/>
          </a:blip>
          <a:stretch>
            <a:fillRect/>
          </a:stretch>
        </p:blipFill>
        <p:spPr>
          <a:xfrm flipH="1" rot="471250">
            <a:off x="-3158875" y="2539851"/>
            <a:ext cx="12207254" cy="4542049"/>
          </a:xfrm>
          <a:prstGeom prst="rect">
            <a:avLst/>
          </a:prstGeom>
          <a:noFill/>
          <a:ln>
            <a:noFill/>
          </a:ln>
        </p:spPr>
      </p:pic>
      <p:pic>
        <p:nvPicPr>
          <p:cNvPr id="27" name="Google Shape;27;p3"/>
          <p:cNvPicPr preferRelativeResize="0"/>
          <p:nvPr/>
        </p:nvPicPr>
        <p:blipFill rotWithShape="1">
          <a:blip r:embed="rId8">
            <a:alphaModFix/>
          </a:blip>
          <a:srcRect b="0" l="0" r="0" t="0"/>
          <a:stretch/>
        </p:blipFill>
        <p:spPr>
          <a:xfrm flipH="1" rot="-8100000">
            <a:off x="3812380" y="4343452"/>
            <a:ext cx="1410395" cy="1370847"/>
          </a:xfrm>
          <a:prstGeom prst="rect">
            <a:avLst/>
          </a:prstGeom>
          <a:noFill/>
          <a:ln>
            <a:noFill/>
          </a:ln>
        </p:spPr>
      </p:pic>
      <p:sp>
        <p:nvSpPr>
          <p:cNvPr id="28" name="Google Shape;28;p3"/>
          <p:cNvSpPr txBox="1"/>
          <p:nvPr>
            <p:ph type="title"/>
          </p:nvPr>
        </p:nvSpPr>
        <p:spPr>
          <a:xfrm>
            <a:off x="944650" y="2571975"/>
            <a:ext cx="2996400" cy="8418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9" name="Google Shape;29;p3"/>
          <p:cNvSpPr txBox="1"/>
          <p:nvPr>
            <p:ph hasCustomPrompt="1" idx="2" type="title"/>
          </p:nvPr>
        </p:nvSpPr>
        <p:spPr>
          <a:xfrm>
            <a:off x="944650" y="1689325"/>
            <a:ext cx="1288800" cy="8418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 name="Google Shape;30;p3"/>
          <p:cNvSpPr/>
          <p:nvPr>
            <p:ph idx="3" type="pic"/>
          </p:nvPr>
        </p:nvSpPr>
        <p:spPr>
          <a:xfrm flipH="1">
            <a:off x="5119425" y="539500"/>
            <a:ext cx="3144900" cy="4064400"/>
          </a:xfrm>
          <a:prstGeom prst="round2SameRect">
            <a:avLst>
              <a:gd fmla="val 16667" name="adj1"/>
              <a:gd fmla="val 0" name="adj2"/>
            </a:avLst>
          </a:prstGeom>
          <a:noFill/>
          <a:ln>
            <a:noFill/>
          </a:ln>
          <a:effectLst>
            <a:outerShdw blurRad="57150" rotWithShape="0" algn="bl" dir="5400000" dist="19050">
              <a:schemeClr val="dk1">
                <a:alpha val="50000"/>
              </a:schemeClr>
            </a:outerShdw>
          </a:effectLst>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1" name="Shape 31"/>
        <p:cNvGrpSpPr/>
        <p:nvPr/>
      </p:nvGrpSpPr>
      <p:grpSpPr>
        <a:xfrm>
          <a:off x="0" y="0"/>
          <a:ext cx="0" cy="0"/>
          <a:chOff x="0" y="0"/>
          <a:chExt cx="0" cy="0"/>
        </a:xfrm>
      </p:grpSpPr>
      <p:grpSp>
        <p:nvGrpSpPr>
          <p:cNvPr id="32" name="Google Shape;32;p4"/>
          <p:cNvGrpSpPr/>
          <p:nvPr/>
        </p:nvGrpSpPr>
        <p:grpSpPr>
          <a:xfrm>
            <a:off x="-25" y="0"/>
            <a:ext cx="9144026" cy="5154427"/>
            <a:chOff x="-25" y="0"/>
            <a:chExt cx="9144026" cy="5154427"/>
          </a:xfrm>
        </p:grpSpPr>
        <p:pic>
          <p:nvPicPr>
            <p:cNvPr id="33" name="Google Shape;33;p4"/>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34" name="Google Shape;34;p4"/>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35" name="Google Shape;3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6" name="Google Shape;36;p4"/>
          <p:cNvSpPr txBox="1"/>
          <p:nvPr>
            <p:ph idx="1" type="body"/>
          </p:nvPr>
        </p:nvSpPr>
        <p:spPr>
          <a:xfrm>
            <a:off x="720000" y="1215750"/>
            <a:ext cx="7704000" cy="3388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grpSp>
        <p:nvGrpSpPr>
          <p:cNvPr id="37" name="Google Shape;37;p4"/>
          <p:cNvGrpSpPr/>
          <p:nvPr/>
        </p:nvGrpSpPr>
        <p:grpSpPr>
          <a:xfrm>
            <a:off x="-518375" y="-1689897"/>
            <a:ext cx="13988915" cy="14481233"/>
            <a:chOff x="-518375" y="-1689897"/>
            <a:chExt cx="13988915" cy="14481233"/>
          </a:xfrm>
        </p:grpSpPr>
        <p:pic>
          <p:nvPicPr>
            <p:cNvPr id="38" name="Google Shape;38;p4"/>
            <p:cNvPicPr preferRelativeResize="0"/>
            <p:nvPr/>
          </p:nvPicPr>
          <p:blipFill>
            <a:blip r:embed="rId4">
              <a:alphaModFix/>
            </a:blip>
            <a:stretch>
              <a:fillRect/>
            </a:stretch>
          </p:blipFill>
          <p:spPr>
            <a:xfrm flipH="1" rot="4827445">
              <a:off x="4115450" y="4124649"/>
              <a:ext cx="12207255" cy="4542050"/>
            </a:xfrm>
            <a:prstGeom prst="rect">
              <a:avLst/>
            </a:prstGeom>
            <a:noFill/>
            <a:ln>
              <a:noFill/>
            </a:ln>
          </p:spPr>
        </p:pic>
        <p:pic>
          <p:nvPicPr>
            <p:cNvPr id="39" name="Google Shape;39;p4"/>
            <p:cNvPicPr preferRelativeResize="0"/>
            <p:nvPr/>
          </p:nvPicPr>
          <p:blipFill rotWithShape="1">
            <a:blip r:embed="rId5">
              <a:alphaModFix/>
            </a:blip>
            <a:srcRect b="0" l="0" r="0" t="0"/>
            <a:stretch/>
          </p:blipFill>
          <p:spPr>
            <a:xfrm rot="5400000">
              <a:off x="320350" y="3121553"/>
              <a:ext cx="1610549" cy="3210249"/>
            </a:xfrm>
            <a:prstGeom prst="rect">
              <a:avLst/>
            </a:prstGeom>
            <a:noFill/>
            <a:ln>
              <a:noFill/>
            </a:ln>
          </p:spPr>
        </p:pic>
        <p:pic>
          <p:nvPicPr>
            <p:cNvPr id="40" name="Google Shape;40;p4"/>
            <p:cNvPicPr preferRelativeResize="0"/>
            <p:nvPr/>
          </p:nvPicPr>
          <p:blipFill rotWithShape="1">
            <a:blip r:embed="rId6">
              <a:alphaModFix/>
            </a:blip>
            <a:srcRect b="855" l="0" r="0" t="864"/>
            <a:stretch/>
          </p:blipFill>
          <p:spPr>
            <a:xfrm flipH="1" rot="5400000">
              <a:off x="7870584" y="-90124"/>
              <a:ext cx="1850084" cy="1370852"/>
            </a:xfrm>
            <a:prstGeom prst="rect">
              <a:avLst/>
            </a:prstGeom>
            <a:noFill/>
            <a:ln>
              <a:noFill/>
            </a:ln>
          </p:spPr>
        </p:pic>
        <p:pic>
          <p:nvPicPr>
            <p:cNvPr id="41" name="Google Shape;41;p4"/>
            <p:cNvPicPr preferRelativeResize="0"/>
            <p:nvPr/>
          </p:nvPicPr>
          <p:blipFill>
            <a:blip r:embed="rId7">
              <a:alphaModFix/>
            </a:blip>
            <a:stretch>
              <a:fillRect/>
            </a:stretch>
          </p:blipFill>
          <p:spPr>
            <a:xfrm rot="-1427353">
              <a:off x="7875317" y="3554096"/>
              <a:ext cx="1042464" cy="1418909"/>
            </a:xfrm>
            <a:prstGeom prst="rect">
              <a:avLst/>
            </a:prstGeom>
            <a:noFill/>
            <a:ln>
              <a:noFill/>
            </a:ln>
          </p:spPr>
        </p:pic>
        <p:pic>
          <p:nvPicPr>
            <p:cNvPr id="42" name="Google Shape;42;p4"/>
            <p:cNvPicPr preferRelativeResize="0"/>
            <p:nvPr/>
          </p:nvPicPr>
          <p:blipFill>
            <a:blip r:embed="rId8">
              <a:alphaModFix/>
            </a:blip>
            <a:stretch>
              <a:fillRect/>
            </a:stretch>
          </p:blipFill>
          <p:spPr>
            <a:xfrm>
              <a:off x="134875" y="3987325"/>
              <a:ext cx="910501" cy="910501"/>
            </a:xfrm>
            <a:prstGeom prst="rect">
              <a:avLst/>
            </a:prstGeom>
            <a:noFill/>
            <a:ln>
              <a:noFill/>
            </a:ln>
          </p:spPr>
        </p:pic>
        <p:pic>
          <p:nvPicPr>
            <p:cNvPr id="43" name="Google Shape;43;p4"/>
            <p:cNvPicPr preferRelativeResize="0"/>
            <p:nvPr/>
          </p:nvPicPr>
          <p:blipFill rotWithShape="1">
            <a:blip r:embed="rId5">
              <a:alphaModFix/>
            </a:blip>
            <a:srcRect b="0" l="0" r="0" t="0"/>
            <a:stretch/>
          </p:blipFill>
          <p:spPr>
            <a:xfrm>
              <a:off x="-518375" y="-1689897"/>
              <a:ext cx="1610549" cy="3210249"/>
            </a:xfrm>
            <a:prstGeom prst="rect">
              <a:avLst/>
            </a:prstGeom>
            <a:noFill/>
            <a:ln>
              <a:noFill/>
            </a:ln>
          </p:spPr>
        </p:pic>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4" name="Shape 44"/>
        <p:cNvGrpSpPr/>
        <p:nvPr/>
      </p:nvGrpSpPr>
      <p:grpSpPr>
        <a:xfrm>
          <a:off x="0" y="0"/>
          <a:ext cx="0" cy="0"/>
          <a:chOff x="0" y="0"/>
          <a:chExt cx="0" cy="0"/>
        </a:xfrm>
      </p:grpSpPr>
      <p:grpSp>
        <p:nvGrpSpPr>
          <p:cNvPr id="45" name="Google Shape;45;p5"/>
          <p:cNvGrpSpPr/>
          <p:nvPr/>
        </p:nvGrpSpPr>
        <p:grpSpPr>
          <a:xfrm>
            <a:off x="-25" y="0"/>
            <a:ext cx="9144026" cy="5154427"/>
            <a:chOff x="-25" y="0"/>
            <a:chExt cx="9144026" cy="5154427"/>
          </a:xfrm>
        </p:grpSpPr>
        <p:pic>
          <p:nvPicPr>
            <p:cNvPr id="46" name="Google Shape;46;p5"/>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47" name="Google Shape;47;p5"/>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48" name="Google Shape;48;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9" name="Google Shape;49;p5"/>
          <p:cNvSpPr txBox="1"/>
          <p:nvPr>
            <p:ph idx="1" type="subTitle"/>
          </p:nvPr>
        </p:nvSpPr>
        <p:spPr>
          <a:xfrm>
            <a:off x="4572010" y="2250246"/>
            <a:ext cx="3350400" cy="145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 name="Google Shape;50;p5"/>
          <p:cNvSpPr txBox="1"/>
          <p:nvPr>
            <p:ph idx="2" type="subTitle"/>
          </p:nvPr>
        </p:nvSpPr>
        <p:spPr>
          <a:xfrm>
            <a:off x="720005" y="2250251"/>
            <a:ext cx="3350400" cy="145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1" name="Google Shape;51;p5"/>
          <p:cNvSpPr txBox="1"/>
          <p:nvPr>
            <p:ph idx="3" type="subTitle"/>
          </p:nvPr>
        </p:nvSpPr>
        <p:spPr>
          <a:xfrm>
            <a:off x="720000" y="1761850"/>
            <a:ext cx="33504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2" name="Google Shape;52;p5"/>
          <p:cNvSpPr txBox="1"/>
          <p:nvPr>
            <p:ph idx="4" type="subTitle"/>
          </p:nvPr>
        </p:nvSpPr>
        <p:spPr>
          <a:xfrm>
            <a:off x="4572004" y="1761850"/>
            <a:ext cx="3350400" cy="48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53" name="Google Shape;53;p5"/>
          <p:cNvGrpSpPr/>
          <p:nvPr/>
        </p:nvGrpSpPr>
        <p:grpSpPr>
          <a:xfrm>
            <a:off x="-518375" y="-1689897"/>
            <a:ext cx="13988915" cy="14481233"/>
            <a:chOff x="-518375" y="-1689897"/>
            <a:chExt cx="13988915" cy="14481233"/>
          </a:xfrm>
        </p:grpSpPr>
        <p:pic>
          <p:nvPicPr>
            <p:cNvPr id="54" name="Google Shape;54;p5"/>
            <p:cNvPicPr preferRelativeResize="0"/>
            <p:nvPr/>
          </p:nvPicPr>
          <p:blipFill>
            <a:blip r:embed="rId4">
              <a:alphaModFix/>
            </a:blip>
            <a:stretch>
              <a:fillRect/>
            </a:stretch>
          </p:blipFill>
          <p:spPr>
            <a:xfrm flipH="1" rot="4827445">
              <a:off x="4115450" y="4124649"/>
              <a:ext cx="12207255" cy="4542050"/>
            </a:xfrm>
            <a:prstGeom prst="rect">
              <a:avLst/>
            </a:prstGeom>
            <a:noFill/>
            <a:ln>
              <a:noFill/>
            </a:ln>
          </p:spPr>
        </p:pic>
        <p:pic>
          <p:nvPicPr>
            <p:cNvPr id="55" name="Google Shape;55;p5"/>
            <p:cNvPicPr preferRelativeResize="0"/>
            <p:nvPr/>
          </p:nvPicPr>
          <p:blipFill rotWithShape="1">
            <a:blip r:embed="rId5">
              <a:alphaModFix/>
            </a:blip>
            <a:srcRect b="0" l="0" r="0" t="0"/>
            <a:stretch/>
          </p:blipFill>
          <p:spPr>
            <a:xfrm rot="5400000">
              <a:off x="320350" y="3121553"/>
              <a:ext cx="1610549" cy="3210249"/>
            </a:xfrm>
            <a:prstGeom prst="rect">
              <a:avLst/>
            </a:prstGeom>
            <a:noFill/>
            <a:ln>
              <a:noFill/>
            </a:ln>
          </p:spPr>
        </p:pic>
        <p:pic>
          <p:nvPicPr>
            <p:cNvPr id="56" name="Google Shape;56;p5"/>
            <p:cNvPicPr preferRelativeResize="0"/>
            <p:nvPr/>
          </p:nvPicPr>
          <p:blipFill rotWithShape="1">
            <a:blip r:embed="rId6">
              <a:alphaModFix/>
            </a:blip>
            <a:srcRect b="855" l="0" r="0" t="864"/>
            <a:stretch/>
          </p:blipFill>
          <p:spPr>
            <a:xfrm flipH="1" rot="5400000">
              <a:off x="7870584" y="-90124"/>
              <a:ext cx="1850084" cy="1370852"/>
            </a:xfrm>
            <a:prstGeom prst="rect">
              <a:avLst/>
            </a:prstGeom>
            <a:noFill/>
            <a:ln>
              <a:noFill/>
            </a:ln>
          </p:spPr>
        </p:pic>
        <p:pic>
          <p:nvPicPr>
            <p:cNvPr id="57" name="Google Shape;57;p5"/>
            <p:cNvPicPr preferRelativeResize="0"/>
            <p:nvPr/>
          </p:nvPicPr>
          <p:blipFill>
            <a:blip r:embed="rId7">
              <a:alphaModFix/>
            </a:blip>
            <a:stretch>
              <a:fillRect/>
            </a:stretch>
          </p:blipFill>
          <p:spPr>
            <a:xfrm rot="-1427353">
              <a:off x="7875317" y="3554096"/>
              <a:ext cx="1042464" cy="1418909"/>
            </a:xfrm>
            <a:prstGeom prst="rect">
              <a:avLst/>
            </a:prstGeom>
            <a:noFill/>
            <a:ln>
              <a:noFill/>
            </a:ln>
          </p:spPr>
        </p:pic>
        <p:pic>
          <p:nvPicPr>
            <p:cNvPr id="58" name="Google Shape;58;p5"/>
            <p:cNvPicPr preferRelativeResize="0"/>
            <p:nvPr/>
          </p:nvPicPr>
          <p:blipFill>
            <a:blip r:embed="rId8">
              <a:alphaModFix/>
            </a:blip>
            <a:stretch>
              <a:fillRect/>
            </a:stretch>
          </p:blipFill>
          <p:spPr>
            <a:xfrm>
              <a:off x="134875" y="3987325"/>
              <a:ext cx="910501" cy="910501"/>
            </a:xfrm>
            <a:prstGeom prst="rect">
              <a:avLst/>
            </a:prstGeom>
            <a:noFill/>
            <a:ln>
              <a:noFill/>
            </a:ln>
          </p:spPr>
        </p:pic>
        <p:pic>
          <p:nvPicPr>
            <p:cNvPr id="59" name="Google Shape;59;p5"/>
            <p:cNvPicPr preferRelativeResize="0"/>
            <p:nvPr/>
          </p:nvPicPr>
          <p:blipFill rotWithShape="1">
            <a:blip r:embed="rId5">
              <a:alphaModFix/>
            </a:blip>
            <a:srcRect b="0" l="0" r="0" t="0"/>
            <a:stretch/>
          </p:blipFill>
          <p:spPr>
            <a:xfrm>
              <a:off x="-518375" y="-1689897"/>
              <a:ext cx="1610549" cy="3210249"/>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0" name="Shape 60"/>
        <p:cNvGrpSpPr/>
        <p:nvPr/>
      </p:nvGrpSpPr>
      <p:grpSpPr>
        <a:xfrm>
          <a:off x="0" y="0"/>
          <a:ext cx="0" cy="0"/>
          <a:chOff x="0" y="0"/>
          <a:chExt cx="0" cy="0"/>
        </a:xfrm>
      </p:grpSpPr>
      <p:grpSp>
        <p:nvGrpSpPr>
          <p:cNvPr id="61" name="Google Shape;61;p6"/>
          <p:cNvGrpSpPr/>
          <p:nvPr/>
        </p:nvGrpSpPr>
        <p:grpSpPr>
          <a:xfrm>
            <a:off x="-25" y="0"/>
            <a:ext cx="9144026" cy="5154427"/>
            <a:chOff x="-25" y="0"/>
            <a:chExt cx="9144026" cy="5154427"/>
          </a:xfrm>
        </p:grpSpPr>
        <p:pic>
          <p:nvPicPr>
            <p:cNvPr id="62" name="Google Shape;62;p6"/>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63" name="Google Shape;63;p6"/>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64" name="Google Shape;64;p6"/>
          <p:cNvGrpSpPr/>
          <p:nvPr/>
        </p:nvGrpSpPr>
        <p:grpSpPr>
          <a:xfrm>
            <a:off x="-3949482" y="-1344501"/>
            <a:ext cx="16454668" cy="9135245"/>
            <a:chOff x="-3949482" y="-1344501"/>
            <a:chExt cx="16454668" cy="9135245"/>
          </a:xfrm>
        </p:grpSpPr>
        <p:pic>
          <p:nvPicPr>
            <p:cNvPr id="65" name="Google Shape;65;p6"/>
            <p:cNvPicPr preferRelativeResize="0"/>
            <p:nvPr/>
          </p:nvPicPr>
          <p:blipFill>
            <a:blip r:embed="rId4">
              <a:alphaModFix/>
            </a:blip>
            <a:stretch>
              <a:fillRect/>
            </a:stretch>
          </p:blipFill>
          <p:spPr>
            <a:xfrm flipH="1" rot="471250">
              <a:off x="-3696400" y="2435926"/>
              <a:ext cx="12207254" cy="4542049"/>
            </a:xfrm>
            <a:prstGeom prst="rect">
              <a:avLst/>
            </a:prstGeom>
            <a:noFill/>
            <a:ln>
              <a:noFill/>
            </a:ln>
          </p:spPr>
        </p:pic>
        <p:pic>
          <p:nvPicPr>
            <p:cNvPr id="66" name="Google Shape;66;p6"/>
            <p:cNvPicPr preferRelativeResize="0"/>
            <p:nvPr/>
          </p:nvPicPr>
          <p:blipFill rotWithShape="1">
            <a:blip r:embed="rId5">
              <a:alphaModFix/>
            </a:blip>
            <a:srcRect b="0" l="0" r="0" t="0"/>
            <a:stretch/>
          </p:blipFill>
          <p:spPr>
            <a:xfrm rot="-2948760">
              <a:off x="6731316" y="-152800"/>
              <a:ext cx="5066112" cy="4187976"/>
            </a:xfrm>
            <a:prstGeom prst="rect">
              <a:avLst/>
            </a:prstGeom>
            <a:noFill/>
            <a:ln>
              <a:noFill/>
            </a:ln>
          </p:spPr>
        </p:pic>
        <p:pic>
          <p:nvPicPr>
            <p:cNvPr id="67" name="Google Shape;67;p6"/>
            <p:cNvPicPr preferRelativeResize="0"/>
            <p:nvPr/>
          </p:nvPicPr>
          <p:blipFill>
            <a:blip r:embed="rId6">
              <a:alphaModFix/>
            </a:blip>
            <a:stretch>
              <a:fillRect/>
            </a:stretch>
          </p:blipFill>
          <p:spPr>
            <a:xfrm>
              <a:off x="8232225" y="888250"/>
              <a:ext cx="734900" cy="734900"/>
            </a:xfrm>
            <a:prstGeom prst="rect">
              <a:avLst/>
            </a:prstGeom>
            <a:noFill/>
            <a:ln>
              <a:noFill/>
            </a:ln>
          </p:spPr>
        </p:pic>
        <p:pic>
          <p:nvPicPr>
            <p:cNvPr id="68" name="Google Shape;68;p6"/>
            <p:cNvPicPr preferRelativeResize="0"/>
            <p:nvPr/>
          </p:nvPicPr>
          <p:blipFill>
            <a:blip r:embed="rId7">
              <a:alphaModFix/>
            </a:blip>
            <a:stretch>
              <a:fillRect/>
            </a:stretch>
          </p:blipFill>
          <p:spPr>
            <a:xfrm>
              <a:off x="8620530" y="1766276"/>
              <a:ext cx="1370840" cy="1370851"/>
            </a:xfrm>
            <a:prstGeom prst="rect">
              <a:avLst/>
            </a:prstGeom>
            <a:noFill/>
            <a:ln>
              <a:noFill/>
            </a:ln>
          </p:spPr>
        </p:pic>
        <p:pic>
          <p:nvPicPr>
            <p:cNvPr id="69" name="Google Shape;69;p6"/>
            <p:cNvPicPr preferRelativeResize="0"/>
            <p:nvPr/>
          </p:nvPicPr>
          <p:blipFill rotWithShape="1">
            <a:blip r:embed="rId8">
              <a:alphaModFix/>
            </a:blip>
            <a:srcRect b="0" l="0" r="0" t="0"/>
            <a:stretch/>
          </p:blipFill>
          <p:spPr>
            <a:xfrm flipH="1" rot="-8345877">
              <a:off x="184219" y="4543852"/>
              <a:ext cx="966333" cy="661895"/>
            </a:xfrm>
            <a:prstGeom prst="rect">
              <a:avLst/>
            </a:prstGeom>
            <a:noFill/>
            <a:ln>
              <a:noFill/>
            </a:ln>
          </p:spPr>
        </p:pic>
        <p:pic>
          <p:nvPicPr>
            <p:cNvPr id="70" name="Google Shape;70;p6"/>
            <p:cNvPicPr preferRelativeResize="0"/>
            <p:nvPr/>
          </p:nvPicPr>
          <p:blipFill rotWithShape="1">
            <a:blip r:embed="rId9">
              <a:alphaModFix/>
            </a:blip>
            <a:srcRect b="0" l="0" r="0" t="0"/>
            <a:stretch/>
          </p:blipFill>
          <p:spPr>
            <a:xfrm flipH="1" rot="-5400000">
              <a:off x="-369947" y="-327174"/>
              <a:ext cx="1454594" cy="1370848"/>
            </a:xfrm>
            <a:prstGeom prst="rect">
              <a:avLst/>
            </a:prstGeom>
            <a:noFill/>
            <a:ln>
              <a:noFill/>
            </a:ln>
          </p:spPr>
        </p:pic>
      </p:grpSp>
      <p:sp>
        <p:nvSpPr>
          <p:cNvPr id="71" name="Google Shape;7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2" name="Shape 72"/>
        <p:cNvGrpSpPr/>
        <p:nvPr/>
      </p:nvGrpSpPr>
      <p:grpSpPr>
        <a:xfrm>
          <a:off x="0" y="0"/>
          <a:ext cx="0" cy="0"/>
          <a:chOff x="0" y="0"/>
          <a:chExt cx="0" cy="0"/>
        </a:xfrm>
      </p:grpSpPr>
      <p:grpSp>
        <p:nvGrpSpPr>
          <p:cNvPr id="73" name="Google Shape;73;p7"/>
          <p:cNvGrpSpPr/>
          <p:nvPr/>
        </p:nvGrpSpPr>
        <p:grpSpPr>
          <a:xfrm>
            <a:off x="-25" y="0"/>
            <a:ext cx="9144026" cy="5154427"/>
            <a:chOff x="-25" y="0"/>
            <a:chExt cx="9144026" cy="5154427"/>
          </a:xfrm>
        </p:grpSpPr>
        <p:pic>
          <p:nvPicPr>
            <p:cNvPr id="74" name="Google Shape;74;p7"/>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75" name="Google Shape;75;p7"/>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76" name="Google Shape;76;p7"/>
          <p:cNvGrpSpPr/>
          <p:nvPr/>
        </p:nvGrpSpPr>
        <p:grpSpPr>
          <a:xfrm>
            <a:off x="-3469982" y="-1344501"/>
            <a:ext cx="6481628" cy="6571377"/>
            <a:chOff x="-3469982" y="-1344501"/>
            <a:chExt cx="6481628" cy="6571377"/>
          </a:xfrm>
        </p:grpSpPr>
        <p:pic>
          <p:nvPicPr>
            <p:cNvPr id="77" name="Google Shape;77;p7"/>
            <p:cNvPicPr preferRelativeResize="0"/>
            <p:nvPr/>
          </p:nvPicPr>
          <p:blipFill rotWithShape="1">
            <a:blip r:embed="rId4">
              <a:alphaModFix/>
            </a:blip>
            <a:srcRect b="0" l="0" r="0" t="0"/>
            <a:stretch/>
          </p:blipFill>
          <p:spPr>
            <a:xfrm flipH="1" rot="2948760">
              <a:off x="-2762224" y="-152800"/>
              <a:ext cx="5066112" cy="4187976"/>
            </a:xfrm>
            <a:prstGeom prst="rect">
              <a:avLst/>
            </a:prstGeom>
            <a:noFill/>
            <a:ln>
              <a:noFill/>
            </a:ln>
          </p:spPr>
        </p:pic>
        <p:pic>
          <p:nvPicPr>
            <p:cNvPr id="78" name="Google Shape;78;p7"/>
            <p:cNvPicPr preferRelativeResize="0"/>
            <p:nvPr/>
          </p:nvPicPr>
          <p:blipFill>
            <a:blip r:embed="rId5">
              <a:alphaModFix/>
            </a:blip>
            <a:stretch>
              <a:fillRect/>
            </a:stretch>
          </p:blipFill>
          <p:spPr>
            <a:xfrm flipH="1">
              <a:off x="71279" y="4063250"/>
              <a:ext cx="734900" cy="734900"/>
            </a:xfrm>
            <a:prstGeom prst="rect">
              <a:avLst/>
            </a:prstGeom>
            <a:noFill/>
            <a:ln>
              <a:noFill/>
            </a:ln>
          </p:spPr>
        </p:pic>
        <p:pic>
          <p:nvPicPr>
            <p:cNvPr id="79" name="Google Shape;79;p7"/>
            <p:cNvPicPr preferRelativeResize="0"/>
            <p:nvPr/>
          </p:nvPicPr>
          <p:blipFill>
            <a:blip r:embed="rId6">
              <a:alphaModFix/>
            </a:blip>
            <a:stretch>
              <a:fillRect/>
            </a:stretch>
          </p:blipFill>
          <p:spPr>
            <a:xfrm flipH="1">
              <a:off x="-217492" y="-217024"/>
              <a:ext cx="1370840" cy="1370851"/>
            </a:xfrm>
            <a:prstGeom prst="rect">
              <a:avLst/>
            </a:prstGeom>
            <a:noFill/>
            <a:ln>
              <a:noFill/>
            </a:ln>
          </p:spPr>
        </p:pic>
      </p:grpSp>
      <p:pic>
        <p:nvPicPr>
          <p:cNvPr id="80" name="Google Shape;80;p7"/>
          <p:cNvPicPr preferRelativeResize="0"/>
          <p:nvPr/>
        </p:nvPicPr>
        <p:blipFill rotWithShape="1">
          <a:blip r:embed="rId7">
            <a:alphaModFix/>
          </a:blip>
          <a:srcRect b="0" l="0" r="0" t="0"/>
          <a:stretch/>
        </p:blipFill>
        <p:spPr>
          <a:xfrm rot="5400000">
            <a:off x="7950557" y="-327174"/>
            <a:ext cx="1454594" cy="1370848"/>
          </a:xfrm>
          <a:prstGeom prst="rect">
            <a:avLst/>
          </a:prstGeom>
          <a:noFill/>
          <a:ln>
            <a:noFill/>
          </a:ln>
        </p:spPr>
      </p:pic>
      <p:pic>
        <p:nvPicPr>
          <p:cNvPr id="81" name="Google Shape;81;p7"/>
          <p:cNvPicPr preferRelativeResize="0"/>
          <p:nvPr/>
        </p:nvPicPr>
        <p:blipFill>
          <a:blip r:embed="rId8">
            <a:alphaModFix/>
          </a:blip>
          <a:stretch>
            <a:fillRect/>
          </a:stretch>
        </p:blipFill>
        <p:spPr>
          <a:xfrm rot="-471250">
            <a:off x="446600" y="2040676"/>
            <a:ext cx="12207254" cy="4542049"/>
          </a:xfrm>
          <a:prstGeom prst="rect">
            <a:avLst/>
          </a:prstGeom>
          <a:noFill/>
          <a:ln>
            <a:noFill/>
          </a:ln>
        </p:spPr>
      </p:pic>
      <p:sp>
        <p:nvSpPr>
          <p:cNvPr id="82" name="Google Shape;82;p7"/>
          <p:cNvSpPr txBox="1"/>
          <p:nvPr>
            <p:ph type="title"/>
          </p:nvPr>
        </p:nvSpPr>
        <p:spPr>
          <a:xfrm>
            <a:off x="713225" y="1023388"/>
            <a:ext cx="42948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3" name="Google Shape;83;p7"/>
          <p:cNvSpPr txBox="1"/>
          <p:nvPr>
            <p:ph idx="1" type="subTitle"/>
          </p:nvPr>
        </p:nvSpPr>
        <p:spPr>
          <a:xfrm>
            <a:off x="713225" y="1573099"/>
            <a:ext cx="4294800" cy="254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1000"/>
              </a:spcBef>
              <a:spcAft>
                <a:spcPts val="0"/>
              </a:spcAft>
              <a:buClr>
                <a:srgbClr val="E76A28"/>
              </a:buClr>
              <a:buSzPts val="1200"/>
              <a:buChar char="○"/>
              <a:defRPr/>
            </a:lvl2pPr>
            <a:lvl3pPr lvl="2" rtl="0" algn="ctr">
              <a:lnSpc>
                <a:spcPct val="100000"/>
              </a:lnSpc>
              <a:spcBef>
                <a:spcPts val="1600"/>
              </a:spcBef>
              <a:spcAft>
                <a:spcPts val="0"/>
              </a:spcAft>
              <a:buClr>
                <a:srgbClr val="E76A28"/>
              </a:buClr>
              <a:buSzPts val="1200"/>
              <a:buChar char="■"/>
              <a:defRPr/>
            </a:lvl3pPr>
            <a:lvl4pPr lvl="3" rtl="0" algn="ctr">
              <a:lnSpc>
                <a:spcPct val="100000"/>
              </a:lnSpc>
              <a:spcBef>
                <a:spcPts val="1600"/>
              </a:spcBef>
              <a:spcAft>
                <a:spcPts val="0"/>
              </a:spcAft>
              <a:buClr>
                <a:srgbClr val="E76A28"/>
              </a:buClr>
              <a:buSzPts val="1200"/>
              <a:buChar char="●"/>
              <a:defRPr/>
            </a:lvl4pPr>
            <a:lvl5pPr lvl="4" rtl="0" algn="ctr">
              <a:lnSpc>
                <a:spcPct val="100000"/>
              </a:lnSpc>
              <a:spcBef>
                <a:spcPts val="1600"/>
              </a:spcBef>
              <a:spcAft>
                <a:spcPts val="0"/>
              </a:spcAft>
              <a:buClr>
                <a:srgbClr val="E76A28"/>
              </a:buClr>
              <a:buSzPts val="1200"/>
              <a:buChar char="○"/>
              <a:defRPr/>
            </a:lvl5pPr>
            <a:lvl6pPr lvl="5" rtl="0" algn="ctr">
              <a:lnSpc>
                <a:spcPct val="100000"/>
              </a:lnSpc>
              <a:spcBef>
                <a:spcPts val="1600"/>
              </a:spcBef>
              <a:spcAft>
                <a:spcPts val="0"/>
              </a:spcAft>
              <a:buClr>
                <a:srgbClr val="999999"/>
              </a:buClr>
              <a:buSzPts val="1200"/>
              <a:buChar char="■"/>
              <a:defRPr/>
            </a:lvl6pPr>
            <a:lvl7pPr lvl="6" rtl="0" algn="ctr">
              <a:lnSpc>
                <a:spcPct val="100000"/>
              </a:lnSpc>
              <a:spcBef>
                <a:spcPts val="1600"/>
              </a:spcBef>
              <a:spcAft>
                <a:spcPts val="0"/>
              </a:spcAft>
              <a:buClr>
                <a:srgbClr val="999999"/>
              </a:buClr>
              <a:buSzPts val="1200"/>
              <a:buChar char="●"/>
              <a:defRPr/>
            </a:lvl7pPr>
            <a:lvl8pPr lvl="7" rtl="0" algn="ctr">
              <a:lnSpc>
                <a:spcPct val="100000"/>
              </a:lnSpc>
              <a:spcBef>
                <a:spcPts val="1600"/>
              </a:spcBef>
              <a:spcAft>
                <a:spcPts val="0"/>
              </a:spcAft>
              <a:buClr>
                <a:srgbClr val="999999"/>
              </a:buClr>
              <a:buSzPts val="1200"/>
              <a:buChar char="○"/>
              <a:defRPr/>
            </a:lvl8pPr>
            <a:lvl9pPr lvl="8" rtl="0" algn="ctr">
              <a:lnSpc>
                <a:spcPct val="100000"/>
              </a:lnSpc>
              <a:spcBef>
                <a:spcPts val="1600"/>
              </a:spcBef>
              <a:spcAft>
                <a:spcPts val="1600"/>
              </a:spcAft>
              <a:buClr>
                <a:srgbClr val="999999"/>
              </a:buClr>
              <a:buSzPts val="1200"/>
              <a:buChar char="■"/>
              <a:defRPr/>
            </a:lvl9pPr>
          </a:lstStyle>
          <a:p/>
        </p:txBody>
      </p:sp>
      <p:sp>
        <p:nvSpPr>
          <p:cNvPr id="84" name="Google Shape;84;p7"/>
          <p:cNvSpPr/>
          <p:nvPr>
            <p:ph idx="2" type="pic"/>
          </p:nvPr>
        </p:nvSpPr>
        <p:spPr>
          <a:xfrm>
            <a:off x="5396825" y="509725"/>
            <a:ext cx="3033900" cy="4094400"/>
          </a:xfrm>
          <a:prstGeom prst="round2SameRect">
            <a:avLst>
              <a:gd fmla="val 16667" name="adj1"/>
              <a:gd fmla="val 0" name="adj2"/>
            </a:avLst>
          </a:prstGeom>
          <a:noFill/>
          <a:ln>
            <a:noFill/>
          </a:ln>
          <a:effectLst>
            <a:outerShdw blurRad="57150" rotWithShape="0" algn="bl" dir="5400000" dist="19050">
              <a:schemeClr val="dk1">
                <a:alpha val="50000"/>
              </a:schemeClr>
            </a:outerShdw>
          </a:effectLst>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5" name="Shape 85"/>
        <p:cNvGrpSpPr/>
        <p:nvPr/>
      </p:nvGrpSpPr>
      <p:grpSpPr>
        <a:xfrm>
          <a:off x="0" y="0"/>
          <a:ext cx="0" cy="0"/>
          <a:chOff x="0" y="0"/>
          <a:chExt cx="0" cy="0"/>
        </a:xfrm>
      </p:grpSpPr>
      <p:grpSp>
        <p:nvGrpSpPr>
          <p:cNvPr id="86" name="Google Shape;86;p8"/>
          <p:cNvGrpSpPr/>
          <p:nvPr/>
        </p:nvGrpSpPr>
        <p:grpSpPr>
          <a:xfrm>
            <a:off x="-25" y="0"/>
            <a:ext cx="9144026" cy="5154427"/>
            <a:chOff x="-25" y="0"/>
            <a:chExt cx="9144026" cy="5154427"/>
          </a:xfrm>
        </p:grpSpPr>
        <p:pic>
          <p:nvPicPr>
            <p:cNvPr id="87" name="Google Shape;87;p8"/>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88" name="Google Shape;88;p8"/>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89" name="Google Shape;89;p8"/>
          <p:cNvSpPr txBox="1"/>
          <p:nvPr>
            <p:ph type="title"/>
          </p:nvPr>
        </p:nvSpPr>
        <p:spPr>
          <a:xfrm>
            <a:off x="2317950" y="1307100"/>
            <a:ext cx="45081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0" name="Shape 90"/>
        <p:cNvGrpSpPr/>
        <p:nvPr/>
      </p:nvGrpSpPr>
      <p:grpSpPr>
        <a:xfrm>
          <a:off x="0" y="0"/>
          <a:ext cx="0" cy="0"/>
          <a:chOff x="0" y="0"/>
          <a:chExt cx="0" cy="0"/>
        </a:xfrm>
      </p:grpSpPr>
      <p:grpSp>
        <p:nvGrpSpPr>
          <p:cNvPr id="91" name="Google Shape;91;p9"/>
          <p:cNvGrpSpPr/>
          <p:nvPr/>
        </p:nvGrpSpPr>
        <p:grpSpPr>
          <a:xfrm>
            <a:off x="-25" y="0"/>
            <a:ext cx="9144026" cy="5154427"/>
            <a:chOff x="-25" y="0"/>
            <a:chExt cx="9144026" cy="5154427"/>
          </a:xfrm>
        </p:grpSpPr>
        <p:pic>
          <p:nvPicPr>
            <p:cNvPr id="92" name="Google Shape;92;p9"/>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93" name="Google Shape;93;p9"/>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94" name="Google Shape;94;p9"/>
          <p:cNvSpPr txBox="1"/>
          <p:nvPr>
            <p:ph type="title"/>
          </p:nvPr>
        </p:nvSpPr>
        <p:spPr>
          <a:xfrm>
            <a:off x="2135550" y="1189100"/>
            <a:ext cx="4872900" cy="196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15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95" name="Google Shape;95;p9"/>
          <p:cNvSpPr txBox="1"/>
          <p:nvPr>
            <p:ph idx="1" type="subTitle"/>
          </p:nvPr>
        </p:nvSpPr>
        <p:spPr>
          <a:xfrm>
            <a:off x="2135550" y="3153500"/>
            <a:ext cx="48729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96" name="Shape 96"/>
        <p:cNvGrpSpPr/>
        <p:nvPr/>
      </p:nvGrpSpPr>
      <p:grpSpPr>
        <a:xfrm>
          <a:off x="0" y="0"/>
          <a:ext cx="0" cy="0"/>
          <a:chOff x="0" y="0"/>
          <a:chExt cx="0" cy="0"/>
        </a:xfrm>
      </p:grpSpPr>
      <p:sp>
        <p:nvSpPr>
          <p:cNvPr id="97" name="Google Shape;97;p10"/>
          <p:cNvSpPr/>
          <p:nvPr>
            <p:ph idx="2" type="pic"/>
          </p:nvPr>
        </p:nvSpPr>
        <p:spPr>
          <a:xfrm>
            <a:off x="0" y="-14875"/>
            <a:ext cx="9144000" cy="5158500"/>
          </a:xfrm>
          <a:prstGeom prst="rect">
            <a:avLst/>
          </a:prstGeom>
          <a:noFill/>
          <a:ln>
            <a:noFill/>
          </a:ln>
        </p:spPr>
      </p:sp>
      <p:sp>
        <p:nvSpPr>
          <p:cNvPr id="98" name="Google Shape;98;p10"/>
          <p:cNvSpPr txBox="1"/>
          <p:nvPr>
            <p:ph type="title"/>
          </p:nvPr>
        </p:nvSpPr>
        <p:spPr>
          <a:xfrm>
            <a:off x="713225" y="4152650"/>
            <a:ext cx="7717500" cy="434100"/>
          </a:xfrm>
          <a:prstGeom prst="rect">
            <a:avLst/>
          </a:prstGeom>
          <a:solidFill>
            <a:srgbClr val="FFFFFF">
              <a:alpha val="89810"/>
            </a:srgbClr>
          </a:solidFill>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9" name="Shape 99"/>
        <p:cNvGrpSpPr/>
        <p:nvPr/>
      </p:nvGrpSpPr>
      <p:grpSpPr>
        <a:xfrm>
          <a:off x="0" y="0"/>
          <a:ext cx="0" cy="0"/>
          <a:chOff x="0" y="0"/>
          <a:chExt cx="0" cy="0"/>
        </a:xfrm>
      </p:grpSpPr>
      <p:grpSp>
        <p:nvGrpSpPr>
          <p:cNvPr id="100" name="Google Shape;100;p11"/>
          <p:cNvGrpSpPr/>
          <p:nvPr/>
        </p:nvGrpSpPr>
        <p:grpSpPr>
          <a:xfrm>
            <a:off x="-25" y="0"/>
            <a:ext cx="9144026" cy="5154427"/>
            <a:chOff x="-25" y="0"/>
            <a:chExt cx="9144026" cy="5154427"/>
          </a:xfrm>
        </p:grpSpPr>
        <p:pic>
          <p:nvPicPr>
            <p:cNvPr id="101" name="Google Shape;101;p11"/>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02" name="Google Shape;102;p11"/>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103" name="Google Shape;103;p11"/>
          <p:cNvGrpSpPr/>
          <p:nvPr/>
        </p:nvGrpSpPr>
        <p:grpSpPr>
          <a:xfrm>
            <a:off x="-3145624" y="-1642899"/>
            <a:ext cx="16456858" cy="10558652"/>
            <a:chOff x="-3145624" y="-1642899"/>
            <a:chExt cx="16456858" cy="10558652"/>
          </a:xfrm>
        </p:grpSpPr>
        <p:pic>
          <p:nvPicPr>
            <p:cNvPr id="104" name="Google Shape;104;p11"/>
            <p:cNvPicPr preferRelativeResize="0"/>
            <p:nvPr/>
          </p:nvPicPr>
          <p:blipFill>
            <a:blip r:embed="rId4">
              <a:alphaModFix/>
            </a:blip>
            <a:stretch>
              <a:fillRect/>
            </a:stretch>
          </p:blipFill>
          <p:spPr>
            <a:xfrm rot="-1669720">
              <a:off x="749700" y="1787002"/>
              <a:ext cx="12207253" cy="4542049"/>
            </a:xfrm>
            <a:prstGeom prst="rect">
              <a:avLst/>
            </a:prstGeom>
            <a:noFill/>
            <a:ln>
              <a:noFill/>
            </a:ln>
          </p:spPr>
        </p:pic>
        <p:grpSp>
          <p:nvGrpSpPr>
            <p:cNvPr id="105" name="Google Shape;105;p11"/>
            <p:cNvGrpSpPr/>
            <p:nvPr/>
          </p:nvGrpSpPr>
          <p:grpSpPr>
            <a:xfrm>
              <a:off x="-3145624" y="-1642899"/>
              <a:ext cx="7864951" cy="7973873"/>
              <a:chOff x="-3145624" y="-1642899"/>
              <a:chExt cx="7864951" cy="7973873"/>
            </a:xfrm>
          </p:grpSpPr>
          <p:pic>
            <p:nvPicPr>
              <p:cNvPr id="106" name="Google Shape;106;p11"/>
              <p:cNvPicPr preferRelativeResize="0"/>
              <p:nvPr/>
            </p:nvPicPr>
            <p:blipFill rotWithShape="1">
              <a:blip r:embed="rId5">
                <a:alphaModFix/>
              </a:blip>
              <a:srcRect b="0" l="0" r="0" t="0"/>
              <a:stretch/>
            </p:blipFill>
            <p:spPr>
              <a:xfrm rot="-2948764">
                <a:off x="-2286819" y="-196857"/>
                <a:ext cx="6147339" cy="5081789"/>
              </a:xfrm>
              <a:prstGeom prst="rect">
                <a:avLst/>
              </a:prstGeom>
              <a:noFill/>
              <a:ln>
                <a:noFill/>
              </a:ln>
            </p:spPr>
          </p:pic>
          <p:pic>
            <p:nvPicPr>
              <p:cNvPr id="107" name="Google Shape;107;p11"/>
              <p:cNvPicPr preferRelativeResize="0"/>
              <p:nvPr/>
            </p:nvPicPr>
            <p:blipFill>
              <a:blip r:embed="rId6">
                <a:alphaModFix/>
              </a:blip>
              <a:stretch>
                <a:fillRect/>
              </a:stretch>
            </p:blipFill>
            <p:spPr>
              <a:xfrm flipH="1">
                <a:off x="189246" y="-231500"/>
                <a:ext cx="1454601" cy="1454601"/>
              </a:xfrm>
              <a:prstGeom prst="rect">
                <a:avLst/>
              </a:prstGeom>
              <a:noFill/>
              <a:ln>
                <a:noFill/>
              </a:ln>
            </p:spPr>
          </p:pic>
          <p:pic>
            <p:nvPicPr>
              <p:cNvPr id="108" name="Google Shape;108;p11"/>
              <p:cNvPicPr preferRelativeResize="0"/>
              <p:nvPr/>
            </p:nvPicPr>
            <p:blipFill>
              <a:blip r:embed="rId7">
                <a:alphaModFix/>
              </a:blip>
              <a:stretch>
                <a:fillRect/>
              </a:stretch>
            </p:blipFill>
            <p:spPr>
              <a:xfrm flipH="1">
                <a:off x="50174" y="3843675"/>
                <a:ext cx="1096802" cy="1096802"/>
              </a:xfrm>
              <a:prstGeom prst="rect">
                <a:avLst/>
              </a:prstGeom>
              <a:noFill/>
              <a:ln>
                <a:noFill/>
              </a:ln>
            </p:spPr>
          </p:pic>
        </p:grpSp>
        <p:pic>
          <p:nvPicPr>
            <p:cNvPr id="109" name="Google Shape;109;p11"/>
            <p:cNvPicPr preferRelativeResize="0"/>
            <p:nvPr/>
          </p:nvPicPr>
          <p:blipFill rotWithShape="1">
            <a:blip r:embed="rId8">
              <a:alphaModFix/>
            </a:blip>
            <a:srcRect b="0" l="0" r="0" t="0"/>
            <a:stretch/>
          </p:blipFill>
          <p:spPr>
            <a:xfrm flipH="1">
              <a:off x="7972932" y="-231499"/>
              <a:ext cx="1454594" cy="1370848"/>
            </a:xfrm>
            <a:prstGeom prst="rect">
              <a:avLst/>
            </a:prstGeom>
            <a:noFill/>
            <a:ln>
              <a:noFill/>
            </a:ln>
          </p:spPr>
        </p:pic>
      </p:grpSp>
      <p:sp>
        <p:nvSpPr>
          <p:cNvPr id="110" name="Google Shape;110;p11"/>
          <p:cNvSpPr txBox="1"/>
          <p:nvPr>
            <p:ph hasCustomPrompt="1" type="title"/>
          </p:nvPr>
        </p:nvSpPr>
        <p:spPr>
          <a:xfrm>
            <a:off x="1284000" y="1633100"/>
            <a:ext cx="3297900" cy="10206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1" name="Google Shape;111;p11"/>
          <p:cNvSpPr txBox="1"/>
          <p:nvPr>
            <p:ph idx="1" type="subTitle"/>
          </p:nvPr>
        </p:nvSpPr>
        <p:spPr>
          <a:xfrm>
            <a:off x="1284000" y="2852125"/>
            <a:ext cx="3297900" cy="70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112" name="Google Shape;112;p11"/>
          <p:cNvSpPr/>
          <p:nvPr>
            <p:ph idx="2" type="pic"/>
          </p:nvPr>
        </p:nvSpPr>
        <p:spPr>
          <a:xfrm>
            <a:off x="5044875" y="539500"/>
            <a:ext cx="3106800" cy="4064400"/>
          </a:xfrm>
          <a:prstGeom prst="round2SameRect">
            <a:avLst>
              <a:gd fmla="val 50000" name="adj1"/>
              <a:gd fmla="val 0" name="adj2"/>
            </a:avLst>
          </a:prstGeom>
          <a:noFill/>
          <a:ln>
            <a:noFill/>
          </a:ln>
          <a:effectLst>
            <a:outerShdw blurRad="57150" rotWithShape="0" algn="bl" dir="5400000" dist="19050">
              <a:srgbClr val="000000">
                <a:alpha val="50000"/>
              </a:srgbClr>
            </a:outerShdw>
          </a:effectLst>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13" name="Shape 11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4" name="Shape 114"/>
        <p:cNvGrpSpPr/>
        <p:nvPr/>
      </p:nvGrpSpPr>
      <p:grpSpPr>
        <a:xfrm>
          <a:off x="0" y="0"/>
          <a:ext cx="0" cy="0"/>
          <a:chOff x="0" y="0"/>
          <a:chExt cx="0" cy="0"/>
        </a:xfrm>
      </p:grpSpPr>
      <p:grpSp>
        <p:nvGrpSpPr>
          <p:cNvPr id="115" name="Google Shape;115;p13"/>
          <p:cNvGrpSpPr/>
          <p:nvPr/>
        </p:nvGrpSpPr>
        <p:grpSpPr>
          <a:xfrm>
            <a:off x="-25" y="0"/>
            <a:ext cx="9144026" cy="5154427"/>
            <a:chOff x="-25" y="0"/>
            <a:chExt cx="9144026" cy="5154427"/>
          </a:xfrm>
        </p:grpSpPr>
        <p:pic>
          <p:nvPicPr>
            <p:cNvPr id="116" name="Google Shape;116;p13"/>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17" name="Google Shape;117;p13"/>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118" name="Google Shape;118;p13"/>
          <p:cNvGrpSpPr/>
          <p:nvPr/>
        </p:nvGrpSpPr>
        <p:grpSpPr>
          <a:xfrm>
            <a:off x="-518375" y="-1689897"/>
            <a:ext cx="13988915" cy="14481233"/>
            <a:chOff x="-518375" y="-1689897"/>
            <a:chExt cx="13988915" cy="14481233"/>
          </a:xfrm>
        </p:grpSpPr>
        <p:pic>
          <p:nvPicPr>
            <p:cNvPr id="119" name="Google Shape;119;p13"/>
            <p:cNvPicPr preferRelativeResize="0"/>
            <p:nvPr/>
          </p:nvPicPr>
          <p:blipFill>
            <a:blip r:embed="rId4">
              <a:alphaModFix/>
            </a:blip>
            <a:stretch>
              <a:fillRect/>
            </a:stretch>
          </p:blipFill>
          <p:spPr>
            <a:xfrm flipH="1" rot="4827445">
              <a:off x="4115450" y="4124649"/>
              <a:ext cx="12207255" cy="4542050"/>
            </a:xfrm>
            <a:prstGeom prst="rect">
              <a:avLst/>
            </a:prstGeom>
            <a:noFill/>
            <a:ln>
              <a:noFill/>
            </a:ln>
          </p:spPr>
        </p:pic>
        <p:pic>
          <p:nvPicPr>
            <p:cNvPr id="120" name="Google Shape;120;p13"/>
            <p:cNvPicPr preferRelativeResize="0"/>
            <p:nvPr/>
          </p:nvPicPr>
          <p:blipFill rotWithShape="1">
            <a:blip r:embed="rId5">
              <a:alphaModFix/>
            </a:blip>
            <a:srcRect b="0" l="0" r="0" t="0"/>
            <a:stretch/>
          </p:blipFill>
          <p:spPr>
            <a:xfrm rot="5400000">
              <a:off x="320350" y="3121553"/>
              <a:ext cx="1610549" cy="3210249"/>
            </a:xfrm>
            <a:prstGeom prst="rect">
              <a:avLst/>
            </a:prstGeom>
            <a:noFill/>
            <a:ln>
              <a:noFill/>
            </a:ln>
          </p:spPr>
        </p:pic>
        <p:pic>
          <p:nvPicPr>
            <p:cNvPr id="121" name="Google Shape;121;p13"/>
            <p:cNvPicPr preferRelativeResize="0"/>
            <p:nvPr/>
          </p:nvPicPr>
          <p:blipFill rotWithShape="1">
            <a:blip r:embed="rId6">
              <a:alphaModFix/>
            </a:blip>
            <a:srcRect b="855" l="0" r="0" t="864"/>
            <a:stretch/>
          </p:blipFill>
          <p:spPr>
            <a:xfrm flipH="1" rot="5400000">
              <a:off x="7870584" y="-90124"/>
              <a:ext cx="1850084" cy="1370852"/>
            </a:xfrm>
            <a:prstGeom prst="rect">
              <a:avLst/>
            </a:prstGeom>
            <a:noFill/>
            <a:ln>
              <a:noFill/>
            </a:ln>
          </p:spPr>
        </p:pic>
        <p:pic>
          <p:nvPicPr>
            <p:cNvPr id="122" name="Google Shape;122;p13"/>
            <p:cNvPicPr preferRelativeResize="0"/>
            <p:nvPr/>
          </p:nvPicPr>
          <p:blipFill>
            <a:blip r:embed="rId7">
              <a:alphaModFix/>
            </a:blip>
            <a:stretch>
              <a:fillRect/>
            </a:stretch>
          </p:blipFill>
          <p:spPr>
            <a:xfrm rot="-1427353">
              <a:off x="7875317" y="3554096"/>
              <a:ext cx="1042464" cy="1418909"/>
            </a:xfrm>
            <a:prstGeom prst="rect">
              <a:avLst/>
            </a:prstGeom>
            <a:noFill/>
            <a:ln>
              <a:noFill/>
            </a:ln>
          </p:spPr>
        </p:pic>
        <p:pic>
          <p:nvPicPr>
            <p:cNvPr id="123" name="Google Shape;123;p13"/>
            <p:cNvPicPr preferRelativeResize="0"/>
            <p:nvPr/>
          </p:nvPicPr>
          <p:blipFill>
            <a:blip r:embed="rId8">
              <a:alphaModFix/>
            </a:blip>
            <a:stretch>
              <a:fillRect/>
            </a:stretch>
          </p:blipFill>
          <p:spPr>
            <a:xfrm>
              <a:off x="134875" y="3987325"/>
              <a:ext cx="910501" cy="910501"/>
            </a:xfrm>
            <a:prstGeom prst="rect">
              <a:avLst/>
            </a:prstGeom>
            <a:noFill/>
            <a:ln>
              <a:noFill/>
            </a:ln>
          </p:spPr>
        </p:pic>
        <p:pic>
          <p:nvPicPr>
            <p:cNvPr id="124" name="Google Shape;124;p13"/>
            <p:cNvPicPr preferRelativeResize="0"/>
            <p:nvPr/>
          </p:nvPicPr>
          <p:blipFill rotWithShape="1">
            <a:blip r:embed="rId5">
              <a:alphaModFix/>
            </a:blip>
            <a:srcRect b="0" l="0" r="0" t="0"/>
            <a:stretch/>
          </p:blipFill>
          <p:spPr>
            <a:xfrm>
              <a:off x="-518375" y="-1689897"/>
              <a:ext cx="1610549" cy="3210249"/>
            </a:xfrm>
            <a:prstGeom prst="rect">
              <a:avLst/>
            </a:prstGeom>
            <a:noFill/>
            <a:ln>
              <a:noFill/>
            </a:ln>
          </p:spPr>
        </p:pic>
      </p:grpSp>
      <p:sp>
        <p:nvSpPr>
          <p:cNvPr id="125" name="Google Shape;12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6" name="Google Shape;126;p13"/>
          <p:cNvSpPr txBox="1"/>
          <p:nvPr>
            <p:ph hasCustomPrompt="1" idx="2" type="title"/>
          </p:nvPr>
        </p:nvSpPr>
        <p:spPr>
          <a:xfrm>
            <a:off x="720000" y="16833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7" name="Google Shape;127;p13"/>
          <p:cNvSpPr txBox="1"/>
          <p:nvPr>
            <p:ph hasCustomPrompt="1" idx="3" type="title"/>
          </p:nvPr>
        </p:nvSpPr>
        <p:spPr>
          <a:xfrm>
            <a:off x="720000" y="300501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8" name="Google Shape;128;p13"/>
          <p:cNvSpPr txBox="1"/>
          <p:nvPr>
            <p:ph hasCustomPrompt="1" idx="4" type="title"/>
          </p:nvPr>
        </p:nvSpPr>
        <p:spPr>
          <a:xfrm>
            <a:off x="3419275" y="16833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9" name="Google Shape;129;p13"/>
          <p:cNvSpPr txBox="1"/>
          <p:nvPr>
            <p:ph hasCustomPrompt="1" idx="5" type="title"/>
          </p:nvPr>
        </p:nvSpPr>
        <p:spPr>
          <a:xfrm>
            <a:off x="3419275" y="300501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0" name="Google Shape;130;p13"/>
          <p:cNvSpPr txBox="1"/>
          <p:nvPr>
            <p:ph hasCustomPrompt="1" idx="6" type="title"/>
          </p:nvPr>
        </p:nvSpPr>
        <p:spPr>
          <a:xfrm>
            <a:off x="6118550" y="16833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1" name="Google Shape;131;p13"/>
          <p:cNvSpPr txBox="1"/>
          <p:nvPr>
            <p:ph hasCustomPrompt="1" idx="7" type="title"/>
          </p:nvPr>
        </p:nvSpPr>
        <p:spPr>
          <a:xfrm>
            <a:off x="6118550" y="300501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2" name="Google Shape;132;p13"/>
          <p:cNvSpPr txBox="1"/>
          <p:nvPr>
            <p:ph idx="1" type="subTitle"/>
          </p:nvPr>
        </p:nvSpPr>
        <p:spPr>
          <a:xfrm>
            <a:off x="720000" y="1930250"/>
            <a:ext cx="23055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3" name="Google Shape;133;p13"/>
          <p:cNvSpPr txBox="1"/>
          <p:nvPr>
            <p:ph idx="8" type="subTitle"/>
          </p:nvPr>
        </p:nvSpPr>
        <p:spPr>
          <a:xfrm>
            <a:off x="3419275" y="1930250"/>
            <a:ext cx="23055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4" name="Google Shape;134;p13"/>
          <p:cNvSpPr txBox="1"/>
          <p:nvPr>
            <p:ph idx="9" type="subTitle"/>
          </p:nvPr>
        </p:nvSpPr>
        <p:spPr>
          <a:xfrm>
            <a:off x="6118550" y="1930250"/>
            <a:ext cx="23055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5" name="Google Shape;135;p13"/>
          <p:cNvSpPr txBox="1"/>
          <p:nvPr>
            <p:ph idx="13" type="subTitle"/>
          </p:nvPr>
        </p:nvSpPr>
        <p:spPr>
          <a:xfrm>
            <a:off x="720000" y="3527500"/>
            <a:ext cx="23055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6" name="Google Shape;136;p13"/>
          <p:cNvSpPr txBox="1"/>
          <p:nvPr>
            <p:ph idx="14" type="subTitle"/>
          </p:nvPr>
        </p:nvSpPr>
        <p:spPr>
          <a:xfrm>
            <a:off x="3419275" y="3527500"/>
            <a:ext cx="23055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37" name="Google Shape;137;p13"/>
          <p:cNvSpPr txBox="1"/>
          <p:nvPr>
            <p:ph idx="15" type="subTitle"/>
          </p:nvPr>
        </p:nvSpPr>
        <p:spPr>
          <a:xfrm>
            <a:off x="6118550" y="3527500"/>
            <a:ext cx="2305500" cy="484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38" name="Shape 138"/>
        <p:cNvGrpSpPr/>
        <p:nvPr/>
      </p:nvGrpSpPr>
      <p:grpSpPr>
        <a:xfrm>
          <a:off x="0" y="0"/>
          <a:ext cx="0" cy="0"/>
          <a:chOff x="0" y="0"/>
          <a:chExt cx="0" cy="0"/>
        </a:xfrm>
      </p:grpSpPr>
      <p:grpSp>
        <p:nvGrpSpPr>
          <p:cNvPr id="139" name="Google Shape;139;p14"/>
          <p:cNvGrpSpPr/>
          <p:nvPr/>
        </p:nvGrpSpPr>
        <p:grpSpPr>
          <a:xfrm>
            <a:off x="-25" y="0"/>
            <a:ext cx="9144026" cy="5154427"/>
            <a:chOff x="-25" y="0"/>
            <a:chExt cx="9144026" cy="5154427"/>
          </a:xfrm>
        </p:grpSpPr>
        <p:pic>
          <p:nvPicPr>
            <p:cNvPr id="140" name="Google Shape;140;p14"/>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41" name="Google Shape;141;p14"/>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142" name="Google Shape;142;p14"/>
          <p:cNvSpPr txBox="1"/>
          <p:nvPr>
            <p:ph type="title"/>
          </p:nvPr>
        </p:nvSpPr>
        <p:spPr>
          <a:xfrm>
            <a:off x="1727575" y="537275"/>
            <a:ext cx="3021300" cy="4827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43" name="Google Shape;143;p14"/>
          <p:cNvGrpSpPr/>
          <p:nvPr/>
        </p:nvGrpSpPr>
        <p:grpSpPr>
          <a:xfrm>
            <a:off x="-3949482" y="-1344501"/>
            <a:ext cx="16454668" cy="9135245"/>
            <a:chOff x="-3949482" y="-1344501"/>
            <a:chExt cx="16454668" cy="9135245"/>
          </a:xfrm>
        </p:grpSpPr>
        <p:pic>
          <p:nvPicPr>
            <p:cNvPr id="144" name="Google Shape;144;p14"/>
            <p:cNvPicPr preferRelativeResize="0"/>
            <p:nvPr/>
          </p:nvPicPr>
          <p:blipFill>
            <a:blip r:embed="rId4">
              <a:alphaModFix/>
            </a:blip>
            <a:stretch>
              <a:fillRect/>
            </a:stretch>
          </p:blipFill>
          <p:spPr>
            <a:xfrm flipH="1" rot="471250">
              <a:off x="-3696400" y="2435926"/>
              <a:ext cx="12207254" cy="4542049"/>
            </a:xfrm>
            <a:prstGeom prst="rect">
              <a:avLst/>
            </a:prstGeom>
            <a:noFill/>
            <a:ln>
              <a:noFill/>
            </a:ln>
          </p:spPr>
        </p:pic>
        <p:pic>
          <p:nvPicPr>
            <p:cNvPr id="145" name="Google Shape;145;p14"/>
            <p:cNvPicPr preferRelativeResize="0"/>
            <p:nvPr/>
          </p:nvPicPr>
          <p:blipFill rotWithShape="1">
            <a:blip r:embed="rId5">
              <a:alphaModFix/>
            </a:blip>
            <a:srcRect b="0" l="0" r="0" t="0"/>
            <a:stretch/>
          </p:blipFill>
          <p:spPr>
            <a:xfrm rot="-2948760">
              <a:off x="6731316" y="-152800"/>
              <a:ext cx="5066112" cy="4187976"/>
            </a:xfrm>
            <a:prstGeom prst="rect">
              <a:avLst/>
            </a:prstGeom>
            <a:noFill/>
            <a:ln>
              <a:noFill/>
            </a:ln>
          </p:spPr>
        </p:pic>
        <p:pic>
          <p:nvPicPr>
            <p:cNvPr id="146" name="Google Shape;146;p14"/>
            <p:cNvPicPr preferRelativeResize="0"/>
            <p:nvPr/>
          </p:nvPicPr>
          <p:blipFill>
            <a:blip r:embed="rId6">
              <a:alphaModFix/>
            </a:blip>
            <a:stretch>
              <a:fillRect/>
            </a:stretch>
          </p:blipFill>
          <p:spPr>
            <a:xfrm>
              <a:off x="8232225" y="888250"/>
              <a:ext cx="734900" cy="734900"/>
            </a:xfrm>
            <a:prstGeom prst="rect">
              <a:avLst/>
            </a:prstGeom>
            <a:noFill/>
            <a:ln>
              <a:noFill/>
            </a:ln>
          </p:spPr>
        </p:pic>
        <p:pic>
          <p:nvPicPr>
            <p:cNvPr id="147" name="Google Shape;147;p14"/>
            <p:cNvPicPr preferRelativeResize="0"/>
            <p:nvPr/>
          </p:nvPicPr>
          <p:blipFill>
            <a:blip r:embed="rId7">
              <a:alphaModFix/>
            </a:blip>
            <a:stretch>
              <a:fillRect/>
            </a:stretch>
          </p:blipFill>
          <p:spPr>
            <a:xfrm>
              <a:off x="8620530" y="1766276"/>
              <a:ext cx="1370840" cy="1370851"/>
            </a:xfrm>
            <a:prstGeom prst="rect">
              <a:avLst/>
            </a:prstGeom>
            <a:noFill/>
            <a:ln>
              <a:noFill/>
            </a:ln>
          </p:spPr>
        </p:pic>
        <p:pic>
          <p:nvPicPr>
            <p:cNvPr id="148" name="Google Shape;148;p14"/>
            <p:cNvPicPr preferRelativeResize="0"/>
            <p:nvPr/>
          </p:nvPicPr>
          <p:blipFill rotWithShape="1">
            <a:blip r:embed="rId8">
              <a:alphaModFix/>
            </a:blip>
            <a:srcRect b="0" l="0" r="0" t="0"/>
            <a:stretch/>
          </p:blipFill>
          <p:spPr>
            <a:xfrm flipH="1" rot="-5400000">
              <a:off x="-369947" y="-327174"/>
              <a:ext cx="1454594" cy="1370848"/>
            </a:xfrm>
            <a:prstGeom prst="rect">
              <a:avLst/>
            </a:prstGeom>
            <a:noFill/>
            <a:ln>
              <a:noFill/>
            </a:ln>
          </p:spPr>
        </p:pic>
        <p:pic>
          <p:nvPicPr>
            <p:cNvPr id="149" name="Google Shape;149;p14"/>
            <p:cNvPicPr preferRelativeResize="0"/>
            <p:nvPr/>
          </p:nvPicPr>
          <p:blipFill rotWithShape="1">
            <a:blip r:embed="rId9">
              <a:alphaModFix/>
            </a:blip>
            <a:srcRect b="0" l="0" r="0" t="0"/>
            <a:stretch/>
          </p:blipFill>
          <p:spPr>
            <a:xfrm rot="-1171549">
              <a:off x="7690825" y="4606449"/>
              <a:ext cx="1175550" cy="805200"/>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50" name="Shape 150"/>
        <p:cNvGrpSpPr/>
        <p:nvPr/>
      </p:nvGrpSpPr>
      <p:grpSpPr>
        <a:xfrm>
          <a:off x="0" y="0"/>
          <a:ext cx="0" cy="0"/>
          <a:chOff x="0" y="0"/>
          <a:chExt cx="0" cy="0"/>
        </a:xfrm>
      </p:grpSpPr>
      <p:grpSp>
        <p:nvGrpSpPr>
          <p:cNvPr id="151" name="Google Shape;151;p15"/>
          <p:cNvGrpSpPr/>
          <p:nvPr/>
        </p:nvGrpSpPr>
        <p:grpSpPr>
          <a:xfrm>
            <a:off x="-25" y="0"/>
            <a:ext cx="9144026" cy="5154427"/>
            <a:chOff x="-25" y="0"/>
            <a:chExt cx="9144026" cy="5154427"/>
          </a:xfrm>
        </p:grpSpPr>
        <p:pic>
          <p:nvPicPr>
            <p:cNvPr id="152" name="Google Shape;152;p15"/>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53" name="Google Shape;153;p15"/>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154" name="Google Shape;154;p15"/>
          <p:cNvGrpSpPr/>
          <p:nvPr/>
        </p:nvGrpSpPr>
        <p:grpSpPr>
          <a:xfrm flipH="1" rot="10800000">
            <a:off x="-599350" y="-8009022"/>
            <a:ext cx="13988915" cy="14481233"/>
            <a:chOff x="-518375" y="-1689897"/>
            <a:chExt cx="13988915" cy="14481233"/>
          </a:xfrm>
        </p:grpSpPr>
        <p:pic>
          <p:nvPicPr>
            <p:cNvPr id="155" name="Google Shape;155;p15"/>
            <p:cNvPicPr preferRelativeResize="0"/>
            <p:nvPr/>
          </p:nvPicPr>
          <p:blipFill>
            <a:blip r:embed="rId4">
              <a:alphaModFix/>
            </a:blip>
            <a:stretch>
              <a:fillRect/>
            </a:stretch>
          </p:blipFill>
          <p:spPr>
            <a:xfrm flipH="1" rot="4827445">
              <a:off x="4115450" y="4124649"/>
              <a:ext cx="12207255" cy="4542050"/>
            </a:xfrm>
            <a:prstGeom prst="rect">
              <a:avLst/>
            </a:prstGeom>
            <a:noFill/>
            <a:ln>
              <a:noFill/>
            </a:ln>
          </p:spPr>
        </p:pic>
        <p:pic>
          <p:nvPicPr>
            <p:cNvPr id="156" name="Google Shape;156;p15"/>
            <p:cNvPicPr preferRelativeResize="0"/>
            <p:nvPr/>
          </p:nvPicPr>
          <p:blipFill rotWithShape="1">
            <a:blip r:embed="rId5">
              <a:alphaModFix/>
            </a:blip>
            <a:srcRect b="0" l="0" r="0" t="0"/>
            <a:stretch/>
          </p:blipFill>
          <p:spPr>
            <a:xfrm rot="5400000">
              <a:off x="320350" y="3121553"/>
              <a:ext cx="1610549" cy="3210249"/>
            </a:xfrm>
            <a:prstGeom prst="rect">
              <a:avLst/>
            </a:prstGeom>
            <a:noFill/>
            <a:ln>
              <a:noFill/>
            </a:ln>
          </p:spPr>
        </p:pic>
        <p:pic>
          <p:nvPicPr>
            <p:cNvPr id="157" name="Google Shape;157;p15"/>
            <p:cNvPicPr preferRelativeResize="0"/>
            <p:nvPr/>
          </p:nvPicPr>
          <p:blipFill rotWithShape="1">
            <a:blip r:embed="rId6">
              <a:alphaModFix/>
            </a:blip>
            <a:srcRect b="855" l="0" r="0" t="864"/>
            <a:stretch/>
          </p:blipFill>
          <p:spPr>
            <a:xfrm flipH="1" rot="5400000">
              <a:off x="7870584" y="-90124"/>
              <a:ext cx="1850084" cy="1370852"/>
            </a:xfrm>
            <a:prstGeom prst="rect">
              <a:avLst/>
            </a:prstGeom>
            <a:noFill/>
            <a:ln>
              <a:noFill/>
            </a:ln>
          </p:spPr>
        </p:pic>
        <p:pic>
          <p:nvPicPr>
            <p:cNvPr id="158" name="Google Shape;158;p15"/>
            <p:cNvPicPr preferRelativeResize="0"/>
            <p:nvPr/>
          </p:nvPicPr>
          <p:blipFill>
            <a:blip r:embed="rId7">
              <a:alphaModFix/>
            </a:blip>
            <a:stretch>
              <a:fillRect/>
            </a:stretch>
          </p:blipFill>
          <p:spPr>
            <a:xfrm rot="-1427353">
              <a:off x="8274392" y="3638296"/>
              <a:ext cx="1042464" cy="1418909"/>
            </a:xfrm>
            <a:prstGeom prst="rect">
              <a:avLst/>
            </a:prstGeom>
            <a:noFill/>
            <a:ln>
              <a:noFill/>
            </a:ln>
          </p:spPr>
        </p:pic>
        <p:pic>
          <p:nvPicPr>
            <p:cNvPr id="159" name="Google Shape;159;p15"/>
            <p:cNvPicPr preferRelativeResize="0"/>
            <p:nvPr/>
          </p:nvPicPr>
          <p:blipFill>
            <a:blip r:embed="rId8">
              <a:alphaModFix/>
            </a:blip>
            <a:stretch>
              <a:fillRect/>
            </a:stretch>
          </p:blipFill>
          <p:spPr>
            <a:xfrm>
              <a:off x="134875" y="3987325"/>
              <a:ext cx="910501" cy="910501"/>
            </a:xfrm>
            <a:prstGeom prst="rect">
              <a:avLst/>
            </a:prstGeom>
            <a:noFill/>
            <a:ln>
              <a:noFill/>
            </a:ln>
          </p:spPr>
        </p:pic>
        <p:pic>
          <p:nvPicPr>
            <p:cNvPr id="160" name="Google Shape;160;p15"/>
            <p:cNvPicPr preferRelativeResize="0"/>
            <p:nvPr/>
          </p:nvPicPr>
          <p:blipFill rotWithShape="1">
            <a:blip r:embed="rId5">
              <a:alphaModFix/>
            </a:blip>
            <a:srcRect b="0" l="0" r="0" t="0"/>
            <a:stretch/>
          </p:blipFill>
          <p:spPr>
            <a:xfrm>
              <a:off x="-518375" y="-1689897"/>
              <a:ext cx="1610549" cy="3210249"/>
            </a:xfrm>
            <a:prstGeom prst="rect">
              <a:avLst/>
            </a:prstGeom>
            <a:noFill/>
            <a:ln>
              <a:noFill/>
            </a:ln>
          </p:spPr>
        </p:pic>
      </p:grpSp>
      <p:sp>
        <p:nvSpPr>
          <p:cNvPr id="161" name="Google Shape;161;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
    <p:spTree>
      <p:nvGrpSpPr>
        <p:cNvPr id="162" name="Shape 162"/>
        <p:cNvGrpSpPr/>
        <p:nvPr/>
      </p:nvGrpSpPr>
      <p:grpSpPr>
        <a:xfrm>
          <a:off x="0" y="0"/>
          <a:ext cx="0" cy="0"/>
          <a:chOff x="0" y="0"/>
          <a:chExt cx="0" cy="0"/>
        </a:xfrm>
      </p:grpSpPr>
      <p:grpSp>
        <p:nvGrpSpPr>
          <p:cNvPr id="163" name="Google Shape;163;p16"/>
          <p:cNvGrpSpPr/>
          <p:nvPr/>
        </p:nvGrpSpPr>
        <p:grpSpPr>
          <a:xfrm>
            <a:off x="-25" y="0"/>
            <a:ext cx="9144026" cy="5154427"/>
            <a:chOff x="-25" y="0"/>
            <a:chExt cx="9144026" cy="5154427"/>
          </a:xfrm>
        </p:grpSpPr>
        <p:pic>
          <p:nvPicPr>
            <p:cNvPr id="164" name="Google Shape;164;p16"/>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65" name="Google Shape;165;p16"/>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166" name="Google Shape;16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67" name="Google Shape;167;p16"/>
          <p:cNvGrpSpPr/>
          <p:nvPr/>
        </p:nvGrpSpPr>
        <p:grpSpPr>
          <a:xfrm>
            <a:off x="-1039600" y="-540972"/>
            <a:ext cx="10762998" cy="6072924"/>
            <a:chOff x="-1039600" y="-540972"/>
            <a:chExt cx="10762998" cy="6072924"/>
          </a:xfrm>
        </p:grpSpPr>
        <p:pic>
          <p:nvPicPr>
            <p:cNvPr id="168" name="Google Shape;168;p16"/>
            <p:cNvPicPr preferRelativeResize="0"/>
            <p:nvPr/>
          </p:nvPicPr>
          <p:blipFill rotWithShape="1">
            <a:blip r:embed="rId4">
              <a:alphaModFix/>
            </a:blip>
            <a:srcRect b="0" l="0" r="0" t="0"/>
            <a:stretch/>
          </p:blipFill>
          <p:spPr>
            <a:xfrm flipH="1" rot="-5400000">
              <a:off x="7312999" y="3121553"/>
              <a:ext cx="1610549" cy="3210249"/>
            </a:xfrm>
            <a:prstGeom prst="rect">
              <a:avLst/>
            </a:prstGeom>
            <a:noFill/>
            <a:ln>
              <a:noFill/>
            </a:ln>
          </p:spPr>
        </p:pic>
        <p:pic>
          <p:nvPicPr>
            <p:cNvPr id="169" name="Google Shape;169;p16"/>
            <p:cNvPicPr preferRelativeResize="0"/>
            <p:nvPr/>
          </p:nvPicPr>
          <p:blipFill rotWithShape="1">
            <a:blip r:embed="rId4">
              <a:alphaModFix/>
            </a:blip>
            <a:srcRect b="0" l="0" r="0" t="0"/>
            <a:stretch/>
          </p:blipFill>
          <p:spPr>
            <a:xfrm flipH="1" rot="5400000">
              <a:off x="-239750" y="-1340822"/>
              <a:ext cx="1610549" cy="3210249"/>
            </a:xfrm>
            <a:prstGeom prst="rect">
              <a:avLst/>
            </a:prstGeom>
            <a:noFill/>
            <a:ln>
              <a:noFill/>
            </a:ln>
          </p:spPr>
        </p:pic>
        <p:pic>
          <p:nvPicPr>
            <p:cNvPr id="170" name="Google Shape;170;p16"/>
            <p:cNvPicPr preferRelativeResize="0"/>
            <p:nvPr/>
          </p:nvPicPr>
          <p:blipFill rotWithShape="1">
            <a:blip r:embed="rId5">
              <a:alphaModFix/>
            </a:blip>
            <a:srcRect b="0" l="0" r="0" t="0"/>
            <a:stretch/>
          </p:blipFill>
          <p:spPr>
            <a:xfrm rot="-5400000">
              <a:off x="-757992" y="3681276"/>
              <a:ext cx="1850086" cy="1370851"/>
            </a:xfrm>
            <a:prstGeom prst="rect">
              <a:avLst/>
            </a:prstGeom>
            <a:noFill/>
            <a:ln>
              <a:noFill/>
            </a:ln>
          </p:spPr>
        </p:pic>
        <p:pic>
          <p:nvPicPr>
            <p:cNvPr id="171" name="Google Shape;171;p16"/>
            <p:cNvPicPr preferRelativeResize="0"/>
            <p:nvPr/>
          </p:nvPicPr>
          <p:blipFill>
            <a:blip r:embed="rId6">
              <a:alphaModFix/>
            </a:blip>
            <a:stretch>
              <a:fillRect/>
            </a:stretch>
          </p:blipFill>
          <p:spPr>
            <a:xfrm flipH="1">
              <a:off x="40722" y="4570475"/>
              <a:ext cx="910501" cy="910501"/>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2_2">
    <p:spTree>
      <p:nvGrpSpPr>
        <p:cNvPr id="172" name="Shape 172"/>
        <p:cNvGrpSpPr/>
        <p:nvPr/>
      </p:nvGrpSpPr>
      <p:grpSpPr>
        <a:xfrm>
          <a:off x="0" y="0"/>
          <a:ext cx="0" cy="0"/>
          <a:chOff x="0" y="0"/>
          <a:chExt cx="0" cy="0"/>
        </a:xfrm>
      </p:grpSpPr>
      <p:grpSp>
        <p:nvGrpSpPr>
          <p:cNvPr id="173" name="Google Shape;173;p17"/>
          <p:cNvGrpSpPr/>
          <p:nvPr/>
        </p:nvGrpSpPr>
        <p:grpSpPr>
          <a:xfrm>
            <a:off x="-25" y="0"/>
            <a:ext cx="9144026" cy="5154427"/>
            <a:chOff x="-25" y="0"/>
            <a:chExt cx="9144026" cy="5154427"/>
          </a:xfrm>
        </p:grpSpPr>
        <p:pic>
          <p:nvPicPr>
            <p:cNvPr id="174" name="Google Shape;174;p17"/>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75" name="Google Shape;175;p17"/>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176" name="Google Shape;176;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77" name="Google Shape;177;p17"/>
          <p:cNvGrpSpPr/>
          <p:nvPr/>
        </p:nvGrpSpPr>
        <p:grpSpPr>
          <a:xfrm flipH="1">
            <a:off x="-3850982" y="-1344501"/>
            <a:ext cx="16521468" cy="9123770"/>
            <a:chOff x="-3469982" y="-1344501"/>
            <a:chExt cx="16521468" cy="9123770"/>
          </a:xfrm>
        </p:grpSpPr>
        <p:pic>
          <p:nvPicPr>
            <p:cNvPr id="178" name="Google Shape;178;p17"/>
            <p:cNvPicPr preferRelativeResize="0"/>
            <p:nvPr/>
          </p:nvPicPr>
          <p:blipFill>
            <a:blip r:embed="rId4">
              <a:alphaModFix/>
            </a:blip>
            <a:stretch>
              <a:fillRect/>
            </a:stretch>
          </p:blipFill>
          <p:spPr>
            <a:xfrm rot="-471250">
              <a:off x="591150" y="2424451"/>
              <a:ext cx="12207254" cy="4542049"/>
            </a:xfrm>
            <a:prstGeom prst="rect">
              <a:avLst/>
            </a:prstGeom>
            <a:noFill/>
            <a:ln>
              <a:noFill/>
            </a:ln>
          </p:spPr>
        </p:pic>
        <p:grpSp>
          <p:nvGrpSpPr>
            <p:cNvPr id="179" name="Google Shape;179;p17"/>
            <p:cNvGrpSpPr/>
            <p:nvPr/>
          </p:nvGrpSpPr>
          <p:grpSpPr>
            <a:xfrm>
              <a:off x="-3469982" y="-1344501"/>
              <a:ext cx="6481628" cy="6571377"/>
              <a:chOff x="-3469982" y="-1344501"/>
              <a:chExt cx="6481628" cy="6571377"/>
            </a:xfrm>
          </p:grpSpPr>
          <p:pic>
            <p:nvPicPr>
              <p:cNvPr id="180" name="Google Shape;180;p17"/>
              <p:cNvPicPr preferRelativeResize="0"/>
              <p:nvPr/>
            </p:nvPicPr>
            <p:blipFill rotWithShape="1">
              <a:blip r:embed="rId5">
                <a:alphaModFix/>
              </a:blip>
              <a:srcRect b="0" l="0" r="0" t="0"/>
              <a:stretch/>
            </p:blipFill>
            <p:spPr>
              <a:xfrm flipH="1" rot="2948760">
                <a:off x="-2762224" y="-152800"/>
                <a:ext cx="5066112" cy="4187976"/>
              </a:xfrm>
              <a:prstGeom prst="rect">
                <a:avLst/>
              </a:prstGeom>
              <a:noFill/>
              <a:ln>
                <a:noFill/>
              </a:ln>
            </p:spPr>
          </p:pic>
          <p:pic>
            <p:nvPicPr>
              <p:cNvPr id="181" name="Google Shape;181;p17"/>
              <p:cNvPicPr preferRelativeResize="0"/>
              <p:nvPr/>
            </p:nvPicPr>
            <p:blipFill>
              <a:blip r:embed="rId6">
                <a:alphaModFix/>
              </a:blip>
              <a:stretch>
                <a:fillRect/>
              </a:stretch>
            </p:blipFill>
            <p:spPr>
              <a:xfrm flipH="1">
                <a:off x="173329" y="4328025"/>
                <a:ext cx="734900" cy="734900"/>
              </a:xfrm>
              <a:prstGeom prst="rect">
                <a:avLst/>
              </a:prstGeom>
              <a:noFill/>
              <a:ln>
                <a:noFill/>
              </a:ln>
            </p:spPr>
          </p:pic>
          <p:pic>
            <p:nvPicPr>
              <p:cNvPr id="182" name="Google Shape;182;p17"/>
              <p:cNvPicPr preferRelativeResize="0"/>
              <p:nvPr/>
            </p:nvPicPr>
            <p:blipFill>
              <a:blip r:embed="rId7">
                <a:alphaModFix/>
              </a:blip>
              <a:stretch>
                <a:fillRect/>
              </a:stretch>
            </p:blipFill>
            <p:spPr>
              <a:xfrm flipH="1">
                <a:off x="-383742" y="-285299"/>
                <a:ext cx="1370840" cy="1370851"/>
              </a:xfrm>
              <a:prstGeom prst="rect">
                <a:avLst/>
              </a:prstGeom>
              <a:noFill/>
              <a:ln>
                <a:noFill/>
              </a:ln>
            </p:spPr>
          </p:pic>
        </p:grpSp>
        <p:pic>
          <p:nvPicPr>
            <p:cNvPr id="183" name="Google Shape;183;p17"/>
            <p:cNvPicPr preferRelativeResize="0"/>
            <p:nvPr/>
          </p:nvPicPr>
          <p:blipFill rotWithShape="1">
            <a:blip r:embed="rId8">
              <a:alphaModFix/>
            </a:blip>
            <a:srcRect b="0" l="0" r="0" t="0"/>
            <a:stretch/>
          </p:blipFill>
          <p:spPr>
            <a:xfrm rot="5400000">
              <a:off x="7950557" y="-327174"/>
              <a:ext cx="1454594" cy="1370848"/>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184" name="Shape 184"/>
        <p:cNvGrpSpPr/>
        <p:nvPr/>
      </p:nvGrpSpPr>
      <p:grpSpPr>
        <a:xfrm>
          <a:off x="0" y="0"/>
          <a:ext cx="0" cy="0"/>
          <a:chOff x="0" y="0"/>
          <a:chExt cx="0" cy="0"/>
        </a:xfrm>
      </p:grpSpPr>
      <p:grpSp>
        <p:nvGrpSpPr>
          <p:cNvPr id="185" name="Google Shape;185;p18"/>
          <p:cNvGrpSpPr/>
          <p:nvPr/>
        </p:nvGrpSpPr>
        <p:grpSpPr>
          <a:xfrm>
            <a:off x="-25" y="0"/>
            <a:ext cx="9144026" cy="5154427"/>
            <a:chOff x="-25" y="0"/>
            <a:chExt cx="9144026" cy="5154427"/>
          </a:xfrm>
        </p:grpSpPr>
        <p:pic>
          <p:nvPicPr>
            <p:cNvPr id="186" name="Google Shape;186;p18"/>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187" name="Google Shape;187;p18"/>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188" name="Google Shape;188;p18"/>
          <p:cNvGrpSpPr/>
          <p:nvPr/>
        </p:nvGrpSpPr>
        <p:grpSpPr>
          <a:xfrm>
            <a:off x="-3949482" y="-1344501"/>
            <a:ext cx="16454668" cy="9135245"/>
            <a:chOff x="-3949482" y="-1344501"/>
            <a:chExt cx="16454668" cy="9135245"/>
          </a:xfrm>
        </p:grpSpPr>
        <p:pic>
          <p:nvPicPr>
            <p:cNvPr id="189" name="Google Shape;189;p18"/>
            <p:cNvPicPr preferRelativeResize="0"/>
            <p:nvPr/>
          </p:nvPicPr>
          <p:blipFill>
            <a:blip r:embed="rId4">
              <a:alphaModFix/>
            </a:blip>
            <a:stretch>
              <a:fillRect/>
            </a:stretch>
          </p:blipFill>
          <p:spPr>
            <a:xfrm flipH="1" rot="471250">
              <a:off x="-3696400" y="2435926"/>
              <a:ext cx="12207254" cy="4542049"/>
            </a:xfrm>
            <a:prstGeom prst="rect">
              <a:avLst/>
            </a:prstGeom>
            <a:noFill/>
            <a:ln>
              <a:noFill/>
            </a:ln>
          </p:spPr>
        </p:pic>
        <p:pic>
          <p:nvPicPr>
            <p:cNvPr id="190" name="Google Shape;190;p18"/>
            <p:cNvPicPr preferRelativeResize="0"/>
            <p:nvPr/>
          </p:nvPicPr>
          <p:blipFill rotWithShape="1">
            <a:blip r:embed="rId5">
              <a:alphaModFix/>
            </a:blip>
            <a:srcRect b="0" l="0" r="0" t="0"/>
            <a:stretch/>
          </p:blipFill>
          <p:spPr>
            <a:xfrm rot="-2948760">
              <a:off x="6731316" y="-152800"/>
              <a:ext cx="5066112" cy="4187976"/>
            </a:xfrm>
            <a:prstGeom prst="rect">
              <a:avLst/>
            </a:prstGeom>
            <a:noFill/>
            <a:ln>
              <a:noFill/>
            </a:ln>
          </p:spPr>
        </p:pic>
        <p:pic>
          <p:nvPicPr>
            <p:cNvPr id="191" name="Google Shape;191;p18"/>
            <p:cNvPicPr preferRelativeResize="0"/>
            <p:nvPr/>
          </p:nvPicPr>
          <p:blipFill>
            <a:blip r:embed="rId6">
              <a:alphaModFix/>
            </a:blip>
            <a:stretch>
              <a:fillRect/>
            </a:stretch>
          </p:blipFill>
          <p:spPr>
            <a:xfrm>
              <a:off x="8620530" y="1766276"/>
              <a:ext cx="1370840" cy="1370851"/>
            </a:xfrm>
            <a:prstGeom prst="rect">
              <a:avLst/>
            </a:prstGeom>
            <a:noFill/>
            <a:ln>
              <a:noFill/>
            </a:ln>
          </p:spPr>
        </p:pic>
        <p:pic>
          <p:nvPicPr>
            <p:cNvPr id="192" name="Google Shape;192;p18"/>
            <p:cNvPicPr preferRelativeResize="0"/>
            <p:nvPr/>
          </p:nvPicPr>
          <p:blipFill rotWithShape="1">
            <a:blip r:embed="rId7">
              <a:alphaModFix/>
            </a:blip>
            <a:srcRect b="0" l="0" r="0" t="0"/>
            <a:stretch/>
          </p:blipFill>
          <p:spPr>
            <a:xfrm flipH="1" rot="-5400000">
              <a:off x="-369947" y="-327174"/>
              <a:ext cx="1454594" cy="1370848"/>
            </a:xfrm>
            <a:prstGeom prst="rect">
              <a:avLst/>
            </a:prstGeom>
            <a:noFill/>
            <a:ln>
              <a:noFill/>
            </a:ln>
          </p:spPr>
        </p:pic>
        <p:pic>
          <p:nvPicPr>
            <p:cNvPr id="193" name="Google Shape;193;p18"/>
            <p:cNvPicPr preferRelativeResize="0"/>
            <p:nvPr/>
          </p:nvPicPr>
          <p:blipFill rotWithShape="1">
            <a:blip r:embed="rId8">
              <a:alphaModFix/>
            </a:blip>
            <a:srcRect b="0" l="0" r="0" t="0"/>
            <a:stretch/>
          </p:blipFill>
          <p:spPr>
            <a:xfrm rot="-1171549">
              <a:off x="7626025" y="4332324"/>
              <a:ext cx="1175550" cy="805200"/>
            </a:xfrm>
            <a:prstGeom prst="rect">
              <a:avLst/>
            </a:prstGeom>
            <a:noFill/>
            <a:ln>
              <a:noFill/>
            </a:ln>
          </p:spPr>
        </p:pic>
      </p:grpSp>
      <p:sp>
        <p:nvSpPr>
          <p:cNvPr id="194" name="Google Shape;194;p18"/>
          <p:cNvSpPr txBox="1"/>
          <p:nvPr>
            <p:ph type="title"/>
          </p:nvPr>
        </p:nvSpPr>
        <p:spPr>
          <a:xfrm>
            <a:off x="713225" y="539500"/>
            <a:ext cx="4045200" cy="628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5" name="Google Shape;195;p18"/>
          <p:cNvSpPr txBox="1"/>
          <p:nvPr>
            <p:ph idx="1" type="subTitle"/>
          </p:nvPr>
        </p:nvSpPr>
        <p:spPr>
          <a:xfrm>
            <a:off x="713225" y="1110550"/>
            <a:ext cx="4045200" cy="710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96" name="Google Shape;196;p18"/>
          <p:cNvSpPr/>
          <p:nvPr>
            <p:ph idx="2" type="pic"/>
          </p:nvPr>
        </p:nvSpPr>
        <p:spPr>
          <a:xfrm>
            <a:off x="713225" y="2286000"/>
            <a:ext cx="4632600" cy="2317800"/>
          </a:xfrm>
          <a:prstGeom prst="rect">
            <a:avLst/>
          </a:prstGeom>
          <a:noFill/>
          <a:ln>
            <a:noFill/>
          </a:ln>
          <a:effectLst>
            <a:outerShdw blurRad="57150" rotWithShape="0" algn="bl" dir="5400000" dist="19050">
              <a:schemeClr val="dk1">
                <a:alpha val="50000"/>
              </a:schemeClr>
            </a:outerShdw>
          </a:effectLst>
        </p:spPr>
      </p:sp>
      <p:sp>
        <p:nvSpPr>
          <p:cNvPr id="197" name="Google Shape;197;p18"/>
          <p:cNvSpPr/>
          <p:nvPr>
            <p:ph idx="3" type="pic"/>
          </p:nvPr>
        </p:nvSpPr>
        <p:spPr>
          <a:xfrm>
            <a:off x="5516825" y="539500"/>
            <a:ext cx="2913900" cy="4064400"/>
          </a:xfrm>
          <a:prstGeom prst="round2SameRect">
            <a:avLst>
              <a:gd fmla="val 16667" name="adj1"/>
              <a:gd fmla="val 0" name="adj2"/>
            </a:avLst>
          </a:prstGeom>
          <a:noFill/>
          <a:ln>
            <a:noFill/>
          </a:ln>
          <a:effectLst>
            <a:outerShdw blurRad="57150" rotWithShape="0" algn="bl" dir="5400000" dist="19050">
              <a:schemeClr val="dk1">
                <a:alpha val="50000"/>
              </a:schemeClr>
            </a:outerShdw>
          </a:effectLst>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0">
    <p:spTree>
      <p:nvGrpSpPr>
        <p:cNvPr id="198" name="Shape 198"/>
        <p:cNvGrpSpPr/>
        <p:nvPr/>
      </p:nvGrpSpPr>
      <p:grpSpPr>
        <a:xfrm>
          <a:off x="0" y="0"/>
          <a:ext cx="0" cy="0"/>
          <a:chOff x="0" y="0"/>
          <a:chExt cx="0" cy="0"/>
        </a:xfrm>
      </p:grpSpPr>
      <p:grpSp>
        <p:nvGrpSpPr>
          <p:cNvPr id="199" name="Google Shape;199;p19"/>
          <p:cNvGrpSpPr/>
          <p:nvPr/>
        </p:nvGrpSpPr>
        <p:grpSpPr>
          <a:xfrm>
            <a:off x="-25" y="0"/>
            <a:ext cx="9144026" cy="5154427"/>
            <a:chOff x="-25" y="0"/>
            <a:chExt cx="9144026" cy="5154427"/>
          </a:xfrm>
        </p:grpSpPr>
        <p:pic>
          <p:nvPicPr>
            <p:cNvPr id="200" name="Google Shape;200;p19"/>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01" name="Google Shape;201;p19"/>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202" name="Google Shape;202;p19"/>
          <p:cNvGrpSpPr/>
          <p:nvPr/>
        </p:nvGrpSpPr>
        <p:grpSpPr>
          <a:xfrm>
            <a:off x="-1039600" y="-540972"/>
            <a:ext cx="12320925" cy="6156696"/>
            <a:chOff x="-1039600" y="-540972"/>
            <a:chExt cx="12320925" cy="6156696"/>
          </a:xfrm>
        </p:grpSpPr>
        <p:pic>
          <p:nvPicPr>
            <p:cNvPr id="203" name="Google Shape;203;p19"/>
            <p:cNvPicPr preferRelativeResize="0"/>
            <p:nvPr/>
          </p:nvPicPr>
          <p:blipFill>
            <a:blip r:embed="rId4">
              <a:alphaModFix/>
            </a:blip>
            <a:stretch>
              <a:fillRect/>
            </a:stretch>
          </p:blipFill>
          <p:spPr>
            <a:xfrm rot="-3234137">
              <a:off x="6202238" y="1008791"/>
              <a:ext cx="4645024" cy="3436163"/>
            </a:xfrm>
            <a:prstGeom prst="rect">
              <a:avLst/>
            </a:prstGeom>
            <a:noFill/>
            <a:ln>
              <a:noFill/>
            </a:ln>
          </p:spPr>
        </p:pic>
        <p:pic>
          <p:nvPicPr>
            <p:cNvPr id="204" name="Google Shape;204;p19"/>
            <p:cNvPicPr preferRelativeResize="0"/>
            <p:nvPr/>
          </p:nvPicPr>
          <p:blipFill rotWithShape="1">
            <a:blip r:embed="rId5">
              <a:alphaModFix/>
            </a:blip>
            <a:srcRect b="0" l="0" r="0" t="0"/>
            <a:stretch/>
          </p:blipFill>
          <p:spPr>
            <a:xfrm flipH="1" rot="-5400000">
              <a:off x="7312999" y="3121553"/>
              <a:ext cx="1610549" cy="3210249"/>
            </a:xfrm>
            <a:prstGeom prst="rect">
              <a:avLst/>
            </a:prstGeom>
            <a:noFill/>
            <a:ln>
              <a:noFill/>
            </a:ln>
          </p:spPr>
        </p:pic>
        <p:pic>
          <p:nvPicPr>
            <p:cNvPr id="205" name="Google Shape;205;p19"/>
            <p:cNvPicPr preferRelativeResize="0"/>
            <p:nvPr/>
          </p:nvPicPr>
          <p:blipFill rotWithShape="1">
            <a:blip r:embed="rId6">
              <a:alphaModFix/>
            </a:blip>
            <a:srcRect b="0" l="0" r="0" t="0"/>
            <a:stretch/>
          </p:blipFill>
          <p:spPr>
            <a:xfrm rot="-5400000">
              <a:off x="-757992" y="3681276"/>
              <a:ext cx="1850086" cy="1370851"/>
            </a:xfrm>
            <a:prstGeom prst="rect">
              <a:avLst/>
            </a:prstGeom>
            <a:noFill/>
            <a:ln>
              <a:noFill/>
            </a:ln>
          </p:spPr>
        </p:pic>
        <p:pic>
          <p:nvPicPr>
            <p:cNvPr id="206" name="Google Shape;206;p19"/>
            <p:cNvPicPr preferRelativeResize="0"/>
            <p:nvPr/>
          </p:nvPicPr>
          <p:blipFill>
            <a:blip r:embed="rId7">
              <a:alphaModFix/>
            </a:blip>
            <a:stretch>
              <a:fillRect/>
            </a:stretch>
          </p:blipFill>
          <p:spPr>
            <a:xfrm flipH="1">
              <a:off x="40722" y="4570475"/>
              <a:ext cx="910501" cy="910501"/>
            </a:xfrm>
            <a:prstGeom prst="rect">
              <a:avLst/>
            </a:prstGeom>
            <a:noFill/>
            <a:ln>
              <a:noFill/>
            </a:ln>
          </p:spPr>
        </p:pic>
        <p:pic>
          <p:nvPicPr>
            <p:cNvPr id="207" name="Google Shape;207;p19"/>
            <p:cNvPicPr preferRelativeResize="0"/>
            <p:nvPr/>
          </p:nvPicPr>
          <p:blipFill rotWithShape="1">
            <a:blip r:embed="rId5">
              <a:alphaModFix/>
            </a:blip>
            <a:srcRect b="0" l="0" r="0" t="0"/>
            <a:stretch/>
          </p:blipFill>
          <p:spPr>
            <a:xfrm flipH="1" rot="5400000">
              <a:off x="-239750" y="-1340822"/>
              <a:ext cx="1610549" cy="3210249"/>
            </a:xfrm>
            <a:prstGeom prst="rect">
              <a:avLst/>
            </a:prstGeom>
            <a:noFill/>
            <a:ln>
              <a:noFill/>
            </a:ln>
          </p:spPr>
        </p:pic>
        <p:pic>
          <p:nvPicPr>
            <p:cNvPr id="208" name="Google Shape;208;p19"/>
            <p:cNvPicPr preferRelativeResize="0"/>
            <p:nvPr/>
          </p:nvPicPr>
          <p:blipFill>
            <a:blip r:embed="rId7">
              <a:alphaModFix/>
            </a:blip>
            <a:stretch>
              <a:fillRect/>
            </a:stretch>
          </p:blipFill>
          <p:spPr>
            <a:xfrm>
              <a:off x="8104300" y="20051"/>
              <a:ext cx="910501" cy="910501"/>
            </a:xfrm>
            <a:prstGeom prst="rect">
              <a:avLst/>
            </a:prstGeom>
            <a:noFill/>
            <a:ln>
              <a:noFill/>
            </a:ln>
          </p:spPr>
        </p:pic>
      </p:grpSp>
      <p:sp>
        <p:nvSpPr>
          <p:cNvPr id="209" name="Google Shape;209;p19"/>
          <p:cNvSpPr txBox="1"/>
          <p:nvPr>
            <p:ph type="title"/>
          </p:nvPr>
        </p:nvSpPr>
        <p:spPr>
          <a:xfrm>
            <a:off x="713225" y="2372025"/>
            <a:ext cx="2074200" cy="1146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0" name="Google Shape;210;p19"/>
          <p:cNvSpPr txBox="1"/>
          <p:nvPr>
            <p:ph idx="1" type="subTitle"/>
          </p:nvPr>
        </p:nvSpPr>
        <p:spPr>
          <a:xfrm>
            <a:off x="713225" y="3577100"/>
            <a:ext cx="2074200" cy="102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11" name="Google Shape;211;p19"/>
          <p:cNvSpPr/>
          <p:nvPr>
            <p:ph idx="2" type="pic"/>
          </p:nvPr>
        </p:nvSpPr>
        <p:spPr>
          <a:xfrm>
            <a:off x="5715775" y="539500"/>
            <a:ext cx="2715000" cy="4073400"/>
          </a:xfrm>
          <a:prstGeom prst="round2SameRect">
            <a:avLst>
              <a:gd fmla="val 16667" name="adj1"/>
              <a:gd fmla="val 0" name="adj2"/>
            </a:avLst>
          </a:prstGeom>
          <a:noFill/>
          <a:ln>
            <a:noFill/>
          </a:ln>
          <a:effectLst>
            <a:outerShdw blurRad="57150" rotWithShape="0" algn="bl" dir="5400000" dist="19050">
              <a:schemeClr val="dk1">
                <a:alpha val="50000"/>
              </a:schemeClr>
            </a:outerShdw>
          </a:effectLst>
        </p:spPr>
      </p:sp>
      <p:sp>
        <p:nvSpPr>
          <p:cNvPr id="212" name="Google Shape;212;p19"/>
          <p:cNvSpPr/>
          <p:nvPr>
            <p:ph idx="3" type="pic"/>
          </p:nvPr>
        </p:nvSpPr>
        <p:spPr>
          <a:xfrm>
            <a:off x="3290375" y="2978775"/>
            <a:ext cx="2285700" cy="1625100"/>
          </a:xfrm>
          <a:prstGeom prst="rect">
            <a:avLst/>
          </a:prstGeom>
          <a:noFill/>
          <a:ln>
            <a:noFill/>
          </a:ln>
          <a:effectLst>
            <a:outerShdw blurRad="57150" rotWithShape="0" algn="bl" dir="5400000" dist="19050">
              <a:schemeClr val="dk1">
                <a:alpha val="50000"/>
              </a:schemeClr>
            </a:outerShdw>
          </a:effectLst>
        </p:spPr>
      </p:sp>
      <p:sp>
        <p:nvSpPr>
          <p:cNvPr id="213" name="Google Shape;213;p19"/>
          <p:cNvSpPr/>
          <p:nvPr>
            <p:ph idx="4" type="pic"/>
          </p:nvPr>
        </p:nvSpPr>
        <p:spPr>
          <a:xfrm>
            <a:off x="3286175" y="539500"/>
            <a:ext cx="2285700" cy="2285700"/>
          </a:xfrm>
          <a:prstGeom prst="round2SameRect">
            <a:avLst>
              <a:gd fmla="val 16667" name="adj1"/>
              <a:gd fmla="val 0" name="adj2"/>
            </a:avLst>
          </a:prstGeom>
          <a:noFill/>
          <a:ln>
            <a:noFill/>
          </a:ln>
          <a:effectLst>
            <a:outerShdw blurRad="57150" rotWithShape="0" algn="bl" dir="5400000" dist="19050">
              <a:schemeClr val="dk1">
                <a:alpha val="50000"/>
              </a:schemeClr>
            </a:outerShdw>
          </a:effectLst>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0_1">
    <p:spTree>
      <p:nvGrpSpPr>
        <p:cNvPr id="214" name="Shape 214"/>
        <p:cNvGrpSpPr/>
        <p:nvPr/>
      </p:nvGrpSpPr>
      <p:grpSpPr>
        <a:xfrm>
          <a:off x="0" y="0"/>
          <a:ext cx="0" cy="0"/>
          <a:chOff x="0" y="0"/>
          <a:chExt cx="0" cy="0"/>
        </a:xfrm>
      </p:grpSpPr>
      <p:grpSp>
        <p:nvGrpSpPr>
          <p:cNvPr id="215" name="Google Shape;215;p20"/>
          <p:cNvGrpSpPr/>
          <p:nvPr/>
        </p:nvGrpSpPr>
        <p:grpSpPr>
          <a:xfrm>
            <a:off x="-25" y="0"/>
            <a:ext cx="9144026" cy="5154427"/>
            <a:chOff x="-25" y="0"/>
            <a:chExt cx="9144026" cy="5154427"/>
          </a:xfrm>
        </p:grpSpPr>
        <p:pic>
          <p:nvPicPr>
            <p:cNvPr id="216" name="Google Shape;216;p20"/>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17" name="Google Shape;217;p20"/>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218" name="Google Shape;218;p20"/>
          <p:cNvGrpSpPr/>
          <p:nvPr/>
        </p:nvGrpSpPr>
        <p:grpSpPr>
          <a:xfrm>
            <a:off x="-3469982" y="-1344501"/>
            <a:ext cx="16521468" cy="9123770"/>
            <a:chOff x="-3469982" y="-1344501"/>
            <a:chExt cx="16521468" cy="9123770"/>
          </a:xfrm>
        </p:grpSpPr>
        <p:pic>
          <p:nvPicPr>
            <p:cNvPr id="219" name="Google Shape;219;p20"/>
            <p:cNvPicPr preferRelativeResize="0"/>
            <p:nvPr/>
          </p:nvPicPr>
          <p:blipFill>
            <a:blip r:embed="rId4">
              <a:alphaModFix/>
            </a:blip>
            <a:stretch>
              <a:fillRect/>
            </a:stretch>
          </p:blipFill>
          <p:spPr>
            <a:xfrm rot="-471250">
              <a:off x="591150" y="2424451"/>
              <a:ext cx="12207254" cy="4542049"/>
            </a:xfrm>
            <a:prstGeom prst="rect">
              <a:avLst/>
            </a:prstGeom>
            <a:noFill/>
            <a:ln>
              <a:noFill/>
            </a:ln>
          </p:spPr>
        </p:pic>
        <p:grpSp>
          <p:nvGrpSpPr>
            <p:cNvPr id="220" name="Google Shape;220;p20"/>
            <p:cNvGrpSpPr/>
            <p:nvPr/>
          </p:nvGrpSpPr>
          <p:grpSpPr>
            <a:xfrm>
              <a:off x="-3469982" y="-1344501"/>
              <a:ext cx="6481628" cy="6571377"/>
              <a:chOff x="-3469982" y="-1344501"/>
              <a:chExt cx="6481628" cy="6571377"/>
            </a:xfrm>
          </p:grpSpPr>
          <p:pic>
            <p:nvPicPr>
              <p:cNvPr id="221" name="Google Shape;221;p20"/>
              <p:cNvPicPr preferRelativeResize="0"/>
              <p:nvPr/>
            </p:nvPicPr>
            <p:blipFill rotWithShape="1">
              <a:blip r:embed="rId5">
                <a:alphaModFix/>
              </a:blip>
              <a:srcRect b="0" l="0" r="0" t="0"/>
              <a:stretch/>
            </p:blipFill>
            <p:spPr>
              <a:xfrm flipH="1" rot="2948760">
                <a:off x="-2762224" y="-152800"/>
                <a:ext cx="5066112" cy="4187976"/>
              </a:xfrm>
              <a:prstGeom prst="rect">
                <a:avLst/>
              </a:prstGeom>
              <a:noFill/>
              <a:ln>
                <a:noFill/>
              </a:ln>
            </p:spPr>
          </p:pic>
          <p:pic>
            <p:nvPicPr>
              <p:cNvPr id="222" name="Google Shape;222;p20"/>
              <p:cNvPicPr preferRelativeResize="0"/>
              <p:nvPr/>
            </p:nvPicPr>
            <p:blipFill>
              <a:blip r:embed="rId6">
                <a:alphaModFix/>
              </a:blip>
              <a:stretch>
                <a:fillRect/>
              </a:stretch>
            </p:blipFill>
            <p:spPr>
              <a:xfrm flipH="1">
                <a:off x="285604" y="3749275"/>
                <a:ext cx="734900" cy="734900"/>
              </a:xfrm>
              <a:prstGeom prst="rect">
                <a:avLst/>
              </a:prstGeom>
              <a:noFill/>
              <a:ln>
                <a:noFill/>
              </a:ln>
            </p:spPr>
          </p:pic>
          <p:pic>
            <p:nvPicPr>
              <p:cNvPr id="223" name="Google Shape;223;p20"/>
              <p:cNvPicPr preferRelativeResize="0"/>
              <p:nvPr/>
            </p:nvPicPr>
            <p:blipFill>
              <a:blip r:embed="rId7">
                <a:alphaModFix/>
              </a:blip>
              <a:stretch>
                <a:fillRect/>
              </a:stretch>
            </p:blipFill>
            <p:spPr>
              <a:xfrm flipH="1">
                <a:off x="-383742" y="-285299"/>
                <a:ext cx="1370840" cy="1370851"/>
              </a:xfrm>
              <a:prstGeom prst="rect">
                <a:avLst/>
              </a:prstGeom>
              <a:noFill/>
              <a:ln>
                <a:noFill/>
              </a:ln>
            </p:spPr>
          </p:pic>
        </p:grpSp>
        <p:pic>
          <p:nvPicPr>
            <p:cNvPr id="224" name="Google Shape;224;p20"/>
            <p:cNvPicPr preferRelativeResize="0"/>
            <p:nvPr/>
          </p:nvPicPr>
          <p:blipFill rotWithShape="1">
            <a:blip r:embed="rId8">
              <a:alphaModFix/>
            </a:blip>
            <a:srcRect b="0" l="0" r="0" t="0"/>
            <a:stretch/>
          </p:blipFill>
          <p:spPr>
            <a:xfrm rot="5400000">
              <a:off x="7950557" y="-327174"/>
              <a:ext cx="1454594" cy="1370848"/>
            </a:xfrm>
            <a:prstGeom prst="rect">
              <a:avLst/>
            </a:prstGeom>
            <a:noFill/>
            <a:ln>
              <a:noFill/>
            </a:ln>
          </p:spPr>
        </p:pic>
      </p:grpSp>
      <p:sp>
        <p:nvSpPr>
          <p:cNvPr id="225" name="Google Shape;225;p20"/>
          <p:cNvSpPr txBox="1"/>
          <p:nvPr>
            <p:ph type="title"/>
          </p:nvPr>
        </p:nvSpPr>
        <p:spPr>
          <a:xfrm>
            <a:off x="713250" y="445025"/>
            <a:ext cx="4635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6" name="Google Shape;226;p20"/>
          <p:cNvSpPr txBox="1"/>
          <p:nvPr>
            <p:ph idx="1" type="body"/>
          </p:nvPr>
        </p:nvSpPr>
        <p:spPr>
          <a:xfrm>
            <a:off x="713250" y="1398850"/>
            <a:ext cx="7717500" cy="2618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120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ONLY_2_1_1">
    <p:spTree>
      <p:nvGrpSpPr>
        <p:cNvPr id="227" name="Shape 227"/>
        <p:cNvGrpSpPr/>
        <p:nvPr/>
      </p:nvGrpSpPr>
      <p:grpSpPr>
        <a:xfrm>
          <a:off x="0" y="0"/>
          <a:ext cx="0" cy="0"/>
          <a:chOff x="0" y="0"/>
          <a:chExt cx="0" cy="0"/>
        </a:xfrm>
      </p:grpSpPr>
      <p:grpSp>
        <p:nvGrpSpPr>
          <p:cNvPr id="228" name="Google Shape;228;p21"/>
          <p:cNvGrpSpPr/>
          <p:nvPr/>
        </p:nvGrpSpPr>
        <p:grpSpPr>
          <a:xfrm>
            <a:off x="-25" y="0"/>
            <a:ext cx="9144026" cy="5154427"/>
            <a:chOff x="-25" y="0"/>
            <a:chExt cx="9144026" cy="5154427"/>
          </a:xfrm>
        </p:grpSpPr>
        <p:pic>
          <p:nvPicPr>
            <p:cNvPr id="229" name="Google Shape;229;p21"/>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30" name="Google Shape;230;p21"/>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231" name="Google Shape;231;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32" name="Google Shape;232;p21"/>
          <p:cNvGrpSpPr/>
          <p:nvPr/>
        </p:nvGrpSpPr>
        <p:grpSpPr>
          <a:xfrm>
            <a:off x="-1039600" y="-540972"/>
            <a:ext cx="10762998" cy="6072924"/>
            <a:chOff x="-1039600" y="-540972"/>
            <a:chExt cx="10762998" cy="6072924"/>
          </a:xfrm>
        </p:grpSpPr>
        <p:pic>
          <p:nvPicPr>
            <p:cNvPr id="233" name="Google Shape;233;p21"/>
            <p:cNvPicPr preferRelativeResize="0"/>
            <p:nvPr/>
          </p:nvPicPr>
          <p:blipFill rotWithShape="1">
            <a:blip r:embed="rId4">
              <a:alphaModFix/>
            </a:blip>
            <a:srcRect b="0" l="0" r="0" t="0"/>
            <a:stretch/>
          </p:blipFill>
          <p:spPr>
            <a:xfrm flipH="1" rot="-5400000">
              <a:off x="7312999" y="3121553"/>
              <a:ext cx="1610549" cy="3210249"/>
            </a:xfrm>
            <a:prstGeom prst="rect">
              <a:avLst/>
            </a:prstGeom>
            <a:noFill/>
            <a:ln>
              <a:noFill/>
            </a:ln>
          </p:spPr>
        </p:pic>
        <p:pic>
          <p:nvPicPr>
            <p:cNvPr id="234" name="Google Shape;234;p21"/>
            <p:cNvPicPr preferRelativeResize="0"/>
            <p:nvPr/>
          </p:nvPicPr>
          <p:blipFill rotWithShape="1">
            <a:blip r:embed="rId4">
              <a:alphaModFix/>
            </a:blip>
            <a:srcRect b="0" l="0" r="0" t="0"/>
            <a:stretch/>
          </p:blipFill>
          <p:spPr>
            <a:xfrm flipH="1" rot="5400000">
              <a:off x="-239750" y="-1340822"/>
              <a:ext cx="1610549" cy="3210249"/>
            </a:xfrm>
            <a:prstGeom prst="rect">
              <a:avLst/>
            </a:prstGeom>
            <a:noFill/>
            <a:ln>
              <a:noFill/>
            </a:ln>
          </p:spPr>
        </p:pic>
        <p:pic>
          <p:nvPicPr>
            <p:cNvPr id="235" name="Google Shape;235;p21"/>
            <p:cNvPicPr preferRelativeResize="0"/>
            <p:nvPr/>
          </p:nvPicPr>
          <p:blipFill rotWithShape="1">
            <a:blip r:embed="rId5">
              <a:alphaModFix/>
            </a:blip>
            <a:srcRect b="0" l="0" r="0" t="0"/>
            <a:stretch/>
          </p:blipFill>
          <p:spPr>
            <a:xfrm rot="-5400000">
              <a:off x="-757992" y="3681276"/>
              <a:ext cx="1850086" cy="1370851"/>
            </a:xfrm>
            <a:prstGeom prst="rect">
              <a:avLst/>
            </a:prstGeom>
            <a:noFill/>
            <a:ln>
              <a:noFill/>
            </a:ln>
          </p:spPr>
        </p:pic>
        <p:pic>
          <p:nvPicPr>
            <p:cNvPr id="236" name="Google Shape;236;p21"/>
            <p:cNvPicPr preferRelativeResize="0"/>
            <p:nvPr/>
          </p:nvPicPr>
          <p:blipFill>
            <a:blip r:embed="rId6">
              <a:alphaModFix/>
            </a:blip>
            <a:stretch>
              <a:fillRect/>
            </a:stretch>
          </p:blipFill>
          <p:spPr>
            <a:xfrm flipH="1">
              <a:off x="40722" y="4570475"/>
              <a:ext cx="910501" cy="910501"/>
            </a:xfrm>
            <a:prstGeom prst="rect">
              <a:avLst/>
            </a:prstGeom>
            <a:noFill/>
            <a:ln>
              <a:noFill/>
            </a:ln>
          </p:spPr>
        </p:pic>
      </p:grpSp>
      <p:sp>
        <p:nvSpPr>
          <p:cNvPr id="237" name="Google Shape;237;p21"/>
          <p:cNvSpPr txBox="1"/>
          <p:nvPr>
            <p:ph idx="1" type="subTitle"/>
          </p:nvPr>
        </p:nvSpPr>
        <p:spPr>
          <a:xfrm>
            <a:off x="726000" y="1262975"/>
            <a:ext cx="3792600" cy="3340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Char char="●"/>
              <a:defRPr/>
            </a:lvl1pPr>
            <a:lvl2pPr lvl="1" rtl="0">
              <a:spcBef>
                <a:spcPts val="0"/>
              </a:spcBef>
              <a:spcAft>
                <a:spcPts val="0"/>
              </a:spcAft>
              <a:buSzPts val="1200"/>
              <a:buChar char="○"/>
              <a:defRPr/>
            </a:lvl2pPr>
            <a:lvl3pPr lvl="2" rtl="0">
              <a:spcBef>
                <a:spcPts val="1600"/>
              </a:spcBef>
              <a:spcAft>
                <a:spcPts val="0"/>
              </a:spcAft>
              <a:buSzPts val="1200"/>
              <a:buChar char="■"/>
              <a:defRPr/>
            </a:lvl3pPr>
            <a:lvl4pPr lvl="3" rtl="0">
              <a:spcBef>
                <a:spcPts val="1600"/>
              </a:spcBef>
              <a:spcAft>
                <a:spcPts val="0"/>
              </a:spcAft>
              <a:buSzPts val="1200"/>
              <a:buChar char="●"/>
              <a:defRPr/>
            </a:lvl4pPr>
            <a:lvl5pPr lvl="4" rtl="0">
              <a:spcBef>
                <a:spcPts val="1600"/>
              </a:spcBef>
              <a:spcAft>
                <a:spcPts val="0"/>
              </a:spcAft>
              <a:buSzPts val="1200"/>
              <a:buChar char="○"/>
              <a:defRPr/>
            </a:lvl5pPr>
            <a:lvl6pPr lvl="5" rtl="0">
              <a:spcBef>
                <a:spcPts val="1600"/>
              </a:spcBef>
              <a:spcAft>
                <a:spcPts val="0"/>
              </a:spcAft>
              <a:buSzPts val="1200"/>
              <a:buChar char="■"/>
              <a:defRPr/>
            </a:lvl6pPr>
            <a:lvl7pPr lvl="6" rtl="0">
              <a:spcBef>
                <a:spcPts val="1600"/>
              </a:spcBef>
              <a:spcAft>
                <a:spcPts val="0"/>
              </a:spcAft>
              <a:buSzPts val="1200"/>
              <a:buChar char="●"/>
              <a:defRPr/>
            </a:lvl7pPr>
            <a:lvl8pPr lvl="7" rtl="0">
              <a:spcBef>
                <a:spcPts val="1600"/>
              </a:spcBef>
              <a:spcAft>
                <a:spcPts val="0"/>
              </a:spcAft>
              <a:buSzPts val="1200"/>
              <a:buChar char="○"/>
              <a:defRPr/>
            </a:lvl8pPr>
            <a:lvl9pPr lvl="8" rtl="0">
              <a:spcBef>
                <a:spcPts val="1600"/>
              </a:spcBef>
              <a:spcAft>
                <a:spcPts val="1600"/>
              </a:spcAft>
              <a:buSzPts val="1200"/>
              <a:buChar char="■"/>
              <a:defRPr/>
            </a:lvl9pPr>
          </a:lstStyle>
          <a:p/>
        </p:txBody>
      </p:sp>
      <p:sp>
        <p:nvSpPr>
          <p:cNvPr id="238" name="Google Shape;238;p21"/>
          <p:cNvSpPr txBox="1"/>
          <p:nvPr>
            <p:ph idx="2" type="subTitle"/>
          </p:nvPr>
        </p:nvSpPr>
        <p:spPr>
          <a:xfrm>
            <a:off x="4638175" y="1262975"/>
            <a:ext cx="3792600" cy="3340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Char char="●"/>
              <a:defRPr/>
            </a:lvl1pPr>
            <a:lvl2pPr lvl="1" rtl="0">
              <a:spcBef>
                <a:spcPts val="1600"/>
              </a:spcBef>
              <a:spcAft>
                <a:spcPts val="0"/>
              </a:spcAft>
              <a:buSzPts val="1200"/>
              <a:buChar char="○"/>
              <a:defRPr/>
            </a:lvl2pPr>
            <a:lvl3pPr lvl="2" rtl="0">
              <a:spcBef>
                <a:spcPts val="1600"/>
              </a:spcBef>
              <a:spcAft>
                <a:spcPts val="0"/>
              </a:spcAft>
              <a:buSzPts val="1200"/>
              <a:buChar char="■"/>
              <a:defRPr/>
            </a:lvl3pPr>
            <a:lvl4pPr lvl="3" rtl="0">
              <a:spcBef>
                <a:spcPts val="1600"/>
              </a:spcBef>
              <a:spcAft>
                <a:spcPts val="0"/>
              </a:spcAft>
              <a:buSzPts val="1200"/>
              <a:buChar char="●"/>
              <a:defRPr/>
            </a:lvl4pPr>
            <a:lvl5pPr lvl="4" rtl="0">
              <a:spcBef>
                <a:spcPts val="1600"/>
              </a:spcBef>
              <a:spcAft>
                <a:spcPts val="0"/>
              </a:spcAft>
              <a:buSzPts val="1200"/>
              <a:buChar char="○"/>
              <a:defRPr/>
            </a:lvl5pPr>
            <a:lvl6pPr lvl="5" rtl="0">
              <a:spcBef>
                <a:spcPts val="1600"/>
              </a:spcBef>
              <a:spcAft>
                <a:spcPts val="0"/>
              </a:spcAft>
              <a:buSzPts val="1200"/>
              <a:buChar char="■"/>
              <a:defRPr/>
            </a:lvl6pPr>
            <a:lvl7pPr lvl="6" rtl="0">
              <a:spcBef>
                <a:spcPts val="1600"/>
              </a:spcBef>
              <a:spcAft>
                <a:spcPts val="0"/>
              </a:spcAft>
              <a:buSzPts val="1200"/>
              <a:buChar char="●"/>
              <a:defRPr/>
            </a:lvl7pPr>
            <a:lvl8pPr lvl="7" rtl="0">
              <a:spcBef>
                <a:spcPts val="1600"/>
              </a:spcBef>
              <a:spcAft>
                <a:spcPts val="0"/>
              </a:spcAft>
              <a:buSzPts val="1200"/>
              <a:buChar char="○"/>
              <a:defRPr/>
            </a:lvl8pPr>
            <a:lvl9pPr lvl="8" rtl="0">
              <a:spcBef>
                <a:spcPts val="1600"/>
              </a:spcBef>
              <a:spcAft>
                <a:spcPts val="1600"/>
              </a:spcAft>
              <a:buSzPts val="1200"/>
              <a:buChar char="■"/>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39" name="Shape 239"/>
        <p:cNvGrpSpPr/>
        <p:nvPr/>
      </p:nvGrpSpPr>
      <p:grpSpPr>
        <a:xfrm>
          <a:off x="0" y="0"/>
          <a:ext cx="0" cy="0"/>
          <a:chOff x="0" y="0"/>
          <a:chExt cx="0" cy="0"/>
        </a:xfrm>
      </p:grpSpPr>
      <p:grpSp>
        <p:nvGrpSpPr>
          <p:cNvPr id="240" name="Google Shape;240;p22"/>
          <p:cNvGrpSpPr/>
          <p:nvPr/>
        </p:nvGrpSpPr>
        <p:grpSpPr>
          <a:xfrm>
            <a:off x="-25" y="0"/>
            <a:ext cx="9144026" cy="5154427"/>
            <a:chOff x="-25" y="0"/>
            <a:chExt cx="9144026" cy="5154427"/>
          </a:xfrm>
        </p:grpSpPr>
        <p:pic>
          <p:nvPicPr>
            <p:cNvPr id="241" name="Google Shape;241;p22"/>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42" name="Google Shape;242;p22"/>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243" name="Google Shape;243;p22"/>
          <p:cNvGrpSpPr/>
          <p:nvPr/>
        </p:nvGrpSpPr>
        <p:grpSpPr>
          <a:xfrm flipH="1">
            <a:off x="-1039600" y="-540972"/>
            <a:ext cx="10762998" cy="6072924"/>
            <a:chOff x="-1039600" y="-540972"/>
            <a:chExt cx="10762998" cy="6072924"/>
          </a:xfrm>
        </p:grpSpPr>
        <p:pic>
          <p:nvPicPr>
            <p:cNvPr id="244" name="Google Shape;244;p22"/>
            <p:cNvPicPr preferRelativeResize="0"/>
            <p:nvPr/>
          </p:nvPicPr>
          <p:blipFill rotWithShape="1">
            <a:blip r:embed="rId4">
              <a:alphaModFix/>
            </a:blip>
            <a:srcRect b="0" l="0" r="0" t="0"/>
            <a:stretch/>
          </p:blipFill>
          <p:spPr>
            <a:xfrm flipH="1" rot="-5400000">
              <a:off x="7312999" y="3121553"/>
              <a:ext cx="1610549" cy="3210249"/>
            </a:xfrm>
            <a:prstGeom prst="rect">
              <a:avLst/>
            </a:prstGeom>
            <a:noFill/>
            <a:ln>
              <a:noFill/>
            </a:ln>
          </p:spPr>
        </p:pic>
        <p:pic>
          <p:nvPicPr>
            <p:cNvPr id="245" name="Google Shape;245;p22"/>
            <p:cNvPicPr preferRelativeResize="0"/>
            <p:nvPr/>
          </p:nvPicPr>
          <p:blipFill rotWithShape="1">
            <a:blip r:embed="rId4">
              <a:alphaModFix/>
            </a:blip>
            <a:srcRect b="0" l="0" r="0" t="0"/>
            <a:stretch/>
          </p:blipFill>
          <p:spPr>
            <a:xfrm flipH="1" rot="5400000">
              <a:off x="-239750" y="-1340822"/>
              <a:ext cx="1610549" cy="3210249"/>
            </a:xfrm>
            <a:prstGeom prst="rect">
              <a:avLst/>
            </a:prstGeom>
            <a:noFill/>
            <a:ln>
              <a:noFill/>
            </a:ln>
          </p:spPr>
        </p:pic>
        <p:pic>
          <p:nvPicPr>
            <p:cNvPr id="246" name="Google Shape;246;p22"/>
            <p:cNvPicPr preferRelativeResize="0"/>
            <p:nvPr/>
          </p:nvPicPr>
          <p:blipFill rotWithShape="1">
            <a:blip r:embed="rId5">
              <a:alphaModFix/>
            </a:blip>
            <a:srcRect b="0" l="0" r="0" t="0"/>
            <a:stretch/>
          </p:blipFill>
          <p:spPr>
            <a:xfrm rot="-5400000">
              <a:off x="-757992" y="3681276"/>
              <a:ext cx="1850086" cy="1370851"/>
            </a:xfrm>
            <a:prstGeom prst="rect">
              <a:avLst/>
            </a:prstGeom>
            <a:noFill/>
            <a:ln>
              <a:noFill/>
            </a:ln>
          </p:spPr>
        </p:pic>
        <p:pic>
          <p:nvPicPr>
            <p:cNvPr id="247" name="Google Shape;247;p22"/>
            <p:cNvPicPr preferRelativeResize="0"/>
            <p:nvPr/>
          </p:nvPicPr>
          <p:blipFill>
            <a:blip r:embed="rId6">
              <a:alphaModFix/>
            </a:blip>
            <a:stretch>
              <a:fillRect/>
            </a:stretch>
          </p:blipFill>
          <p:spPr>
            <a:xfrm flipH="1">
              <a:off x="40722" y="4570475"/>
              <a:ext cx="910501" cy="910501"/>
            </a:xfrm>
            <a:prstGeom prst="rect">
              <a:avLst/>
            </a:prstGeom>
            <a:noFill/>
            <a:ln>
              <a:noFill/>
            </a:ln>
          </p:spPr>
        </p:pic>
      </p:grpSp>
      <p:sp>
        <p:nvSpPr>
          <p:cNvPr id="248" name="Google Shape;248;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49" name="Google Shape;249;p22"/>
          <p:cNvSpPr txBox="1"/>
          <p:nvPr>
            <p:ph idx="1" type="subTitle"/>
          </p:nvPr>
        </p:nvSpPr>
        <p:spPr>
          <a:xfrm>
            <a:off x="720000" y="1691224"/>
            <a:ext cx="5786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0" name="Google Shape;250;p22"/>
          <p:cNvSpPr txBox="1"/>
          <p:nvPr>
            <p:ph idx="2" type="subTitle"/>
          </p:nvPr>
        </p:nvSpPr>
        <p:spPr>
          <a:xfrm>
            <a:off x="720000" y="2777299"/>
            <a:ext cx="5786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1" name="Google Shape;251;p22"/>
          <p:cNvSpPr txBox="1"/>
          <p:nvPr>
            <p:ph idx="3" type="subTitle"/>
          </p:nvPr>
        </p:nvSpPr>
        <p:spPr>
          <a:xfrm>
            <a:off x="720000" y="3863375"/>
            <a:ext cx="5786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52" name="Google Shape;252;p22"/>
          <p:cNvSpPr txBox="1"/>
          <p:nvPr>
            <p:ph idx="4" type="subTitle"/>
          </p:nvPr>
        </p:nvSpPr>
        <p:spPr>
          <a:xfrm>
            <a:off x="720000" y="1177850"/>
            <a:ext cx="5786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3" name="Google Shape;253;p22"/>
          <p:cNvSpPr txBox="1"/>
          <p:nvPr>
            <p:ph idx="5" type="subTitle"/>
          </p:nvPr>
        </p:nvSpPr>
        <p:spPr>
          <a:xfrm>
            <a:off x="720010" y="2263925"/>
            <a:ext cx="5786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4" name="Google Shape;254;p22"/>
          <p:cNvSpPr txBox="1"/>
          <p:nvPr>
            <p:ph idx="6" type="subTitle"/>
          </p:nvPr>
        </p:nvSpPr>
        <p:spPr>
          <a:xfrm>
            <a:off x="720000" y="3350000"/>
            <a:ext cx="5786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55" name="Shape 255"/>
        <p:cNvGrpSpPr/>
        <p:nvPr/>
      </p:nvGrpSpPr>
      <p:grpSpPr>
        <a:xfrm>
          <a:off x="0" y="0"/>
          <a:ext cx="0" cy="0"/>
          <a:chOff x="0" y="0"/>
          <a:chExt cx="0" cy="0"/>
        </a:xfrm>
      </p:grpSpPr>
      <p:grpSp>
        <p:nvGrpSpPr>
          <p:cNvPr id="256" name="Google Shape;256;p23"/>
          <p:cNvGrpSpPr/>
          <p:nvPr/>
        </p:nvGrpSpPr>
        <p:grpSpPr>
          <a:xfrm>
            <a:off x="-25" y="0"/>
            <a:ext cx="9144026" cy="5154427"/>
            <a:chOff x="-25" y="0"/>
            <a:chExt cx="9144026" cy="5154427"/>
          </a:xfrm>
        </p:grpSpPr>
        <p:pic>
          <p:nvPicPr>
            <p:cNvPr id="257" name="Google Shape;257;p23"/>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58" name="Google Shape;258;p23"/>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259" name="Google Shape;25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0" name="Google Shape;260;p23"/>
          <p:cNvSpPr txBox="1"/>
          <p:nvPr>
            <p:ph idx="1" type="subTitle"/>
          </p:nvPr>
        </p:nvSpPr>
        <p:spPr>
          <a:xfrm>
            <a:off x="1130500" y="1766555"/>
            <a:ext cx="3014100" cy="95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61" name="Google Shape;261;p23"/>
          <p:cNvSpPr txBox="1"/>
          <p:nvPr>
            <p:ph idx="2" type="subTitle"/>
          </p:nvPr>
        </p:nvSpPr>
        <p:spPr>
          <a:xfrm>
            <a:off x="4999407" y="1766551"/>
            <a:ext cx="3014100" cy="95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62" name="Google Shape;262;p23"/>
          <p:cNvSpPr txBox="1"/>
          <p:nvPr>
            <p:ph idx="3" type="subTitle"/>
          </p:nvPr>
        </p:nvSpPr>
        <p:spPr>
          <a:xfrm>
            <a:off x="1130500" y="3390024"/>
            <a:ext cx="3014100" cy="95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63" name="Google Shape;263;p23"/>
          <p:cNvSpPr txBox="1"/>
          <p:nvPr>
            <p:ph idx="4" type="subTitle"/>
          </p:nvPr>
        </p:nvSpPr>
        <p:spPr>
          <a:xfrm>
            <a:off x="4999406" y="3390031"/>
            <a:ext cx="3014100" cy="95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64" name="Google Shape;264;p23"/>
          <p:cNvSpPr txBox="1"/>
          <p:nvPr>
            <p:ph idx="5" type="subTitle"/>
          </p:nvPr>
        </p:nvSpPr>
        <p:spPr>
          <a:xfrm>
            <a:off x="1130488" y="1450604"/>
            <a:ext cx="3014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5" name="Google Shape;265;p23"/>
          <p:cNvSpPr txBox="1"/>
          <p:nvPr>
            <p:ph idx="6" type="subTitle"/>
          </p:nvPr>
        </p:nvSpPr>
        <p:spPr>
          <a:xfrm>
            <a:off x="1130488" y="3074136"/>
            <a:ext cx="3014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6" name="Google Shape;266;p23"/>
          <p:cNvSpPr txBox="1"/>
          <p:nvPr>
            <p:ph idx="7" type="subTitle"/>
          </p:nvPr>
        </p:nvSpPr>
        <p:spPr>
          <a:xfrm>
            <a:off x="4999376" y="1450600"/>
            <a:ext cx="3014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7" name="Google Shape;267;p23"/>
          <p:cNvSpPr txBox="1"/>
          <p:nvPr>
            <p:ph idx="8" type="subTitle"/>
          </p:nvPr>
        </p:nvSpPr>
        <p:spPr>
          <a:xfrm>
            <a:off x="4999376" y="3074142"/>
            <a:ext cx="30141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268" name="Google Shape;268;p23"/>
          <p:cNvGrpSpPr/>
          <p:nvPr/>
        </p:nvGrpSpPr>
        <p:grpSpPr>
          <a:xfrm flipH="1" rot="10800000">
            <a:off x="-518375" y="-7862097"/>
            <a:ext cx="13988915" cy="14481233"/>
            <a:chOff x="-518375" y="-1689897"/>
            <a:chExt cx="13988915" cy="14481233"/>
          </a:xfrm>
        </p:grpSpPr>
        <p:pic>
          <p:nvPicPr>
            <p:cNvPr id="269" name="Google Shape;269;p23"/>
            <p:cNvPicPr preferRelativeResize="0"/>
            <p:nvPr/>
          </p:nvPicPr>
          <p:blipFill>
            <a:blip r:embed="rId4">
              <a:alphaModFix/>
            </a:blip>
            <a:stretch>
              <a:fillRect/>
            </a:stretch>
          </p:blipFill>
          <p:spPr>
            <a:xfrm flipH="1" rot="4827445">
              <a:off x="4115450" y="4124649"/>
              <a:ext cx="12207255" cy="4542050"/>
            </a:xfrm>
            <a:prstGeom prst="rect">
              <a:avLst/>
            </a:prstGeom>
            <a:noFill/>
            <a:ln>
              <a:noFill/>
            </a:ln>
          </p:spPr>
        </p:pic>
        <p:pic>
          <p:nvPicPr>
            <p:cNvPr id="270" name="Google Shape;270;p23"/>
            <p:cNvPicPr preferRelativeResize="0"/>
            <p:nvPr/>
          </p:nvPicPr>
          <p:blipFill rotWithShape="1">
            <a:blip r:embed="rId5">
              <a:alphaModFix/>
            </a:blip>
            <a:srcRect b="0" l="0" r="0" t="0"/>
            <a:stretch/>
          </p:blipFill>
          <p:spPr>
            <a:xfrm rot="5400000">
              <a:off x="320350" y="3121553"/>
              <a:ext cx="1610549" cy="3210249"/>
            </a:xfrm>
            <a:prstGeom prst="rect">
              <a:avLst/>
            </a:prstGeom>
            <a:noFill/>
            <a:ln>
              <a:noFill/>
            </a:ln>
          </p:spPr>
        </p:pic>
        <p:pic>
          <p:nvPicPr>
            <p:cNvPr id="271" name="Google Shape;271;p23"/>
            <p:cNvPicPr preferRelativeResize="0"/>
            <p:nvPr/>
          </p:nvPicPr>
          <p:blipFill rotWithShape="1">
            <a:blip r:embed="rId6">
              <a:alphaModFix/>
            </a:blip>
            <a:srcRect b="855" l="0" r="0" t="864"/>
            <a:stretch/>
          </p:blipFill>
          <p:spPr>
            <a:xfrm flipH="1" rot="5400000">
              <a:off x="7870584" y="-90124"/>
              <a:ext cx="1850084" cy="1370852"/>
            </a:xfrm>
            <a:prstGeom prst="rect">
              <a:avLst/>
            </a:prstGeom>
            <a:noFill/>
            <a:ln>
              <a:noFill/>
            </a:ln>
          </p:spPr>
        </p:pic>
        <p:pic>
          <p:nvPicPr>
            <p:cNvPr id="272" name="Google Shape;272;p23"/>
            <p:cNvPicPr preferRelativeResize="0"/>
            <p:nvPr/>
          </p:nvPicPr>
          <p:blipFill>
            <a:blip r:embed="rId7">
              <a:alphaModFix/>
            </a:blip>
            <a:stretch>
              <a:fillRect/>
            </a:stretch>
          </p:blipFill>
          <p:spPr>
            <a:xfrm flipH="1" rot="-5400016">
              <a:off x="303017" y="-413403"/>
              <a:ext cx="1042463" cy="1418908"/>
            </a:xfrm>
            <a:prstGeom prst="rect">
              <a:avLst/>
            </a:prstGeom>
            <a:noFill/>
            <a:ln>
              <a:noFill/>
            </a:ln>
          </p:spPr>
        </p:pic>
        <p:pic>
          <p:nvPicPr>
            <p:cNvPr id="273" name="Google Shape;273;p23"/>
            <p:cNvPicPr preferRelativeResize="0"/>
            <p:nvPr/>
          </p:nvPicPr>
          <p:blipFill>
            <a:blip r:embed="rId8">
              <a:alphaModFix/>
            </a:blip>
            <a:stretch>
              <a:fillRect/>
            </a:stretch>
          </p:blipFill>
          <p:spPr>
            <a:xfrm>
              <a:off x="7975525" y="3934488"/>
              <a:ext cx="910501" cy="910501"/>
            </a:xfrm>
            <a:prstGeom prst="rect">
              <a:avLst/>
            </a:prstGeom>
            <a:noFill/>
            <a:ln>
              <a:noFill/>
            </a:ln>
          </p:spPr>
        </p:pic>
        <p:pic>
          <p:nvPicPr>
            <p:cNvPr id="274" name="Google Shape;274;p23"/>
            <p:cNvPicPr preferRelativeResize="0"/>
            <p:nvPr/>
          </p:nvPicPr>
          <p:blipFill rotWithShape="1">
            <a:blip r:embed="rId5">
              <a:alphaModFix/>
            </a:blip>
            <a:srcRect b="0" l="0" r="0" t="0"/>
            <a:stretch/>
          </p:blipFill>
          <p:spPr>
            <a:xfrm>
              <a:off x="-518375" y="-1689897"/>
              <a:ext cx="1610549" cy="3210249"/>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75" name="Shape 275"/>
        <p:cNvGrpSpPr/>
        <p:nvPr/>
      </p:nvGrpSpPr>
      <p:grpSpPr>
        <a:xfrm>
          <a:off x="0" y="0"/>
          <a:ext cx="0" cy="0"/>
          <a:chOff x="0" y="0"/>
          <a:chExt cx="0" cy="0"/>
        </a:xfrm>
      </p:grpSpPr>
      <p:grpSp>
        <p:nvGrpSpPr>
          <p:cNvPr id="276" name="Google Shape;276;p24"/>
          <p:cNvGrpSpPr/>
          <p:nvPr/>
        </p:nvGrpSpPr>
        <p:grpSpPr>
          <a:xfrm>
            <a:off x="-25" y="0"/>
            <a:ext cx="9144026" cy="5154427"/>
            <a:chOff x="-25" y="0"/>
            <a:chExt cx="9144026" cy="5154427"/>
          </a:xfrm>
        </p:grpSpPr>
        <p:pic>
          <p:nvPicPr>
            <p:cNvPr id="277" name="Google Shape;277;p24"/>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278" name="Google Shape;278;p24"/>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sp>
        <p:nvSpPr>
          <p:cNvPr id="279" name="Google Shape;27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24"/>
          <p:cNvSpPr txBox="1"/>
          <p:nvPr>
            <p:ph idx="1" type="subTitle"/>
          </p:nvPr>
        </p:nvSpPr>
        <p:spPr>
          <a:xfrm>
            <a:off x="712900" y="1765058"/>
            <a:ext cx="2469300" cy="105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1" name="Google Shape;281;p24"/>
          <p:cNvSpPr txBox="1"/>
          <p:nvPr>
            <p:ph idx="2" type="subTitle"/>
          </p:nvPr>
        </p:nvSpPr>
        <p:spPr>
          <a:xfrm>
            <a:off x="3281976" y="1765068"/>
            <a:ext cx="2579700" cy="105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2" name="Google Shape;282;p24"/>
          <p:cNvSpPr txBox="1"/>
          <p:nvPr>
            <p:ph idx="3" type="subTitle"/>
          </p:nvPr>
        </p:nvSpPr>
        <p:spPr>
          <a:xfrm>
            <a:off x="712900" y="3377618"/>
            <a:ext cx="2469300" cy="105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3" name="Google Shape;283;p24"/>
          <p:cNvSpPr txBox="1"/>
          <p:nvPr>
            <p:ph idx="4" type="subTitle"/>
          </p:nvPr>
        </p:nvSpPr>
        <p:spPr>
          <a:xfrm>
            <a:off x="3281985" y="3377619"/>
            <a:ext cx="2579700" cy="105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4" name="Google Shape;284;p24"/>
          <p:cNvSpPr txBox="1"/>
          <p:nvPr>
            <p:ph idx="5" type="subTitle"/>
          </p:nvPr>
        </p:nvSpPr>
        <p:spPr>
          <a:xfrm>
            <a:off x="5961455" y="1765064"/>
            <a:ext cx="2469300" cy="105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5" name="Google Shape;285;p24"/>
          <p:cNvSpPr txBox="1"/>
          <p:nvPr>
            <p:ph idx="6" type="subTitle"/>
          </p:nvPr>
        </p:nvSpPr>
        <p:spPr>
          <a:xfrm>
            <a:off x="5961474" y="3377618"/>
            <a:ext cx="2469300" cy="105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86" name="Google Shape;286;p24"/>
          <p:cNvSpPr txBox="1"/>
          <p:nvPr>
            <p:ph idx="7" type="subTitle"/>
          </p:nvPr>
        </p:nvSpPr>
        <p:spPr>
          <a:xfrm>
            <a:off x="712900" y="1389015"/>
            <a:ext cx="2469300" cy="44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7" name="Google Shape;287;p24"/>
          <p:cNvSpPr txBox="1"/>
          <p:nvPr>
            <p:ph idx="8" type="subTitle"/>
          </p:nvPr>
        </p:nvSpPr>
        <p:spPr>
          <a:xfrm>
            <a:off x="3281974" y="1389015"/>
            <a:ext cx="2577300" cy="44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8" name="Google Shape;288;p24"/>
          <p:cNvSpPr txBox="1"/>
          <p:nvPr>
            <p:ph idx="9" type="subTitle"/>
          </p:nvPr>
        </p:nvSpPr>
        <p:spPr>
          <a:xfrm>
            <a:off x="5961452" y="1389015"/>
            <a:ext cx="2466900" cy="44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89" name="Google Shape;289;p24"/>
          <p:cNvSpPr txBox="1"/>
          <p:nvPr>
            <p:ph idx="13" type="subTitle"/>
          </p:nvPr>
        </p:nvSpPr>
        <p:spPr>
          <a:xfrm>
            <a:off x="712900" y="3004135"/>
            <a:ext cx="2469300" cy="44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90" name="Google Shape;290;p24"/>
          <p:cNvSpPr txBox="1"/>
          <p:nvPr>
            <p:ph idx="14" type="subTitle"/>
          </p:nvPr>
        </p:nvSpPr>
        <p:spPr>
          <a:xfrm>
            <a:off x="3281974" y="3004132"/>
            <a:ext cx="2577300" cy="44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91" name="Google Shape;291;p24"/>
          <p:cNvSpPr txBox="1"/>
          <p:nvPr>
            <p:ph idx="15" type="subTitle"/>
          </p:nvPr>
        </p:nvSpPr>
        <p:spPr>
          <a:xfrm>
            <a:off x="5961452" y="3004128"/>
            <a:ext cx="2469300" cy="440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000">
                <a:solidFill>
                  <a:schemeClr val="dk1"/>
                </a:solidFill>
                <a:latin typeface="Gilda Display"/>
                <a:ea typeface="Gilda Display"/>
                <a:cs typeface="Gilda Display"/>
                <a:sym typeface="Gilda Displ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292" name="Google Shape;292;p24"/>
          <p:cNvGrpSpPr/>
          <p:nvPr/>
        </p:nvGrpSpPr>
        <p:grpSpPr>
          <a:xfrm rot="10800000">
            <a:off x="-1039600" y="-540972"/>
            <a:ext cx="10762998" cy="6072924"/>
            <a:chOff x="-1039600" y="-540972"/>
            <a:chExt cx="10762998" cy="6072924"/>
          </a:xfrm>
        </p:grpSpPr>
        <p:pic>
          <p:nvPicPr>
            <p:cNvPr id="293" name="Google Shape;293;p24"/>
            <p:cNvPicPr preferRelativeResize="0"/>
            <p:nvPr/>
          </p:nvPicPr>
          <p:blipFill rotWithShape="1">
            <a:blip r:embed="rId4">
              <a:alphaModFix/>
            </a:blip>
            <a:srcRect b="0" l="0" r="0" t="0"/>
            <a:stretch/>
          </p:blipFill>
          <p:spPr>
            <a:xfrm flipH="1" rot="-5400000">
              <a:off x="7312999" y="3121553"/>
              <a:ext cx="1610549" cy="3210249"/>
            </a:xfrm>
            <a:prstGeom prst="rect">
              <a:avLst/>
            </a:prstGeom>
            <a:noFill/>
            <a:ln>
              <a:noFill/>
            </a:ln>
          </p:spPr>
        </p:pic>
        <p:pic>
          <p:nvPicPr>
            <p:cNvPr id="294" name="Google Shape;294;p24"/>
            <p:cNvPicPr preferRelativeResize="0"/>
            <p:nvPr/>
          </p:nvPicPr>
          <p:blipFill rotWithShape="1">
            <a:blip r:embed="rId4">
              <a:alphaModFix/>
            </a:blip>
            <a:srcRect b="0" l="0" r="0" t="0"/>
            <a:stretch/>
          </p:blipFill>
          <p:spPr>
            <a:xfrm flipH="1" rot="5400000">
              <a:off x="-239750" y="-1340822"/>
              <a:ext cx="1610549" cy="3210249"/>
            </a:xfrm>
            <a:prstGeom prst="rect">
              <a:avLst/>
            </a:prstGeom>
            <a:noFill/>
            <a:ln>
              <a:noFill/>
            </a:ln>
          </p:spPr>
        </p:pic>
        <p:pic>
          <p:nvPicPr>
            <p:cNvPr id="295" name="Google Shape;295;p24"/>
            <p:cNvPicPr preferRelativeResize="0"/>
            <p:nvPr/>
          </p:nvPicPr>
          <p:blipFill rotWithShape="1">
            <a:blip r:embed="rId5">
              <a:alphaModFix/>
            </a:blip>
            <a:srcRect b="0" l="0" r="0" t="0"/>
            <a:stretch/>
          </p:blipFill>
          <p:spPr>
            <a:xfrm rot="-5400000">
              <a:off x="-948842" y="3316401"/>
              <a:ext cx="1850086" cy="1370851"/>
            </a:xfrm>
            <a:prstGeom prst="rect">
              <a:avLst/>
            </a:prstGeom>
            <a:noFill/>
            <a:ln>
              <a:noFill/>
            </a:ln>
          </p:spPr>
        </p:pic>
        <p:pic>
          <p:nvPicPr>
            <p:cNvPr id="296" name="Google Shape;296;p24"/>
            <p:cNvPicPr preferRelativeResize="0"/>
            <p:nvPr/>
          </p:nvPicPr>
          <p:blipFill>
            <a:blip r:embed="rId6">
              <a:alphaModFix/>
            </a:blip>
            <a:stretch>
              <a:fillRect/>
            </a:stretch>
          </p:blipFill>
          <p:spPr>
            <a:xfrm flipH="1">
              <a:off x="-105228" y="4216825"/>
              <a:ext cx="910501" cy="910501"/>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97" name="Shape 297"/>
        <p:cNvGrpSpPr/>
        <p:nvPr/>
      </p:nvGrpSpPr>
      <p:grpSpPr>
        <a:xfrm>
          <a:off x="0" y="0"/>
          <a:ext cx="0" cy="0"/>
          <a:chOff x="0" y="0"/>
          <a:chExt cx="0" cy="0"/>
        </a:xfrm>
      </p:grpSpPr>
      <p:grpSp>
        <p:nvGrpSpPr>
          <p:cNvPr id="298" name="Google Shape;298;p25"/>
          <p:cNvGrpSpPr/>
          <p:nvPr/>
        </p:nvGrpSpPr>
        <p:grpSpPr>
          <a:xfrm>
            <a:off x="-25" y="0"/>
            <a:ext cx="9144026" cy="5154427"/>
            <a:chOff x="-25" y="0"/>
            <a:chExt cx="9144026" cy="5154427"/>
          </a:xfrm>
        </p:grpSpPr>
        <p:pic>
          <p:nvPicPr>
            <p:cNvPr id="299" name="Google Shape;299;p25"/>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300" name="Google Shape;300;p25"/>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301" name="Google Shape;301;p25"/>
          <p:cNvGrpSpPr/>
          <p:nvPr/>
        </p:nvGrpSpPr>
        <p:grpSpPr>
          <a:xfrm>
            <a:off x="-3380609" y="-2"/>
            <a:ext cx="13762746" cy="7737046"/>
            <a:chOff x="-3380609" y="-2"/>
            <a:chExt cx="13762746" cy="7737046"/>
          </a:xfrm>
        </p:grpSpPr>
        <p:pic>
          <p:nvPicPr>
            <p:cNvPr id="302" name="Google Shape;302;p25"/>
            <p:cNvPicPr preferRelativeResize="0"/>
            <p:nvPr/>
          </p:nvPicPr>
          <p:blipFill rotWithShape="1">
            <a:blip r:embed="rId4">
              <a:alphaModFix/>
            </a:blip>
            <a:srcRect b="0" l="0" r="0" t="0"/>
            <a:stretch/>
          </p:blipFill>
          <p:spPr>
            <a:xfrm flipH="1">
              <a:off x="6183029" y="-2"/>
              <a:ext cx="4199107" cy="5143501"/>
            </a:xfrm>
            <a:prstGeom prst="rect">
              <a:avLst/>
            </a:prstGeom>
            <a:noFill/>
            <a:ln>
              <a:noFill/>
            </a:ln>
          </p:spPr>
        </p:pic>
        <p:pic>
          <p:nvPicPr>
            <p:cNvPr id="303" name="Google Shape;303;p25"/>
            <p:cNvPicPr preferRelativeResize="0"/>
            <p:nvPr/>
          </p:nvPicPr>
          <p:blipFill>
            <a:blip r:embed="rId5">
              <a:alphaModFix/>
            </a:blip>
            <a:stretch>
              <a:fillRect/>
            </a:stretch>
          </p:blipFill>
          <p:spPr>
            <a:xfrm flipH="1" rot="471250">
              <a:off x="-3127527" y="2382226"/>
              <a:ext cx="12207254" cy="4542049"/>
            </a:xfrm>
            <a:prstGeom prst="rect">
              <a:avLst/>
            </a:prstGeom>
            <a:noFill/>
            <a:ln>
              <a:noFill/>
            </a:ln>
          </p:spPr>
        </p:pic>
        <p:pic>
          <p:nvPicPr>
            <p:cNvPr id="304" name="Google Shape;304;p25"/>
            <p:cNvPicPr preferRelativeResize="0"/>
            <p:nvPr/>
          </p:nvPicPr>
          <p:blipFill rotWithShape="1">
            <a:blip r:embed="rId6">
              <a:alphaModFix/>
            </a:blip>
            <a:srcRect b="0" l="0" r="0" t="0"/>
            <a:stretch/>
          </p:blipFill>
          <p:spPr>
            <a:xfrm>
              <a:off x="103005" y="1"/>
              <a:ext cx="1454594" cy="1370848"/>
            </a:xfrm>
            <a:prstGeom prst="rect">
              <a:avLst/>
            </a:prstGeom>
            <a:noFill/>
            <a:ln>
              <a:noFill/>
            </a:ln>
          </p:spPr>
        </p:pic>
        <p:pic>
          <p:nvPicPr>
            <p:cNvPr id="305" name="Google Shape;305;p25"/>
            <p:cNvPicPr preferRelativeResize="0"/>
            <p:nvPr/>
          </p:nvPicPr>
          <p:blipFill rotWithShape="1">
            <a:blip r:embed="rId7">
              <a:alphaModFix/>
            </a:blip>
            <a:srcRect b="0" l="0" r="0" t="0"/>
            <a:stretch/>
          </p:blipFill>
          <p:spPr>
            <a:xfrm flipH="1" rot="-8100000">
              <a:off x="3698927" y="4392702"/>
              <a:ext cx="1410395" cy="1370847"/>
            </a:xfrm>
            <a:prstGeom prst="rect">
              <a:avLst/>
            </a:prstGeom>
            <a:noFill/>
            <a:ln>
              <a:noFill/>
            </a:ln>
          </p:spPr>
        </p:pic>
      </p:grpSp>
      <p:sp>
        <p:nvSpPr>
          <p:cNvPr id="306" name="Google Shape;306;p25"/>
          <p:cNvSpPr txBox="1"/>
          <p:nvPr>
            <p:ph type="title"/>
          </p:nvPr>
        </p:nvSpPr>
        <p:spPr>
          <a:xfrm>
            <a:off x="713263" y="752375"/>
            <a:ext cx="44481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7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7" name="Google Shape;307;p25"/>
          <p:cNvSpPr txBox="1"/>
          <p:nvPr>
            <p:ph idx="1" type="subTitle"/>
          </p:nvPr>
        </p:nvSpPr>
        <p:spPr>
          <a:xfrm>
            <a:off x="713225" y="1841450"/>
            <a:ext cx="4448100" cy="105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308" name="Google Shape;308;p25"/>
          <p:cNvSpPr txBox="1"/>
          <p:nvPr/>
        </p:nvSpPr>
        <p:spPr>
          <a:xfrm>
            <a:off x="713225" y="3611950"/>
            <a:ext cx="36993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b="1" lang="en" sz="1000" u="sng">
                <a:solidFill>
                  <a:schemeClr val="hlink"/>
                </a:solidFill>
                <a:latin typeface="Open Sans"/>
                <a:ea typeface="Open Sans"/>
                <a:cs typeface="Open Sans"/>
                <a:sym typeface="Open Sans"/>
                <a:hlinkClick r:id="rId8"/>
              </a:rPr>
              <a:t>Slidesgo</a:t>
            </a:r>
            <a:r>
              <a:rPr lang="en" sz="1000">
                <a:solidFill>
                  <a:schemeClr val="dk1"/>
                </a:solidFill>
                <a:latin typeface="Open Sans"/>
                <a:ea typeface="Open Sans"/>
                <a:cs typeface="Open Sans"/>
                <a:sym typeface="Open Sans"/>
              </a:rPr>
              <a:t>, and includes icons by </a:t>
            </a:r>
            <a:r>
              <a:rPr b="1" lang="en" sz="1000" u="sng">
                <a:solidFill>
                  <a:schemeClr val="dk1"/>
                </a:solidFill>
                <a:latin typeface="Open Sans"/>
                <a:ea typeface="Open Sans"/>
                <a:cs typeface="Open Sans"/>
                <a:sym typeface="Open Sans"/>
                <a:hlinkClick r:id="rId9">
                  <a:extLst>
                    <a:ext uri="{A12FA001-AC4F-418D-AE19-62706E023703}">
                      <ahyp:hlinkClr val="tx"/>
                    </a:ext>
                  </a:extLst>
                </a:hlinkClick>
              </a:rPr>
              <a:t>Flaticon</a:t>
            </a:r>
            <a:r>
              <a:rPr lang="en" sz="1000">
                <a:solidFill>
                  <a:schemeClr val="dk1"/>
                </a:solidFill>
                <a:latin typeface="Open Sans"/>
                <a:ea typeface="Open Sans"/>
                <a:cs typeface="Open Sans"/>
                <a:sym typeface="Open Sans"/>
              </a:rPr>
              <a:t>, and infographics &amp; images by </a:t>
            </a:r>
            <a:r>
              <a:rPr b="1" lang="en" sz="1000" u="sng">
                <a:solidFill>
                  <a:schemeClr val="dk1"/>
                </a:solidFill>
                <a:latin typeface="Open Sans"/>
                <a:ea typeface="Open Sans"/>
                <a:cs typeface="Open Sans"/>
                <a:sym typeface="Open Sans"/>
                <a:hlinkClick r:id="rId10">
                  <a:extLst>
                    <a:ext uri="{A12FA001-AC4F-418D-AE19-62706E023703}">
                      <ahyp:hlinkClr val="tx"/>
                    </a:ext>
                  </a:extLst>
                </a:hlinkClick>
              </a:rPr>
              <a:t>Freepik</a:t>
            </a:r>
            <a:r>
              <a:rPr lang="en" sz="1000" u="sng">
                <a:solidFill>
                  <a:schemeClr val="dk1"/>
                </a:solidFill>
                <a:latin typeface="Open Sans"/>
                <a:ea typeface="Open Sans"/>
                <a:cs typeface="Open Sans"/>
                <a:sym typeface="Open Sans"/>
              </a:rPr>
              <a:t> </a:t>
            </a:r>
            <a:endParaRPr b="1" sz="1000" u="sng">
              <a:solidFill>
                <a:schemeClr val="dk1"/>
              </a:solidFill>
              <a:latin typeface="Open Sans"/>
              <a:ea typeface="Open Sans"/>
              <a:cs typeface="Open Sans"/>
              <a:sym typeface="Open Sans"/>
            </a:endParaRPr>
          </a:p>
        </p:txBody>
      </p:sp>
      <p:sp>
        <p:nvSpPr>
          <p:cNvPr id="309" name="Google Shape;309;p25"/>
          <p:cNvSpPr/>
          <p:nvPr>
            <p:ph idx="2" type="pic"/>
          </p:nvPr>
        </p:nvSpPr>
        <p:spPr>
          <a:xfrm>
            <a:off x="5323975" y="539500"/>
            <a:ext cx="3106800" cy="4064400"/>
          </a:xfrm>
          <a:prstGeom prst="round2SameRect">
            <a:avLst>
              <a:gd fmla="val 50000" name="adj1"/>
              <a:gd fmla="val 0" name="adj2"/>
            </a:avLst>
          </a:prstGeom>
          <a:noFill/>
          <a:ln>
            <a:noFill/>
          </a:ln>
          <a:effectLst>
            <a:outerShdw blurRad="57150" rotWithShape="0" algn="bl" dir="5400000" dist="19050">
              <a:srgbClr val="000000">
                <a:alpha val="50000"/>
              </a:srgbClr>
            </a:outerShdw>
          </a:effectLst>
        </p:spPr>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10" name="Shape 310"/>
        <p:cNvGrpSpPr/>
        <p:nvPr/>
      </p:nvGrpSpPr>
      <p:grpSpPr>
        <a:xfrm>
          <a:off x="0" y="0"/>
          <a:ext cx="0" cy="0"/>
          <a:chOff x="0" y="0"/>
          <a:chExt cx="0" cy="0"/>
        </a:xfrm>
      </p:grpSpPr>
      <p:grpSp>
        <p:nvGrpSpPr>
          <p:cNvPr id="311" name="Google Shape;311;p26"/>
          <p:cNvGrpSpPr/>
          <p:nvPr/>
        </p:nvGrpSpPr>
        <p:grpSpPr>
          <a:xfrm flipH="1">
            <a:off x="-25" y="0"/>
            <a:ext cx="9144026" cy="5154427"/>
            <a:chOff x="-25" y="0"/>
            <a:chExt cx="9144026" cy="5154427"/>
          </a:xfrm>
        </p:grpSpPr>
        <p:pic>
          <p:nvPicPr>
            <p:cNvPr id="312" name="Google Shape;312;p26"/>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313" name="Google Shape;313;p26"/>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314" name="Google Shape;314;p26"/>
          <p:cNvGrpSpPr/>
          <p:nvPr/>
        </p:nvGrpSpPr>
        <p:grpSpPr>
          <a:xfrm flipH="1" rot="10800000">
            <a:off x="-3469982" y="-2792751"/>
            <a:ext cx="16521468" cy="9123770"/>
            <a:chOff x="-3469982" y="-1344501"/>
            <a:chExt cx="16521468" cy="9123770"/>
          </a:xfrm>
        </p:grpSpPr>
        <p:pic>
          <p:nvPicPr>
            <p:cNvPr id="315" name="Google Shape;315;p26"/>
            <p:cNvPicPr preferRelativeResize="0"/>
            <p:nvPr/>
          </p:nvPicPr>
          <p:blipFill>
            <a:blip r:embed="rId4">
              <a:alphaModFix/>
            </a:blip>
            <a:stretch>
              <a:fillRect/>
            </a:stretch>
          </p:blipFill>
          <p:spPr>
            <a:xfrm rot="-471250">
              <a:off x="591150" y="2424451"/>
              <a:ext cx="12207254" cy="4542049"/>
            </a:xfrm>
            <a:prstGeom prst="rect">
              <a:avLst/>
            </a:prstGeom>
            <a:noFill/>
            <a:ln>
              <a:noFill/>
            </a:ln>
          </p:spPr>
        </p:pic>
        <p:grpSp>
          <p:nvGrpSpPr>
            <p:cNvPr id="316" name="Google Shape;316;p26"/>
            <p:cNvGrpSpPr/>
            <p:nvPr/>
          </p:nvGrpSpPr>
          <p:grpSpPr>
            <a:xfrm>
              <a:off x="-3469982" y="-1344501"/>
              <a:ext cx="6481628" cy="6571377"/>
              <a:chOff x="-3469982" y="-1344501"/>
              <a:chExt cx="6481628" cy="6571377"/>
            </a:xfrm>
          </p:grpSpPr>
          <p:pic>
            <p:nvPicPr>
              <p:cNvPr id="317" name="Google Shape;317;p26"/>
              <p:cNvPicPr preferRelativeResize="0"/>
              <p:nvPr/>
            </p:nvPicPr>
            <p:blipFill rotWithShape="1">
              <a:blip r:embed="rId5">
                <a:alphaModFix/>
              </a:blip>
              <a:srcRect b="0" l="0" r="0" t="0"/>
              <a:stretch/>
            </p:blipFill>
            <p:spPr>
              <a:xfrm flipH="1" rot="2948760">
                <a:off x="-2762224" y="-152800"/>
                <a:ext cx="5066112" cy="4187976"/>
              </a:xfrm>
              <a:prstGeom prst="rect">
                <a:avLst/>
              </a:prstGeom>
              <a:noFill/>
              <a:ln>
                <a:noFill/>
              </a:ln>
            </p:spPr>
          </p:pic>
          <p:pic>
            <p:nvPicPr>
              <p:cNvPr id="318" name="Google Shape;318;p26"/>
              <p:cNvPicPr preferRelativeResize="0"/>
              <p:nvPr/>
            </p:nvPicPr>
            <p:blipFill>
              <a:blip r:embed="rId6">
                <a:alphaModFix/>
              </a:blip>
              <a:stretch>
                <a:fillRect/>
              </a:stretch>
            </p:blipFill>
            <p:spPr>
              <a:xfrm flipH="1">
                <a:off x="285604" y="3749275"/>
                <a:ext cx="734900" cy="734900"/>
              </a:xfrm>
              <a:prstGeom prst="rect">
                <a:avLst/>
              </a:prstGeom>
              <a:noFill/>
              <a:ln>
                <a:noFill/>
              </a:ln>
            </p:spPr>
          </p:pic>
          <p:pic>
            <p:nvPicPr>
              <p:cNvPr id="319" name="Google Shape;319;p26"/>
              <p:cNvPicPr preferRelativeResize="0"/>
              <p:nvPr/>
            </p:nvPicPr>
            <p:blipFill>
              <a:blip r:embed="rId7">
                <a:alphaModFix/>
              </a:blip>
              <a:stretch>
                <a:fillRect/>
              </a:stretch>
            </p:blipFill>
            <p:spPr>
              <a:xfrm flipH="1">
                <a:off x="-383742" y="-285299"/>
                <a:ext cx="1370840" cy="1370851"/>
              </a:xfrm>
              <a:prstGeom prst="rect">
                <a:avLst/>
              </a:prstGeom>
              <a:noFill/>
              <a:ln>
                <a:noFill/>
              </a:ln>
            </p:spPr>
          </p:pic>
        </p:grpSp>
        <p:pic>
          <p:nvPicPr>
            <p:cNvPr id="320" name="Google Shape;320;p26"/>
            <p:cNvPicPr preferRelativeResize="0"/>
            <p:nvPr/>
          </p:nvPicPr>
          <p:blipFill rotWithShape="1">
            <a:blip r:embed="rId8">
              <a:alphaModFix/>
            </a:blip>
            <a:srcRect b="0" l="0" r="0" t="0"/>
            <a:stretch/>
          </p:blipFill>
          <p:spPr>
            <a:xfrm rot="5400000">
              <a:off x="7950557" y="-327174"/>
              <a:ext cx="1454594" cy="1370848"/>
            </a:xfrm>
            <a:prstGeom prst="rect">
              <a:avLst/>
            </a:prstGeom>
            <a:noFill/>
            <a:ln>
              <a:noFill/>
            </a:ln>
          </p:spPr>
        </p:pic>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21" name="Shape 321"/>
        <p:cNvGrpSpPr/>
        <p:nvPr/>
      </p:nvGrpSpPr>
      <p:grpSpPr>
        <a:xfrm>
          <a:off x="0" y="0"/>
          <a:ext cx="0" cy="0"/>
          <a:chOff x="0" y="0"/>
          <a:chExt cx="0" cy="0"/>
        </a:xfrm>
      </p:grpSpPr>
      <p:grpSp>
        <p:nvGrpSpPr>
          <p:cNvPr id="322" name="Google Shape;322;p27"/>
          <p:cNvGrpSpPr/>
          <p:nvPr/>
        </p:nvGrpSpPr>
        <p:grpSpPr>
          <a:xfrm flipH="1" rot="10800000">
            <a:off x="-25" y="0"/>
            <a:ext cx="9144026" cy="5154427"/>
            <a:chOff x="-25" y="0"/>
            <a:chExt cx="9144026" cy="5154427"/>
          </a:xfrm>
        </p:grpSpPr>
        <p:pic>
          <p:nvPicPr>
            <p:cNvPr id="323" name="Google Shape;323;p27"/>
            <p:cNvPicPr preferRelativeResize="0"/>
            <p:nvPr/>
          </p:nvPicPr>
          <p:blipFill rotWithShape="1">
            <a:blip r:embed="rId2">
              <a:alphaModFix amt="65000"/>
            </a:blip>
            <a:srcRect b="8471" l="0" r="0" t="8471"/>
            <a:stretch/>
          </p:blipFill>
          <p:spPr>
            <a:xfrm>
              <a:off x="-25" y="0"/>
              <a:ext cx="9144003" cy="5143499"/>
            </a:xfrm>
            <a:prstGeom prst="rect">
              <a:avLst/>
            </a:prstGeom>
            <a:noFill/>
            <a:ln>
              <a:noFill/>
            </a:ln>
          </p:spPr>
        </p:pic>
        <p:pic>
          <p:nvPicPr>
            <p:cNvPr id="324" name="Google Shape;324;p27"/>
            <p:cNvPicPr preferRelativeResize="0"/>
            <p:nvPr/>
          </p:nvPicPr>
          <p:blipFill rotWithShape="1">
            <a:blip r:embed="rId3">
              <a:alphaModFix amt="29000"/>
            </a:blip>
            <a:srcRect b="0" l="0" r="0" t="43750"/>
            <a:stretch/>
          </p:blipFill>
          <p:spPr>
            <a:xfrm>
              <a:off x="0" y="10927"/>
              <a:ext cx="9144001" cy="5143500"/>
            </a:xfrm>
            <a:prstGeom prst="rect">
              <a:avLst/>
            </a:prstGeom>
            <a:noFill/>
            <a:ln>
              <a:noFill/>
            </a:ln>
          </p:spPr>
        </p:pic>
      </p:grpSp>
      <p:grpSp>
        <p:nvGrpSpPr>
          <p:cNvPr id="325" name="Google Shape;325;p27"/>
          <p:cNvGrpSpPr/>
          <p:nvPr/>
        </p:nvGrpSpPr>
        <p:grpSpPr>
          <a:xfrm rot="10800000">
            <a:off x="-781400" y="-540972"/>
            <a:ext cx="10762998" cy="6072924"/>
            <a:chOff x="-1039600" y="-540972"/>
            <a:chExt cx="10762998" cy="6072924"/>
          </a:xfrm>
        </p:grpSpPr>
        <p:pic>
          <p:nvPicPr>
            <p:cNvPr id="326" name="Google Shape;326;p27"/>
            <p:cNvPicPr preferRelativeResize="0"/>
            <p:nvPr/>
          </p:nvPicPr>
          <p:blipFill rotWithShape="1">
            <a:blip r:embed="rId4">
              <a:alphaModFix/>
            </a:blip>
            <a:srcRect b="0" l="0" r="0" t="0"/>
            <a:stretch/>
          </p:blipFill>
          <p:spPr>
            <a:xfrm flipH="1" rot="-5400000">
              <a:off x="7312999" y="3121553"/>
              <a:ext cx="1610549" cy="3210249"/>
            </a:xfrm>
            <a:prstGeom prst="rect">
              <a:avLst/>
            </a:prstGeom>
            <a:noFill/>
            <a:ln>
              <a:noFill/>
            </a:ln>
          </p:spPr>
        </p:pic>
        <p:pic>
          <p:nvPicPr>
            <p:cNvPr id="327" name="Google Shape;327;p27"/>
            <p:cNvPicPr preferRelativeResize="0"/>
            <p:nvPr/>
          </p:nvPicPr>
          <p:blipFill rotWithShape="1">
            <a:blip r:embed="rId4">
              <a:alphaModFix/>
            </a:blip>
            <a:srcRect b="0" l="0" r="0" t="0"/>
            <a:stretch/>
          </p:blipFill>
          <p:spPr>
            <a:xfrm flipH="1" rot="5400000">
              <a:off x="-239750" y="-1340822"/>
              <a:ext cx="1610549" cy="3210249"/>
            </a:xfrm>
            <a:prstGeom prst="rect">
              <a:avLst/>
            </a:prstGeom>
            <a:noFill/>
            <a:ln>
              <a:noFill/>
            </a:ln>
          </p:spPr>
        </p:pic>
        <p:pic>
          <p:nvPicPr>
            <p:cNvPr id="328" name="Google Shape;328;p27"/>
            <p:cNvPicPr preferRelativeResize="0"/>
            <p:nvPr/>
          </p:nvPicPr>
          <p:blipFill rotWithShape="1">
            <a:blip r:embed="rId5">
              <a:alphaModFix/>
            </a:blip>
            <a:srcRect b="0" l="0" r="0" t="0"/>
            <a:stretch/>
          </p:blipFill>
          <p:spPr>
            <a:xfrm rot="-5400000">
              <a:off x="-757992" y="3681276"/>
              <a:ext cx="1850086" cy="1370851"/>
            </a:xfrm>
            <a:prstGeom prst="rect">
              <a:avLst/>
            </a:prstGeom>
            <a:noFill/>
            <a:ln>
              <a:noFill/>
            </a:ln>
          </p:spPr>
        </p:pic>
        <p:pic>
          <p:nvPicPr>
            <p:cNvPr id="329" name="Google Shape;329;p27"/>
            <p:cNvPicPr preferRelativeResize="0"/>
            <p:nvPr/>
          </p:nvPicPr>
          <p:blipFill>
            <a:blip r:embed="rId6">
              <a:alphaModFix/>
            </a:blip>
            <a:stretch>
              <a:fillRect/>
            </a:stretch>
          </p:blipFill>
          <p:spPr>
            <a:xfrm flipH="1">
              <a:off x="40722" y="4570475"/>
              <a:ext cx="910501" cy="910501"/>
            </a:xfrm>
            <a:prstGeom prst="rect">
              <a:avLst/>
            </a:prstGeom>
            <a:noFill/>
            <a:ln>
              <a:noFill/>
            </a:ln>
          </p:spPr>
        </p:pic>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3" name="Shape 333"/>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34" name="Shape 334"/>
        <p:cNvGrpSpPr/>
        <p:nvPr/>
      </p:nvGrpSpPr>
      <p:grpSpPr>
        <a:xfrm>
          <a:off x="0" y="0"/>
          <a:ext cx="0" cy="0"/>
          <a:chOff x="0" y="0"/>
          <a:chExt cx="0" cy="0"/>
        </a:xfrm>
      </p:grpSpPr>
      <p:sp>
        <p:nvSpPr>
          <p:cNvPr id="335" name="Google Shape;335;p3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slideLayout" Target="../slideLayouts/slideLayout28.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EEEA"/>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1pPr>
            <a:lvl2pPr lvl="1"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2pPr>
            <a:lvl3pPr lvl="2"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3pPr>
            <a:lvl4pPr lvl="3"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4pPr>
            <a:lvl5pPr lvl="4"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5pPr>
            <a:lvl6pPr lvl="5"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6pPr>
            <a:lvl7pPr lvl="6"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7pPr>
            <a:lvl8pPr lvl="7"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8pPr>
            <a:lvl9pPr lvl="8" rtl="0">
              <a:spcBef>
                <a:spcPts val="0"/>
              </a:spcBef>
              <a:spcAft>
                <a:spcPts val="0"/>
              </a:spcAft>
              <a:buClr>
                <a:schemeClr val="dk1"/>
              </a:buClr>
              <a:buSzPts val="3000"/>
              <a:buFont typeface="Gilda Display"/>
              <a:buNone/>
              <a:defRPr sz="3000">
                <a:solidFill>
                  <a:schemeClr val="dk1"/>
                </a:solidFill>
                <a:latin typeface="Gilda Display"/>
                <a:ea typeface="Gilda Display"/>
                <a:cs typeface="Gilda Display"/>
                <a:sym typeface="Gilda Display"/>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1pPr>
            <a:lvl2pPr indent="-304800" lvl="1" marL="9144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2pPr>
            <a:lvl3pPr indent="-304800" lvl="2" marL="13716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3pPr>
            <a:lvl4pPr indent="-304800" lvl="3" marL="18288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4pPr>
            <a:lvl5pPr indent="-304800" lvl="4" marL="22860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5pPr>
            <a:lvl6pPr indent="-304800" lvl="5" marL="27432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6pPr>
            <a:lvl7pPr indent="-304800" lvl="6" marL="32004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7pPr>
            <a:lvl8pPr indent="-304800" lvl="7" marL="3657600">
              <a:lnSpc>
                <a:spcPct val="100000"/>
              </a:lnSpc>
              <a:spcBef>
                <a:spcPts val="1600"/>
              </a:spcBef>
              <a:spcAft>
                <a:spcPts val="0"/>
              </a:spcAft>
              <a:buClr>
                <a:schemeClr val="dk1"/>
              </a:buClr>
              <a:buSzPts val="1200"/>
              <a:buFont typeface="Didact Gothic"/>
              <a:buChar char="○"/>
              <a:defRPr sz="1200">
                <a:solidFill>
                  <a:schemeClr val="dk1"/>
                </a:solidFill>
                <a:latin typeface="Didact Gothic"/>
                <a:ea typeface="Didact Gothic"/>
                <a:cs typeface="Didact Gothic"/>
                <a:sym typeface="Didact Gothic"/>
              </a:defRPr>
            </a:lvl8pPr>
            <a:lvl9pPr indent="-304800" lvl="8" marL="4114800">
              <a:lnSpc>
                <a:spcPct val="100000"/>
              </a:lnSpc>
              <a:spcBef>
                <a:spcPts val="1600"/>
              </a:spcBef>
              <a:spcAft>
                <a:spcPts val="1600"/>
              </a:spcAft>
              <a:buClr>
                <a:schemeClr val="dk1"/>
              </a:buClr>
              <a:buSzPts val="1200"/>
              <a:buFont typeface="Didact Gothic"/>
              <a:buChar char="■"/>
              <a:defRPr sz="1200">
                <a:solidFill>
                  <a:schemeClr val="dk1"/>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0" name="Shape 330"/>
        <p:cNvGrpSpPr/>
        <p:nvPr/>
      </p:nvGrpSpPr>
      <p:grpSpPr>
        <a:xfrm>
          <a:off x="0" y="0"/>
          <a:ext cx="0" cy="0"/>
          <a:chOff x="0" y="0"/>
          <a:chExt cx="0" cy="0"/>
        </a:xfrm>
      </p:grpSpPr>
      <p:sp>
        <p:nvSpPr>
          <p:cNvPr id="331" name="Google Shape;331;p2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32" name="Google Shape;332;p2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4" r:id="rId1"/>
    <p:sldLayoutId id="214748367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5.png"/><Relationship Id="rId4" Type="http://schemas.openxmlformats.org/officeDocument/2006/relationships/image" Target="../media/image27.jpg"/><Relationship Id="rId5" Type="http://schemas.openxmlformats.org/officeDocument/2006/relationships/image" Target="../media/image22.png"/><Relationship Id="rId6" Type="http://schemas.openxmlformats.org/officeDocument/2006/relationships/image" Target="../media/image1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5" Type="http://schemas.openxmlformats.org/officeDocument/2006/relationships/slide" Target="/ppt/slides/slide22.xml"/><Relationship Id="rId6" Type="http://schemas.openxmlformats.org/officeDocument/2006/relationships/slide" Target="/ppt/slides/slide22.xml"/><Relationship Id="rId7" Type="http://schemas.openxmlformats.org/officeDocument/2006/relationships/slide" Target="/ppt/slides/slide20.xml"/><Relationship Id="rId8" Type="http://schemas.openxmlformats.org/officeDocument/2006/relationships/slide" Target="/ppt/slides/slide26.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28.jpg"/><Relationship Id="rId4" Type="http://schemas.openxmlformats.org/officeDocument/2006/relationships/image" Target="../media/image14.png"/><Relationship Id="rId5" Type="http://schemas.openxmlformats.org/officeDocument/2006/relationships/image" Target="../media/image2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5.xml"/><Relationship Id="rId3" Type="http://schemas.openxmlformats.org/officeDocument/2006/relationships/image" Target="../media/image23.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5.png"/><Relationship Id="rId4" Type="http://schemas.openxmlformats.org/officeDocument/2006/relationships/image" Target="../media/image41.jpg"/><Relationship Id="rId5" Type="http://schemas.openxmlformats.org/officeDocument/2006/relationships/image" Target="../media/image12.png"/><Relationship Id="rId6" Type="http://schemas.openxmlformats.org/officeDocument/2006/relationships/image" Target="../media/image2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image" Target="../media/image39.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 Id="rId3" Type="http://schemas.openxmlformats.org/officeDocument/2006/relationships/image" Target="../media/image14.png"/><Relationship Id="rId4" Type="http://schemas.openxmlformats.org/officeDocument/2006/relationships/image" Target="../media/image2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10.png"/><Relationship Id="rId4" Type="http://schemas.openxmlformats.org/officeDocument/2006/relationships/image" Target="../media/image37.jpg"/><Relationship Id="rId5" Type="http://schemas.openxmlformats.org/officeDocument/2006/relationships/image" Target="../media/image32.jpg"/><Relationship Id="rId6" Type="http://schemas.openxmlformats.org/officeDocument/2006/relationships/image" Target="../media/image34.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 Id="rId3" Type="http://schemas.openxmlformats.org/officeDocument/2006/relationships/image" Target="../media/image43.jpg"/><Relationship Id="rId4" Type="http://schemas.openxmlformats.org/officeDocument/2006/relationships/image" Target="../media/image40.jpg"/><Relationship Id="rId5" Type="http://schemas.openxmlformats.org/officeDocument/2006/relationships/image" Target="../media/image1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42.jpg"/><Relationship Id="rId4" Type="http://schemas.openxmlformats.org/officeDocument/2006/relationships/image" Target="../media/image4.png"/><Relationship Id="rId5" Type="http://schemas.openxmlformats.org/officeDocument/2006/relationships/image" Target="../media/image1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 Id="rId3" Type="http://schemas.openxmlformats.org/officeDocument/2006/relationships/image" Target="../media/image29.jpg"/><Relationship Id="rId4" Type="http://schemas.openxmlformats.org/officeDocument/2006/relationships/image" Target="../media/image14.png"/><Relationship Id="rId5" Type="http://schemas.openxmlformats.org/officeDocument/2006/relationships/image" Target="../media/image2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UrDDg3ovJgh8twsl8YJNe6g8yighOKZxHqIaq6tITMk/copy" TargetMode="External"/><Relationship Id="rId5" Type="http://schemas.openxmlformats.org/officeDocument/2006/relationships/image" Target="../media/image2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 Id="rId3" Type="http://schemas.openxmlformats.org/officeDocument/2006/relationships/image" Target="../media/image12.png"/><Relationship Id="rId4" Type="http://schemas.openxmlformats.org/officeDocument/2006/relationships/image" Target="../media/image5.png"/><Relationship Id="rId5" Type="http://schemas.openxmlformats.org/officeDocument/2006/relationships/image" Target="../media/image38.jpg"/><Relationship Id="rId6" Type="http://schemas.openxmlformats.org/officeDocument/2006/relationships/image" Target="../media/image2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ai-image/underwater-landscape_43464697.htm/?utm_source=slidesgo_template&amp;utm_medium=referral-link&amp;utm_campaign=s%20g_resources&amp;utm_content=freepik" TargetMode="External"/><Relationship Id="rId4" Type="http://schemas.openxmlformats.org/officeDocument/2006/relationships/hyperlink" Target="https://www.freepik.com/free-ai-image/underwater-landscape_43464736.htm/?utm_source=slidesgo_template&amp;utm_medium=referral-link&amp;utm_campaign=s%20g_resources&amp;utm_content=freepik" TargetMode="External"/><Relationship Id="rId9" Type="http://schemas.openxmlformats.org/officeDocument/2006/relationships/hyperlink" Target="https://www.freepik.com/free-ai-image/ai-generated-water-picture_57309898.htm/?utm_source=slidesgo_template&amp;utm_medium=referral-link&amp;utm_campaign=s%20g_resources&amp;utm_content=freepik" TargetMode="External"/><Relationship Id="rId5" Type="http://schemas.openxmlformats.org/officeDocument/2006/relationships/hyperlink" Target="https://www.freepik.com/free-ai-image/scuba-diving-ai-generated_58598487.htm/?utm_source=slidesgo_template&amp;utm_medium=referral-link&amp;utm_campaign=s%20g_resources&amp;utm_content=freepik" TargetMode="External"/><Relationship Id="rId6" Type="http://schemas.openxmlformats.org/officeDocument/2006/relationships/hyperlink" Target="https://www.freepik.com/free-ai-image/scuba-diving-ai-generated_58598486.htm/?utm_source=slidesgo_template&amp;utm_medium=referral-link&amp;utm_campaign=s%20g_resources&amp;utm_content=freepik" TargetMode="External"/><Relationship Id="rId7" Type="http://schemas.openxmlformats.org/officeDocument/2006/relationships/hyperlink" Target="https://www.freepik.com/free-ai-image/scuba-diving-ai-generated_58598490.htm/?utm_source=slidesgo_template&amp;utm_medium=referral-link&amp;utm_campaign=s%20g_resources&amp;utm_content=freepik" TargetMode="External"/><Relationship Id="rId8" Type="http://schemas.openxmlformats.org/officeDocument/2006/relationships/hyperlink" Target="https://www.freepik.com/free-ai-image/ai-generated-water-picture_57311475.htm/?utm_source=slidesgo_template&amp;utm_medium=referral-link&amp;utm_campaign=s%20g_resources&amp;utm_content=freepik" TargetMode="External"/><Relationship Id="rId11" Type="http://schemas.openxmlformats.org/officeDocument/2006/relationships/hyperlink" Target="https://www.freepik.com/free-photo/woman-freediving-with-flippers-underwater_14456200.htm/?utm_source=slidesgo_template&amp;utm_medium=referral-link&amp;utm_campaign=s%20g_resources&amp;utm_content=freepik" TargetMode="External"/><Relationship Id="rId10" Type="http://schemas.openxmlformats.org/officeDocument/2006/relationships/hyperlink" Target="https://www.freepik.com/free-photo/woman-freediving-with-flippers-underwater_14456201.htm/?utm_source=slidesgo_template&amp;utm_medium=referral-link&amp;utm_campaign=s%20g_resources&amp;utm_content=freepik" TargetMode="External"/><Relationship Id="rId13" Type="http://schemas.openxmlformats.org/officeDocument/2006/relationships/hyperlink" Target="https://www.freepik.com/free-photo/woman-freediving-with-flippers-underwater_14456204.htm/?utm_source=slidesgo_template&amp;utm_medium=referral-link&amp;utm_campaign=s%20g_resources&amp;utm_content=freepik" TargetMode="External"/><Relationship Id="rId12" Type="http://schemas.openxmlformats.org/officeDocument/2006/relationships/hyperlink" Target="https://www.freepik.com/free-photo/woman-freediving-with-flippers-underwater_14456202.htm/?utm_source=slidesgo_template&amp;utm_medium=referral-link&amp;utm_campaign=s%20g_resources&amp;utm_content=freepik" TargetMode="External"/><Relationship Id="rId15" Type="http://schemas.openxmlformats.org/officeDocument/2006/relationships/hyperlink" Target="https://www.freepik.com/free-photo/woman-freediving-with-flippers-underwater_14456203.htm/?utm_source=slidesgo_template&amp;utm_medium=referral-link&amp;utm_campaign=s%20g_resources&amp;utm_content=freepik" TargetMode="External"/><Relationship Id="rId14" Type="http://schemas.openxmlformats.org/officeDocument/2006/relationships/hyperlink" Target="https://www.freepik.com/free-photo/woman-freediving-with-flippers-underwater_14456205.htm/?utm_source=slidesgo_template&amp;utm_medium=referral-link&amp;utm_campaign=s%20g_resources&amp;utm_content=freepik" TargetMode="External"/><Relationship Id="rId17" Type="http://schemas.openxmlformats.org/officeDocument/2006/relationships/hyperlink" Target="https://www.freepik.com/free-photo/view-fish-swimming-underwater_14456199.htm/?utm_source=slidesgo_template&amp;utm_medium=referral-link&amp;utm_campaign=s%20g_resources&amp;utm_content=freepik" TargetMode="External"/><Relationship Id="rId16" Type="http://schemas.openxmlformats.org/officeDocument/2006/relationships/hyperlink" Target="https://www.freepik.com/free-photo/women-freediving-with-flippers-underwater_14456209.htm/?utm_source=slidesgo_template&amp;utm_medium=referral-link&amp;utm_campaign=s%20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hyperlink" Target="https://www.freepik.com/free-ai-image/underwater-landscape_43464740.htm/?utm_source=slidesgo_template&amp;utm_medium=referral-link&amp;utm_campaign=s%20g_resources&amp;utm_content=freepik" TargetMode="External"/><Relationship Id="rId4" Type="http://schemas.openxmlformats.org/officeDocument/2006/relationships/hyperlink" Target="https://www.freepik.com/free-ai-image/underwater-landscape_43464758.htm/?utm_source=slidesgo_template&amp;utm_medium=referral-link&amp;utm_campaign=s%20g_resources&amp;utm_content=freepik" TargetMode="External"/><Relationship Id="rId9" Type="http://schemas.openxmlformats.org/officeDocument/2006/relationships/hyperlink" Target="https://www.freepik.com/free-ai-image/scuba-diving-ai-generated_58598482.htm/?utm_source=slidesgo_template&amp;utm_medium=referral-link&amp;utm_campaign=s%20g_resources&amp;utm_content=freepik" TargetMode="External"/><Relationship Id="rId5" Type="http://schemas.openxmlformats.org/officeDocument/2006/relationships/hyperlink" Target="https://www.freepik.com/free-ai-image/underwater-landscape_43464711.htm/?utm_source=slidesgo_template&amp;utm_medium=referral-link&amp;utm_campaign=s%20g_resources&amp;utm_content=freepik" TargetMode="External"/><Relationship Id="rId6" Type="http://schemas.openxmlformats.org/officeDocument/2006/relationships/hyperlink" Target="https://www.freepik.com/free-ai-image/underwater-landscape_43464718.htm/?utm_source=slidesgo_template&amp;utm_medium=referral-link&amp;utm_campaign=s%20g_resources&amp;utm_content=freepik" TargetMode="External"/><Relationship Id="rId7" Type="http://schemas.openxmlformats.org/officeDocument/2006/relationships/hyperlink" Target="https://www.freepik.com/free-ai-image/underwater-landscape_43464701.htm/?utm_source=slidesgo_template&amp;utm_medium=referral-link&amp;utm_campaign=s%20g_resources&amp;utm_content=freepik" TargetMode="External"/><Relationship Id="rId8" Type="http://schemas.openxmlformats.org/officeDocument/2006/relationships/hyperlink" Target="https://www.freepik.com/free-ai-image/woman-posing-underwater_59988348.htm/?utm_source=slidesgo_template&amp;utm_medium=referral-link&amp;utm_campaign=s%20g_resources&amp;utm_content=freepik" TargetMode="External"/><Relationship Id="rId11" Type="http://schemas.openxmlformats.org/officeDocument/2006/relationships/hyperlink" Target="https://www.freepik.com/free-ai-image/view-majestic-jellyfish-swarm-ocean_60911606.htm/?utm_source=slidesgo_template&amp;utm_medium=referral-link&amp;utm_campaign=s%20g_resources&amp;utm_content=freepik" TargetMode="External"/><Relationship Id="rId10" Type="http://schemas.openxmlformats.org/officeDocument/2006/relationships/hyperlink" Target="https://www.freepik.com/free-ai-image/swarm-jellyfish-ocean_60911793.htm/?utm_source=slidesgo_template&amp;utm_medium=referral-link&amp;utm_campaign=s%20g_resources&amp;utm_content=freepik" TargetMode="External"/><Relationship Id="rId13" Type="http://schemas.openxmlformats.org/officeDocument/2006/relationships/hyperlink" Target="https://www.freepik.com/free-photo/full-shot-swimming-with-fish_19267812.htm/?utm_source=slidesgo_template&amp;utm_medium=referral-link&amp;utm_campaign=s%20g_resources&amp;utm_content=freepik" TargetMode="External"/><Relationship Id="rId12" Type="http://schemas.openxmlformats.org/officeDocument/2006/relationships/hyperlink" Target="https://www.freepik.com/free-ai-image/turtles-swimming-ocean_47998439.htm/?utm_source=slidesgo_template&amp;utm_medium=referral-link&amp;utm_campaign=s%20g_resources&amp;utm_content=freepik" TargetMode="External"/><Relationship Id="rId15" Type="http://schemas.openxmlformats.org/officeDocument/2006/relationships/hyperlink" Target="https://www.flaticon.com/packs/ocean-3?word=ocean/?utm_source=slidesgo_template&amp;utm_medium=referral-link&amp;utm_campaign=s%20g_resources&amp;utm_content=flaticon" TargetMode="External"/><Relationship Id="rId14" Type="http://schemas.openxmlformats.org/officeDocument/2006/relationships/hyperlink" Target="https://www.freepik.com/free-photo/full-shot-swimmer-with-rocks_19267817.htm/?utm_source=slidesgo_template&amp;utm_medium=referral-link&amp;utm_campaign=s%20g_resources&amp;utm_content=freepik" TargetMode="External"/><Relationship Id="rId17" Type="http://schemas.openxmlformats.org/officeDocument/2006/relationships/hyperlink" Target="https://www.freepik.com/free-vector/gradient-grainy-shapes-collection_15275012.htm/?utm_source=slidesgo_template&amp;utm_medium=referral-link&amp;utm_campaign=s%20g_resources&amp;utm_content=freepik" TargetMode="External"/><Relationship Id="rId16" Type="http://schemas.openxmlformats.org/officeDocument/2006/relationships/hyperlink" Target="https://www.freepik.com/free-vector/water-splash-collection-realistic-style-without-background_2127970.htm/?utm_source=slidesgo_template&amp;utm_medium=referral-link&amp;utm_campaign=s%20g_resources&amp;utm_content=freepik" TargetMode="External"/><Relationship Id="rId19" Type="http://schemas.openxmlformats.org/officeDocument/2006/relationships/hyperlink" Target="https://www.freepik.com/free-vector/abstract-colorful-background-with-shapes_10858887.htm/?utm_source=slidesgo_template&amp;utm_medium=referral-link&amp;utm_campaign=s%20g_resources&amp;utm_content=freepik" TargetMode="External"/><Relationship Id="rId18" Type="http://schemas.openxmlformats.org/officeDocument/2006/relationships/hyperlink" Target="https://www.freepik.com/free-vector/monochrome-realistic-liquid-effect-background_5145781.htm/?utm_source=slidesgo_template&amp;utm_medium=referral-link&amp;utm_campaign=s%20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6.xml"/><Relationship Id="rId3" Type="http://schemas.openxmlformats.org/officeDocument/2006/relationships/hyperlink" Target="https://fonts.google.com/specimen/Gilda+Display" TargetMode="External"/><Relationship Id="rId4" Type="http://schemas.openxmlformats.org/officeDocument/2006/relationships/hyperlink" Target="https://fonts.google.com/specimen/Didact+Gothic"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1.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5.png"/><Relationship Id="rId14" Type="http://schemas.openxmlformats.org/officeDocument/2006/relationships/image" Target="../media/image30.png"/><Relationship Id="rId17" Type="http://schemas.openxmlformats.org/officeDocument/2006/relationships/image" Target="../media/image36.png"/><Relationship Id="rId16" Type="http://schemas.openxmlformats.org/officeDocument/2006/relationships/image" Target="../media/image3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4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pic>
        <p:nvPicPr>
          <p:cNvPr id="340" name="Google Shape;340;p31"/>
          <p:cNvPicPr preferRelativeResize="0"/>
          <p:nvPr/>
        </p:nvPicPr>
        <p:blipFill>
          <a:blip r:embed="rId3">
            <a:alphaModFix/>
          </a:blip>
          <a:stretch>
            <a:fillRect/>
          </a:stretch>
        </p:blipFill>
        <p:spPr>
          <a:xfrm>
            <a:off x="2784055" y="258701"/>
            <a:ext cx="1370840" cy="1370851"/>
          </a:xfrm>
          <a:prstGeom prst="rect">
            <a:avLst/>
          </a:prstGeom>
          <a:noFill/>
          <a:ln>
            <a:noFill/>
          </a:ln>
        </p:spPr>
      </p:pic>
      <p:sp>
        <p:nvSpPr>
          <p:cNvPr id="341" name="Google Shape;341;p31"/>
          <p:cNvSpPr txBox="1"/>
          <p:nvPr>
            <p:ph type="ctrTitle"/>
          </p:nvPr>
        </p:nvSpPr>
        <p:spPr>
          <a:xfrm>
            <a:off x="4341075" y="866250"/>
            <a:ext cx="3837300" cy="272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Submerged</a:t>
            </a:r>
            <a:r>
              <a:rPr lang="en"/>
              <a:t> Sea Aesthetics Portfolio</a:t>
            </a:r>
            <a:endParaRPr/>
          </a:p>
        </p:txBody>
      </p:sp>
      <p:sp>
        <p:nvSpPr>
          <p:cNvPr id="342" name="Google Shape;342;p31"/>
          <p:cNvSpPr txBox="1"/>
          <p:nvPr>
            <p:ph idx="1" type="subTitle"/>
          </p:nvPr>
        </p:nvSpPr>
        <p:spPr>
          <a:xfrm>
            <a:off x="4341075" y="3812650"/>
            <a:ext cx="38373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343" name="Google Shape;343;p31"/>
          <p:cNvPicPr preferRelativeResize="0"/>
          <p:nvPr>
            <p:ph idx="2" type="pic"/>
          </p:nvPr>
        </p:nvPicPr>
        <p:blipFill rotWithShape="1">
          <a:blip r:embed="rId4">
            <a:alphaModFix/>
          </a:blip>
          <a:srcRect b="6415" l="0" r="0" t="6423"/>
          <a:stretch/>
        </p:blipFill>
        <p:spPr>
          <a:xfrm>
            <a:off x="794975" y="539500"/>
            <a:ext cx="3106800" cy="4064400"/>
          </a:xfrm>
          <a:prstGeom prst="round2SameRect">
            <a:avLst>
              <a:gd fmla="val 50000" name="adj1"/>
              <a:gd fmla="val 0" name="adj2"/>
            </a:avLst>
          </a:prstGeom>
        </p:spPr>
      </p:pic>
      <p:pic>
        <p:nvPicPr>
          <p:cNvPr id="344" name="Google Shape;344;p31"/>
          <p:cNvPicPr preferRelativeResize="0"/>
          <p:nvPr/>
        </p:nvPicPr>
        <p:blipFill>
          <a:blip r:embed="rId5">
            <a:alphaModFix/>
          </a:blip>
          <a:stretch>
            <a:fillRect/>
          </a:stretch>
        </p:blipFill>
        <p:spPr>
          <a:xfrm rot="-8612688">
            <a:off x="171124" y="3322027"/>
            <a:ext cx="1968177" cy="1370848"/>
          </a:xfrm>
          <a:prstGeom prst="rect">
            <a:avLst/>
          </a:prstGeom>
          <a:noFill/>
          <a:ln>
            <a:noFill/>
          </a:ln>
        </p:spPr>
      </p:pic>
      <p:pic>
        <p:nvPicPr>
          <p:cNvPr id="345" name="Google Shape;345;p31"/>
          <p:cNvPicPr preferRelativeResize="0"/>
          <p:nvPr/>
        </p:nvPicPr>
        <p:blipFill>
          <a:blip r:embed="rId6">
            <a:alphaModFix/>
          </a:blip>
          <a:stretch>
            <a:fillRect/>
          </a:stretch>
        </p:blipFill>
        <p:spPr>
          <a:xfrm>
            <a:off x="345775" y="356450"/>
            <a:ext cx="734900" cy="734900"/>
          </a:xfrm>
          <a:prstGeom prst="rect">
            <a:avLst/>
          </a:prstGeom>
          <a:noFill/>
          <a:ln>
            <a:noFill/>
          </a:ln>
        </p:spPr>
      </p:pic>
      <p:cxnSp>
        <p:nvCxnSpPr>
          <p:cNvPr id="346" name="Google Shape;346;p31"/>
          <p:cNvCxnSpPr/>
          <p:nvPr/>
        </p:nvCxnSpPr>
        <p:spPr>
          <a:xfrm>
            <a:off x="4342725" y="3668975"/>
            <a:ext cx="48264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352" name="Google Shape;352;p32"/>
          <p:cNvGraphicFramePr/>
          <p:nvPr/>
        </p:nvGraphicFramePr>
        <p:xfrm>
          <a:off x="720000" y="1691025"/>
          <a:ext cx="3000000" cy="3000000"/>
        </p:xfrm>
        <a:graphic>
          <a:graphicData uri="http://schemas.openxmlformats.org/drawingml/2006/table">
            <a:tbl>
              <a:tblPr>
                <a:noFill/>
                <a:tableStyleId>{2C918D38-9296-47C1-8293-35DE4500FDC5}</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hlink"/>
                          </a:solidFill>
                          <a:latin typeface="Didact Gothic"/>
                          <a:ea typeface="Didact Gothic"/>
                          <a:cs typeface="Didact Gothic"/>
                          <a:sym typeface="Didact Gothic"/>
                          <a:hlinkClick action="ppaction://hlinksldjump" r:id="rId3"/>
                        </a:rPr>
                        <a:t>Fonts</a:t>
                      </a:r>
                      <a:endParaRPr b="1" sz="1000" u="sng">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idact Gothic"/>
                          <a:ea typeface="Didact Gothic"/>
                          <a:cs typeface="Didact Gothic"/>
                          <a:sym typeface="Didact Gothic"/>
                        </a:rPr>
                        <a:t>To view this template correctly in PowerPoint, download and install the fonts we used</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Didact Gothic"/>
                          <a:ea typeface="Didact Gothic"/>
                          <a:cs typeface="Didact Gothic"/>
                          <a:sym typeface="Didact Gothic"/>
                          <a:hlinkClick action="ppaction://hlinksldjump" r:id="rId4"/>
                        </a:rPr>
                        <a:t>Used</a:t>
                      </a:r>
                      <a:r>
                        <a:rPr b="1" lang="en" sz="1000">
                          <a:solidFill>
                            <a:schemeClr val="dk1"/>
                          </a:solidFill>
                          <a:latin typeface="Didact Gothic"/>
                          <a:ea typeface="Didact Gothic"/>
                          <a:cs typeface="Didact Gothic"/>
                          <a:sym typeface="Didact Gothic"/>
                        </a:rPr>
                        <a:t> </a:t>
                      </a:r>
                      <a:r>
                        <a:rPr lang="en" sz="1000">
                          <a:solidFill>
                            <a:schemeClr val="dk1"/>
                          </a:solidFill>
                          <a:latin typeface="Didact Gothic"/>
                          <a:ea typeface="Didact Gothic"/>
                          <a:cs typeface="Didact Gothic"/>
                          <a:sym typeface="Didact Gothic"/>
                        </a:rPr>
                        <a:t>and</a:t>
                      </a:r>
                      <a:r>
                        <a:rPr b="1" lang="en" sz="1000">
                          <a:solidFill>
                            <a:schemeClr val="dk1"/>
                          </a:solidFill>
                          <a:latin typeface="Didact Gothic"/>
                          <a:ea typeface="Didact Gothic"/>
                          <a:cs typeface="Didact Gothic"/>
                          <a:sym typeface="Didact Gothic"/>
                        </a:rPr>
                        <a:t> </a:t>
                      </a:r>
                      <a:r>
                        <a:rPr b="1" lang="en" sz="1000" u="sng">
                          <a:solidFill>
                            <a:schemeClr val="hlink"/>
                          </a:solidFill>
                          <a:latin typeface="Didact Gothic"/>
                          <a:ea typeface="Didact Gothic"/>
                          <a:cs typeface="Didact Gothic"/>
                          <a:sym typeface="Didact Gothic"/>
                          <a:hlinkClick action="ppaction://hlinksldjump" r:id="rId5"/>
                        </a:rPr>
                        <a:t>alternative</a:t>
                      </a:r>
                      <a:r>
                        <a:rPr b="1" lang="en" sz="1000" u="sng">
                          <a:solidFill>
                            <a:schemeClr val="hlink"/>
                          </a:solidFill>
                          <a:latin typeface="Didact Gothic"/>
                          <a:ea typeface="Didact Gothic"/>
                          <a:cs typeface="Didact Gothic"/>
                          <a:sym typeface="Didact Gothic"/>
                          <a:hlinkClick action="ppaction://hlinksldjump" r:id="rId6"/>
                        </a:rPr>
                        <a:t> resources</a:t>
                      </a:r>
                      <a:endParaRPr b="1" sz="1000" u="sng">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Didact Gothic"/>
                          <a:ea typeface="Didact Gothic"/>
                          <a:cs typeface="Didact Gothic"/>
                          <a:sym typeface="Didact Gothic"/>
                        </a:rPr>
                        <a:t>An assortment of graphic resources that are suitable for use in this presentation</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Didact Gothic"/>
                          <a:ea typeface="Didact Gothic"/>
                          <a:cs typeface="Didact Gothic"/>
                          <a:sym typeface="Didact Gothic"/>
                          <a:hlinkClick action="ppaction://hlinksldjump" r:id="rId7"/>
                        </a:rPr>
                        <a:t>Thanks slide</a:t>
                      </a:r>
                      <a:endParaRPr b="1" sz="1000" u="sng">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idact Gothic"/>
                          <a:ea typeface="Didact Gothic"/>
                          <a:cs typeface="Didact Gothic"/>
                          <a:sym typeface="Didact Gothic"/>
                        </a:rPr>
                        <a:t>You must keep it so that proper credits for our design are given</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Didact Gothic"/>
                          <a:ea typeface="Didact Gothic"/>
                          <a:cs typeface="Didact Gothic"/>
                          <a:sym typeface="Didact Gothic"/>
                          <a:hlinkClick action="ppaction://hlinksldjump" r:id="rId8"/>
                        </a:rPr>
                        <a:t>Colors</a:t>
                      </a:r>
                      <a:endParaRPr b="1" sz="1000" u="sng">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idact Gothic"/>
                          <a:ea typeface="Didact Gothic"/>
                          <a:cs typeface="Didact Gothic"/>
                          <a:sym typeface="Didact Gothic"/>
                        </a:rPr>
                        <a:t>All the colors used in this presentation</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Didact Gothic"/>
                          <a:ea typeface="Didact Gothic"/>
                          <a:cs typeface="Didact Gothic"/>
                          <a:sym typeface="Didact Gothic"/>
                          <a:hlinkClick action="ppaction://hlinksldjump" r:id="rId9"/>
                        </a:rPr>
                        <a:t>Icons</a:t>
                      </a:r>
                      <a:r>
                        <a:rPr b="1" lang="en" sz="1000">
                          <a:solidFill>
                            <a:schemeClr val="dk1"/>
                          </a:solidFill>
                          <a:latin typeface="Didact Gothic"/>
                          <a:ea typeface="Didact Gothic"/>
                          <a:cs typeface="Didact Gothic"/>
                          <a:sym typeface="Didact Gothic"/>
                        </a:rPr>
                        <a:t> </a:t>
                      </a:r>
                      <a:r>
                        <a:rPr lang="en" sz="1000">
                          <a:solidFill>
                            <a:schemeClr val="dk1"/>
                          </a:solidFill>
                          <a:latin typeface="Didact Gothic"/>
                          <a:ea typeface="Didact Gothic"/>
                          <a:cs typeface="Didact Gothic"/>
                          <a:sym typeface="Didact Gothic"/>
                        </a:rPr>
                        <a:t>and</a:t>
                      </a:r>
                      <a:r>
                        <a:rPr b="1" lang="en" sz="1000">
                          <a:solidFill>
                            <a:schemeClr val="dk1"/>
                          </a:solidFill>
                          <a:latin typeface="Didact Gothic"/>
                          <a:ea typeface="Didact Gothic"/>
                          <a:cs typeface="Didact Gothic"/>
                          <a:sym typeface="Didact Gothic"/>
                        </a:rPr>
                        <a:t> </a:t>
                      </a:r>
                      <a:r>
                        <a:rPr b="1" lang="en" sz="1000" u="sng">
                          <a:solidFill>
                            <a:schemeClr val="hlink"/>
                          </a:solidFill>
                          <a:latin typeface="Didact Gothic"/>
                          <a:ea typeface="Didact Gothic"/>
                          <a:cs typeface="Didact Gothic"/>
                          <a:sym typeface="Didact Gothic"/>
                          <a:hlinkClick action="ppaction://hlinksldjump" r:id="rId10"/>
                        </a:rPr>
                        <a:t>infographic resources</a:t>
                      </a:r>
                      <a:endParaRPr b="1" sz="1000" u="sng">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Didact Gothic"/>
                          <a:ea typeface="Didact Gothic"/>
                          <a:cs typeface="Didact Gothic"/>
                          <a:sym typeface="Didact Gothic"/>
                        </a:rPr>
                        <a:t>These can be used in the template, and their size and color can be edited</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Didact Gothic"/>
                          <a:ea typeface="Didact Gothic"/>
                          <a:cs typeface="Didact Gothic"/>
                          <a:sym typeface="Didact Gothic"/>
                        </a:rPr>
                        <a:t>Editable presentation theme </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idact Gothic"/>
                          <a:ea typeface="Didact Gothic"/>
                          <a:cs typeface="Didact Gothic"/>
                          <a:sym typeface="Didact Gothic"/>
                        </a:rPr>
                        <a:t>You can edit the master slides easily. For more info, click </a:t>
                      </a:r>
                      <a:r>
                        <a:rPr b="1" lang="en" sz="1000" u="sng">
                          <a:solidFill>
                            <a:schemeClr val="dk1"/>
                          </a:solidFill>
                          <a:latin typeface="Didact Gothic"/>
                          <a:ea typeface="Didact Gothic"/>
                          <a:cs typeface="Didact Gothic"/>
                          <a:sym typeface="Didact Gothic"/>
                          <a:hlinkClick r:id="rId11">
                            <a:extLst>
                              <a:ext uri="{A12FA001-AC4F-418D-AE19-62706E023703}">
                                <ahyp:hlinkClr val="tx"/>
                              </a:ext>
                            </a:extLst>
                          </a:hlinkClick>
                        </a:rPr>
                        <a:t>here</a:t>
                      </a:r>
                      <a:endParaRPr sz="1000">
                        <a:solidFill>
                          <a:schemeClr val="dk1"/>
                        </a:solidFill>
                        <a:latin typeface="Didact Gothic"/>
                        <a:ea typeface="Didact Gothic"/>
                        <a:cs typeface="Didact Gothic"/>
                        <a:sym typeface="Didact Gothic"/>
                      </a:endParaRPr>
                    </a:p>
                  </a:txBody>
                  <a:tcPr marT="0" marB="0" marR="91425" marL="91425" anchor="ctr">
                    <a:lnL cap="flat" cmpd="sng" w="9525">
                      <a:solidFill>
                        <a:srgbClr val="595959"/>
                      </a:solidFill>
                      <a:prstDash val="solid"/>
                      <a:round/>
                      <a:headEnd len="sm" w="sm" type="none"/>
                      <a:tailEnd len="sm" w="sm" type="none"/>
                    </a:lnL>
                    <a:lnR cap="flat" cmpd="sng" w="9525">
                      <a:solidFill>
                        <a:srgbClr val="595959"/>
                      </a:solidFill>
                      <a:prstDash val="solid"/>
                      <a:round/>
                      <a:headEnd len="sm" w="sm" type="none"/>
                      <a:tailEnd len="sm" w="sm" type="none"/>
                    </a:lnR>
                    <a:lnT cap="flat" cmpd="sng" w="9525">
                      <a:solidFill>
                        <a:srgbClr val="595959"/>
                      </a:solidFill>
                      <a:prstDash val="solid"/>
                      <a:round/>
                      <a:headEnd len="sm" w="sm" type="none"/>
                      <a:tailEnd len="sm" w="sm" type="none"/>
                    </a:lnT>
                    <a:lnB cap="flat" cmpd="sng" w="9525">
                      <a:solidFill>
                        <a:srgbClr val="595959"/>
                      </a:solidFill>
                      <a:prstDash val="solid"/>
                      <a:round/>
                      <a:headEnd len="sm" w="sm" type="none"/>
                      <a:tailEnd len="sm" w="sm" type="none"/>
                    </a:lnB>
                  </a:tcPr>
                </a:tc>
              </a:tr>
            </a:tbl>
          </a:graphicData>
        </a:graphic>
      </p:graphicFrame>
      <p:sp>
        <p:nvSpPr>
          <p:cNvPr id="353" name="Google Shape;353;p32"/>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Didact Gothic"/>
                <a:ea typeface="Didact Gothic"/>
                <a:cs typeface="Didact Gothic"/>
                <a:sym typeface="Didact Gothic"/>
              </a:rPr>
              <a:t>You can delete this slide when you’re done editing the presentation</a:t>
            </a:r>
            <a:endParaRPr sz="1200">
              <a:solidFill>
                <a:srgbClr val="191919"/>
              </a:solidFill>
              <a:latin typeface="Didact Gothic"/>
              <a:ea typeface="Didact Gothic"/>
              <a:cs typeface="Didact Gothic"/>
              <a:sym typeface="Didact Gothic"/>
            </a:endParaRPr>
          </a:p>
        </p:txBody>
      </p:sp>
      <p:sp>
        <p:nvSpPr>
          <p:cNvPr id="354" name="Google Shape;354;p32"/>
          <p:cNvSpPr txBox="1"/>
          <p:nvPr/>
        </p:nvSpPr>
        <p:spPr>
          <a:xfrm>
            <a:off x="713213" y="4142300"/>
            <a:ext cx="1713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Didact Gothic"/>
                <a:ea typeface="Didact Gothic"/>
                <a:cs typeface="Didact Gothic"/>
                <a:sym typeface="Didact Gothic"/>
              </a:rPr>
              <a:t>For more info:</a:t>
            </a:r>
            <a:br>
              <a:rPr b="1" lang="en" sz="1000">
                <a:solidFill>
                  <a:schemeClr val="dk1"/>
                </a:solidFill>
                <a:latin typeface="Didact Gothic"/>
                <a:ea typeface="Didact Gothic"/>
                <a:cs typeface="Didact Gothic"/>
                <a:sym typeface="Didact Gothic"/>
              </a:rPr>
            </a:br>
            <a:r>
              <a:rPr b="1" lang="en" sz="1000" u="sng">
                <a:solidFill>
                  <a:schemeClr val="dk1"/>
                </a:solidFill>
                <a:latin typeface="Didact Gothic"/>
                <a:ea typeface="Didact Gothic"/>
                <a:cs typeface="Didact Gothic"/>
                <a:sym typeface="Didact Gothic"/>
                <a:hlinkClick r:id="rId12">
                  <a:extLst>
                    <a:ext uri="{A12FA001-AC4F-418D-AE19-62706E023703}">
                      <ahyp:hlinkClr val="tx"/>
                    </a:ext>
                  </a:extLst>
                </a:hlinkClick>
              </a:rPr>
              <a:t>Slidesgo</a:t>
            </a:r>
            <a:r>
              <a:rPr b="1" lang="en" sz="1000">
                <a:solidFill>
                  <a:schemeClr val="dk1"/>
                </a:solidFill>
                <a:latin typeface="Didact Gothic"/>
                <a:ea typeface="Didact Gothic"/>
                <a:cs typeface="Didact Gothic"/>
                <a:sym typeface="Didact Gothic"/>
              </a:rPr>
              <a:t> | </a:t>
            </a:r>
            <a:r>
              <a:rPr b="1" lang="en" sz="1000" u="sng">
                <a:solidFill>
                  <a:schemeClr val="dk1"/>
                </a:solidFill>
                <a:latin typeface="Didact Gothic"/>
                <a:ea typeface="Didact Gothic"/>
                <a:cs typeface="Didact Gothic"/>
                <a:sym typeface="Didact Gothic"/>
                <a:hlinkClick r:id="rId13">
                  <a:extLst>
                    <a:ext uri="{A12FA001-AC4F-418D-AE19-62706E023703}">
                      <ahyp:hlinkClr val="tx"/>
                    </a:ext>
                  </a:extLst>
                </a:hlinkClick>
              </a:rPr>
              <a:t>Blog</a:t>
            </a:r>
            <a:r>
              <a:rPr b="1" lang="en" sz="1000">
                <a:solidFill>
                  <a:schemeClr val="dk1"/>
                </a:solidFill>
                <a:latin typeface="Didact Gothic"/>
                <a:ea typeface="Didact Gothic"/>
                <a:cs typeface="Didact Gothic"/>
                <a:sym typeface="Didact Gothic"/>
              </a:rPr>
              <a:t> | </a:t>
            </a:r>
            <a:r>
              <a:rPr b="1" lang="en" sz="1000" u="sng">
                <a:solidFill>
                  <a:schemeClr val="dk1"/>
                </a:solidFill>
                <a:latin typeface="Didact Gothic"/>
                <a:ea typeface="Didact Gothic"/>
                <a:cs typeface="Didact Gothic"/>
                <a:sym typeface="Didact Gothic"/>
                <a:hlinkClick r:id="rId14">
                  <a:extLst>
                    <a:ext uri="{A12FA001-AC4F-418D-AE19-62706E023703}">
                      <ahyp:hlinkClr val="tx"/>
                    </a:ext>
                  </a:extLst>
                </a:hlinkClick>
              </a:rPr>
              <a:t>FAQs</a:t>
            </a:r>
            <a:endParaRPr b="1" sz="1000" u="sng">
              <a:solidFill>
                <a:schemeClr val="dk1"/>
              </a:solidFill>
              <a:latin typeface="Didact Gothic"/>
              <a:ea typeface="Didact Gothic"/>
              <a:cs typeface="Didact Gothic"/>
              <a:sym typeface="Didact Gothic"/>
            </a:endParaRPr>
          </a:p>
        </p:txBody>
      </p:sp>
      <p:sp>
        <p:nvSpPr>
          <p:cNvPr id="355" name="Google Shape;355;p32"/>
          <p:cNvSpPr txBox="1"/>
          <p:nvPr/>
        </p:nvSpPr>
        <p:spPr>
          <a:xfrm>
            <a:off x="3339887" y="4142300"/>
            <a:ext cx="3000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Didact Gothic"/>
                <a:ea typeface="Didact Gothic"/>
                <a:cs typeface="Didact Gothic"/>
                <a:sym typeface="Didact Gothic"/>
              </a:rPr>
              <a:t>You can visit our sister </a:t>
            </a:r>
            <a:r>
              <a:rPr lang="en" sz="1000">
                <a:solidFill>
                  <a:schemeClr val="dk1"/>
                </a:solidFill>
                <a:latin typeface="Didact Gothic"/>
                <a:ea typeface="Didact Gothic"/>
                <a:cs typeface="Didact Gothic"/>
                <a:sym typeface="Didact Gothic"/>
              </a:rPr>
              <a:t>projects</a:t>
            </a:r>
            <a:r>
              <a:rPr lang="en" sz="1000">
                <a:solidFill>
                  <a:schemeClr val="dk1"/>
                </a:solidFill>
                <a:latin typeface="Didact Gothic"/>
                <a:ea typeface="Didact Gothic"/>
                <a:cs typeface="Didact Gothic"/>
                <a:sym typeface="Didact Gothic"/>
              </a:rPr>
              <a:t>:</a:t>
            </a:r>
            <a:br>
              <a:rPr b="1" lang="en" sz="1000">
                <a:solidFill>
                  <a:schemeClr val="dk1"/>
                </a:solidFill>
                <a:latin typeface="Didact Gothic"/>
                <a:ea typeface="Didact Gothic"/>
                <a:cs typeface="Didact Gothic"/>
                <a:sym typeface="Didact Gothic"/>
              </a:rPr>
            </a:br>
            <a:r>
              <a:rPr b="1" lang="en" sz="1000" u="sng">
                <a:solidFill>
                  <a:schemeClr val="hlink"/>
                </a:solidFill>
                <a:latin typeface="Didact Gothic"/>
                <a:ea typeface="Didact Gothic"/>
                <a:cs typeface="Didact Gothic"/>
                <a:sym typeface="Didact Gothic"/>
                <a:hlinkClick r:id="rId15"/>
              </a:rPr>
              <a:t>Freepik</a:t>
            </a:r>
            <a:r>
              <a:rPr b="1" lang="en" sz="1000">
                <a:solidFill>
                  <a:schemeClr val="dk1"/>
                </a:solidFill>
                <a:latin typeface="Didact Gothic"/>
                <a:ea typeface="Didact Gothic"/>
                <a:cs typeface="Didact Gothic"/>
                <a:sym typeface="Didact Gothic"/>
              </a:rPr>
              <a:t> | </a:t>
            </a:r>
            <a:r>
              <a:rPr b="1" lang="en" sz="1000" u="sng">
                <a:solidFill>
                  <a:schemeClr val="hlink"/>
                </a:solidFill>
                <a:latin typeface="Didact Gothic"/>
                <a:ea typeface="Didact Gothic"/>
                <a:cs typeface="Didact Gothic"/>
                <a:sym typeface="Didact Gothic"/>
                <a:hlinkClick r:id="rId16"/>
              </a:rPr>
              <a:t>Flaticon</a:t>
            </a:r>
            <a:r>
              <a:rPr b="1" lang="en" sz="1000">
                <a:solidFill>
                  <a:schemeClr val="dk1"/>
                </a:solidFill>
                <a:latin typeface="Didact Gothic"/>
                <a:ea typeface="Didact Gothic"/>
                <a:cs typeface="Didact Gothic"/>
                <a:sym typeface="Didact Gothic"/>
              </a:rPr>
              <a:t> | </a:t>
            </a:r>
            <a:r>
              <a:rPr b="1" lang="en" sz="1000" u="sng">
                <a:solidFill>
                  <a:schemeClr val="hlink"/>
                </a:solidFill>
                <a:latin typeface="Didact Gothic"/>
                <a:ea typeface="Didact Gothic"/>
                <a:cs typeface="Didact Gothic"/>
                <a:sym typeface="Didact Gothic"/>
                <a:hlinkClick r:id="rId17"/>
              </a:rPr>
              <a:t>Storyset</a:t>
            </a:r>
            <a:r>
              <a:rPr b="1" lang="en" sz="1000">
                <a:solidFill>
                  <a:schemeClr val="dk1"/>
                </a:solidFill>
                <a:latin typeface="Didact Gothic"/>
                <a:ea typeface="Didact Gothic"/>
                <a:cs typeface="Didact Gothic"/>
                <a:sym typeface="Didact Gothic"/>
              </a:rPr>
              <a:t> | </a:t>
            </a:r>
            <a:r>
              <a:rPr b="1" lang="en" sz="1000" u="sng">
                <a:solidFill>
                  <a:schemeClr val="hlink"/>
                </a:solidFill>
                <a:latin typeface="Didact Gothic"/>
                <a:ea typeface="Didact Gothic"/>
                <a:cs typeface="Didact Gothic"/>
                <a:sym typeface="Didact Gothic"/>
                <a:hlinkClick r:id="rId18"/>
              </a:rPr>
              <a:t>Wepik</a:t>
            </a:r>
            <a:r>
              <a:rPr b="1" lang="en" sz="1000">
                <a:solidFill>
                  <a:schemeClr val="dk1"/>
                </a:solidFill>
                <a:latin typeface="Didact Gothic"/>
                <a:ea typeface="Didact Gothic"/>
                <a:cs typeface="Didact Gothic"/>
                <a:sym typeface="Didact Gothic"/>
              </a:rPr>
              <a:t> | </a:t>
            </a:r>
            <a:r>
              <a:rPr b="1" lang="en" sz="1000" u="sng">
                <a:solidFill>
                  <a:schemeClr val="hlink"/>
                </a:solidFill>
                <a:latin typeface="Didact Gothic"/>
                <a:ea typeface="Didact Gothic"/>
                <a:cs typeface="Didact Gothic"/>
                <a:sym typeface="Didact Gothic"/>
                <a:hlinkClick r:id="rId19"/>
              </a:rPr>
              <a:t>Videvo</a:t>
            </a:r>
            <a:endParaRPr b="1" sz="1000">
              <a:solidFill>
                <a:schemeClr val="dk1"/>
              </a:solidFill>
              <a:latin typeface="Didact Gothic"/>
              <a:ea typeface="Didact Gothic"/>
              <a:cs typeface="Didact Gothic"/>
              <a:sym typeface="Didact Gothic"/>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 name="Shape 359"/>
        <p:cNvGrpSpPr/>
        <p:nvPr/>
      </p:nvGrpSpPr>
      <p:grpSpPr>
        <a:xfrm>
          <a:off x="0" y="0"/>
          <a:ext cx="0" cy="0"/>
          <a:chOff x="0" y="0"/>
          <a:chExt cx="0" cy="0"/>
        </a:xfrm>
      </p:grpSpPr>
      <p:sp>
        <p:nvSpPr>
          <p:cNvPr id="360" name="Google Shape;360;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61" name="Google Shape;361;p33"/>
          <p:cNvSpPr txBox="1"/>
          <p:nvPr>
            <p:ph idx="2" type="title"/>
          </p:nvPr>
        </p:nvSpPr>
        <p:spPr>
          <a:xfrm>
            <a:off x="720000" y="1531558"/>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362" name="Google Shape;362;p33"/>
          <p:cNvSpPr txBox="1"/>
          <p:nvPr>
            <p:ph idx="3" type="title"/>
          </p:nvPr>
        </p:nvSpPr>
        <p:spPr>
          <a:xfrm>
            <a:off x="720000" y="312874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363" name="Google Shape;363;p33"/>
          <p:cNvSpPr txBox="1"/>
          <p:nvPr>
            <p:ph idx="4" type="title"/>
          </p:nvPr>
        </p:nvSpPr>
        <p:spPr>
          <a:xfrm>
            <a:off x="3419275" y="1531558"/>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364" name="Google Shape;364;p33"/>
          <p:cNvSpPr txBox="1"/>
          <p:nvPr>
            <p:ph idx="5" type="title"/>
          </p:nvPr>
        </p:nvSpPr>
        <p:spPr>
          <a:xfrm>
            <a:off x="3419275" y="312874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365" name="Google Shape;365;p33"/>
          <p:cNvSpPr txBox="1"/>
          <p:nvPr>
            <p:ph idx="6" type="title"/>
          </p:nvPr>
        </p:nvSpPr>
        <p:spPr>
          <a:xfrm>
            <a:off x="6118550" y="1531558"/>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66" name="Google Shape;366;p33"/>
          <p:cNvSpPr txBox="1"/>
          <p:nvPr>
            <p:ph idx="7" type="title"/>
          </p:nvPr>
        </p:nvSpPr>
        <p:spPr>
          <a:xfrm>
            <a:off x="6118550" y="3128741"/>
            <a:ext cx="7347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367" name="Google Shape;367;p33"/>
          <p:cNvSpPr txBox="1"/>
          <p:nvPr>
            <p:ph idx="1" type="subTitle"/>
          </p:nvPr>
        </p:nvSpPr>
        <p:spPr>
          <a:xfrm>
            <a:off x="720000" y="1930250"/>
            <a:ext cx="23055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68" name="Google Shape;368;p33"/>
          <p:cNvSpPr txBox="1"/>
          <p:nvPr>
            <p:ph idx="8" type="subTitle"/>
          </p:nvPr>
        </p:nvSpPr>
        <p:spPr>
          <a:xfrm>
            <a:off x="3419275" y="1930250"/>
            <a:ext cx="23055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Resume</a:t>
            </a:r>
            <a:endParaRPr/>
          </a:p>
        </p:txBody>
      </p:sp>
      <p:sp>
        <p:nvSpPr>
          <p:cNvPr id="369" name="Google Shape;369;p33"/>
          <p:cNvSpPr txBox="1"/>
          <p:nvPr>
            <p:ph idx="9" type="subTitle"/>
          </p:nvPr>
        </p:nvSpPr>
        <p:spPr>
          <a:xfrm>
            <a:off x="6118550" y="1930250"/>
            <a:ext cx="23055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Cover letter</a:t>
            </a:r>
            <a:endParaRPr/>
          </a:p>
        </p:txBody>
      </p:sp>
      <p:sp>
        <p:nvSpPr>
          <p:cNvPr id="370" name="Google Shape;370;p33"/>
          <p:cNvSpPr txBox="1"/>
          <p:nvPr>
            <p:ph idx="13" type="subTitle"/>
          </p:nvPr>
        </p:nvSpPr>
        <p:spPr>
          <a:xfrm>
            <a:off x="720000" y="3527500"/>
            <a:ext cx="23055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work</a:t>
            </a:r>
            <a:endParaRPr/>
          </a:p>
        </p:txBody>
      </p:sp>
      <p:sp>
        <p:nvSpPr>
          <p:cNvPr id="371" name="Google Shape;371;p33"/>
          <p:cNvSpPr txBox="1"/>
          <p:nvPr>
            <p:ph idx="14" type="subTitle"/>
          </p:nvPr>
        </p:nvSpPr>
        <p:spPr>
          <a:xfrm>
            <a:off x="3419275" y="3527500"/>
            <a:ext cx="23055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Previous projects</a:t>
            </a:r>
            <a:endParaRPr/>
          </a:p>
        </p:txBody>
      </p:sp>
      <p:sp>
        <p:nvSpPr>
          <p:cNvPr id="372" name="Google Shape;372;p33"/>
          <p:cNvSpPr txBox="1"/>
          <p:nvPr>
            <p:ph idx="15" type="subTitle"/>
          </p:nvPr>
        </p:nvSpPr>
        <p:spPr>
          <a:xfrm>
            <a:off x="6118550" y="3527500"/>
            <a:ext cx="2305500" cy="48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Other</a:t>
            </a:r>
            <a:endParaRPr/>
          </a:p>
        </p:txBody>
      </p:sp>
      <p:cxnSp>
        <p:nvCxnSpPr>
          <p:cNvPr id="373" name="Google Shape;373;p33"/>
          <p:cNvCxnSpPr/>
          <p:nvPr/>
        </p:nvCxnSpPr>
        <p:spPr>
          <a:xfrm>
            <a:off x="713225" y="2771575"/>
            <a:ext cx="84627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sp>
        <p:nvSpPr>
          <p:cNvPr id="378" name="Google Shape;378;p34"/>
          <p:cNvSpPr txBox="1"/>
          <p:nvPr>
            <p:ph type="title"/>
          </p:nvPr>
        </p:nvSpPr>
        <p:spPr>
          <a:xfrm>
            <a:off x="713225" y="1023388"/>
            <a:ext cx="4294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Contents of a portfolio</a:t>
            </a:r>
            <a:endParaRPr/>
          </a:p>
        </p:txBody>
      </p:sp>
      <p:sp>
        <p:nvSpPr>
          <p:cNvPr id="379" name="Google Shape;379;p34"/>
          <p:cNvSpPr txBox="1"/>
          <p:nvPr>
            <p:ph idx="1" type="subTitle"/>
          </p:nvPr>
        </p:nvSpPr>
        <p:spPr>
          <a:xfrm>
            <a:off x="713225" y="1573099"/>
            <a:ext cx="4294800" cy="254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portfolio is composed of three main elements:</a:t>
            </a:r>
            <a:endParaRPr/>
          </a:p>
          <a:p>
            <a:pPr indent="-304800" lvl="0" marL="457200" rtl="0" algn="l">
              <a:spcBef>
                <a:spcPts val="1000"/>
              </a:spcBef>
              <a:spcAft>
                <a:spcPts val="0"/>
              </a:spcAft>
              <a:buSzPts val="1200"/>
              <a:buChar char="●"/>
            </a:pPr>
            <a:r>
              <a:rPr b="1" lang="en"/>
              <a:t>Content</a:t>
            </a:r>
            <a:r>
              <a:rPr lang="en"/>
              <a:t>: this includes the actual work you want to showcase and can be anything from writing samples to photographs or videos</a:t>
            </a:r>
            <a:endParaRPr/>
          </a:p>
          <a:p>
            <a:pPr indent="-304800" lvl="0" marL="457200" rtl="0" algn="l">
              <a:spcBef>
                <a:spcPts val="1000"/>
              </a:spcBef>
              <a:spcAft>
                <a:spcPts val="0"/>
              </a:spcAft>
              <a:buSzPts val="1200"/>
              <a:buChar char="●"/>
            </a:pPr>
            <a:r>
              <a:rPr b="1" lang="en"/>
              <a:t>Design</a:t>
            </a:r>
            <a:r>
              <a:rPr lang="en"/>
              <a:t>: the design should reflect your personality and style while remaining professional. It should also make it easy to navigate the portfolio</a:t>
            </a:r>
            <a:endParaRPr/>
          </a:p>
          <a:p>
            <a:pPr indent="-304800" lvl="0" marL="457200" rtl="0" algn="l">
              <a:spcBef>
                <a:spcPts val="1000"/>
              </a:spcBef>
              <a:spcAft>
                <a:spcPts val="1000"/>
              </a:spcAft>
              <a:buSzPts val="1200"/>
              <a:buChar char="●"/>
            </a:pPr>
            <a:r>
              <a:rPr b="1" lang="en"/>
              <a:t>Summary</a:t>
            </a:r>
            <a:r>
              <a:rPr lang="en"/>
              <a:t>: a brief summary at the beginning of the portfolio will help provide an introduction to your work and give visitors a better understanding of yourself and what you have created</a:t>
            </a:r>
            <a:endParaRPr/>
          </a:p>
        </p:txBody>
      </p:sp>
      <p:pic>
        <p:nvPicPr>
          <p:cNvPr id="380" name="Google Shape;380;p34"/>
          <p:cNvPicPr preferRelativeResize="0"/>
          <p:nvPr>
            <p:ph idx="2" type="pic"/>
          </p:nvPr>
        </p:nvPicPr>
        <p:blipFill rotWithShape="1">
          <a:blip r:embed="rId3">
            <a:alphaModFix/>
          </a:blip>
          <a:srcRect b="0" l="4263" r="4253" t="0"/>
          <a:stretch/>
        </p:blipFill>
        <p:spPr>
          <a:xfrm>
            <a:off x="5396825" y="509725"/>
            <a:ext cx="3033900" cy="4094400"/>
          </a:xfrm>
          <a:prstGeom prst="round2SameRect">
            <a:avLst>
              <a:gd fmla="val 50000" name="adj1"/>
              <a:gd fmla="val 0" name="adj2"/>
            </a:avLst>
          </a:prstGeom>
        </p:spPr>
      </p:pic>
      <p:grpSp>
        <p:nvGrpSpPr>
          <p:cNvPr id="381" name="Google Shape;381;p34"/>
          <p:cNvGrpSpPr/>
          <p:nvPr/>
        </p:nvGrpSpPr>
        <p:grpSpPr>
          <a:xfrm>
            <a:off x="7641151" y="2671891"/>
            <a:ext cx="1579245" cy="2107168"/>
            <a:chOff x="7641151" y="2671891"/>
            <a:chExt cx="1579245" cy="2107168"/>
          </a:xfrm>
        </p:grpSpPr>
        <p:pic>
          <p:nvPicPr>
            <p:cNvPr id="382" name="Google Shape;382;p34"/>
            <p:cNvPicPr preferRelativeResize="0"/>
            <p:nvPr/>
          </p:nvPicPr>
          <p:blipFill rotWithShape="1">
            <a:blip r:embed="rId4">
              <a:alphaModFix/>
            </a:blip>
            <a:srcRect b="0" l="0" r="0" t="0"/>
            <a:stretch/>
          </p:blipFill>
          <p:spPr>
            <a:xfrm flipH="1">
              <a:off x="7641154" y="3379025"/>
              <a:ext cx="1175551" cy="805200"/>
            </a:xfrm>
            <a:prstGeom prst="rect">
              <a:avLst/>
            </a:prstGeom>
            <a:noFill/>
            <a:ln>
              <a:noFill/>
            </a:ln>
          </p:spPr>
        </p:pic>
        <p:pic>
          <p:nvPicPr>
            <p:cNvPr id="383" name="Google Shape;383;p34"/>
            <p:cNvPicPr preferRelativeResize="0"/>
            <p:nvPr/>
          </p:nvPicPr>
          <p:blipFill>
            <a:blip r:embed="rId5">
              <a:alphaModFix/>
            </a:blip>
            <a:stretch>
              <a:fillRect/>
            </a:stretch>
          </p:blipFill>
          <p:spPr>
            <a:xfrm rot="5779330">
              <a:off x="7446686" y="3040050"/>
              <a:ext cx="1968177" cy="1370850"/>
            </a:xfrm>
            <a:prstGeom prst="rect">
              <a:avLst/>
            </a:prstGeom>
            <a:noFill/>
            <a:ln>
              <a:noFill/>
            </a:ln>
          </p:spPr>
        </p:pic>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7" name="Shape 387"/>
        <p:cNvGrpSpPr/>
        <p:nvPr/>
      </p:nvGrpSpPr>
      <p:grpSpPr>
        <a:xfrm>
          <a:off x="0" y="0"/>
          <a:ext cx="0" cy="0"/>
          <a:chOff x="0" y="0"/>
          <a:chExt cx="0" cy="0"/>
        </a:xfrm>
      </p:grpSpPr>
      <p:sp>
        <p:nvSpPr>
          <p:cNvPr id="388" name="Google Shape;388;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Things to include in your portfolio</a:t>
            </a:r>
            <a:endParaRPr/>
          </a:p>
        </p:txBody>
      </p:sp>
      <p:sp>
        <p:nvSpPr>
          <p:cNvPr id="389" name="Google Shape;389;p35"/>
          <p:cNvSpPr txBox="1"/>
          <p:nvPr>
            <p:ph idx="4" type="subTitle"/>
          </p:nvPr>
        </p:nvSpPr>
        <p:spPr>
          <a:xfrm>
            <a:off x="720000" y="1177850"/>
            <a:ext cx="578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Work samples</a:t>
            </a:r>
            <a:endParaRPr/>
          </a:p>
        </p:txBody>
      </p:sp>
      <p:sp>
        <p:nvSpPr>
          <p:cNvPr id="390" name="Google Shape;390;p35"/>
          <p:cNvSpPr txBox="1"/>
          <p:nvPr>
            <p:ph idx="5" type="subTitle"/>
          </p:nvPr>
        </p:nvSpPr>
        <p:spPr>
          <a:xfrm>
            <a:off x="720010" y="2263925"/>
            <a:ext cx="578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Skills</a:t>
            </a:r>
            <a:endParaRPr/>
          </a:p>
        </p:txBody>
      </p:sp>
      <p:sp>
        <p:nvSpPr>
          <p:cNvPr id="391" name="Google Shape;391;p35"/>
          <p:cNvSpPr txBox="1"/>
          <p:nvPr>
            <p:ph idx="1" type="subTitle"/>
          </p:nvPr>
        </p:nvSpPr>
        <p:spPr>
          <a:xfrm>
            <a:off x="720000" y="1691224"/>
            <a:ext cx="5786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Work samples can be anything from graphics to writing, videos or websites that showcase your design, development or the writing skills you have</a:t>
            </a:r>
            <a:endParaRPr/>
          </a:p>
        </p:txBody>
      </p:sp>
      <p:sp>
        <p:nvSpPr>
          <p:cNvPr id="392" name="Google Shape;392;p35"/>
          <p:cNvSpPr txBox="1"/>
          <p:nvPr>
            <p:ph idx="2" type="subTitle"/>
          </p:nvPr>
        </p:nvSpPr>
        <p:spPr>
          <a:xfrm>
            <a:off x="720000" y="2777299"/>
            <a:ext cx="5786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Skills and qualifications are the credentials you have that show employers your experience and abilities in various areas that are related to your field</a:t>
            </a:r>
            <a:endParaRPr/>
          </a:p>
        </p:txBody>
      </p:sp>
      <p:sp>
        <p:nvSpPr>
          <p:cNvPr id="393" name="Google Shape;393;p35"/>
          <p:cNvSpPr txBox="1"/>
          <p:nvPr>
            <p:ph idx="3" type="subTitle"/>
          </p:nvPr>
        </p:nvSpPr>
        <p:spPr>
          <a:xfrm>
            <a:off x="720000" y="3863375"/>
            <a:ext cx="5786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overview of past project successes or other accomplishments as well as a summary of relevant knowledge and skills gained over the course of your career</a:t>
            </a:r>
            <a:endParaRPr/>
          </a:p>
        </p:txBody>
      </p:sp>
      <p:sp>
        <p:nvSpPr>
          <p:cNvPr id="394" name="Google Shape;394;p35"/>
          <p:cNvSpPr txBox="1"/>
          <p:nvPr>
            <p:ph idx="6" type="subTitle"/>
          </p:nvPr>
        </p:nvSpPr>
        <p:spPr>
          <a:xfrm>
            <a:off x="720000" y="3350000"/>
            <a:ext cx="578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Professional narrative</a:t>
            </a:r>
            <a:endParaRPr/>
          </a:p>
        </p:txBody>
      </p:sp>
      <p:grpSp>
        <p:nvGrpSpPr>
          <p:cNvPr id="395" name="Google Shape;395;p35"/>
          <p:cNvGrpSpPr/>
          <p:nvPr/>
        </p:nvGrpSpPr>
        <p:grpSpPr>
          <a:xfrm>
            <a:off x="5445150" y="-47453"/>
            <a:ext cx="5513149" cy="5777702"/>
            <a:chOff x="5768175" y="-161978"/>
            <a:chExt cx="5513149" cy="5777702"/>
          </a:xfrm>
        </p:grpSpPr>
        <p:pic>
          <p:nvPicPr>
            <p:cNvPr id="396" name="Google Shape;396;p35"/>
            <p:cNvPicPr preferRelativeResize="0"/>
            <p:nvPr/>
          </p:nvPicPr>
          <p:blipFill>
            <a:blip r:embed="rId3">
              <a:alphaModFix/>
            </a:blip>
            <a:stretch>
              <a:fillRect/>
            </a:stretch>
          </p:blipFill>
          <p:spPr>
            <a:xfrm rot="-3234137">
              <a:off x="6202238" y="1008791"/>
              <a:ext cx="4645024" cy="3436163"/>
            </a:xfrm>
            <a:prstGeom prst="rect">
              <a:avLst/>
            </a:prstGeom>
            <a:noFill/>
            <a:ln>
              <a:noFill/>
            </a:ln>
          </p:spPr>
        </p:pic>
        <p:pic>
          <p:nvPicPr>
            <p:cNvPr id="397" name="Google Shape;397;p35"/>
            <p:cNvPicPr preferRelativeResize="0"/>
            <p:nvPr/>
          </p:nvPicPr>
          <p:blipFill>
            <a:blip r:embed="rId4">
              <a:alphaModFix/>
            </a:blip>
            <a:stretch>
              <a:fillRect/>
            </a:stretch>
          </p:blipFill>
          <p:spPr>
            <a:xfrm flipH="1" rot="1427353">
              <a:off x="7375792" y="3564696"/>
              <a:ext cx="1042464" cy="1418909"/>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 name="Shape 401"/>
        <p:cNvGrpSpPr/>
        <p:nvPr/>
      </p:nvGrpSpPr>
      <p:grpSpPr>
        <a:xfrm>
          <a:off x="0" y="0"/>
          <a:ext cx="0" cy="0"/>
          <a:chOff x="0" y="0"/>
          <a:chExt cx="0" cy="0"/>
        </a:xfrm>
      </p:grpSpPr>
      <p:sp>
        <p:nvSpPr>
          <p:cNvPr id="402" name="Google Shape;402;p36"/>
          <p:cNvSpPr txBox="1"/>
          <p:nvPr>
            <p:ph type="title"/>
          </p:nvPr>
        </p:nvSpPr>
        <p:spPr>
          <a:xfrm>
            <a:off x="944650" y="2571975"/>
            <a:ext cx="29964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Resume</a:t>
            </a:r>
            <a:endParaRPr/>
          </a:p>
        </p:txBody>
      </p:sp>
      <p:sp>
        <p:nvSpPr>
          <p:cNvPr id="403" name="Google Shape;403;p36"/>
          <p:cNvSpPr txBox="1"/>
          <p:nvPr>
            <p:ph idx="2" type="title"/>
          </p:nvPr>
        </p:nvSpPr>
        <p:spPr>
          <a:xfrm>
            <a:off x="944650" y="1689325"/>
            <a:ext cx="12888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cxnSp>
        <p:nvCxnSpPr>
          <p:cNvPr id="404" name="Google Shape;404;p36"/>
          <p:cNvCxnSpPr/>
          <p:nvPr/>
        </p:nvCxnSpPr>
        <p:spPr>
          <a:xfrm>
            <a:off x="1030550" y="2571700"/>
            <a:ext cx="4023900" cy="0"/>
          </a:xfrm>
          <a:prstGeom prst="straightConnector1">
            <a:avLst/>
          </a:prstGeom>
          <a:noFill/>
          <a:ln cap="flat" cmpd="sng" w="9525">
            <a:solidFill>
              <a:schemeClr val="dk1"/>
            </a:solidFill>
            <a:prstDash val="solid"/>
            <a:round/>
            <a:headEnd len="med" w="med" type="none"/>
            <a:tailEnd len="med" w="med" type="none"/>
          </a:ln>
        </p:spPr>
      </p:cxnSp>
      <p:pic>
        <p:nvPicPr>
          <p:cNvPr id="405" name="Google Shape;405;p36"/>
          <p:cNvPicPr preferRelativeResize="0"/>
          <p:nvPr/>
        </p:nvPicPr>
        <p:blipFill>
          <a:blip r:embed="rId3">
            <a:alphaModFix/>
          </a:blip>
          <a:stretch>
            <a:fillRect/>
          </a:stretch>
        </p:blipFill>
        <p:spPr>
          <a:xfrm flipH="1">
            <a:off x="4876792" y="258701"/>
            <a:ext cx="1370840" cy="1370851"/>
          </a:xfrm>
          <a:prstGeom prst="rect">
            <a:avLst/>
          </a:prstGeom>
          <a:noFill/>
          <a:ln>
            <a:noFill/>
          </a:ln>
        </p:spPr>
      </p:pic>
      <p:pic>
        <p:nvPicPr>
          <p:cNvPr id="406" name="Google Shape;406;p36"/>
          <p:cNvPicPr preferRelativeResize="0"/>
          <p:nvPr>
            <p:ph idx="3" type="pic"/>
          </p:nvPr>
        </p:nvPicPr>
        <p:blipFill rotWithShape="1">
          <a:blip r:embed="rId4">
            <a:alphaModFix/>
          </a:blip>
          <a:srcRect b="0" l="28308" r="28313" t="0"/>
          <a:stretch/>
        </p:blipFill>
        <p:spPr>
          <a:xfrm flipH="1">
            <a:off x="5054450" y="539500"/>
            <a:ext cx="3144900" cy="4064400"/>
          </a:xfrm>
          <a:prstGeom prst="round2SameRect">
            <a:avLst>
              <a:gd fmla="val 50000" name="adj1"/>
              <a:gd fmla="val 0" name="adj2"/>
            </a:avLst>
          </a:prstGeom>
        </p:spPr>
      </p:pic>
      <p:grpSp>
        <p:nvGrpSpPr>
          <p:cNvPr id="407" name="Google Shape;407;p36"/>
          <p:cNvGrpSpPr/>
          <p:nvPr/>
        </p:nvGrpSpPr>
        <p:grpSpPr>
          <a:xfrm>
            <a:off x="6677676" y="356450"/>
            <a:ext cx="2397598" cy="4787042"/>
            <a:chOff x="6677676" y="356450"/>
            <a:chExt cx="2397598" cy="4787042"/>
          </a:xfrm>
        </p:grpSpPr>
        <p:pic>
          <p:nvPicPr>
            <p:cNvPr id="408" name="Google Shape;408;p36"/>
            <p:cNvPicPr preferRelativeResize="0"/>
            <p:nvPr/>
          </p:nvPicPr>
          <p:blipFill>
            <a:blip r:embed="rId5">
              <a:alphaModFix/>
            </a:blip>
            <a:stretch>
              <a:fillRect/>
            </a:stretch>
          </p:blipFill>
          <p:spPr>
            <a:xfrm flipH="1">
              <a:off x="7951012" y="356450"/>
              <a:ext cx="734900" cy="734900"/>
            </a:xfrm>
            <a:prstGeom prst="rect">
              <a:avLst/>
            </a:prstGeom>
            <a:noFill/>
            <a:ln>
              <a:noFill/>
            </a:ln>
          </p:spPr>
        </p:pic>
        <p:pic>
          <p:nvPicPr>
            <p:cNvPr id="409" name="Google Shape;409;p36"/>
            <p:cNvPicPr preferRelativeResize="0"/>
            <p:nvPr/>
          </p:nvPicPr>
          <p:blipFill>
            <a:blip r:embed="rId6">
              <a:alphaModFix/>
            </a:blip>
            <a:stretch>
              <a:fillRect/>
            </a:stretch>
          </p:blipFill>
          <p:spPr>
            <a:xfrm flipH="1" rot="8612688">
              <a:off x="6892387" y="3322027"/>
              <a:ext cx="1968177" cy="1370848"/>
            </a:xfrm>
            <a:prstGeom prst="rect">
              <a:avLst/>
            </a:prstGeom>
            <a:noFill/>
            <a:ln>
              <a:noFill/>
            </a:ln>
          </p:spPr>
        </p:pic>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 name="Shape 413"/>
        <p:cNvGrpSpPr/>
        <p:nvPr/>
      </p:nvGrpSpPr>
      <p:grpSpPr>
        <a:xfrm>
          <a:off x="0" y="0"/>
          <a:ext cx="0" cy="0"/>
          <a:chOff x="0" y="0"/>
          <a:chExt cx="0" cy="0"/>
        </a:xfrm>
      </p:grpSpPr>
      <p:sp>
        <p:nvSpPr>
          <p:cNvPr id="414" name="Google Shape;414;p37"/>
          <p:cNvSpPr txBox="1"/>
          <p:nvPr>
            <p:ph type="title"/>
          </p:nvPr>
        </p:nvSpPr>
        <p:spPr>
          <a:xfrm>
            <a:off x="1727575" y="537275"/>
            <a:ext cx="3021300" cy="48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Jane</a:t>
            </a:r>
            <a:r>
              <a:rPr lang="en"/>
              <a:t> Doe</a:t>
            </a:r>
            <a:endParaRPr/>
          </a:p>
        </p:txBody>
      </p:sp>
      <p:pic>
        <p:nvPicPr>
          <p:cNvPr id="415" name="Google Shape;415;p37"/>
          <p:cNvPicPr preferRelativeResize="0"/>
          <p:nvPr/>
        </p:nvPicPr>
        <p:blipFill rotWithShape="1">
          <a:blip r:embed="rId3">
            <a:alphaModFix/>
          </a:blip>
          <a:srcRect b="16976" l="0" r="0" t="16969"/>
          <a:stretch/>
        </p:blipFill>
        <p:spPr>
          <a:xfrm>
            <a:off x="713225" y="537275"/>
            <a:ext cx="914100" cy="906300"/>
          </a:xfrm>
          <a:prstGeom prst="round2SameRect">
            <a:avLst>
              <a:gd fmla="val 50000" name="adj1"/>
              <a:gd fmla="val 0" name="adj2"/>
            </a:avLst>
          </a:prstGeom>
          <a:noFill/>
          <a:ln>
            <a:noFill/>
          </a:ln>
        </p:spPr>
      </p:pic>
      <p:sp>
        <p:nvSpPr>
          <p:cNvPr id="416" name="Google Shape;416;p37"/>
          <p:cNvSpPr txBox="1"/>
          <p:nvPr/>
        </p:nvSpPr>
        <p:spPr>
          <a:xfrm>
            <a:off x="1727636" y="1071591"/>
            <a:ext cx="3021300" cy="372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1200">
                <a:solidFill>
                  <a:schemeClr val="dk1"/>
                </a:solidFill>
                <a:latin typeface="Didact Gothic"/>
                <a:ea typeface="Didact Gothic"/>
                <a:cs typeface="Didact Gothic"/>
                <a:sym typeface="Didact Gothic"/>
              </a:rPr>
              <a:t>+34 654 321 432 | jane@freepik.com</a:t>
            </a:r>
            <a:endParaRPr sz="1200">
              <a:solidFill>
                <a:schemeClr val="dk1"/>
              </a:solidFill>
              <a:latin typeface="Didact Gothic"/>
              <a:ea typeface="Didact Gothic"/>
              <a:cs typeface="Didact Gothic"/>
              <a:sym typeface="Didact Gothic"/>
            </a:endParaRPr>
          </a:p>
        </p:txBody>
      </p:sp>
      <p:sp>
        <p:nvSpPr>
          <p:cNvPr id="417" name="Google Shape;417;p37"/>
          <p:cNvSpPr txBox="1"/>
          <p:nvPr/>
        </p:nvSpPr>
        <p:spPr>
          <a:xfrm>
            <a:off x="4931225" y="537275"/>
            <a:ext cx="3499200" cy="90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200">
                <a:latin typeface="Didact Gothic"/>
                <a:ea typeface="Didact Gothic"/>
                <a:cs typeface="Didact Gothic"/>
                <a:sym typeface="Didact Gothic"/>
              </a:rPr>
              <a:t>“I always strive for </a:t>
            </a:r>
            <a:r>
              <a:rPr b="1" lang="en" sz="1200">
                <a:latin typeface="Didact Gothic"/>
                <a:ea typeface="Didact Gothic"/>
                <a:cs typeface="Didact Gothic"/>
                <a:sym typeface="Didact Gothic"/>
              </a:rPr>
              <a:t>excellence</a:t>
            </a:r>
            <a:r>
              <a:rPr lang="en" sz="1200">
                <a:latin typeface="Didact Gothic"/>
                <a:ea typeface="Didact Gothic"/>
                <a:cs typeface="Didact Gothic"/>
                <a:sym typeface="Didact Gothic"/>
              </a:rPr>
              <a:t>. I believe in the power of </a:t>
            </a:r>
            <a:r>
              <a:rPr b="1" lang="en" sz="1200">
                <a:latin typeface="Didact Gothic"/>
                <a:ea typeface="Didact Gothic"/>
                <a:cs typeface="Didact Gothic"/>
                <a:sym typeface="Didact Gothic"/>
              </a:rPr>
              <a:t>collaboration</a:t>
            </a:r>
            <a:r>
              <a:rPr lang="en" sz="1200">
                <a:latin typeface="Didact Gothic"/>
                <a:ea typeface="Didact Gothic"/>
                <a:cs typeface="Didact Gothic"/>
                <a:sym typeface="Didact Gothic"/>
              </a:rPr>
              <a:t>, and I love to build </a:t>
            </a:r>
            <a:r>
              <a:rPr b="1" lang="en" sz="1200">
                <a:latin typeface="Didact Gothic"/>
                <a:ea typeface="Didact Gothic"/>
                <a:cs typeface="Didact Gothic"/>
                <a:sym typeface="Didact Gothic"/>
              </a:rPr>
              <a:t>meaningful relationships</a:t>
            </a:r>
            <a:r>
              <a:rPr lang="en" sz="1200">
                <a:latin typeface="Didact Gothic"/>
                <a:ea typeface="Didact Gothic"/>
                <a:cs typeface="Didact Gothic"/>
                <a:sym typeface="Didact Gothic"/>
              </a:rPr>
              <a:t> with clients throughout the </a:t>
            </a:r>
            <a:r>
              <a:rPr b="1" lang="en" sz="1200">
                <a:latin typeface="Didact Gothic"/>
                <a:ea typeface="Didact Gothic"/>
                <a:cs typeface="Didact Gothic"/>
                <a:sym typeface="Didact Gothic"/>
              </a:rPr>
              <a:t>creative process</a:t>
            </a:r>
            <a:r>
              <a:rPr lang="en" sz="1200">
                <a:latin typeface="Didact Gothic"/>
                <a:ea typeface="Didact Gothic"/>
                <a:cs typeface="Didact Gothic"/>
                <a:sym typeface="Didact Gothic"/>
              </a:rPr>
              <a:t>”</a:t>
            </a:r>
            <a:endParaRPr sz="1200">
              <a:solidFill>
                <a:srgbClr val="000000"/>
              </a:solidFill>
              <a:latin typeface="Didact Gothic"/>
              <a:ea typeface="Didact Gothic"/>
              <a:cs typeface="Didact Gothic"/>
              <a:sym typeface="Didact Gothic"/>
            </a:endParaRPr>
          </a:p>
        </p:txBody>
      </p:sp>
      <p:sp>
        <p:nvSpPr>
          <p:cNvPr id="418" name="Google Shape;418;p37"/>
          <p:cNvSpPr txBox="1"/>
          <p:nvPr/>
        </p:nvSpPr>
        <p:spPr>
          <a:xfrm>
            <a:off x="2100425" y="1591869"/>
            <a:ext cx="2322000" cy="413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1200"/>
              </a:spcAft>
              <a:buNone/>
            </a:pPr>
            <a:r>
              <a:rPr lang="en" sz="2000">
                <a:latin typeface="Gilda Display"/>
                <a:ea typeface="Gilda Display"/>
                <a:cs typeface="Gilda Display"/>
                <a:sym typeface="Gilda Display"/>
              </a:rPr>
              <a:t>Experience</a:t>
            </a:r>
            <a:endParaRPr sz="2000">
              <a:solidFill>
                <a:srgbClr val="000000"/>
              </a:solidFill>
              <a:latin typeface="Gilda Display"/>
              <a:ea typeface="Gilda Display"/>
              <a:cs typeface="Gilda Display"/>
              <a:sym typeface="Gilda Display"/>
            </a:endParaRPr>
          </a:p>
        </p:txBody>
      </p:sp>
      <p:sp>
        <p:nvSpPr>
          <p:cNvPr id="419" name="Google Shape;419;p37"/>
          <p:cNvSpPr txBox="1"/>
          <p:nvPr/>
        </p:nvSpPr>
        <p:spPr>
          <a:xfrm>
            <a:off x="3218950" y="2139649"/>
            <a:ext cx="14751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1200">
                <a:latin typeface="Didact Gothic"/>
                <a:ea typeface="Didact Gothic"/>
                <a:cs typeface="Didact Gothic"/>
                <a:sym typeface="Didact Gothic"/>
              </a:rPr>
              <a:t>Marketing agency</a:t>
            </a:r>
            <a:endParaRPr sz="1200">
              <a:solidFill>
                <a:srgbClr val="000000"/>
              </a:solidFill>
              <a:latin typeface="Didact Gothic"/>
              <a:ea typeface="Didact Gothic"/>
              <a:cs typeface="Didact Gothic"/>
              <a:sym typeface="Didact Gothic"/>
            </a:endParaRPr>
          </a:p>
        </p:txBody>
      </p:sp>
      <p:sp>
        <p:nvSpPr>
          <p:cNvPr id="420" name="Google Shape;420;p37"/>
          <p:cNvSpPr txBox="1"/>
          <p:nvPr/>
        </p:nvSpPr>
        <p:spPr>
          <a:xfrm>
            <a:off x="713225" y="2357725"/>
            <a:ext cx="4218000" cy="529800"/>
          </a:xfrm>
          <a:prstGeom prst="rect">
            <a:avLst/>
          </a:prstGeom>
          <a:noFill/>
          <a:ln>
            <a:noFill/>
          </a:ln>
        </p:spPr>
        <p:txBody>
          <a:bodyPr anchorCtr="0" anchor="t" bIns="91425" lIns="171450" spcFirstLastPara="1" rIns="91425" wrap="square" tIns="91425">
            <a:noAutofit/>
          </a:bodyPr>
          <a:lstStyle/>
          <a:p>
            <a:pPr indent="-133350" lvl="0" marL="11430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Tracking and analyzing data to optimize campaigns</a:t>
            </a:r>
            <a:endParaRPr sz="1200">
              <a:latin typeface="Didact Gothic"/>
              <a:ea typeface="Didact Gothic"/>
              <a:cs typeface="Didact Gothic"/>
              <a:sym typeface="Didact Gothic"/>
            </a:endParaRPr>
          </a:p>
          <a:p>
            <a:pPr indent="-133350" lvl="0" marL="11430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Coordinating promotional activities</a:t>
            </a:r>
            <a:endParaRPr sz="1200">
              <a:latin typeface="Didact Gothic"/>
              <a:ea typeface="Didact Gothic"/>
              <a:cs typeface="Didact Gothic"/>
              <a:sym typeface="Didact Gothic"/>
            </a:endParaRPr>
          </a:p>
        </p:txBody>
      </p:sp>
      <p:sp>
        <p:nvSpPr>
          <p:cNvPr id="421" name="Google Shape;421;p37"/>
          <p:cNvSpPr txBox="1"/>
          <p:nvPr/>
        </p:nvSpPr>
        <p:spPr>
          <a:xfrm>
            <a:off x="725075" y="2139649"/>
            <a:ext cx="10338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latin typeface="Gilda Display"/>
                <a:ea typeface="Gilda Display"/>
                <a:cs typeface="Gilda Display"/>
                <a:sym typeface="Gilda Display"/>
              </a:rPr>
              <a:t>Now-20xx</a:t>
            </a:r>
            <a:endParaRPr sz="1300">
              <a:solidFill>
                <a:srgbClr val="000000"/>
              </a:solidFill>
              <a:latin typeface="Gilda Display"/>
              <a:ea typeface="Gilda Display"/>
              <a:cs typeface="Gilda Display"/>
              <a:sym typeface="Gilda Display"/>
            </a:endParaRPr>
          </a:p>
        </p:txBody>
      </p:sp>
      <p:sp>
        <p:nvSpPr>
          <p:cNvPr id="422" name="Google Shape;422;p37"/>
          <p:cNvSpPr txBox="1"/>
          <p:nvPr/>
        </p:nvSpPr>
        <p:spPr>
          <a:xfrm>
            <a:off x="1691750" y="2139650"/>
            <a:ext cx="16092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Didact Gothic"/>
                <a:ea typeface="Didact Gothic"/>
                <a:cs typeface="Didact Gothic"/>
                <a:sym typeface="Didact Gothic"/>
              </a:rPr>
              <a:t>Marketing technician</a:t>
            </a:r>
            <a:endParaRPr b="1" sz="1200">
              <a:solidFill>
                <a:schemeClr val="dk1"/>
              </a:solidFill>
              <a:latin typeface="Didact Gothic"/>
              <a:ea typeface="Didact Gothic"/>
              <a:cs typeface="Didact Gothic"/>
              <a:sym typeface="Didact Gothic"/>
            </a:endParaRPr>
          </a:p>
        </p:txBody>
      </p:sp>
      <p:sp>
        <p:nvSpPr>
          <p:cNvPr id="423" name="Google Shape;423;p37"/>
          <p:cNvSpPr txBox="1"/>
          <p:nvPr/>
        </p:nvSpPr>
        <p:spPr>
          <a:xfrm>
            <a:off x="3219050" y="2997811"/>
            <a:ext cx="14751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1200">
                <a:latin typeface="Didact Gothic"/>
                <a:ea typeface="Didact Gothic"/>
                <a:cs typeface="Didact Gothic"/>
                <a:sym typeface="Didact Gothic"/>
              </a:rPr>
              <a:t>Creation studio</a:t>
            </a:r>
            <a:endParaRPr sz="1200">
              <a:solidFill>
                <a:srgbClr val="000000"/>
              </a:solidFill>
              <a:latin typeface="Didact Gothic"/>
              <a:ea typeface="Didact Gothic"/>
              <a:cs typeface="Didact Gothic"/>
              <a:sym typeface="Didact Gothic"/>
            </a:endParaRPr>
          </a:p>
        </p:txBody>
      </p:sp>
      <p:sp>
        <p:nvSpPr>
          <p:cNvPr id="424" name="Google Shape;424;p37"/>
          <p:cNvSpPr txBox="1"/>
          <p:nvPr/>
        </p:nvSpPr>
        <p:spPr>
          <a:xfrm>
            <a:off x="713225" y="3215937"/>
            <a:ext cx="4218000" cy="529800"/>
          </a:xfrm>
          <a:prstGeom prst="rect">
            <a:avLst/>
          </a:prstGeom>
          <a:noFill/>
          <a:ln>
            <a:noFill/>
          </a:ln>
        </p:spPr>
        <p:txBody>
          <a:bodyPr anchorCtr="0" anchor="t" bIns="91425" lIns="171450" spcFirstLastPara="1" rIns="91425" wrap="square" tIns="91425">
            <a:noAutofit/>
          </a:bodyPr>
          <a:lstStyle/>
          <a:p>
            <a:pPr indent="-133350" lvl="0" marL="11430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Creating videos, podcasts, graphics and infographics</a:t>
            </a:r>
            <a:endParaRPr sz="1200">
              <a:latin typeface="Didact Gothic"/>
              <a:ea typeface="Didact Gothic"/>
              <a:cs typeface="Didact Gothic"/>
              <a:sym typeface="Didact Gothic"/>
            </a:endParaRPr>
          </a:p>
          <a:p>
            <a:pPr indent="-133350" lvl="0" marL="11430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Developing unique and engaging content</a:t>
            </a:r>
            <a:endParaRPr sz="1200">
              <a:latin typeface="Didact Gothic"/>
              <a:ea typeface="Didact Gothic"/>
              <a:cs typeface="Didact Gothic"/>
              <a:sym typeface="Didact Gothic"/>
            </a:endParaRPr>
          </a:p>
        </p:txBody>
      </p:sp>
      <p:sp>
        <p:nvSpPr>
          <p:cNvPr id="425" name="Google Shape;425;p37"/>
          <p:cNvSpPr txBox="1"/>
          <p:nvPr/>
        </p:nvSpPr>
        <p:spPr>
          <a:xfrm>
            <a:off x="725075" y="2997811"/>
            <a:ext cx="10338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latin typeface="Gilda Display"/>
                <a:ea typeface="Gilda Display"/>
                <a:cs typeface="Gilda Display"/>
                <a:sym typeface="Gilda Display"/>
              </a:rPr>
              <a:t>20xx-20xx</a:t>
            </a:r>
            <a:endParaRPr sz="1300">
              <a:solidFill>
                <a:srgbClr val="000000"/>
              </a:solidFill>
              <a:latin typeface="Gilda Display"/>
              <a:ea typeface="Gilda Display"/>
              <a:cs typeface="Gilda Display"/>
              <a:sym typeface="Gilda Display"/>
            </a:endParaRPr>
          </a:p>
        </p:txBody>
      </p:sp>
      <p:sp>
        <p:nvSpPr>
          <p:cNvPr id="426" name="Google Shape;426;p37"/>
          <p:cNvSpPr txBox="1"/>
          <p:nvPr/>
        </p:nvSpPr>
        <p:spPr>
          <a:xfrm>
            <a:off x="1691750" y="2997813"/>
            <a:ext cx="16092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Didact Gothic"/>
                <a:ea typeface="Didact Gothic"/>
                <a:cs typeface="Didact Gothic"/>
                <a:sym typeface="Didact Gothic"/>
              </a:rPr>
              <a:t>Content creator</a:t>
            </a:r>
            <a:endParaRPr b="1" sz="1200">
              <a:solidFill>
                <a:schemeClr val="dk1"/>
              </a:solidFill>
              <a:latin typeface="Didact Gothic"/>
              <a:ea typeface="Didact Gothic"/>
              <a:cs typeface="Didact Gothic"/>
              <a:sym typeface="Didact Gothic"/>
            </a:endParaRPr>
          </a:p>
        </p:txBody>
      </p:sp>
      <p:sp>
        <p:nvSpPr>
          <p:cNvPr id="427" name="Google Shape;427;p37"/>
          <p:cNvSpPr txBox="1"/>
          <p:nvPr/>
        </p:nvSpPr>
        <p:spPr>
          <a:xfrm>
            <a:off x="3218950" y="3856024"/>
            <a:ext cx="14751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1200">
                <a:latin typeface="Didact Gothic"/>
                <a:ea typeface="Didact Gothic"/>
                <a:cs typeface="Didact Gothic"/>
                <a:sym typeface="Didact Gothic"/>
              </a:rPr>
              <a:t>Creation studio</a:t>
            </a:r>
            <a:endParaRPr sz="1200">
              <a:solidFill>
                <a:srgbClr val="000000"/>
              </a:solidFill>
              <a:latin typeface="Didact Gothic"/>
              <a:ea typeface="Didact Gothic"/>
              <a:cs typeface="Didact Gothic"/>
              <a:sym typeface="Didact Gothic"/>
            </a:endParaRPr>
          </a:p>
        </p:txBody>
      </p:sp>
      <p:sp>
        <p:nvSpPr>
          <p:cNvPr id="428" name="Google Shape;428;p37"/>
          <p:cNvSpPr txBox="1"/>
          <p:nvPr/>
        </p:nvSpPr>
        <p:spPr>
          <a:xfrm>
            <a:off x="713225" y="4074200"/>
            <a:ext cx="4218000" cy="529800"/>
          </a:xfrm>
          <a:prstGeom prst="rect">
            <a:avLst/>
          </a:prstGeom>
          <a:noFill/>
          <a:ln>
            <a:noFill/>
          </a:ln>
        </p:spPr>
        <p:txBody>
          <a:bodyPr anchorCtr="0" anchor="t" bIns="91425" lIns="171450" spcFirstLastPara="1" rIns="91425" wrap="square" tIns="91425">
            <a:noAutofit/>
          </a:bodyPr>
          <a:lstStyle/>
          <a:p>
            <a:pPr indent="-133350" lvl="0" marL="11430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Motivating and leading team members in tasks</a:t>
            </a:r>
            <a:endParaRPr sz="1200">
              <a:latin typeface="Didact Gothic"/>
              <a:ea typeface="Didact Gothic"/>
              <a:cs typeface="Didact Gothic"/>
              <a:sym typeface="Didact Gothic"/>
            </a:endParaRPr>
          </a:p>
          <a:p>
            <a:pPr indent="-133350" lvl="0" marL="11430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Setting clear objectives and goals for the team</a:t>
            </a:r>
            <a:endParaRPr sz="1200">
              <a:latin typeface="Didact Gothic"/>
              <a:ea typeface="Didact Gothic"/>
              <a:cs typeface="Didact Gothic"/>
              <a:sym typeface="Didact Gothic"/>
            </a:endParaRPr>
          </a:p>
        </p:txBody>
      </p:sp>
      <p:sp>
        <p:nvSpPr>
          <p:cNvPr id="429" name="Google Shape;429;p37"/>
          <p:cNvSpPr txBox="1"/>
          <p:nvPr/>
        </p:nvSpPr>
        <p:spPr>
          <a:xfrm>
            <a:off x="725075" y="3856024"/>
            <a:ext cx="10338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latin typeface="Gilda Display"/>
                <a:ea typeface="Gilda Display"/>
                <a:cs typeface="Gilda Display"/>
                <a:sym typeface="Gilda Display"/>
              </a:rPr>
              <a:t>20xx-20xx</a:t>
            </a:r>
            <a:endParaRPr sz="1300">
              <a:latin typeface="Gilda Display"/>
              <a:ea typeface="Gilda Display"/>
              <a:cs typeface="Gilda Display"/>
              <a:sym typeface="Gilda Display"/>
            </a:endParaRPr>
          </a:p>
        </p:txBody>
      </p:sp>
      <p:sp>
        <p:nvSpPr>
          <p:cNvPr id="430" name="Google Shape;430;p37"/>
          <p:cNvSpPr txBox="1"/>
          <p:nvPr/>
        </p:nvSpPr>
        <p:spPr>
          <a:xfrm>
            <a:off x="1691750" y="3856025"/>
            <a:ext cx="1609200" cy="28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Didact Gothic"/>
                <a:ea typeface="Didact Gothic"/>
                <a:cs typeface="Didact Gothic"/>
                <a:sym typeface="Didact Gothic"/>
              </a:rPr>
              <a:t>Team leader</a:t>
            </a:r>
            <a:endParaRPr b="1" sz="1200">
              <a:solidFill>
                <a:schemeClr val="dk1"/>
              </a:solidFill>
              <a:latin typeface="Didact Gothic"/>
              <a:ea typeface="Didact Gothic"/>
              <a:cs typeface="Didact Gothic"/>
              <a:sym typeface="Didact Gothic"/>
            </a:endParaRPr>
          </a:p>
        </p:txBody>
      </p:sp>
      <p:sp>
        <p:nvSpPr>
          <p:cNvPr id="431" name="Google Shape;431;p37"/>
          <p:cNvSpPr txBox="1"/>
          <p:nvPr/>
        </p:nvSpPr>
        <p:spPr>
          <a:xfrm>
            <a:off x="6551884" y="1591875"/>
            <a:ext cx="1878900" cy="413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1200"/>
              </a:spcAft>
              <a:buNone/>
            </a:pPr>
            <a:r>
              <a:rPr lang="en" sz="2000">
                <a:latin typeface="Gilda Display"/>
                <a:ea typeface="Gilda Display"/>
                <a:cs typeface="Gilda Display"/>
                <a:sym typeface="Gilda Display"/>
              </a:rPr>
              <a:t>Education</a:t>
            </a:r>
            <a:endParaRPr sz="2000">
              <a:solidFill>
                <a:srgbClr val="000000"/>
              </a:solidFill>
              <a:latin typeface="Gilda Display"/>
              <a:ea typeface="Gilda Display"/>
              <a:cs typeface="Gilda Display"/>
              <a:sym typeface="Gilda Display"/>
            </a:endParaRPr>
          </a:p>
        </p:txBody>
      </p:sp>
      <p:sp>
        <p:nvSpPr>
          <p:cNvPr id="432" name="Google Shape;432;p37"/>
          <p:cNvSpPr txBox="1"/>
          <p:nvPr/>
        </p:nvSpPr>
        <p:spPr>
          <a:xfrm>
            <a:off x="6955350" y="2132125"/>
            <a:ext cx="1475100" cy="668700"/>
          </a:xfrm>
          <a:prstGeom prst="rect">
            <a:avLst/>
          </a:prstGeom>
          <a:noFill/>
          <a:ln>
            <a:noFill/>
          </a:ln>
        </p:spPr>
        <p:txBody>
          <a:bodyPr anchorCtr="0" anchor="ctr" bIns="91425" lIns="171450" spcFirstLastPara="1" rIns="91425" wrap="square" tIns="91425">
            <a:noAutofit/>
          </a:bodyPr>
          <a:lstStyle/>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Communication</a:t>
            </a:r>
            <a:endParaRPr sz="1200">
              <a:latin typeface="Didact Gothic"/>
              <a:ea typeface="Didact Gothic"/>
              <a:cs typeface="Didact Gothic"/>
              <a:sym typeface="Didact Gothic"/>
            </a:endParaRPr>
          </a:p>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Writing</a:t>
            </a:r>
            <a:endParaRPr sz="1200">
              <a:latin typeface="Didact Gothic"/>
              <a:ea typeface="Didact Gothic"/>
              <a:cs typeface="Didact Gothic"/>
              <a:sym typeface="Didact Gothic"/>
            </a:endParaRPr>
          </a:p>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Leadership</a:t>
            </a:r>
            <a:endParaRPr sz="1200">
              <a:latin typeface="Didact Gothic"/>
              <a:ea typeface="Didact Gothic"/>
              <a:cs typeface="Didact Gothic"/>
              <a:sym typeface="Didact Gothic"/>
            </a:endParaRPr>
          </a:p>
        </p:txBody>
      </p:sp>
      <p:sp>
        <p:nvSpPr>
          <p:cNvPr id="433" name="Google Shape;433;p37"/>
          <p:cNvSpPr txBox="1"/>
          <p:nvPr/>
        </p:nvSpPr>
        <p:spPr>
          <a:xfrm>
            <a:off x="5027000" y="2132125"/>
            <a:ext cx="7503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latin typeface="Gilda Display"/>
                <a:ea typeface="Gilda Display"/>
                <a:cs typeface="Gilda Display"/>
                <a:sym typeface="Gilda Display"/>
              </a:rPr>
              <a:t>20xx- 20xx</a:t>
            </a:r>
            <a:endParaRPr sz="1600">
              <a:solidFill>
                <a:srgbClr val="000000"/>
              </a:solidFill>
              <a:latin typeface="Gilda Display"/>
              <a:ea typeface="Gilda Display"/>
              <a:cs typeface="Gilda Display"/>
              <a:sym typeface="Gilda Display"/>
            </a:endParaRPr>
          </a:p>
        </p:txBody>
      </p:sp>
      <p:sp>
        <p:nvSpPr>
          <p:cNvPr id="434" name="Google Shape;434;p37"/>
          <p:cNvSpPr txBox="1"/>
          <p:nvPr/>
        </p:nvSpPr>
        <p:spPr>
          <a:xfrm>
            <a:off x="5777425" y="2126375"/>
            <a:ext cx="10722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Didact Gothic"/>
                <a:ea typeface="Didact Gothic"/>
                <a:cs typeface="Didact Gothic"/>
                <a:sym typeface="Didact Gothic"/>
              </a:rPr>
              <a:t>Marketing degree</a:t>
            </a:r>
            <a:endParaRPr b="1" sz="1200">
              <a:solidFill>
                <a:schemeClr val="dk1"/>
              </a:solidFill>
              <a:latin typeface="Didact Gothic"/>
              <a:ea typeface="Didact Gothic"/>
              <a:cs typeface="Didact Gothic"/>
              <a:sym typeface="Didact Gothic"/>
            </a:endParaRPr>
          </a:p>
        </p:txBody>
      </p:sp>
      <p:sp>
        <p:nvSpPr>
          <p:cNvPr id="435" name="Google Shape;435;p37"/>
          <p:cNvSpPr txBox="1"/>
          <p:nvPr/>
        </p:nvSpPr>
        <p:spPr>
          <a:xfrm>
            <a:off x="6955350" y="3032825"/>
            <a:ext cx="1475100" cy="668700"/>
          </a:xfrm>
          <a:prstGeom prst="rect">
            <a:avLst/>
          </a:prstGeom>
          <a:noFill/>
          <a:ln>
            <a:noFill/>
          </a:ln>
        </p:spPr>
        <p:txBody>
          <a:bodyPr anchorCtr="0" anchor="ctr" bIns="91425" lIns="171450" spcFirstLastPara="1" rIns="91425" wrap="square" tIns="91425">
            <a:noAutofit/>
          </a:bodyPr>
          <a:lstStyle/>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Graphic Design</a:t>
            </a:r>
            <a:endParaRPr sz="1200">
              <a:latin typeface="Didact Gothic"/>
              <a:ea typeface="Didact Gothic"/>
              <a:cs typeface="Didact Gothic"/>
              <a:sym typeface="Didact Gothic"/>
            </a:endParaRPr>
          </a:p>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Creativity</a:t>
            </a:r>
            <a:endParaRPr sz="1200">
              <a:latin typeface="Didact Gothic"/>
              <a:ea typeface="Didact Gothic"/>
              <a:cs typeface="Didact Gothic"/>
              <a:sym typeface="Didact Gothic"/>
            </a:endParaRPr>
          </a:p>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Curiosity</a:t>
            </a:r>
            <a:endParaRPr sz="1200">
              <a:latin typeface="Didact Gothic"/>
              <a:ea typeface="Didact Gothic"/>
              <a:cs typeface="Didact Gothic"/>
              <a:sym typeface="Didact Gothic"/>
            </a:endParaRPr>
          </a:p>
        </p:txBody>
      </p:sp>
      <p:sp>
        <p:nvSpPr>
          <p:cNvPr id="436" name="Google Shape;436;p37"/>
          <p:cNvSpPr txBox="1"/>
          <p:nvPr/>
        </p:nvSpPr>
        <p:spPr>
          <a:xfrm>
            <a:off x="5027000" y="3032825"/>
            <a:ext cx="7503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latin typeface="Gilda Display"/>
                <a:ea typeface="Gilda Display"/>
                <a:cs typeface="Gilda Display"/>
                <a:sym typeface="Gilda Display"/>
              </a:rPr>
              <a:t>20xx- 20xx</a:t>
            </a:r>
            <a:endParaRPr sz="1600">
              <a:solidFill>
                <a:srgbClr val="000000"/>
              </a:solidFill>
              <a:latin typeface="Gilda Display"/>
              <a:ea typeface="Gilda Display"/>
              <a:cs typeface="Gilda Display"/>
              <a:sym typeface="Gilda Display"/>
            </a:endParaRPr>
          </a:p>
        </p:txBody>
      </p:sp>
      <p:sp>
        <p:nvSpPr>
          <p:cNvPr id="437" name="Google Shape;437;p37"/>
          <p:cNvSpPr txBox="1"/>
          <p:nvPr/>
        </p:nvSpPr>
        <p:spPr>
          <a:xfrm>
            <a:off x="5777425" y="3032825"/>
            <a:ext cx="10722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Didact Gothic"/>
                <a:ea typeface="Didact Gothic"/>
                <a:cs typeface="Didact Gothic"/>
                <a:sym typeface="Didact Gothic"/>
              </a:rPr>
              <a:t>Master’s in Graphic Design</a:t>
            </a:r>
            <a:endParaRPr b="1" sz="1200">
              <a:solidFill>
                <a:schemeClr val="dk1"/>
              </a:solidFill>
              <a:latin typeface="Didact Gothic"/>
              <a:ea typeface="Didact Gothic"/>
              <a:cs typeface="Didact Gothic"/>
              <a:sym typeface="Didact Gothic"/>
            </a:endParaRPr>
          </a:p>
        </p:txBody>
      </p:sp>
      <p:sp>
        <p:nvSpPr>
          <p:cNvPr id="438" name="Google Shape;438;p37"/>
          <p:cNvSpPr txBox="1"/>
          <p:nvPr/>
        </p:nvSpPr>
        <p:spPr>
          <a:xfrm>
            <a:off x="6955350" y="3933525"/>
            <a:ext cx="1475100" cy="668700"/>
          </a:xfrm>
          <a:prstGeom prst="rect">
            <a:avLst/>
          </a:prstGeom>
          <a:noFill/>
          <a:ln>
            <a:noFill/>
          </a:ln>
        </p:spPr>
        <p:txBody>
          <a:bodyPr anchorCtr="0" anchor="ctr" bIns="91425" lIns="171450" spcFirstLastPara="1" rIns="91425" wrap="square" tIns="91425">
            <a:noAutofit/>
          </a:bodyPr>
          <a:lstStyle/>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Creativity</a:t>
            </a:r>
            <a:endParaRPr sz="1200">
              <a:latin typeface="Didact Gothic"/>
              <a:ea typeface="Didact Gothic"/>
              <a:cs typeface="Didact Gothic"/>
              <a:sym typeface="Didact Gothic"/>
            </a:endParaRPr>
          </a:p>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Adaptability</a:t>
            </a:r>
            <a:endParaRPr sz="1200">
              <a:latin typeface="Didact Gothic"/>
              <a:ea typeface="Didact Gothic"/>
              <a:cs typeface="Didact Gothic"/>
              <a:sym typeface="Didact Gothic"/>
            </a:endParaRPr>
          </a:p>
          <a:p>
            <a:pPr indent="-133350" lvl="0" marL="57150" rtl="0" algn="l">
              <a:spcBef>
                <a:spcPts val="0"/>
              </a:spcBef>
              <a:spcAft>
                <a:spcPts val="0"/>
              </a:spcAft>
              <a:buClr>
                <a:srgbClr val="000000"/>
              </a:buClr>
              <a:buSzPts val="1200"/>
              <a:buFont typeface="Didact Gothic"/>
              <a:buChar char="●"/>
            </a:pPr>
            <a:r>
              <a:rPr lang="en" sz="1200">
                <a:latin typeface="Didact Gothic"/>
                <a:ea typeface="Didact Gothic"/>
                <a:cs typeface="Didact Gothic"/>
                <a:sym typeface="Didact Gothic"/>
              </a:rPr>
              <a:t>Management</a:t>
            </a:r>
            <a:endParaRPr sz="1200">
              <a:latin typeface="Didact Gothic"/>
              <a:ea typeface="Didact Gothic"/>
              <a:cs typeface="Didact Gothic"/>
              <a:sym typeface="Didact Gothic"/>
            </a:endParaRPr>
          </a:p>
        </p:txBody>
      </p:sp>
      <p:sp>
        <p:nvSpPr>
          <p:cNvPr id="439" name="Google Shape;439;p37"/>
          <p:cNvSpPr txBox="1"/>
          <p:nvPr/>
        </p:nvSpPr>
        <p:spPr>
          <a:xfrm>
            <a:off x="5027000" y="3933525"/>
            <a:ext cx="7503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latin typeface="Gilda Display"/>
                <a:ea typeface="Gilda Display"/>
                <a:cs typeface="Gilda Display"/>
                <a:sym typeface="Gilda Display"/>
              </a:rPr>
              <a:t>20xx- 20xx</a:t>
            </a:r>
            <a:endParaRPr sz="1600">
              <a:solidFill>
                <a:srgbClr val="000000"/>
              </a:solidFill>
              <a:latin typeface="Gilda Display"/>
              <a:ea typeface="Gilda Display"/>
              <a:cs typeface="Gilda Display"/>
              <a:sym typeface="Gilda Display"/>
            </a:endParaRPr>
          </a:p>
        </p:txBody>
      </p:sp>
      <p:sp>
        <p:nvSpPr>
          <p:cNvPr id="440" name="Google Shape;440;p37"/>
          <p:cNvSpPr txBox="1"/>
          <p:nvPr/>
        </p:nvSpPr>
        <p:spPr>
          <a:xfrm>
            <a:off x="5777425" y="3939275"/>
            <a:ext cx="1072200" cy="6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b="1" lang="en" sz="1200">
                <a:solidFill>
                  <a:schemeClr val="dk1"/>
                </a:solidFill>
                <a:latin typeface="Didact Gothic"/>
                <a:ea typeface="Didact Gothic"/>
                <a:cs typeface="Didact Gothic"/>
                <a:sym typeface="Didact Gothic"/>
              </a:rPr>
              <a:t>Master’s in Content Creation</a:t>
            </a:r>
            <a:endParaRPr b="1" sz="1200">
              <a:solidFill>
                <a:schemeClr val="dk1"/>
              </a:solidFill>
              <a:latin typeface="Didact Gothic"/>
              <a:ea typeface="Didact Gothic"/>
              <a:cs typeface="Didact Gothic"/>
              <a:sym typeface="Didact Gothic"/>
            </a:endParaRPr>
          </a:p>
        </p:txBody>
      </p:sp>
      <p:cxnSp>
        <p:nvCxnSpPr>
          <p:cNvPr id="441" name="Google Shape;441;p37"/>
          <p:cNvCxnSpPr/>
          <p:nvPr/>
        </p:nvCxnSpPr>
        <p:spPr>
          <a:xfrm>
            <a:off x="764225" y="2096550"/>
            <a:ext cx="3658200" cy="0"/>
          </a:xfrm>
          <a:prstGeom prst="straightConnector1">
            <a:avLst/>
          </a:prstGeom>
          <a:noFill/>
          <a:ln cap="flat" cmpd="sng" w="9525">
            <a:solidFill>
              <a:schemeClr val="dk1"/>
            </a:solidFill>
            <a:prstDash val="solid"/>
            <a:round/>
            <a:headEnd len="med" w="med" type="none"/>
            <a:tailEnd len="med" w="med" type="none"/>
          </a:ln>
        </p:spPr>
      </p:cxnSp>
      <p:cxnSp>
        <p:nvCxnSpPr>
          <p:cNvPr id="442" name="Google Shape;442;p37"/>
          <p:cNvCxnSpPr/>
          <p:nvPr/>
        </p:nvCxnSpPr>
        <p:spPr>
          <a:xfrm>
            <a:off x="5045475" y="2096550"/>
            <a:ext cx="3385200" cy="0"/>
          </a:xfrm>
          <a:prstGeom prst="straightConnector1">
            <a:avLst/>
          </a:prstGeom>
          <a:noFill/>
          <a:ln cap="flat" cmpd="sng" w="9525">
            <a:solidFill>
              <a:schemeClr val="dk1"/>
            </a:solidFill>
            <a:prstDash val="solid"/>
            <a:round/>
            <a:headEnd len="med" w="med" type="none"/>
            <a:tailEnd len="med" w="med" type="none"/>
          </a:ln>
        </p:spPr>
      </p:cxnSp>
      <p:grpSp>
        <p:nvGrpSpPr>
          <p:cNvPr id="443" name="Google Shape;443;p37"/>
          <p:cNvGrpSpPr/>
          <p:nvPr/>
        </p:nvGrpSpPr>
        <p:grpSpPr>
          <a:xfrm>
            <a:off x="830283" y="1581107"/>
            <a:ext cx="374479" cy="407413"/>
            <a:chOff x="2716611" y="1952688"/>
            <a:chExt cx="431776" cy="469748"/>
          </a:xfrm>
        </p:grpSpPr>
        <p:sp>
          <p:nvSpPr>
            <p:cNvPr id="444" name="Google Shape;444;p37"/>
            <p:cNvSpPr/>
            <p:nvPr/>
          </p:nvSpPr>
          <p:spPr>
            <a:xfrm>
              <a:off x="3074655" y="2108306"/>
              <a:ext cx="27616" cy="27616"/>
            </a:xfrm>
            <a:custGeom>
              <a:rect b="b" l="l" r="r" t="t"/>
              <a:pathLst>
                <a:path extrusionOk="0" h="400" w="400">
                  <a:moveTo>
                    <a:pt x="200" y="1"/>
                  </a:moveTo>
                  <a:cubicBezTo>
                    <a:pt x="90" y="1"/>
                    <a:pt x="1" y="91"/>
                    <a:pt x="1" y="200"/>
                  </a:cubicBezTo>
                  <a:cubicBezTo>
                    <a:pt x="1" y="311"/>
                    <a:pt x="90" y="400"/>
                    <a:pt x="200" y="400"/>
                  </a:cubicBezTo>
                  <a:cubicBezTo>
                    <a:pt x="309" y="400"/>
                    <a:pt x="400" y="311"/>
                    <a:pt x="400" y="200"/>
                  </a:cubicBezTo>
                  <a:cubicBezTo>
                    <a:pt x="400" y="91"/>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7"/>
            <p:cNvSpPr/>
            <p:nvPr/>
          </p:nvSpPr>
          <p:spPr>
            <a:xfrm>
              <a:off x="2762730" y="2108306"/>
              <a:ext cx="27616" cy="27616"/>
            </a:xfrm>
            <a:custGeom>
              <a:rect b="b" l="l" r="r" t="t"/>
              <a:pathLst>
                <a:path extrusionOk="0" h="400" w="400">
                  <a:moveTo>
                    <a:pt x="200" y="1"/>
                  </a:moveTo>
                  <a:cubicBezTo>
                    <a:pt x="80" y="1"/>
                    <a:pt x="0" y="91"/>
                    <a:pt x="0" y="200"/>
                  </a:cubicBezTo>
                  <a:cubicBezTo>
                    <a:pt x="0" y="311"/>
                    <a:pt x="80" y="400"/>
                    <a:pt x="200" y="400"/>
                  </a:cubicBezTo>
                  <a:cubicBezTo>
                    <a:pt x="310" y="400"/>
                    <a:pt x="399" y="311"/>
                    <a:pt x="399" y="200"/>
                  </a:cubicBezTo>
                  <a:cubicBezTo>
                    <a:pt x="399"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7"/>
            <p:cNvSpPr/>
            <p:nvPr/>
          </p:nvSpPr>
          <p:spPr>
            <a:xfrm>
              <a:off x="2716611" y="1952688"/>
              <a:ext cx="431776" cy="469748"/>
            </a:xfrm>
            <a:custGeom>
              <a:rect b="b" l="l" r="r" t="t"/>
              <a:pathLst>
                <a:path extrusionOk="0" h="6804" w="6254">
                  <a:moveTo>
                    <a:pt x="3122" y="1198"/>
                  </a:moveTo>
                  <a:cubicBezTo>
                    <a:pt x="3820" y="1198"/>
                    <a:pt x="4389" y="1756"/>
                    <a:pt x="4389" y="2454"/>
                  </a:cubicBezTo>
                  <a:cubicBezTo>
                    <a:pt x="4389" y="2964"/>
                    <a:pt x="4089" y="3422"/>
                    <a:pt x="3631" y="3622"/>
                  </a:cubicBezTo>
                  <a:cubicBezTo>
                    <a:pt x="3541" y="3552"/>
                    <a:pt x="3431" y="3502"/>
                    <a:pt x="3321" y="3482"/>
                  </a:cubicBezTo>
                  <a:lnTo>
                    <a:pt x="3321" y="3252"/>
                  </a:lnTo>
                  <a:cubicBezTo>
                    <a:pt x="3321" y="3143"/>
                    <a:pt x="3232" y="3053"/>
                    <a:pt x="3122" y="3053"/>
                  </a:cubicBezTo>
                  <a:cubicBezTo>
                    <a:pt x="3012" y="3053"/>
                    <a:pt x="2922" y="3143"/>
                    <a:pt x="2922" y="3252"/>
                  </a:cubicBezTo>
                  <a:lnTo>
                    <a:pt x="2922" y="3482"/>
                  </a:lnTo>
                  <a:cubicBezTo>
                    <a:pt x="2813" y="3502"/>
                    <a:pt x="2713" y="3552"/>
                    <a:pt x="2623" y="3622"/>
                  </a:cubicBezTo>
                  <a:cubicBezTo>
                    <a:pt x="2164" y="3422"/>
                    <a:pt x="1865" y="2964"/>
                    <a:pt x="1865" y="2454"/>
                  </a:cubicBezTo>
                  <a:cubicBezTo>
                    <a:pt x="1865" y="1756"/>
                    <a:pt x="2423" y="1198"/>
                    <a:pt x="3122" y="1198"/>
                  </a:cubicBezTo>
                  <a:close/>
                  <a:moveTo>
                    <a:pt x="3122" y="400"/>
                  </a:moveTo>
                  <a:cubicBezTo>
                    <a:pt x="4039" y="400"/>
                    <a:pt x="4828" y="978"/>
                    <a:pt x="5096" y="1856"/>
                  </a:cubicBezTo>
                  <a:cubicBezTo>
                    <a:pt x="5116" y="1936"/>
                    <a:pt x="5196" y="1996"/>
                    <a:pt x="5286" y="1996"/>
                  </a:cubicBezTo>
                  <a:lnTo>
                    <a:pt x="5785" y="1996"/>
                  </a:lnTo>
                  <a:cubicBezTo>
                    <a:pt x="5825" y="1996"/>
                    <a:pt x="5854" y="2026"/>
                    <a:pt x="5854" y="2056"/>
                  </a:cubicBezTo>
                  <a:lnTo>
                    <a:pt x="5854" y="2853"/>
                  </a:lnTo>
                  <a:cubicBezTo>
                    <a:pt x="5854" y="2893"/>
                    <a:pt x="5825" y="2924"/>
                    <a:pt x="5785" y="2924"/>
                  </a:cubicBezTo>
                  <a:lnTo>
                    <a:pt x="5286" y="2924"/>
                  </a:lnTo>
                  <a:cubicBezTo>
                    <a:pt x="5196" y="2924"/>
                    <a:pt x="5116" y="2983"/>
                    <a:pt x="5096" y="3063"/>
                  </a:cubicBezTo>
                  <a:cubicBezTo>
                    <a:pt x="4917" y="3622"/>
                    <a:pt x="4508" y="4081"/>
                    <a:pt x="3990" y="4330"/>
                  </a:cubicBezTo>
                  <a:lnTo>
                    <a:pt x="3990" y="4320"/>
                  </a:lnTo>
                  <a:cubicBezTo>
                    <a:pt x="3990" y="4180"/>
                    <a:pt x="3950" y="4050"/>
                    <a:pt x="3900" y="3931"/>
                  </a:cubicBezTo>
                  <a:cubicBezTo>
                    <a:pt x="4438" y="3651"/>
                    <a:pt x="4788" y="3083"/>
                    <a:pt x="4788" y="2454"/>
                  </a:cubicBezTo>
                  <a:cubicBezTo>
                    <a:pt x="4788" y="1537"/>
                    <a:pt x="4039" y="799"/>
                    <a:pt x="3122" y="799"/>
                  </a:cubicBezTo>
                  <a:cubicBezTo>
                    <a:pt x="2204" y="799"/>
                    <a:pt x="1466" y="1537"/>
                    <a:pt x="1466" y="2454"/>
                  </a:cubicBezTo>
                  <a:cubicBezTo>
                    <a:pt x="1466" y="3083"/>
                    <a:pt x="1815" y="3651"/>
                    <a:pt x="2354" y="3931"/>
                  </a:cubicBezTo>
                  <a:cubicBezTo>
                    <a:pt x="2294" y="4050"/>
                    <a:pt x="2264" y="4180"/>
                    <a:pt x="2264" y="4320"/>
                  </a:cubicBezTo>
                  <a:lnTo>
                    <a:pt x="2264" y="4330"/>
                  </a:lnTo>
                  <a:cubicBezTo>
                    <a:pt x="1736" y="4081"/>
                    <a:pt x="1326" y="3622"/>
                    <a:pt x="1157" y="3063"/>
                  </a:cubicBezTo>
                  <a:cubicBezTo>
                    <a:pt x="1127" y="2983"/>
                    <a:pt x="1047" y="2924"/>
                    <a:pt x="967" y="2924"/>
                  </a:cubicBezTo>
                  <a:lnTo>
                    <a:pt x="469" y="2924"/>
                  </a:lnTo>
                  <a:cubicBezTo>
                    <a:pt x="429" y="2924"/>
                    <a:pt x="399" y="2893"/>
                    <a:pt x="399" y="2853"/>
                  </a:cubicBezTo>
                  <a:lnTo>
                    <a:pt x="399" y="2056"/>
                  </a:lnTo>
                  <a:cubicBezTo>
                    <a:pt x="399" y="2026"/>
                    <a:pt x="429" y="1996"/>
                    <a:pt x="469" y="1996"/>
                  </a:cubicBezTo>
                  <a:lnTo>
                    <a:pt x="967" y="1996"/>
                  </a:lnTo>
                  <a:cubicBezTo>
                    <a:pt x="1047" y="1996"/>
                    <a:pt x="1127" y="1936"/>
                    <a:pt x="1157" y="1856"/>
                  </a:cubicBezTo>
                  <a:cubicBezTo>
                    <a:pt x="1417" y="978"/>
                    <a:pt x="2214" y="400"/>
                    <a:pt x="3122" y="400"/>
                  </a:cubicBezTo>
                  <a:close/>
                  <a:moveTo>
                    <a:pt x="3122" y="3851"/>
                  </a:moveTo>
                  <a:cubicBezTo>
                    <a:pt x="3381" y="3851"/>
                    <a:pt x="3591" y="4061"/>
                    <a:pt x="3591" y="4320"/>
                  </a:cubicBezTo>
                  <a:cubicBezTo>
                    <a:pt x="3591" y="4579"/>
                    <a:pt x="3381" y="4788"/>
                    <a:pt x="3122" y="4788"/>
                  </a:cubicBezTo>
                  <a:cubicBezTo>
                    <a:pt x="2862" y="4788"/>
                    <a:pt x="2663" y="4579"/>
                    <a:pt x="2663" y="4320"/>
                  </a:cubicBezTo>
                  <a:cubicBezTo>
                    <a:pt x="2663" y="4061"/>
                    <a:pt x="2862" y="3851"/>
                    <a:pt x="3122" y="3851"/>
                  </a:cubicBezTo>
                  <a:close/>
                  <a:moveTo>
                    <a:pt x="1326" y="5457"/>
                  </a:moveTo>
                  <a:lnTo>
                    <a:pt x="1326" y="6404"/>
                  </a:lnTo>
                  <a:lnTo>
                    <a:pt x="399" y="6404"/>
                  </a:lnTo>
                  <a:lnTo>
                    <a:pt x="399" y="6255"/>
                  </a:lnTo>
                  <a:cubicBezTo>
                    <a:pt x="399" y="5916"/>
                    <a:pt x="628" y="5617"/>
                    <a:pt x="967" y="5546"/>
                  </a:cubicBezTo>
                  <a:lnTo>
                    <a:pt x="1326" y="5457"/>
                  </a:lnTo>
                  <a:close/>
                  <a:moveTo>
                    <a:pt x="2124" y="4709"/>
                  </a:moveTo>
                  <a:cubicBezTo>
                    <a:pt x="2224" y="4748"/>
                    <a:pt x="2314" y="4788"/>
                    <a:pt x="2414" y="4819"/>
                  </a:cubicBezTo>
                  <a:cubicBezTo>
                    <a:pt x="2534" y="4988"/>
                    <a:pt x="2713" y="5107"/>
                    <a:pt x="2922" y="5158"/>
                  </a:cubicBezTo>
                  <a:lnTo>
                    <a:pt x="2922" y="6404"/>
                  </a:lnTo>
                  <a:lnTo>
                    <a:pt x="1725" y="6404"/>
                  </a:lnTo>
                  <a:lnTo>
                    <a:pt x="1725" y="5367"/>
                  </a:lnTo>
                  <a:lnTo>
                    <a:pt x="1975" y="5307"/>
                  </a:lnTo>
                  <a:cubicBezTo>
                    <a:pt x="2064" y="5287"/>
                    <a:pt x="2124" y="5207"/>
                    <a:pt x="2124" y="5118"/>
                  </a:cubicBezTo>
                  <a:lnTo>
                    <a:pt x="2124" y="4709"/>
                  </a:lnTo>
                  <a:close/>
                  <a:moveTo>
                    <a:pt x="4119" y="4709"/>
                  </a:moveTo>
                  <a:lnTo>
                    <a:pt x="4119" y="5118"/>
                  </a:lnTo>
                  <a:cubicBezTo>
                    <a:pt x="4119" y="5207"/>
                    <a:pt x="4189" y="5287"/>
                    <a:pt x="4279" y="5307"/>
                  </a:cubicBezTo>
                  <a:lnTo>
                    <a:pt x="4518" y="5367"/>
                  </a:lnTo>
                  <a:lnTo>
                    <a:pt x="4518" y="6404"/>
                  </a:lnTo>
                  <a:lnTo>
                    <a:pt x="3321" y="6404"/>
                  </a:lnTo>
                  <a:lnTo>
                    <a:pt x="3321" y="5158"/>
                  </a:lnTo>
                  <a:cubicBezTo>
                    <a:pt x="3531" y="5107"/>
                    <a:pt x="3710" y="4988"/>
                    <a:pt x="3830" y="4819"/>
                  </a:cubicBezTo>
                  <a:cubicBezTo>
                    <a:pt x="3930" y="4788"/>
                    <a:pt x="4030" y="4748"/>
                    <a:pt x="4119" y="4709"/>
                  </a:cubicBezTo>
                  <a:close/>
                  <a:moveTo>
                    <a:pt x="4917" y="5457"/>
                  </a:moveTo>
                  <a:lnTo>
                    <a:pt x="5286" y="5546"/>
                  </a:lnTo>
                  <a:cubicBezTo>
                    <a:pt x="5615" y="5617"/>
                    <a:pt x="5854" y="5916"/>
                    <a:pt x="5854" y="6255"/>
                  </a:cubicBezTo>
                  <a:lnTo>
                    <a:pt x="5854" y="6404"/>
                  </a:lnTo>
                  <a:lnTo>
                    <a:pt x="4917" y="6404"/>
                  </a:lnTo>
                  <a:lnTo>
                    <a:pt x="4917" y="5457"/>
                  </a:lnTo>
                  <a:close/>
                  <a:moveTo>
                    <a:pt x="3122" y="1"/>
                  </a:moveTo>
                  <a:cubicBezTo>
                    <a:pt x="2583" y="1"/>
                    <a:pt x="2075" y="171"/>
                    <a:pt x="1646" y="490"/>
                  </a:cubicBezTo>
                  <a:cubicBezTo>
                    <a:pt x="1277" y="769"/>
                    <a:pt x="987" y="1158"/>
                    <a:pt x="818" y="1597"/>
                  </a:cubicBezTo>
                  <a:lnTo>
                    <a:pt x="469" y="1597"/>
                  </a:lnTo>
                  <a:cubicBezTo>
                    <a:pt x="209" y="1597"/>
                    <a:pt x="0" y="1807"/>
                    <a:pt x="0" y="2056"/>
                  </a:cubicBezTo>
                  <a:lnTo>
                    <a:pt x="0" y="2853"/>
                  </a:lnTo>
                  <a:cubicBezTo>
                    <a:pt x="0" y="3113"/>
                    <a:pt x="209" y="3323"/>
                    <a:pt x="469" y="3323"/>
                  </a:cubicBezTo>
                  <a:lnTo>
                    <a:pt x="818" y="3323"/>
                  </a:lnTo>
                  <a:cubicBezTo>
                    <a:pt x="947" y="3662"/>
                    <a:pt x="1157" y="3970"/>
                    <a:pt x="1417" y="4230"/>
                  </a:cubicBezTo>
                  <a:cubicBezTo>
                    <a:pt x="1516" y="4320"/>
                    <a:pt x="1616" y="4409"/>
                    <a:pt x="1725" y="4480"/>
                  </a:cubicBezTo>
                  <a:lnTo>
                    <a:pt x="1725" y="4958"/>
                  </a:lnTo>
                  <a:lnTo>
                    <a:pt x="878" y="5158"/>
                  </a:lnTo>
                  <a:cubicBezTo>
                    <a:pt x="628" y="5218"/>
                    <a:pt x="399" y="5357"/>
                    <a:pt x="240" y="5557"/>
                  </a:cubicBezTo>
                  <a:cubicBezTo>
                    <a:pt x="90" y="5756"/>
                    <a:pt x="0" y="6005"/>
                    <a:pt x="0" y="6255"/>
                  </a:cubicBezTo>
                  <a:lnTo>
                    <a:pt x="0" y="6604"/>
                  </a:lnTo>
                  <a:cubicBezTo>
                    <a:pt x="0" y="6714"/>
                    <a:pt x="90" y="6803"/>
                    <a:pt x="200" y="6803"/>
                  </a:cubicBezTo>
                  <a:lnTo>
                    <a:pt x="6054" y="6803"/>
                  </a:lnTo>
                  <a:cubicBezTo>
                    <a:pt x="6164" y="6803"/>
                    <a:pt x="6253" y="6714"/>
                    <a:pt x="6253" y="6604"/>
                  </a:cubicBezTo>
                  <a:lnTo>
                    <a:pt x="6253" y="6255"/>
                  </a:lnTo>
                  <a:cubicBezTo>
                    <a:pt x="6253" y="6005"/>
                    <a:pt x="6164" y="5756"/>
                    <a:pt x="6004" y="5557"/>
                  </a:cubicBezTo>
                  <a:cubicBezTo>
                    <a:pt x="5845" y="5357"/>
                    <a:pt x="5625" y="5218"/>
                    <a:pt x="5376" y="5158"/>
                  </a:cubicBezTo>
                  <a:lnTo>
                    <a:pt x="4518" y="4958"/>
                  </a:lnTo>
                  <a:lnTo>
                    <a:pt x="4518" y="4480"/>
                  </a:lnTo>
                  <a:cubicBezTo>
                    <a:pt x="4628" y="4409"/>
                    <a:pt x="4737" y="4320"/>
                    <a:pt x="4828" y="4230"/>
                  </a:cubicBezTo>
                  <a:cubicBezTo>
                    <a:pt x="5096" y="3970"/>
                    <a:pt x="5296" y="3662"/>
                    <a:pt x="5426" y="3323"/>
                  </a:cubicBezTo>
                  <a:lnTo>
                    <a:pt x="5785" y="3323"/>
                  </a:lnTo>
                  <a:cubicBezTo>
                    <a:pt x="6044" y="3323"/>
                    <a:pt x="6253" y="3113"/>
                    <a:pt x="6253" y="2853"/>
                  </a:cubicBezTo>
                  <a:lnTo>
                    <a:pt x="6253" y="2056"/>
                  </a:lnTo>
                  <a:cubicBezTo>
                    <a:pt x="6253" y="1807"/>
                    <a:pt x="6044" y="1597"/>
                    <a:pt x="5785" y="1597"/>
                  </a:cubicBezTo>
                  <a:lnTo>
                    <a:pt x="5426" y="1597"/>
                  </a:lnTo>
                  <a:cubicBezTo>
                    <a:pt x="5266" y="1158"/>
                    <a:pt x="4977" y="769"/>
                    <a:pt x="4598" y="490"/>
                  </a:cubicBezTo>
                  <a:cubicBezTo>
                    <a:pt x="4169" y="171"/>
                    <a:pt x="3660" y="1"/>
                    <a:pt x="3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 name="Google Shape;447;p37"/>
          <p:cNvGrpSpPr/>
          <p:nvPr/>
        </p:nvGrpSpPr>
        <p:grpSpPr>
          <a:xfrm>
            <a:off x="5131512" y="1587247"/>
            <a:ext cx="407892" cy="407353"/>
            <a:chOff x="5329104" y="4162467"/>
            <a:chExt cx="470300" cy="469679"/>
          </a:xfrm>
        </p:grpSpPr>
        <p:sp>
          <p:nvSpPr>
            <p:cNvPr id="448" name="Google Shape;448;p37"/>
            <p:cNvSpPr/>
            <p:nvPr/>
          </p:nvSpPr>
          <p:spPr>
            <a:xfrm>
              <a:off x="5329104" y="4162467"/>
              <a:ext cx="470300" cy="469679"/>
            </a:xfrm>
            <a:custGeom>
              <a:rect b="b" l="l" r="r" t="t"/>
              <a:pathLst>
                <a:path extrusionOk="0" h="6803" w="6812">
                  <a:moveTo>
                    <a:pt x="3411" y="1206"/>
                  </a:moveTo>
                  <a:cubicBezTo>
                    <a:pt x="4618" y="1206"/>
                    <a:pt x="5605" y="2194"/>
                    <a:pt x="5605" y="3401"/>
                  </a:cubicBezTo>
                  <a:cubicBezTo>
                    <a:pt x="5605" y="4608"/>
                    <a:pt x="4618" y="5595"/>
                    <a:pt x="3411" y="5595"/>
                  </a:cubicBezTo>
                  <a:cubicBezTo>
                    <a:pt x="2194" y="5595"/>
                    <a:pt x="1217" y="4608"/>
                    <a:pt x="1217" y="3401"/>
                  </a:cubicBezTo>
                  <a:cubicBezTo>
                    <a:pt x="1217" y="2194"/>
                    <a:pt x="2194" y="1206"/>
                    <a:pt x="3411" y="1206"/>
                  </a:cubicBezTo>
                  <a:close/>
                  <a:moveTo>
                    <a:pt x="3012" y="0"/>
                  </a:moveTo>
                  <a:cubicBezTo>
                    <a:pt x="2893" y="0"/>
                    <a:pt x="2813" y="89"/>
                    <a:pt x="2813" y="200"/>
                  </a:cubicBezTo>
                  <a:cubicBezTo>
                    <a:pt x="2813" y="309"/>
                    <a:pt x="2893" y="399"/>
                    <a:pt x="3012" y="399"/>
                  </a:cubicBezTo>
                  <a:lnTo>
                    <a:pt x="3212" y="399"/>
                  </a:lnTo>
                  <a:lnTo>
                    <a:pt x="3212" y="818"/>
                  </a:lnTo>
                  <a:cubicBezTo>
                    <a:pt x="2643" y="858"/>
                    <a:pt x="2124" y="1087"/>
                    <a:pt x="1716" y="1436"/>
                  </a:cubicBezTo>
                  <a:lnTo>
                    <a:pt x="1426" y="1137"/>
                  </a:lnTo>
                  <a:lnTo>
                    <a:pt x="1566" y="997"/>
                  </a:lnTo>
                  <a:cubicBezTo>
                    <a:pt x="1646" y="918"/>
                    <a:pt x="1646" y="788"/>
                    <a:pt x="1566" y="708"/>
                  </a:cubicBezTo>
                  <a:cubicBezTo>
                    <a:pt x="1526" y="673"/>
                    <a:pt x="1474" y="656"/>
                    <a:pt x="1421" y="656"/>
                  </a:cubicBezTo>
                  <a:cubicBezTo>
                    <a:pt x="1369" y="656"/>
                    <a:pt x="1317" y="673"/>
                    <a:pt x="1277" y="708"/>
                  </a:cubicBezTo>
                  <a:lnTo>
                    <a:pt x="718" y="1277"/>
                  </a:lnTo>
                  <a:cubicBezTo>
                    <a:pt x="639" y="1356"/>
                    <a:pt x="639" y="1476"/>
                    <a:pt x="718" y="1556"/>
                  </a:cubicBezTo>
                  <a:cubicBezTo>
                    <a:pt x="758" y="1596"/>
                    <a:pt x="808" y="1616"/>
                    <a:pt x="858" y="1616"/>
                  </a:cubicBezTo>
                  <a:cubicBezTo>
                    <a:pt x="907" y="1616"/>
                    <a:pt x="958" y="1596"/>
                    <a:pt x="998" y="1556"/>
                  </a:cubicBezTo>
                  <a:lnTo>
                    <a:pt x="1137" y="1416"/>
                  </a:lnTo>
                  <a:lnTo>
                    <a:pt x="1436" y="1716"/>
                  </a:lnTo>
                  <a:cubicBezTo>
                    <a:pt x="1087" y="2124"/>
                    <a:pt x="868" y="2633"/>
                    <a:pt x="818" y="3201"/>
                  </a:cubicBezTo>
                  <a:lnTo>
                    <a:pt x="399" y="3201"/>
                  </a:lnTo>
                  <a:lnTo>
                    <a:pt x="399" y="3002"/>
                  </a:lnTo>
                  <a:cubicBezTo>
                    <a:pt x="399" y="2892"/>
                    <a:pt x="309" y="2802"/>
                    <a:pt x="200" y="2802"/>
                  </a:cubicBezTo>
                  <a:cubicBezTo>
                    <a:pt x="90" y="2802"/>
                    <a:pt x="0" y="2892"/>
                    <a:pt x="0" y="3002"/>
                  </a:cubicBezTo>
                  <a:lnTo>
                    <a:pt x="0" y="3800"/>
                  </a:lnTo>
                  <a:cubicBezTo>
                    <a:pt x="0" y="3910"/>
                    <a:pt x="90" y="3999"/>
                    <a:pt x="200" y="3999"/>
                  </a:cubicBezTo>
                  <a:cubicBezTo>
                    <a:pt x="309" y="3999"/>
                    <a:pt x="399" y="3910"/>
                    <a:pt x="399" y="3800"/>
                  </a:cubicBezTo>
                  <a:lnTo>
                    <a:pt x="399" y="3600"/>
                  </a:lnTo>
                  <a:lnTo>
                    <a:pt x="818" y="3600"/>
                  </a:lnTo>
                  <a:cubicBezTo>
                    <a:pt x="868" y="4169"/>
                    <a:pt x="1087" y="4677"/>
                    <a:pt x="1436" y="5087"/>
                  </a:cubicBezTo>
                  <a:lnTo>
                    <a:pt x="1137" y="5386"/>
                  </a:lnTo>
                  <a:lnTo>
                    <a:pt x="998" y="5246"/>
                  </a:lnTo>
                  <a:cubicBezTo>
                    <a:pt x="958" y="5206"/>
                    <a:pt x="908" y="5186"/>
                    <a:pt x="858" y="5186"/>
                  </a:cubicBezTo>
                  <a:cubicBezTo>
                    <a:pt x="808" y="5186"/>
                    <a:pt x="758" y="5206"/>
                    <a:pt x="718" y="5246"/>
                  </a:cubicBezTo>
                  <a:cubicBezTo>
                    <a:pt x="639" y="5326"/>
                    <a:pt x="639" y="5446"/>
                    <a:pt x="718" y="5526"/>
                  </a:cubicBezTo>
                  <a:lnTo>
                    <a:pt x="1277" y="6094"/>
                  </a:lnTo>
                  <a:cubicBezTo>
                    <a:pt x="1317" y="6134"/>
                    <a:pt x="1366" y="6153"/>
                    <a:pt x="1426" y="6153"/>
                  </a:cubicBezTo>
                  <a:cubicBezTo>
                    <a:pt x="1476" y="6153"/>
                    <a:pt x="1526" y="6134"/>
                    <a:pt x="1566" y="6094"/>
                  </a:cubicBezTo>
                  <a:cubicBezTo>
                    <a:pt x="1646" y="6014"/>
                    <a:pt x="1646" y="5885"/>
                    <a:pt x="1566" y="5805"/>
                  </a:cubicBezTo>
                  <a:lnTo>
                    <a:pt x="1426" y="5665"/>
                  </a:lnTo>
                  <a:lnTo>
                    <a:pt x="1716" y="5366"/>
                  </a:lnTo>
                  <a:cubicBezTo>
                    <a:pt x="2124" y="5715"/>
                    <a:pt x="2643" y="5944"/>
                    <a:pt x="3212" y="5984"/>
                  </a:cubicBezTo>
                  <a:lnTo>
                    <a:pt x="3212" y="6403"/>
                  </a:lnTo>
                  <a:lnTo>
                    <a:pt x="3012" y="6403"/>
                  </a:lnTo>
                  <a:cubicBezTo>
                    <a:pt x="2893" y="6403"/>
                    <a:pt x="2813" y="6493"/>
                    <a:pt x="2813" y="6603"/>
                  </a:cubicBezTo>
                  <a:cubicBezTo>
                    <a:pt x="2813" y="6712"/>
                    <a:pt x="2893" y="6802"/>
                    <a:pt x="3012" y="6802"/>
                  </a:cubicBezTo>
                  <a:lnTo>
                    <a:pt x="3810" y="6802"/>
                  </a:lnTo>
                  <a:cubicBezTo>
                    <a:pt x="3920" y="6802"/>
                    <a:pt x="4010" y="6712"/>
                    <a:pt x="4010" y="6603"/>
                  </a:cubicBezTo>
                  <a:cubicBezTo>
                    <a:pt x="4010" y="6493"/>
                    <a:pt x="3920" y="6403"/>
                    <a:pt x="3810" y="6403"/>
                  </a:cubicBezTo>
                  <a:lnTo>
                    <a:pt x="3611" y="6403"/>
                  </a:lnTo>
                  <a:lnTo>
                    <a:pt x="3611" y="5984"/>
                  </a:lnTo>
                  <a:cubicBezTo>
                    <a:pt x="4169" y="5944"/>
                    <a:pt x="4688" y="5715"/>
                    <a:pt x="5096" y="5366"/>
                  </a:cubicBezTo>
                  <a:lnTo>
                    <a:pt x="5386" y="5665"/>
                  </a:lnTo>
                  <a:lnTo>
                    <a:pt x="5246" y="5805"/>
                  </a:lnTo>
                  <a:cubicBezTo>
                    <a:pt x="5167" y="5885"/>
                    <a:pt x="5167" y="6014"/>
                    <a:pt x="5246" y="6094"/>
                  </a:cubicBezTo>
                  <a:cubicBezTo>
                    <a:pt x="5286" y="6134"/>
                    <a:pt x="5336" y="6153"/>
                    <a:pt x="5386" y="6153"/>
                  </a:cubicBezTo>
                  <a:cubicBezTo>
                    <a:pt x="5446" y="6153"/>
                    <a:pt x="5495" y="6134"/>
                    <a:pt x="5535" y="6094"/>
                  </a:cubicBezTo>
                  <a:lnTo>
                    <a:pt x="5815" y="5805"/>
                  </a:lnTo>
                  <a:lnTo>
                    <a:pt x="6094" y="5526"/>
                  </a:lnTo>
                  <a:cubicBezTo>
                    <a:pt x="6174" y="5446"/>
                    <a:pt x="6174" y="5326"/>
                    <a:pt x="6094" y="5246"/>
                  </a:cubicBezTo>
                  <a:cubicBezTo>
                    <a:pt x="6054" y="5206"/>
                    <a:pt x="6004" y="5186"/>
                    <a:pt x="5954" y="5186"/>
                  </a:cubicBezTo>
                  <a:cubicBezTo>
                    <a:pt x="5904" y="5186"/>
                    <a:pt x="5854" y="5206"/>
                    <a:pt x="5815" y="5246"/>
                  </a:cubicBezTo>
                  <a:lnTo>
                    <a:pt x="5675" y="5386"/>
                  </a:lnTo>
                  <a:lnTo>
                    <a:pt x="5376" y="5087"/>
                  </a:lnTo>
                  <a:cubicBezTo>
                    <a:pt x="5725" y="4677"/>
                    <a:pt x="5945" y="4169"/>
                    <a:pt x="5994" y="3600"/>
                  </a:cubicBezTo>
                  <a:lnTo>
                    <a:pt x="6413" y="3600"/>
                  </a:lnTo>
                  <a:lnTo>
                    <a:pt x="6413" y="3800"/>
                  </a:lnTo>
                  <a:cubicBezTo>
                    <a:pt x="6413" y="3910"/>
                    <a:pt x="6503" y="3999"/>
                    <a:pt x="6612" y="3999"/>
                  </a:cubicBezTo>
                  <a:cubicBezTo>
                    <a:pt x="6723" y="3999"/>
                    <a:pt x="6812" y="3910"/>
                    <a:pt x="6812" y="3800"/>
                  </a:cubicBezTo>
                  <a:lnTo>
                    <a:pt x="6812" y="3002"/>
                  </a:lnTo>
                  <a:cubicBezTo>
                    <a:pt x="6812" y="2892"/>
                    <a:pt x="6723" y="2802"/>
                    <a:pt x="6612" y="2802"/>
                  </a:cubicBezTo>
                  <a:cubicBezTo>
                    <a:pt x="6503" y="2802"/>
                    <a:pt x="6413" y="2892"/>
                    <a:pt x="6413" y="3002"/>
                  </a:cubicBezTo>
                  <a:lnTo>
                    <a:pt x="6413" y="3201"/>
                  </a:lnTo>
                  <a:lnTo>
                    <a:pt x="5994" y="3201"/>
                  </a:lnTo>
                  <a:cubicBezTo>
                    <a:pt x="5945" y="2633"/>
                    <a:pt x="5725" y="2124"/>
                    <a:pt x="5376" y="1716"/>
                  </a:cubicBezTo>
                  <a:lnTo>
                    <a:pt x="5675" y="1416"/>
                  </a:lnTo>
                  <a:lnTo>
                    <a:pt x="5815" y="1556"/>
                  </a:lnTo>
                  <a:cubicBezTo>
                    <a:pt x="5854" y="1596"/>
                    <a:pt x="5905" y="1616"/>
                    <a:pt x="5954" y="1616"/>
                  </a:cubicBezTo>
                  <a:cubicBezTo>
                    <a:pt x="6004" y="1616"/>
                    <a:pt x="6054" y="1596"/>
                    <a:pt x="6094" y="1556"/>
                  </a:cubicBezTo>
                  <a:cubicBezTo>
                    <a:pt x="6174" y="1476"/>
                    <a:pt x="6174" y="1356"/>
                    <a:pt x="6094" y="1277"/>
                  </a:cubicBezTo>
                  <a:lnTo>
                    <a:pt x="5535" y="708"/>
                  </a:lnTo>
                  <a:cubicBezTo>
                    <a:pt x="5495" y="673"/>
                    <a:pt x="5443" y="656"/>
                    <a:pt x="5391" y="656"/>
                  </a:cubicBezTo>
                  <a:cubicBezTo>
                    <a:pt x="5339" y="656"/>
                    <a:pt x="5286" y="673"/>
                    <a:pt x="5246" y="708"/>
                  </a:cubicBezTo>
                  <a:cubicBezTo>
                    <a:pt x="5167" y="788"/>
                    <a:pt x="5167" y="918"/>
                    <a:pt x="5246" y="997"/>
                  </a:cubicBezTo>
                  <a:lnTo>
                    <a:pt x="5386" y="1137"/>
                  </a:lnTo>
                  <a:lnTo>
                    <a:pt x="5096" y="1436"/>
                  </a:lnTo>
                  <a:cubicBezTo>
                    <a:pt x="4688" y="1087"/>
                    <a:pt x="4169" y="858"/>
                    <a:pt x="3611" y="818"/>
                  </a:cubicBezTo>
                  <a:lnTo>
                    <a:pt x="3611" y="399"/>
                  </a:lnTo>
                  <a:lnTo>
                    <a:pt x="3810" y="399"/>
                  </a:lnTo>
                  <a:cubicBezTo>
                    <a:pt x="3920" y="399"/>
                    <a:pt x="4010" y="309"/>
                    <a:pt x="4010" y="200"/>
                  </a:cubicBezTo>
                  <a:cubicBezTo>
                    <a:pt x="4010" y="89"/>
                    <a:pt x="3920" y="0"/>
                    <a:pt x="3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7"/>
            <p:cNvSpPr/>
            <p:nvPr/>
          </p:nvSpPr>
          <p:spPr>
            <a:xfrm>
              <a:off x="5440673" y="4273277"/>
              <a:ext cx="247923" cy="247923"/>
            </a:xfrm>
            <a:custGeom>
              <a:rect b="b" l="l" r="r" t="t"/>
              <a:pathLst>
                <a:path extrusionOk="0" h="3591" w="3591">
                  <a:moveTo>
                    <a:pt x="1596" y="419"/>
                  </a:moveTo>
                  <a:lnTo>
                    <a:pt x="1596" y="1098"/>
                  </a:lnTo>
                  <a:cubicBezTo>
                    <a:pt x="1536" y="1108"/>
                    <a:pt x="1486" y="1128"/>
                    <a:pt x="1436" y="1157"/>
                  </a:cubicBezTo>
                  <a:lnTo>
                    <a:pt x="957" y="679"/>
                  </a:lnTo>
                  <a:cubicBezTo>
                    <a:pt x="1137" y="539"/>
                    <a:pt x="1356" y="450"/>
                    <a:pt x="1596" y="419"/>
                  </a:cubicBezTo>
                  <a:close/>
                  <a:moveTo>
                    <a:pt x="1995" y="419"/>
                  </a:moveTo>
                  <a:cubicBezTo>
                    <a:pt x="2224" y="450"/>
                    <a:pt x="2443" y="539"/>
                    <a:pt x="2623" y="679"/>
                  </a:cubicBezTo>
                  <a:lnTo>
                    <a:pt x="2144" y="1157"/>
                  </a:lnTo>
                  <a:cubicBezTo>
                    <a:pt x="2094" y="1128"/>
                    <a:pt x="2044" y="1108"/>
                    <a:pt x="1995" y="1098"/>
                  </a:cubicBezTo>
                  <a:lnTo>
                    <a:pt x="1995" y="419"/>
                  </a:lnTo>
                  <a:close/>
                  <a:moveTo>
                    <a:pt x="668" y="958"/>
                  </a:moveTo>
                  <a:lnTo>
                    <a:pt x="1157" y="1437"/>
                  </a:lnTo>
                  <a:cubicBezTo>
                    <a:pt x="1127" y="1487"/>
                    <a:pt x="1107" y="1547"/>
                    <a:pt x="1087" y="1596"/>
                  </a:cubicBezTo>
                  <a:lnTo>
                    <a:pt x="409" y="1596"/>
                  </a:lnTo>
                  <a:cubicBezTo>
                    <a:pt x="439" y="1357"/>
                    <a:pt x="539" y="1148"/>
                    <a:pt x="668" y="958"/>
                  </a:cubicBezTo>
                  <a:close/>
                  <a:moveTo>
                    <a:pt x="2912" y="958"/>
                  </a:moveTo>
                  <a:cubicBezTo>
                    <a:pt x="3042" y="1148"/>
                    <a:pt x="3141" y="1357"/>
                    <a:pt x="3172" y="1596"/>
                  </a:cubicBezTo>
                  <a:lnTo>
                    <a:pt x="2493" y="1596"/>
                  </a:lnTo>
                  <a:cubicBezTo>
                    <a:pt x="2473" y="1547"/>
                    <a:pt x="2454" y="1487"/>
                    <a:pt x="2434" y="1437"/>
                  </a:cubicBezTo>
                  <a:lnTo>
                    <a:pt x="2912" y="958"/>
                  </a:lnTo>
                  <a:close/>
                  <a:moveTo>
                    <a:pt x="1795" y="1467"/>
                  </a:moveTo>
                  <a:cubicBezTo>
                    <a:pt x="1975" y="1467"/>
                    <a:pt x="2124" y="1616"/>
                    <a:pt x="2124" y="1796"/>
                  </a:cubicBezTo>
                  <a:cubicBezTo>
                    <a:pt x="2124" y="1975"/>
                    <a:pt x="1975" y="2125"/>
                    <a:pt x="1795" y="2125"/>
                  </a:cubicBezTo>
                  <a:cubicBezTo>
                    <a:pt x="1605" y="2125"/>
                    <a:pt x="1456" y="1975"/>
                    <a:pt x="1456" y="1796"/>
                  </a:cubicBezTo>
                  <a:cubicBezTo>
                    <a:pt x="1456" y="1616"/>
                    <a:pt x="1605" y="1467"/>
                    <a:pt x="1795" y="1467"/>
                  </a:cubicBezTo>
                  <a:close/>
                  <a:moveTo>
                    <a:pt x="1087" y="1995"/>
                  </a:moveTo>
                  <a:cubicBezTo>
                    <a:pt x="1107" y="2055"/>
                    <a:pt x="1127" y="2105"/>
                    <a:pt x="1157" y="2155"/>
                  </a:cubicBezTo>
                  <a:lnTo>
                    <a:pt x="668" y="2634"/>
                  </a:lnTo>
                  <a:cubicBezTo>
                    <a:pt x="539" y="2454"/>
                    <a:pt x="439" y="2235"/>
                    <a:pt x="409" y="1995"/>
                  </a:cubicBezTo>
                  <a:close/>
                  <a:moveTo>
                    <a:pt x="3172" y="1995"/>
                  </a:moveTo>
                  <a:cubicBezTo>
                    <a:pt x="3141" y="2235"/>
                    <a:pt x="3042" y="2454"/>
                    <a:pt x="2912" y="2634"/>
                  </a:cubicBezTo>
                  <a:lnTo>
                    <a:pt x="2434" y="2155"/>
                  </a:lnTo>
                  <a:cubicBezTo>
                    <a:pt x="2454" y="2105"/>
                    <a:pt x="2473" y="2055"/>
                    <a:pt x="2493" y="1995"/>
                  </a:cubicBezTo>
                  <a:close/>
                  <a:moveTo>
                    <a:pt x="1436" y="2434"/>
                  </a:moveTo>
                  <a:cubicBezTo>
                    <a:pt x="1486" y="2464"/>
                    <a:pt x="1536" y="2484"/>
                    <a:pt x="1596" y="2504"/>
                  </a:cubicBezTo>
                  <a:lnTo>
                    <a:pt x="1596" y="3182"/>
                  </a:lnTo>
                  <a:cubicBezTo>
                    <a:pt x="1356" y="3143"/>
                    <a:pt x="1137" y="3052"/>
                    <a:pt x="957" y="2913"/>
                  </a:cubicBezTo>
                  <a:lnTo>
                    <a:pt x="1436" y="2434"/>
                  </a:lnTo>
                  <a:close/>
                  <a:moveTo>
                    <a:pt x="2144" y="2434"/>
                  </a:moveTo>
                  <a:lnTo>
                    <a:pt x="2623" y="2913"/>
                  </a:lnTo>
                  <a:cubicBezTo>
                    <a:pt x="2443" y="3052"/>
                    <a:pt x="2224" y="3143"/>
                    <a:pt x="1995" y="3182"/>
                  </a:cubicBezTo>
                  <a:lnTo>
                    <a:pt x="1995" y="2504"/>
                  </a:lnTo>
                  <a:cubicBezTo>
                    <a:pt x="2044" y="2484"/>
                    <a:pt x="2094" y="2464"/>
                    <a:pt x="2144" y="2434"/>
                  </a:cubicBezTo>
                  <a:close/>
                  <a:moveTo>
                    <a:pt x="1795" y="0"/>
                  </a:moveTo>
                  <a:cubicBezTo>
                    <a:pt x="798" y="0"/>
                    <a:pt x="0" y="809"/>
                    <a:pt x="0" y="1796"/>
                  </a:cubicBezTo>
                  <a:cubicBezTo>
                    <a:pt x="0" y="2784"/>
                    <a:pt x="798" y="3591"/>
                    <a:pt x="1795" y="3591"/>
                  </a:cubicBezTo>
                  <a:cubicBezTo>
                    <a:pt x="2782" y="3591"/>
                    <a:pt x="3591" y="2784"/>
                    <a:pt x="3591" y="1796"/>
                  </a:cubicBezTo>
                  <a:cubicBezTo>
                    <a:pt x="3591" y="809"/>
                    <a:pt x="2782" y="0"/>
                    <a:pt x="17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38"/>
          <p:cNvSpPr txBox="1"/>
          <p:nvPr>
            <p:ph idx="4" type="subTitle"/>
          </p:nvPr>
        </p:nvSpPr>
        <p:spPr>
          <a:xfrm>
            <a:off x="4572004" y="1761850"/>
            <a:ext cx="33504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 creation projects</a:t>
            </a:r>
            <a:endParaRPr/>
          </a:p>
        </p:txBody>
      </p:sp>
      <p:sp>
        <p:nvSpPr>
          <p:cNvPr id="455" name="Google Shape;455;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Previous projects</a:t>
            </a:r>
            <a:endParaRPr/>
          </a:p>
        </p:txBody>
      </p:sp>
      <p:sp>
        <p:nvSpPr>
          <p:cNvPr id="456" name="Google Shape;456;p38"/>
          <p:cNvSpPr txBox="1"/>
          <p:nvPr>
            <p:ph idx="1" type="subTitle"/>
          </p:nvPr>
        </p:nvSpPr>
        <p:spPr>
          <a:xfrm>
            <a:off x="4572010" y="2250246"/>
            <a:ext cx="3350400" cy="145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have participated throughout my career in crafting SEO-friendly copy, creating promotional videos, designing newsletters and brochures and more. My work has been well received with several pieces being featured in prominent and important publications”</a:t>
            </a:r>
            <a:endParaRPr/>
          </a:p>
        </p:txBody>
      </p:sp>
      <p:sp>
        <p:nvSpPr>
          <p:cNvPr id="457" name="Google Shape;457;p38"/>
          <p:cNvSpPr txBox="1"/>
          <p:nvPr>
            <p:ph idx="2" type="subTitle"/>
          </p:nvPr>
        </p:nvSpPr>
        <p:spPr>
          <a:xfrm>
            <a:off x="720005" y="2250251"/>
            <a:ext cx="3350400" cy="145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was responsible for managing campaigns across all major social media platforms; creating, curating and optimizing content for maximum engagement; analyzing data to gain insights into customer behavior and maintaining a strong relationship with customers”</a:t>
            </a:r>
            <a:endParaRPr/>
          </a:p>
        </p:txBody>
      </p:sp>
      <p:sp>
        <p:nvSpPr>
          <p:cNvPr id="458" name="Google Shape;458;p38"/>
          <p:cNvSpPr txBox="1"/>
          <p:nvPr>
            <p:ph idx="3" type="subTitle"/>
          </p:nvPr>
        </p:nvSpPr>
        <p:spPr>
          <a:xfrm>
            <a:off x="720000" y="1761850"/>
            <a:ext cx="3350400" cy="48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Marketing</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 name="Shape 462"/>
        <p:cNvGrpSpPr/>
        <p:nvPr/>
      </p:nvGrpSpPr>
      <p:grpSpPr>
        <a:xfrm>
          <a:off x="0" y="0"/>
          <a:ext cx="0" cy="0"/>
          <a:chOff x="0" y="0"/>
          <a:chExt cx="0" cy="0"/>
        </a:xfrm>
      </p:grpSpPr>
      <p:pic>
        <p:nvPicPr>
          <p:cNvPr id="463" name="Google Shape;463;p39"/>
          <p:cNvPicPr preferRelativeResize="0"/>
          <p:nvPr/>
        </p:nvPicPr>
        <p:blipFill rotWithShape="1">
          <a:blip r:embed="rId3">
            <a:alphaModFix/>
          </a:blip>
          <a:srcRect b="0" l="0" r="0" t="0"/>
          <a:stretch/>
        </p:blipFill>
        <p:spPr>
          <a:xfrm flipH="1">
            <a:off x="1405679" y="4201400"/>
            <a:ext cx="1175551" cy="805200"/>
          </a:xfrm>
          <a:prstGeom prst="rect">
            <a:avLst/>
          </a:prstGeom>
          <a:noFill/>
          <a:ln>
            <a:noFill/>
          </a:ln>
        </p:spPr>
      </p:pic>
      <p:pic>
        <p:nvPicPr>
          <p:cNvPr id="464" name="Google Shape;464;p39"/>
          <p:cNvPicPr preferRelativeResize="0"/>
          <p:nvPr/>
        </p:nvPicPr>
        <p:blipFill>
          <a:blip r:embed="rId4">
            <a:alphaModFix/>
          </a:blip>
          <a:stretch>
            <a:fillRect/>
          </a:stretch>
        </p:blipFill>
        <p:spPr>
          <a:xfrm rot="-9387895">
            <a:off x="905059" y="4249675"/>
            <a:ext cx="1968179" cy="1370851"/>
          </a:xfrm>
          <a:prstGeom prst="rect">
            <a:avLst/>
          </a:prstGeom>
          <a:noFill/>
          <a:ln>
            <a:noFill/>
          </a:ln>
        </p:spPr>
      </p:pic>
      <p:sp>
        <p:nvSpPr>
          <p:cNvPr id="465" name="Google Shape;465;p39"/>
          <p:cNvSpPr txBox="1"/>
          <p:nvPr>
            <p:ph type="title"/>
          </p:nvPr>
        </p:nvSpPr>
        <p:spPr>
          <a:xfrm>
            <a:off x="713250" y="445025"/>
            <a:ext cx="463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Cover letter</a:t>
            </a:r>
            <a:endParaRPr/>
          </a:p>
        </p:txBody>
      </p:sp>
      <p:sp>
        <p:nvSpPr>
          <p:cNvPr id="466" name="Google Shape;466;p39"/>
          <p:cNvSpPr txBox="1"/>
          <p:nvPr>
            <p:ph idx="1" type="body"/>
          </p:nvPr>
        </p:nvSpPr>
        <p:spPr>
          <a:xfrm>
            <a:off x="713250" y="1398850"/>
            <a:ext cx="7717500" cy="23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b="1" lang="en"/>
              <a:t>Welcome to my portfolio!</a:t>
            </a:r>
            <a:endParaRPr/>
          </a:p>
          <a:p>
            <a:pPr indent="0" lvl="0" marL="0" rtl="0" algn="l">
              <a:spcBef>
                <a:spcPts val="1200"/>
              </a:spcBef>
              <a:spcAft>
                <a:spcPts val="0"/>
              </a:spcAft>
              <a:buClr>
                <a:schemeClr val="dk2"/>
              </a:buClr>
              <a:buSzPts val="1100"/>
              <a:buFont typeface="Arial"/>
              <a:buNone/>
            </a:pPr>
            <a:r>
              <a:rPr lang="en"/>
              <a:t>I'm [name], a highly creative and motivated individual, with a passion for [field of expertise]. My portfolio is filled with unique and inspiring content, which showcases my skills in the field</a:t>
            </a:r>
            <a:endParaRPr/>
          </a:p>
          <a:p>
            <a:pPr indent="0" lvl="0" marL="0" rtl="0" algn="l">
              <a:spcBef>
                <a:spcPts val="1200"/>
              </a:spcBef>
              <a:spcAft>
                <a:spcPts val="0"/>
              </a:spcAft>
              <a:buClr>
                <a:schemeClr val="dk2"/>
              </a:buClr>
              <a:buSzPts val="1100"/>
              <a:buFont typeface="Arial"/>
              <a:buNone/>
            </a:pPr>
            <a:r>
              <a:rPr lang="en"/>
              <a:t>Here you will find everything ranging from writing samples, photographs, videos and more. I strive for excellence in all that I do, and this portfolio serves as a testament to my capabilities and accomplishments</a:t>
            </a:r>
            <a:endParaRPr/>
          </a:p>
          <a:p>
            <a:pPr indent="0" lvl="0" marL="0" rtl="0" algn="l">
              <a:spcBef>
                <a:spcPts val="1200"/>
              </a:spcBef>
              <a:spcAft>
                <a:spcPts val="0"/>
              </a:spcAft>
              <a:buClr>
                <a:schemeClr val="dk2"/>
              </a:buClr>
              <a:buSzPts val="1100"/>
              <a:buFont typeface="Arial"/>
              <a:buNone/>
            </a:pPr>
            <a:r>
              <a:rPr lang="en"/>
              <a:t>Have a look around, get to know me better, and don't hesitate to reach out if you have any questions or would like to collaborate with me!</a:t>
            </a:r>
            <a:endParaRPr/>
          </a:p>
          <a:p>
            <a:pPr indent="0" lvl="0" marL="0" rtl="0" algn="l">
              <a:spcBef>
                <a:spcPts val="1200"/>
              </a:spcBef>
              <a:spcAft>
                <a:spcPts val="1200"/>
              </a:spcAft>
              <a:buClr>
                <a:schemeClr val="dk2"/>
              </a:buClr>
              <a:buSzPts val="1100"/>
              <a:buFont typeface="Arial"/>
              <a:buNone/>
            </a:pPr>
            <a:r>
              <a:rPr lang="en"/>
              <a:t>Sincerely,</a:t>
            </a:r>
            <a:endParaRPr/>
          </a:p>
        </p:txBody>
      </p:sp>
      <p:sp>
        <p:nvSpPr>
          <p:cNvPr id="467" name="Google Shape;467;p39"/>
          <p:cNvSpPr txBox="1"/>
          <p:nvPr/>
        </p:nvSpPr>
        <p:spPr>
          <a:xfrm>
            <a:off x="6532350" y="3730150"/>
            <a:ext cx="1898400" cy="440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Gilda Display"/>
                <a:ea typeface="Gilda Display"/>
                <a:cs typeface="Gilda Display"/>
                <a:sym typeface="Gilda Display"/>
              </a:rPr>
              <a:t>Jane Doe</a:t>
            </a:r>
            <a:endParaRPr sz="2000">
              <a:solidFill>
                <a:schemeClr val="dk1"/>
              </a:solidFill>
              <a:latin typeface="Gilda Display"/>
              <a:ea typeface="Gilda Display"/>
              <a:cs typeface="Gilda Display"/>
              <a:sym typeface="Gilda Display"/>
            </a:endParaRPr>
          </a:p>
        </p:txBody>
      </p:sp>
      <p:sp>
        <p:nvSpPr>
          <p:cNvPr id="468" name="Google Shape;468;p39"/>
          <p:cNvSpPr txBox="1"/>
          <p:nvPr/>
        </p:nvSpPr>
        <p:spPr>
          <a:xfrm>
            <a:off x="4617150" y="4137641"/>
            <a:ext cx="3813600" cy="293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1200"/>
              </a:spcAft>
              <a:buNone/>
            </a:pPr>
            <a:r>
              <a:rPr lang="en" sz="1200">
                <a:solidFill>
                  <a:schemeClr val="dk1"/>
                </a:solidFill>
                <a:latin typeface="Didact Gothic"/>
                <a:ea typeface="Didact Gothic"/>
                <a:cs typeface="Didact Gothic"/>
                <a:sym typeface="Didact Gothic"/>
              </a:rPr>
              <a:t>+91  620 421 838 | jane@freepik.com</a:t>
            </a:r>
            <a:endParaRPr sz="1200">
              <a:solidFill>
                <a:schemeClr val="dk1"/>
              </a:solidFill>
              <a:latin typeface="Didact Gothic"/>
              <a:ea typeface="Didact Gothic"/>
              <a:cs typeface="Didact Gothic"/>
              <a:sym typeface="Didact Gothic"/>
            </a:endParaRPr>
          </a:p>
        </p:txBody>
      </p:sp>
      <p:sp>
        <p:nvSpPr>
          <p:cNvPr id="469" name="Google Shape;469;p39"/>
          <p:cNvSpPr txBox="1"/>
          <p:nvPr/>
        </p:nvSpPr>
        <p:spPr>
          <a:xfrm>
            <a:off x="4657675" y="539500"/>
            <a:ext cx="3773100" cy="203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Didact Gothic"/>
                <a:ea typeface="Didact Gothic"/>
                <a:cs typeface="Didact Gothic"/>
                <a:sym typeface="Didact Gothic"/>
              </a:rPr>
              <a:t>Slidesgo</a:t>
            </a:r>
            <a:endParaRPr sz="1200">
              <a:solidFill>
                <a:schemeClr val="dk1"/>
              </a:solidFill>
              <a:latin typeface="Didact Gothic"/>
              <a:ea typeface="Didact Gothic"/>
              <a:cs typeface="Didact Gothic"/>
              <a:sym typeface="Didact Gothic"/>
            </a:endParaRPr>
          </a:p>
        </p:txBody>
      </p:sp>
      <p:sp>
        <p:nvSpPr>
          <p:cNvPr id="470" name="Google Shape;470;p39"/>
          <p:cNvSpPr txBox="1"/>
          <p:nvPr/>
        </p:nvSpPr>
        <p:spPr>
          <a:xfrm>
            <a:off x="4657686" y="771938"/>
            <a:ext cx="3773100" cy="203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Didact Gothic"/>
                <a:ea typeface="Didact Gothic"/>
                <a:cs typeface="Didact Gothic"/>
                <a:sym typeface="Didact Gothic"/>
              </a:rPr>
              <a:t>+91  651 736 904 </a:t>
            </a:r>
            <a:endParaRPr sz="1200">
              <a:solidFill>
                <a:schemeClr val="dk1"/>
              </a:solidFill>
              <a:latin typeface="Didact Gothic"/>
              <a:ea typeface="Didact Gothic"/>
              <a:cs typeface="Didact Gothic"/>
              <a:sym typeface="Didact Gothic"/>
            </a:endParaRPr>
          </a:p>
        </p:txBody>
      </p:sp>
      <p:sp>
        <p:nvSpPr>
          <p:cNvPr id="471" name="Google Shape;471;p39"/>
          <p:cNvSpPr txBox="1"/>
          <p:nvPr/>
        </p:nvSpPr>
        <p:spPr>
          <a:xfrm>
            <a:off x="4657686" y="1004375"/>
            <a:ext cx="3773100" cy="203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dk1"/>
                </a:solidFill>
                <a:latin typeface="Didact Gothic"/>
                <a:ea typeface="Didact Gothic"/>
                <a:cs typeface="Didact Gothic"/>
                <a:sym typeface="Didact Gothic"/>
              </a:rPr>
              <a:t>company@slidesgo.com</a:t>
            </a:r>
            <a:endParaRPr sz="1200">
              <a:solidFill>
                <a:schemeClr val="dk1"/>
              </a:solidFill>
              <a:latin typeface="Didact Gothic"/>
              <a:ea typeface="Didact Gothic"/>
              <a:cs typeface="Didact Gothic"/>
              <a:sym typeface="Didact Gothic"/>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 name="Shape 475"/>
        <p:cNvGrpSpPr/>
        <p:nvPr/>
      </p:nvGrpSpPr>
      <p:grpSpPr>
        <a:xfrm>
          <a:off x="0" y="0"/>
          <a:ext cx="0" cy="0"/>
          <a:chOff x="0" y="0"/>
          <a:chExt cx="0" cy="0"/>
        </a:xfrm>
      </p:grpSpPr>
      <p:pic>
        <p:nvPicPr>
          <p:cNvPr id="476" name="Google Shape;476;p40"/>
          <p:cNvPicPr preferRelativeResize="0"/>
          <p:nvPr/>
        </p:nvPicPr>
        <p:blipFill>
          <a:blip r:embed="rId3">
            <a:alphaModFix/>
          </a:blip>
          <a:stretch>
            <a:fillRect/>
          </a:stretch>
        </p:blipFill>
        <p:spPr>
          <a:xfrm flipH="1" rot="1427353">
            <a:off x="507792" y="223021"/>
            <a:ext cx="1042464" cy="1418909"/>
          </a:xfrm>
          <a:prstGeom prst="rect">
            <a:avLst/>
          </a:prstGeom>
          <a:noFill/>
          <a:ln>
            <a:noFill/>
          </a:ln>
        </p:spPr>
      </p:pic>
      <p:sp>
        <p:nvSpPr>
          <p:cNvPr id="477" name="Google Shape;477;p40"/>
          <p:cNvSpPr txBox="1"/>
          <p:nvPr>
            <p:ph type="title"/>
          </p:nvPr>
        </p:nvSpPr>
        <p:spPr>
          <a:xfrm>
            <a:off x="713225" y="2372025"/>
            <a:ext cx="2074200" cy="114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478" name="Google Shape;478;p40"/>
          <p:cNvSpPr txBox="1"/>
          <p:nvPr>
            <p:ph idx="1" type="subTitle"/>
          </p:nvPr>
        </p:nvSpPr>
        <p:spPr>
          <a:xfrm>
            <a:off x="713225" y="3577100"/>
            <a:ext cx="2074200" cy="102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photo showcase is a collection of stunning images, each capturing a unique moment in time. Let them inspire you!</a:t>
            </a:r>
            <a:endParaRPr/>
          </a:p>
        </p:txBody>
      </p:sp>
      <p:pic>
        <p:nvPicPr>
          <p:cNvPr id="479" name="Google Shape;479;p40"/>
          <p:cNvPicPr preferRelativeResize="0"/>
          <p:nvPr>
            <p:ph idx="2" type="pic"/>
          </p:nvPr>
        </p:nvPicPr>
        <p:blipFill rotWithShape="1">
          <a:blip r:embed="rId4">
            <a:alphaModFix/>
          </a:blip>
          <a:srcRect b="386" l="0" r="0" t="396"/>
          <a:stretch/>
        </p:blipFill>
        <p:spPr>
          <a:xfrm>
            <a:off x="5715775" y="539500"/>
            <a:ext cx="2715000" cy="4073400"/>
          </a:xfrm>
          <a:prstGeom prst="round2SameRect">
            <a:avLst>
              <a:gd fmla="val 50000" name="adj1"/>
              <a:gd fmla="val 0" name="adj2"/>
            </a:avLst>
          </a:prstGeom>
        </p:spPr>
      </p:pic>
      <p:pic>
        <p:nvPicPr>
          <p:cNvPr id="480" name="Google Shape;480;p40"/>
          <p:cNvPicPr preferRelativeResize="0"/>
          <p:nvPr>
            <p:ph idx="3" type="pic"/>
          </p:nvPr>
        </p:nvPicPr>
        <p:blipFill rotWithShape="1">
          <a:blip r:embed="rId5">
            <a:alphaModFix/>
          </a:blip>
          <a:srcRect b="17883" l="0" r="0" t="34743"/>
          <a:stretch/>
        </p:blipFill>
        <p:spPr>
          <a:xfrm>
            <a:off x="3290375" y="2978775"/>
            <a:ext cx="2285700" cy="1625224"/>
          </a:xfrm>
          <a:prstGeom prst="rect">
            <a:avLst/>
          </a:prstGeom>
        </p:spPr>
      </p:pic>
      <p:pic>
        <p:nvPicPr>
          <p:cNvPr id="481" name="Google Shape;481;p40"/>
          <p:cNvPicPr preferRelativeResize="0"/>
          <p:nvPr>
            <p:ph idx="4" type="pic"/>
          </p:nvPr>
        </p:nvPicPr>
        <p:blipFill rotWithShape="1">
          <a:blip r:embed="rId6">
            <a:alphaModFix/>
          </a:blip>
          <a:srcRect b="16683" l="0" r="0" t="16689"/>
          <a:stretch/>
        </p:blipFill>
        <p:spPr>
          <a:xfrm>
            <a:off x="3286175" y="539500"/>
            <a:ext cx="2285700" cy="2285700"/>
          </a:xfrm>
          <a:prstGeom prst="round2SameRect">
            <a:avLst>
              <a:gd fmla="val 50000" name="adj1"/>
              <a:gd fmla="val 0" name="adj2"/>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41"/>
          <p:cNvSpPr txBox="1"/>
          <p:nvPr>
            <p:ph type="title"/>
          </p:nvPr>
        </p:nvSpPr>
        <p:spPr>
          <a:xfrm>
            <a:off x="713225" y="539500"/>
            <a:ext cx="4045200" cy="62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My best work</a:t>
            </a:r>
            <a:endParaRPr/>
          </a:p>
        </p:txBody>
      </p:sp>
      <p:sp>
        <p:nvSpPr>
          <p:cNvPr id="487" name="Google Shape;487;p41"/>
          <p:cNvSpPr txBox="1"/>
          <p:nvPr>
            <p:ph idx="1" type="subTitle"/>
          </p:nvPr>
        </p:nvSpPr>
        <p:spPr>
          <a:xfrm>
            <a:off x="713225" y="1110550"/>
            <a:ext cx="4045200" cy="71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“As an artist, it's my job to capture the beauty, joy and emotion of the world around me. I strive to create something unique in each piece, combining technique and detail”</a:t>
            </a:r>
            <a:endParaRPr/>
          </a:p>
        </p:txBody>
      </p:sp>
      <p:pic>
        <p:nvPicPr>
          <p:cNvPr id="488" name="Google Shape;488;p41"/>
          <p:cNvPicPr preferRelativeResize="0"/>
          <p:nvPr>
            <p:ph idx="2" type="pic"/>
          </p:nvPr>
        </p:nvPicPr>
        <p:blipFill rotWithShape="1">
          <a:blip r:embed="rId3">
            <a:alphaModFix/>
          </a:blip>
          <a:srcRect b="6077" l="0" r="0" t="4676"/>
          <a:stretch/>
        </p:blipFill>
        <p:spPr>
          <a:xfrm>
            <a:off x="713225" y="2286000"/>
            <a:ext cx="4632748" cy="2317900"/>
          </a:xfrm>
          <a:prstGeom prst="rect">
            <a:avLst/>
          </a:prstGeom>
        </p:spPr>
      </p:pic>
      <p:pic>
        <p:nvPicPr>
          <p:cNvPr id="489" name="Google Shape;489;p41"/>
          <p:cNvPicPr preferRelativeResize="0"/>
          <p:nvPr>
            <p:ph idx="3" type="pic"/>
          </p:nvPr>
        </p:nvPicPr>
        <p:blipFill rotWithShape="1">
          <a:blip r:embed="rId4">
            <a:alphaModFix/>
          </a:blip>
          <a:srcRect b="0" l="14152" r="14152" t="0"/>
          <a:stretch/>
        </p:blipFill>
        <p:spPr>
          <a:xfrm>
            <a:off x="5516825" y="539500"/>
            <a:ext cx="2913900" cy="4064400"/>
          </a:xfrm>
          <a:prstGeom prst="round2SameRect">
            <a:avLst>
              <a:gd fmla="val 50000" name="adj1"/>
              <a:gd fmla="val 0" name="adj2"/>
            </a:avLst>
          </a:prstGeom>
        </p:spPr>
      </p:pic>
      <p:pic>
        <p:nvPicPr>
          <p:cNvPr id="490" name="Google Shape;490;p41"/>
          <p:cNvPicPr preferRelativeResize="0"/>
          <p:nvPr/>
        </p:nvPicPr>
        <p:blipFill>
          <a:blip r:embed="rId5">
            <a:alphaModFix/>
          </a:blip>
          <a:stretch>
            <a:fillRect/>
          </a:stretch>
        </p:blipFill>
        <p:spPr>
          <a:xfrm>
            <a:off x="7953125" y="928125"/>
            <a:ext cx="734900" cy="73490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pic>
        <p:nvPicPr>
          <p:cNvPr id="495" name="Google Shape;495;p42"/>
          <p:cNvPicPr preferRelativeResize="0"/>
          <p:nvPr>
            <p:ph idx="2" type="pic"/>
          </p:nvPr>
        </p:nvPicPr>
        <p:blipFill rotWithShape="1">
          <a:blip r:embed="rId3">
            <a:alphaModFix/>
          </a:blip>
          <a:srcRect b="0" l="308" r="317" t="0"/>
          <a:stretch/>
        </p:blipFill>
        <p:spPr>
          <a:xfrm>
            <a:off x="0" y="-14875"/>
            <a:ext cx="9143998" cy="5158498"/>
          </a:xfrm>
          <a:prstGeom prst="rect">
            <a:avLst/>
          </a:prstGeom>
        </p:spPr>
      </p:pic>
      <p:pic>
        <p:nvPicPr>
          <p:cNvPr id="496" name="Google Shape;496;p42"/>
          <p:cNvPicPr preferRelativeResize="0"/>
          <p:nvPr/>
        </p:nvPicPr>
        <p:blipFill>
          <a:blip r:embed="rId4">
            <a:alphaModFix/>
          </a:blip>
          <a:stretch>
            <a:fillRect/>
          </a:stretch>
        </p:blipFill>
        <p:spPr>
          <a:xfrm flipH="1" rot="-5399999">
            <a:off x="2283950" y="-220525"/>
            <a:ext cx="12207252" cy="4542050"/>
          </a:xfrm>
          <a:prstGeom prst="rect">
            <a:avLst/>
          </a:prstGeom>
          <a:noFill/>
          <a:ln>
            <a:noFill/>
          </a:ln>
        </p:spPr>
      </p:pic>
      <p:pic>
        <p:nvPicPr>
          <p:cNvPr id="497" name="Google Shape;497;p42"/>
          <p:cNvPicPr preferRelativeResize="0"/>
          <p:nvPr/>
        </p:nvPicPr>
        <p:blipFill>
          <a:blip r:embed="rId5">
            <a:alphaModFix/>
          </a:blip>
          <a:stretch>
            <a:fillRect/>
          </a:stretch>
        </p:blipFill>
        <p:spPr>
          <a:xfrm flipH="1">
            <a:off x="8326876" y="222650"/>
            <a:ext cx="571250" cy="571250"/>
          </a:xfrm>
          <a:prstGeom prst="rect">
            <a:avLst/>
          </a:prstGeom>
          <a:noFill/>
          <a:ln>
            <a:noFill/>
          </a:ln>
        </p:spPr>
      </p:pic>
      <p:sp>
        <p:nvSpPr>
          <p:cNvPr id="498" name="Google Shape;498;p42"/>
          <p:cNvSpPr txBox="1"/>
          <p:nvPr>
            <p:ph type="title"/>
          </p:nvPr>
        </p:nvSpPr>
        <p:spPr>
          <a:xfrm>
            <a:off x="713225" y="4152650"/>
            <a:ext cx="7717500" cy="43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"Creativity is the key to unlocking your true potential"</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 name="Shape 502"/>
        <p:cNvGrpSpPr/>
        <p:nvPr/>
      </p:nvGrpSpPr>
      <p:grpSpPr>
        <a:xfrm>
          <a:off x="0" y="0"/>
          <a:ext cx="0" cy="0"/>
          <a:chOff x="0" y="0"/>
          <a:chExt cx="0" cy="0"/>
        </a:xfrm>
      </p:grpSpPr>
      <p:sp>
        <p:nvSpPr>
          <p:cNvPr id="503" name="Google Shape;503;p43"/>
          <p:cNvSpPr txBox="1"/>
          <p:nvPr>
            <p:ph idx="6" type="subTitle"/>
          </p:nvPr>
        </p:nvSpPr>
        <p:spPr>
          <a:xfrm>
            <a:off x="1130488" y="3074136"/>
            <a:ext cx="3014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Employer 3</a:t>
            </a:r>
            <a:endParaRPr/>
          </a:p>
        </p:txBody>
      </p:sp>
      <p:sp>
        <p:nvSpPr>
          <p:cNvPr id="504" name="Google Shape;504;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people say about me</a:t>
            </a:r>
            <a:endParaRPr/>
          </a:p>
        </p:txBody>
      </p:sp>
      <p:sp>
        <p:nvSpPr>
          <p:cNvPr id="505" name="Google Shape;505;p43"/>
          <p:cNvSpPr txBox="1"/>
          <p:nvPr>
            <p:ph idx="1" type="subTitle"/>
          </p:nvPr>
        </p:nvSpPr>
        <p:spPr>
          <a:xfrm>
            <a:off x="1130500" y="1766555"/>
            <a:ext cx="3014100" cy="9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have been impressed by the quality, attention to detail and creative approach brought to every project made”</a:t>
            </a:r>
            <a:endParaRPr/>
          </a:p>
        </p:txBody>
      </p:sp>
      <p:sp>
        <p:nvSpPr>
          <p:cNvPr id="506" name="Google Shape;506;p43"/>
          <p:cNvSpPr txBox="1"/>
          <p:nvPr>
            <p:ph idx="2" type="subTitle"/>
          </p:nvPr>
        </p:nvSpPr>
        <p:spPr>
          <a:xfrm>
            <a:off x="4999407" y="1766551"/>
            <a:ext cx="3014100" cy="9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“Projects and campaigns are always taken to another level with ideas that come from this person. Digital marketing and content creation experience is quite evident”</a:t>
            </a:r>
            <a:endParaRPr/>
          </a:p>
        </p:txBody>
      </p:sp>
      <p:sp>
        <p:nvSpPr>
          <p:cNvPr id="507" name="Google Shape;507;p43"/>
          <p:cNvSpPr txBox="1"/>
          <p:nvPr>
            <p:ph idx="3" type="subTitle"/>
          </p:nvPr>
        </p:nvSpPr>
        <p:spPr>
          <a:xfrm>
            <a:off x="1130500" y="3390024"/>
            <a:ext cx="3014100" cy="9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person has a strong technical understanding in order to develop successful strategies. Highly recommended for any kind of project or task”</a:t>
            </a:r>
            <a:endParaRPr/>
          </a:p>
        </p:txBody>
      </p:sp>
      <p:sp>
        <p:nvSpPr>
          <p:cNvPr id="508" name="Google Shape;508;p43"/>
          <p:cNvSpPr txBox="1"/>
          <p:nvPr>
            <p:ph idx="4" type="subTitle"/>
          </p:nvPr>
        </p:nvSpPr>
        <p:spPr>
          <a:xfrm>
            <a:off x="4999406" y="3390031"/>
            <a:ext cx="3014100" cy="95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 creation is top-notch, with engaging yet professional writing style tailored to different audiences while keeping a steady brand message”</a:t>
            </a:r>
            <a:endParaRPr/>
          </a:p>
        </p:txBody>
      </p:sp>
      <p:sp>
        <p:nvSpPr>
          <p:cNvPr id="509" name="Google Shape;509;p43"/>
          <p:cNvSpPr txBox="1"/>
          <p:nvPr>
            <p:ph idx="5" type="subTitle"/>
          </p:nvPr>
        </p:nvSpPr>
        <p:spPr>
          <a:xfrm>
            <a:off x="1130488" y="1450604"/>
            <a:ext cx="3014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Employer 1</a:t>
            </a:r>
            <a:endParaRPr/>
          </a:p>
        </p:txBody>
      </p:sp>
      <p:sp>
        <p:nvSpPr>
          <p:cNvPr id="510" name="Google Shape;510;p43"/>
          <p:cNvSpPr txBox="1"/>
          <p:nvPr>
            <p:ph idx="7" type="subTitle"/>
          </p:nvPr>
        </p:nvSpPr>
        <p:spPr>
          <a:xfrm>
            <a:off x="4999376" y="1450600"/>
            <a:ext cx="3014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Employer 2</a:t>
            </a:r>
            <a:endParaRPr/>
          </a:p>
        </p:txBody>
      </p:sp>
      <p:sp>
        <p:nvSpPr>
          <p:cNvPr id="511" name="Google Shape;511;p43"/>
          <p:cNvSpPr txBox="1"/>
          <p:nvPr>
            <p:ph idx="8" type="subTitle"/>
          </p:nvPr>
        </p:nvSpPr>
        <p:spPr>
          <a:xfrm>
            <a:off x="4999376" y="3074142"/>
            <a:ext cx="30141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Employer 4</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5" name="Shape 515"/>
        <p:cNvGrpSpPr/>
        <p:nvPr/>
      </p:nvGrpSpPr>
      <p:grpSpPr>
        <a:xfrm>
          <a:off x="0" y="0"/>
          <a:ext cx="0" cy="0"/>
          <a:chOff x="0" y="0"/>
          <a:chExt cx="0" cy="0"/>
        </a:xfrm>
      </p:grpSpPr>
      <p:sp>
        <p:nvSpPr>
          <p:cNvPr id="516" name="Google Shape;516;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skills and qualifications</a:t>
            </a:r>
            <a:endParaRPr/>
          </a:p>
        </p:txBody>
      </p:sp>
      <p:sp>
        <p:nvSpPr>
          <p:cNvPr id="517" name="Google Shape;517;p44"/>
          <p:cNvSpPr txBox="1"/>
          <p:nvPr>
            <p:ph idx="1" type="subTitle"/>
          </p:nvPr>
        </p:nvSpPr>
        <p:spPr>
          <a:xfrm>
            <a:off x="712900" y="1765058"/>
            <a:ext cx="2469300" cy="10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possess leadership abilities that have been sharpened through past roles where I was responsible for the teams”</a:t>
            </a:r>
            <a:endParaRPr/>
          </a:p>
        </p:txBody>
      </p:sp>
      <p:sp>
        <p:nvSpPr>
          <p:cNvPr id="518" name="Google Shape;518;p44"/>
          <p:cNvSpPr txBox="1"/>
          <p:nvPr>
            <p:ph idx="2" type="subTitle"/>
          </p:nvPr>
        </p:nvSpPr>
        <p:spPr>
          <a:xfrm>
            <a:off x="3281976" y="1765068"/>
            <a:ext cx="2579700" cy="10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problem-solving capabilities have enabled me to solve difficult issues in the past, using creative and innovative solutions”</a:t>
            </a:r>
            <a:endParaRPr/>
          </a:p>
        </p:txBody>
      </p:sp>
      <p:sp>
        <p:nvSpPr>
          <p:cNvPr id="519" name="Google Shape;519;p44"/>
          <p:cNvSpPr txBox="1"/>
          <p:nvPr>
            <p:ph idx="3" type="subTitle"/>
          </p:nvPr>
        </p:nvSpPr>
        <p:spPr>
          <a:xfrm>
            <a:off x="712900" y="3377618"/>
            <a:ext cx="2469300" cy="10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proactivity allows me to plan ahead and prioritize tasks according to objectives and different deadlines"</a:t>
            </a:r>
            <a:endParaRPr/>
          </a:p>
        </p:txBody>
      </p:sp>
      <p:sp>
        <p:nvSpPr>
          <p:cNvPr id="520" name="Google Shape;520;p44"/>
          <p:cNvSpPr txBox="1"/>
          <p:nvPr>
            <p:ph idx="4" type="subTitle"/>
          </p:nvPr>
        </p:nvSpPr>
        <p:spPr>
          <a:xfrm>
            <a:off x="3281985" y="3377619"/>
            <a:ext cx="2579700" cy="10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 am knowledgeable in several technical areas such as programming languages that support my ambition in my field"</a:t>
            </a:r>
            <a:endParaRPr/>
          </a:p>
        </p:txBody>
      </p:sp>
      <p:sp>
        <p:nvSpPr>
          <p:cNvPr id="521" name="Google Shape;521;p44"/>
          <p:cNvSpPr txBox="1"/>
          <p:nvPr>
            <p:ph idx="7" type="subTitle"/>
          </p:nvPr>
        </p:nvSpPr>
        <p:spPr>
          <a:xfrm>
            <a:off x="712900" y="1389015"/>
            <a:ext cx="2469300" cy="44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Leadership</a:t>
            </a:r>
            <a:endParaRPr/>
          </a:p>
        </p:txBody>
      </p:sp>
      <p:sp>
        <p:nvSpPr>
          <p:cNvPr id="522" name="Google Shape;522;p44"/>
          <p:cNvSpPr txBox="1"/>
          <p:nvPr>
            <p:ph idx="8" type="subTitle"/>
          </p:nvPr>
        </p:nvSpPr>
        <p:spPr>
          <a:xfrm>
            <a:off x="3281974" y="1389015"/>
            <a:ext cx="2577300" cy="44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Problem-solving</a:t>
            </a:r>
            <a:endParaRPr/>
          </a:p>
        </p:txBody>
      </p:sp>
      <p:sp>
        <p:nvSpPr>
          <p:cNvPr id="523" name="Google Shape;523;p44"/>
          <p:cNvSpPr txBox="1"/>
          <p:nvPr>
            <p:ph idx="9" type="subTitle"/>
          </p:nvPr>
        </p:nvSpPr>
        <p:spPr>
          <a:xfrm>
            <a:off x="5961452" y="1389015"/>
            <a:ext cx="2466900" cy="44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Communications</a:t>
            </a:r>
            <a:endParaRPr/>
          </a:p>
        </p:txBody>
      </p:sp>
      <p:sp>
        <p:nvSpPr>
          <p:cNvPr id="524" name="Google Shape;524;p44"/>
          <p:cNvSpPr txBox="1"/>
          <p:nvPr>
            <p:ph idx="5" type="subTitle"/>
          </p:nvPr>
        </p:nvSpPr>
        <p:spPr>
          <a:xfrm>
            <a:off x="5961455" y="1765064"/>
            <a:ext cx="2469300" cy="10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“With excellent verbal and written skills, I can effectively convey complex messages to a variety of diverse audiences"</a:t>
            </a:r>
            <a:endParaRPr/>
          </a:p>
        </p:txBody>
      </p:sp>
      <p:sp>
        <p:nvSpPr>
          <p:cNvPr id="525" name="Google Shape;525;p44"/>
          <p:cNvSpPr txBox="1"/>
          <p:nvPr>
            <p:ph idx="6" type="subTitle"/>
          </p:nvPr>
        </p:nvSpPr>
        <p:spPr>
          <a:xfrm>
            <a:off x="5961474" y="3377618"/>
            <a:ext cx="2469300" cy="105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is one of the essential part of my daily job, and I have acquired a high sensitivity towards different cultures"</a:t>
            </a:r>
            <a:endParaRPr/>
          </a:p>
        </p:txBody>
      </p:sp>
      <p:sp>
        <p:nvSpPr>
          <p:cNvPr id="526" name="Google Shape;526;p44"/>
          <p:cNvSpPr txBox="1"/>
          <p:nvPr>
            <p:ph idx="13" type="subTitle"/>
          </p:nvPr>
        </p:nvSpPr>
        <p:spPr>
          <a:xfrm>
            <a:off x="712900" y="3004135"/>
            <a:ext cx="2469300" cy="44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Organization</a:t>
            </a:r>
            <a:endParaRPr/>
          </a:p>
        </p:txBody>
      </p:sp>
      <p:sp>
        <p:nvSpPr>
          <p:cNvPr id="527" name="Google Shape;527;p44"/>
          <p:cNvSpPr txBox="1"/>
          <p:nvPr>
            <p:ph idx="14" type="subTitle"/>
          </p:nvPr>
        </p:nvSpPr>
        <p:spPr>
          <a:xfrm>
            <a:off x="3281974" y="3004132"/>
            <a:ext cx="2577300" cy="44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Technical skill</a:t>
            </a:r>
            <a:endParaRPr/>
          </a:p>
        </p:txBody>
      </p:sp>
      <p:sp>
        <p:nvSpPr>
          <p:cNvPr id="528" name="Google Shape;528;p44"/>
          <p:cNvSpPr txBox="1"/>
          <p:nvPr>
            <p:ph idx="15" type="subTitle"/>
          </p:nvPr>
        </p:nvSpPr>
        <p:spPr>
          <a:xfrm>
            <a:off x="5961452" y="3004128"/>
            <a:ext cx="2469300" cy="44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Interpersonal skill</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45"/>
          <p:cNvSpPr txBox="1"/>
          <p:nvPr>
            <p:ph type="title"/>
          </p:nvPr>
        </p:nvSpPr>
        <p:spPr>
          <a:xfrm>
            <a:off x="1056775" y="1633100"/>
            <a:ext cx="3297900" cy="1020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200</a:t>
            </a:r>
            <a:endParaRPr/>
          </a:p>
        </p:txBody>
      </p:sp>
      <p:sp>
        <p:nvSpPr>
          <p:cNvPr id="534" name="Google Shape;534;p45"/>
          <p:cNvSpPr txBox="1"/>
          <p:nvPr>
            <p:ph idx="1" type="subTitle"/>
          </p:nvPr>
        </p:nvSpPr>
        <p:spPr>
          <a:xfrm>
            <a:off x="1056775" y="2852125"/>
            <a:ext cx="3297900" cy="70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The n</a:t>
            </a:r>
            <a:r>
              <a:rPr lang="en"/>
              <a:t>umber of projects I have worked on so far</a:t>
            </a:r>
            <a:endParaRPr/>
          </a:p>
        </p:txBody>
      </p:sp>
      <p:cxnSp>
        <p:nvCxnSpPr>
          <p:cNvPr id="535" name="Google Shape;535;p45"/>
          <p:cNvCxnSpPr/>
          <p:nvPr/>
        </p:nvCxnSpPr>
        <p:spPr>
          <a:xfrm>
            <a:off x="-61400" y="2714625"/>
            <a:ext cx="4362000" cy="0"/>
          </a:xfrm>
          <a:prstGeom prst="straightConnector1">
            <a:avLst/>
          </a:prstGeom>
          <a:noFill/>
          <a:ln cap="flat" cmpd="sng" w="9525">
            <a:solidFill>
              <a:schemeClr val="dk1"/>
            </a:solidFill>
            <a:prstDash val="solid"/>
            <a:round/>
            <a:headEnd len="med" w="med" type="none"/>
            <a:tailEnd len="med" w="med" type="none"/>
          </a:ln>
        </p:spPr>
      </p:cxnSp>
      <p:pic>
        <p:nvPicPr>
          <p:cNvPr id="536" name="Google Shape;536;p45"/>
          <p:cNvPicPr preferRelativeResize="0"/>
          <p:nvPr>
            <p:ph idx="2" type="pic"/>
          </p:nvPr>
        </p:nvPicPr>
        <p:blipFill rotWithShape="1">
          <a:blip r:embed="rId3">
            <a:alphaModFix/>
          </a:blip>
          <a:srcRect b="13369" l="0" r="0" t="13369"/>
          <a:stretch/>
        </p:blipFill>
        <p:spPr>
          <a:xfrm>
            <a:off x="5044875" y="539500"/>
            <a:ext cx="3106800" cy="4064400"/>
          </a:xfrm>
          <a:prstGeom prst="round2SameRect">
            <a:avLst>
              <a:gd fmla="val 16667" name="adj1"/>
              <a:gd fmla="val 0" name="adj2"/>
            </a:avLst>
          </a:prstGeom>
        </p:spPr>
      </p:pic>
      <p:pic>
        <p:nvPicPr>
          <p:cNvPr id="537" name="Google Shape;537;p45"/>
          <p:cNvPicPr preferRelativeResize="0"/>
          <p:nvPr/>
        </p:nvPicPr>
        <p:blipFill rotWithShape="1">
          <a:blip r:embed="rId4">
            <a:alphaModFix/>
          </a:blip>
          <a:srcRect b="0" l="0" r="0" t="0"/>
          <a:stretch/>
        </p:blipFill>
        <p:spPr>
          <a:xfrm flipH="1">
            <a:off x="7604804" y="3947325"/>
            <a:ext cx="1175551" cy="805200"/>
          </a:xfrm>
          <a:prstGeom prst="rect">
            <a:avLst/>
          </a:prstGeom>
          <a:noFill/>
          <a:ln>
            <a:noFill/>
          </a:ln>
        </p:spPr>
      </p:pic>
      <p:pic>
        <p:nvPicPr>
          <p:cNvPr id="538" name="Google Shape;538;p45"/>
          <p:cNvPicPr preferRelativeResize="0"/>
          <p:nvPr/>
        </p:nvPicPr>
        <p:blipFill>
          <a:blip r:embed="rId5">
            <a:alphaModFix/>
          </a:blip>
          <a:stretch>
            <a:fillRect/>
          </a:stretch>
        </p:blipFill>
        <p:spPr>
          <a:xfrm>
            <a:off x="4129937" y="2775551"/>
            <a:ext cx="1316729" cy="1370851"/>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 name="Shape 542"/>
        <p:cNvGrpSpPr/>
        <p:nvPr/>
      </p:nvGrpSpPr>
      <p:grpSpPr>
        <a:xfrm>
          <a:off x="0" y="0"/>
          <a:ext cx="0" cy="0"/>
          <a:chOff x="0" y="0"/>
          <a:chExt cx="0" cy="0"/>
        </a:xfrm>
      </p:grpSpPr>
      <p:sp>
        <p:nvSpPr>
          <p:cNvPr id="543" name="Google Shape;543;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chart of the areas I work in</a:t>
            </a:r>
            <a:endParaRPr/>
          </a:p>
        </p:txBody>
      </p:sp>
      <p:sp>
        <p:nvSpPr>
          <p:cNvPr id="544" name="Google Shape;544;p46"/>
          <p:cNvSpPr/>
          <p:nvPr/>
        </p:nvSpPr>
        <p:spPr>
          <a:xfrm>
            <a:off x="6093863" y="1369472"/>
            <a:ext cx="183300" cy="183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6"/>
          <p:cNvSpPr/>
          <p:nvPr/>
        </p:nvSpPr>
        <p:spPr>
          <a:xfrm>
            <a:off x="6093863" y="2124397"/>
            <a:ext cx="183300" cy="183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6"/>
          <p:cNvSpPr/>
          <p:nvPr/>
        </p:nvSpPr>
        <p:spPr>
          <a:xfrm>
            <a:off x="6093863" y="2879322"/>
            <a:ext cx="183300" cy="183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6"/>
          <p:cNvSpPr/>
          <p:nvPr/>
        </p:nvSpPr>
        <p:spPr>
          <a:xfrm>
            <a:off x="6093863" y="3634247"/>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6"/>
          <p:cNvSpPr txBox="1"/>
          <p:nvPr/>
        </p:nvSpPr>
        <p:spPr>
          <a:xfrm>
            <a:off x="981900" y="4411675"/>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latin typeface="Didact Gothic"/>
                <a:ea typeface="Didact Gothic"/>
                <a:cs typeface="Didact Gothic"/>
                <a:sym typeface="Didact Gothic"/>
              </a:rPr>
              <a:t>Follow the link in the graph to modify its data and then paste the new one here. </a:t>
            </a:r>
            <a:r>
              <a:rPr b="1" lang="en" sz="1000" u="sng">
                <a:solidFill>
                  <a:schemeClr val="hlink"/>
                </a:solidFill>
                <a:latin typeface="Didact Gothic"/>
                <a:ea typeface="Didact Gothic"/>
                <a:cs typeface="Didact Gothic"/>
                <a:sym typeface="Didact Gothic"/>
                <a:hlinkClick r:id="rId3"/>
              </a:rPr>
              <a:t>For more info, click here</a:t>
            </a:r>
            <a:endParaRPr b="1" sz="1000">
              <a:solidFill>
                <a:srgbClr val="191919"/>
              </a:solidFill>
              <a:latin typeface="Didact Gothic"/>
              <a:ea typeface="Didact Gothic"/>
              <a:cs typeface="Didact Gothic"/>
              <a:sym typeface="Didact Gothic"/>
            </a:endParaRPr>
          </a:p>
        </p:txBody>
      </p:sp>
      <p:sp>
        <p:nvSpPr>
          <p:cNvPr id="549" name="Google Shape;549;p46"/>
          <p:cNvSpPr txBox="1"/>
          <p:nvPr/>
        </p:nvSpPr>
        <p:spPr>
          <a:xfrm>
            <a:off x="6371300" y="3610636"/>
            <a:ext cx="20526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rgbClr val="191919"/>
                </a:solidFill>
                <a:latin typeface="Gilda Display"/>
                <a:ea typeface="Gilda Display"/>
                <a:cs typeface="Gilda Display"/>
                <a:sym typeface="Gilda Display"/>
              </a:rPr>
              <a:t>Copywriting</a:t>
            </a:r>
            <a:endParaRPr sz="2000">
              <a:solidFill>
                <a:srgbClr val="191919"/>
              </a:solidFill>
              <a:latin typeface="Gilda Display"/>
              <a:ea typeface="Gilda Display"/>
              <a:cs typeface="Gilda Display"/>
              <a:sym typeface="Gilda Display"/>
            </a:endParaRPr>
          </a:p>
        </p:txBody>
      </p:sp>
      <p:sp>
        <p:nvSpPr>
          <p:cNvPr id="550" name="Google Shape;550;p46"/>
          <p:cNvSpPr txBox="1"/>
          <p:nvPr/>
        </p:nvSpPr>
        <p:spPr>
          <a:xfrm>
            <a:off x="6371300" y="3835400"/>
            <a:ext cx="20526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Didact Gothic"/>
                <a:ea typeface="Didact Gothic"/>
                <a:cs typeface="Didact Gothic"/>
                <a:sym typeface="Didact Gothic"/>
              </a:rPr>
              <a:t>SEO copywriting</a:t>
            </a:r>
            <a:endParaRPr sz="1200">
              <a:solidFill>
                <a:srgbClr val="191919"/>
              </a:solidFill>
              <a:latin typeface="Didact Gothic"/>
              <a:ea typeface="Didact Gothic"/>
              <a:cs typeface="Didact Gothic"/>
              <a:sym typeface="Didact Gothic"/>
            </a:endParaRPr>
          </a:p>
        </p:txBody>
      </p:sp>
      <p:sp>
        <p:nvSpPr>
          <p:cNvPr id="551" name="Google Shape;551;p46"/>
          <p:cNvSpPr txBox="1"/>
          <p:nvPr/>
        </p:nvSpPr>
        <p:spPr>
          <a:xfrm>
            <a:off x="6371315" y="2856300"/>
            <a:ext cx="20526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rgbClr val="191919"/>
                </a:solidFill>
                <a:latin typeface="Gilda Display"/>
                <a:ea typeface="Gilda Display"/>
                <a:cs typeface="Gilda Display"/>
                <a:sym typeface="Gilda Display"/>
              </a:rPr>
              <a:t>Graphic design</a:t>
            </a:r>
            <a:endParaRPr sz="2000">
              <a:solidFill>
                <a:srgbClr val="191919"/>
              </a:solidFill>
              <a:latin typeface="Gilda Display"/>
              <a:ea typeface="Gilda Display"/>
              <a:cs typeface="Gilda Display"/>
              <a:sym typeface="Gilda Display"/>
            </a:endParaRPr>
          </a:p>
        </p:txBody>
      </p:sp>
      <p:sp>
        <p:nvSpPr>
          <p:cNvPr id="552" name="Google Shape;552;p46"/>
          <p:cNvSpPr txBox="1"/>
          <p:nvPr/>
        </p:nvSpPr>
        <p:spPr>
          <a:xfrm>
            <a:off x="6371300" y="3081071"/>
            <a:ext cx="20526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Didact Gothic"/>
                <a:ea typeface="Didact Gothic"/>
                <a:cs typeface="Didact Gothic"/>
                <a:sym typeface="Didact Gothic"/>
              </a:rPr>
              <a:t>Illustrations, vectors</a:t>
            </a:r>
            <a:endParaRPr sz="1200">
              <a:solidFill>
                <a:srgbClr val="191919"/>
              </a:solidFill>
              <a:latin typeface="Didact Gothic"/>
              <a:ea typeface="Didact Gothic"/>
              <a:cs typeface="Didact Gothic"/>
              <a:sym typeface="Didact Gothic"/>
            </a:endParaRPr>
          </a:p>
        </p:txBody>
      </p:sp>
      <p:sp>
        <p:nvSpPr>
          <p:cNvPr id="553" name="Google Shape;553;p46"/>
          <p:cNvSpPr txBox="1"/>
          <p:nvPr/>
        </p:nvSpPr>
        <p:spPr>
          <a:xfrm>
            <a:off x="6371300" y="2101979"/>
            <a:ext cx="20526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rgbClr val="191919"/>
                </a:solidFill>
                <a:latin typeface="Gilda Display"/>
                <a:ea typeface="Gilda Display"/>
                <a:cs typeface="Gilda Display"/>
                <a:sym typeface="Gilda Display"/>
              </a:rPr>
              <a:t>Marketing</a:t>
            </a:r>
            <a:endParaRPr sz="2000">
              <a:solidFill>
                <a:srgbClr val="191919"/>
              </a:solidFill>
              <a:latin typeface="Gilda Display"/>
              <a:ea typeface="Gilda Display"/>
              <a:cs typeface="Gilda Display"/>
              <a:sym typeface="Gilda Display"/>
            </a:endParaRPr>
          </a:p>
        </p:txBody>
      </p:sp>
      <p:sp>
        <p:nvSpPr>
          <p:cNvPr id="554" name="Google Shape;554;p46"/>
          <p:cNvSpPr txBox="1"/>
          <p:nvPr/>
        </p:nvSpPr>
        <p:spPr>
          <a:xfrm>
            <a:off x="6371300" y="2326743"/>
            <a:ext cx="20526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Didact Gothic"/>
                <a:ea typeface="Didact Gothic"/>
                <a:cs typeface="Didact Gothic"/>
                <a:sym typeface="Didact Gothic"/>
              </a:rPr>
              <a:t>Promotion</a:t>
            </a:r>
            <a:endParaRPr sz="1200">
              <a:solidFill>
                <a:srgbClr val="191919"/>
              </a:solidFill>
              <a:latin typeface="Didact Gothic"/>
              <a:ea typeface="Didact Gothic"/>
              <a:cs typeface="Didact Gothic"/>
              <a:sym typeface="Didact Gothic"/>
            </a:endParaRPr>
          </a:p>
        </p:txBody>
      </p:sp>
      <p:sp>
        <p:nvSpPr>
          <p:cNvPr id="555" name="Google Shape;555;p46"/>
          <p:cNvSpPr txBox="1"/>
          <p:nvPr/>
        </p:nvSpPr>
        <p:spPr>
          <a:xfrm>
            <a:off x="6371300" y="1347650"/>
            <a:ext cx="20526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rgbClr val="191919"/>
                </a:solidFill>
                <a:latin typeface="Gilda Display"/>
                <a:ea typeface="Gilda Display"/>
                <a:cs typeface="Gilda Display"/>
                <a:sym typeface="Gilda Display"/>
              </a:rPr>
              <a:t>Social media</a:t>
            </a:r>
            <a:endParaRPr sz="2000">
              <a:solidFill>
                <a:srgbClr val="191919"/>
              </a:solidFill>
              <a:latin typeface="Gilda Display"/>
              <a:ea typeface="Gilda Display"/>
              <a:cs typeface="Gilda Display"/>
              <a:sym typeface="Gilda Display"/>
            </a:endParaRPr>
          </a:p>
        </p:txBody>
      </p:sp>
      <p:sp>
        <p:nvSpPr>
          <p:cNvPr id="556" name="Google Shape;556;p46"/>
          <p:cNvSpPr txBox="1"/>
          <p:nvPr/>
        </p:nvSpPr>
        <p:spPr>
          <a:xfrm>
            <a:off x="6371300" y="1572414"/>
            <a:ext cx="20526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Didact Gothic"/>
                <a:ea typeface="Didact Gothic"/>
                <a:cs typeface="Didact Gothic"/>
                <a:sym typeface="Didact Gothic"/>
              </a:rPr>
              <a:t>Instagram, Twitter</a:t>
            </a:r>
            <a:endParaRPr sz="1200">
              <a:solidFill>
                <a:srgbClr val="191919"/>
              </a:solidFill>
              <a:latin typeface="Didact Gothic"/>
              <a:ea typeface="Didact Gothic"/>
              <a:cs typeface="Didact Gothic"/>
              <a:sym typeface="Didact Gothic"/>
            </a:endParaRPr>
          </a:p>
        </p:txBody>
      </p:sp>
      <p:pic>
        <p:nvPicPr>
          <p:cNvPr id="557" name="Google Shape;557;p46" title="Chart">
            <a:hlinkClick r:id="rId4"/>
          </p:cNvPr>
          <p:cNvPicPr preferRelativeResize="0"/>
          <p:nvPr/>
        </p:nvPicPr>
        <p:blipFill>
          <a:blip r:embed="rId5">
            <a:alphaModFix/>
          </a:blip>
          <a:stretch>
            <a:fillRect/>
          </a:stretch>
        </p:blipFill>
        <p:spPr>
          <a:xfrm>
            <a:off x="720000" y="1239900"/>
            <a:ext cx="5033814" cy="311257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 name="Shape 561"/>
        <p:cNvGrpSpPr/>
        <p:nvPr/>
      </p:nvGrpSpPr>
      <p:grpSpPr>
        <a:xfrm>
          <a:off x="0" y="0"/>
          <a:ext cx="0" cy="0"/>
          <a:chOff x="0" y="0"/>
          <a:chExt cx="0" cy="0"/>
        </a:xfrm>
      </p:grpSpPr>
      <p:sp>
        <p:nvSpPr>
          <p:cNvPr id="562" name="Google Shape;562;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a:t>
            </a:r>
            <a:endParaRPr/>
          </a:p>
        </p:txBody>
      </p:sp>
      <p:graphicFrame>
        <p:nvGraphicFramePr>
          <p:cNvPr id="563" name="Google Shape;563;p47"/>
          <p:cNvGraphicFramePr/>
          <p:nvPr/>
        </p:nvGraphicFramePr>
        <p:xfrm>
          <a:off x="719963" y="1314010"/>
          <a:ext cx="3000000" cy="3000000"/>
        </p:xfrm>
        <a:graphic>
          <a:graphicData uri="http://schemas.openxmlformats.org/drawingml/2006/table">
            <a:tbl>
              <a:tblPr>
                <a:noFill/>
                <a:tableStyleId>{9B1AF9DA-E3F0-4995-9DCF-8BDFFC04A1AE}</a:tableStyleId>
              </a:tblPr>
              <a:tblGrid>
                <a:gridCol w="1431125"/>
                <a:gridCol w="1568225"/>
                <a:gridCol w="1568225"/>
                <a:gridCol w="1568225"/>
                <a:gridCol w="1568225"/>
              </a:tblGrid>
              <a:tr h="464125">
                <a:tc>
                  <a:txBody>
                    <a:bodyPr/>
                    <a:lstStyle/>
                    <a:p>
                      <a:pPr indent="0" lvl="0" marL="0" rtl="0" algn="l">
                        <a:lnSpc>
                          <a:spcPct val="100000"/>
                        </a:lnSpc>
                        <a:spcBef>
                          <a:spcPts val="0"/>
                        </a:spcBef>
                        <a:spcAft>
                          <a:spcPts val="0"/>
                        </a:spcAft>
                        <a:buNone/>
                      </a:pPr>
                      <a:r>
                        <a:rPr lang="en" sz="1700">
                          <a:solidFill>
                            <a:schemeClr val="dk1"/>
                          </a:solidFill>
                          <a:latin typeface="Gilda Display"/>
                          <a:ea typeface="Gilda Display"/>
                          <a:cs typeface="Gilda Display"/>
                          <a:sym typeface="Gilda Display"/>
                        </a:rPr>
                        <a:t>Project title</a:t>
                      </a:r>
                      <a:endParaRPr sz="1700">
                        <a:solidFill>
                          <a:schemeClr val="dk1"/>
                        </a:solidFill>
                        <a:latin typeface="Gilda Display"/>
                        <a:ea typeface="Gilda Display"/>
                        <a:cs typeface="Gilda Display"/>
                        <a:sym typeface="Gilda Display"/>
                      </a:endParaRPr>
                    </a:p>
                  </a:txBody>
                  <a:tcPr marT="91425" marB="91425" marR="91425" marL="91425" anchor="b">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700">
                          <a:solidFill>
                            <a:schemeClr val="dk1"/>
                          </a:solidFill>
                          <a:latin typeface="Gilda Display"/>
                          <a:ea typeface="Gilda Display"/>
                          <a:cs typeface="Gilda Display"/>
                          <a:sym typeface="Gilda Display"/>
                        </a:rPr>
                        <a:t>Skills</a:t>
                      </a:r>
                      <a:endParaRPr sz="1700">
                        <a:solidFill>
                          <a:schemeClr val="dk1"/>
                        </a:solidFill>
                        <a:latin typeface="Gilda Display"/>
                        <a:ea typeface="Gilda Display"/>
                        <a:cs typeface="Gilda Display"/>
                        <a:sym typeface="Gilda Display"/>
                      </a:endParaRPr>
                    </a:p>
                  </a:txBody>
                  <a:tcPr marT="91425" marB="91425" marR="91425" marL="91425" anchor="b">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700">
                          <a:solidFill>
                            <a:schemeClr val="dk1"/>
                          </a:solidFill>
                          <a:latin typeface="Gilda Display"/>
                          <a:ea typeface="Gilda Display"/>
                          <a:cs typeface="Gilda Display"/>
                          <a:sym typeface="Gilda Display"/>
                        </a:rPr>
                        <a:t>Date</a:t>
                      </a:r>
                      <a:endParaRPr sz="1700">
                        <a:solidFill>
                          <a:schemeClr val="dk1"/>
                        </a:solidFill>
                        <a:latin typeface="Gilda Display"/>
                        <a:ea typeface="Gilda Display"/>
                        <a:cs typeface="Gilda Display"/>
                        <a:sym typeface="Gilda Display"/>
                      </a:endParaRPr>
                    </a:p>
                  </a:txBody>
                  <a:tcPr marT="91425" marB="91425" marR="91425" marL="91425" anchor="b">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700">
                          <a:solidFill>
                            <a:schemeClr val="dk1"/>
                          </a:solidFill>
                          <a:latin typeface="Gilda Display"/>
                          <a:ea typeface="Gilda Display"/>
                          <a:cs typeface="Gilda Display"/>
                          <a:sym typeface="Gilda Display"/>
                        </a:rPr>
                        <a:t>Ref</a:t>
                      </a:r>
                      <a:endParaRPr sz="1700">
                        <a:solidFill>
                          <a:schemeClr val="dk1"/>
                        </a:solidFill>
                        <a:latin typeface="Gilda Display"/>
                        <a:ea typeface="Gilda Display"/>
                        <a:cs typeface="Gilda Display"/>
                        <a:sym typeface="Gilda Display"/>
                      </a:endParaRPr>
                    </a:p>
                  </a:txBody>
                  <a:tcPr marT="91425" marB="91425" marR="91425" marL="91425" anchor="b">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700">
                          <a:solidFill>
                            <a:schemeClr val="dk1"/>
                          </a:solidFill>
                          <a:latin typeface="Gilda Display"/>
                          <a:ea typeface="Gilda Display"/>
                          <a:cs typeface="Gilda Display"/>
                          <a:sym typeface="Gilda Display"/>
                        </a:rPr>
                        <a:t>Category</a:t>
                      </a:r>
                      <a:endParaRPr sz="1700">
                        <a:solidFill>
                          <a:schemeClr val="dk1"/>
                        </a:solidFill>
                        <a:latin typeface="Gilda Display"/>
                        <a:ea typeface="Gilda Display"/>
                        <a:cs typeface="Gilda Display"/>
                        <a:sym typeface="Gilda Display"/>
                      </a:endParaRPr>
                    </a:p>
                  </a:txBody>
                  <a:tcPr marT="91425" marB="91425" marR="91425" marL="91425" anchor="b">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975">
                <a:tc>
                  <a:txBody>
                    <a:bodyPr/>
                    <a:lstStyle/>
                    <a:p>
                      <a:pPr indent="0" lvl="0" marL="0" rtl="0" algn="l">
                        <a:lnSpc>
                          <a:spcPct val="100000"/>
                        </a:lnSpc>
                        <a:spcBef>
                          <a:spcPts val="0"/>
                        </a:spcBef>
                        <a:spcAft>
                          <a:spcPts val="0"/>
                        </a:spcAft>
                        <a:buNone/>
                      </a:pPr>
                      <a:r>
                        <a:rPr b="1" lang="en" sz="1000">
                          <a:solidFill>
                            <a:schemeClr val="dk1"/>
                          </a:solidFill>
                          <a:latin typeface="Didact Gothic"/>
                          <a:ea typeface="Didact Gothic"/>
                          <a:cs typeface="Didact Gothic"/>
                          <a:sym typeface="Didact Gothic"/>
                        </a:rPr>
                        <a:t>Project 1</a:t>
                      </a:r>
                      <a:endParaRPr b="1"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Graphic design</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Jan 20XX</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[Link or reference]</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Print</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975">
                <a:tc>
                  <a:txBody>
                    <a:bodyPr/>
                    <a:lstStyle/>
                    <a:p>
                      <a:pPr indent="0" lvl="0" marL="0" rtl="0" algn="l">
                        <a:lnSpc>
                          <a:spcPct val="100000"/>
                        </a:lnSpc>
                        <a:spcBef>
                          <a:spcPts val="0"/>
                        </a:spcBef>
                        <a:spcAft>
                          <a:spcPts val="0"/>
                        </a:spcAft>
                        <a:buNone/>
                      </a:pPr>
                      <a:r>
                        <a:rPr b="1" lang="en" sz="1000">
                          <a:solidFill>
                            <a:schemeClr val="dk1"/>
                          </a:solidFill>
                          <a:latin typeface="Didact Gothic"/>
                          <a:ea typeface="Didact Gothic"/>
                          <a:cs typeface="Didact Gothic"/>
                          <a:sym typeface="Didact Gothic"/>
                        </a:rPr>
                        <a:t>Project 2</a:t>
                      </a:r>
                      <a:endParaRPr b="1"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Copywriting</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Feb </a:t>
                      </a:r>
                      <a:r>
                        <a:rPr lang="en" sz="1000">
                          <a:solidFill>
                            <a:schemeClr val="dk1"/>
                          </a:solidFill>
                          <a:latin typeface="Didact Gothic"/>
                          <a:ea typeface="Didact Gothic"/>
                          <a:cs typeface="Didact Gothic"/>
                          <a:sym typeface="Didact Gothic"/>
                        </a:rPr>
                        <a:t>20XX</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[Link or reference]</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Content</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975">
                <a:tc>
                  <a:txBody>
                    <a:bodyPr/>
                    <a:lstStyle/>
                    <a:p>
                      <a:pPr indent="0" lvl="0" marL="0" rtl="0" algn="l">
                        <a:lnSpc>
                          <a:spcPct val="100000"/>
                        </a:lnSpc>
                        <a:spcBef>
                          <a:spcPts val="0"/>
                        </a:spcBef>
                        <a:spcAft>
                          <a:spcPts val="0"/>
                        </a:spcAft>
                        <a:buNone/>
                      </a:pPr>
                      <a:r>
                        <a:rPr b="1" lang="en" sz="1000">
                          <a:solidFill>
                            <a:schemeClr val="dk1"/>
                          </a:solidFill>
                          <a:latin typeface="Didact Gothic"/>
                          <a:ea typeface="Didact Gothic"/>
                          <a:cs typeface="Didact Gothic"/>
                          <a:sym typeface="Didact Gothic"/>
                        </a:rPr>
                        <a:t>Project 3</a:t>
                      </a:r>
                      <a:endParaRPr b="1"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Video production</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Mar </a:t>
                      </a:r>
                      <a:r>
                        <a:rPr lang="en" sz="1000">
                          <a:solidFill>
                            <a:schemeClr val="dk1"/>
                          </a:solidFill>
                          <a:latin typeface="Didact Gothic"/>
                          <a:ea typeface="Didact Gothic"/>
                          <a:cs typeface="Didact Gothic"/>
                          <a:sym typeface="Didact Gothic"/>
                        </a:rPr>
                        <a:t>20XX</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[Link or reference]</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Motion</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975">
                <a:tc>
                  <a:txBody>
                    <a:bodyPr/>
                    <a:lstStyle/>
                    <a:p>
                      <a:pPr indent="0" lvl="0" marL="0" rtl="0" algn="l">
                        <a:lnSpc>
                          <a:spcPct val="100000"/>
                        </a:lnSpc>
                        <a:spcBef>
                          <a:spcPts val="0"/>
                        </a:spcBef>
                        <a:spcAft>
                          <a:spcPts val="0"/>
                        </a:spcAft>
                        <a:buNone/>
                      </a:pPr>
                      <a:r>
                        <a:rPr b="1" lang="en" sz="1000">
                          <a:solidFill>
                            <a:schemeClr val="dk1"/>
                          </a:solidFill>
                          <a:latin typeface="Didact Gothic"/>
                          <a:ea typeface="Didact Gothic"/>
                          <a:cs typeface="Didact Gothic"/>
                          <a:sym typeface="Didact Gothic"/>
                        </a:rPr>
                        <a:t>Project 4</a:t>
                      </a:r>
                      <a:endParaRPr b="1"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3D modeling</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Apr </a:t>
                      </a:r>
                      <a:r>
                        <a:rPr lang="en" sz="1000">
                          <a:solidFill>
                            <a:schemeClr val="dk1"/>
                          </a:solidFill>
                          <a:latin typeface="Didact Gothic"/>
                          <a:ea typeface="Didact Gothic"/>
                          <a:cs typeface="Didact Gothic"/>
                          <a:sym typeface="Didact Gothic"/>
                        </a:rPr>
                        <a:t>20XX</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[Link or reference]</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3D</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975">
                <a:tc>
                  <a:txBody>
                    <a:bodyPr/>
                    <a:lstStyle/>
                    <a:p>
                      <a:pPr indent="0" lvl="0" marL="0" rtl="0" algn="l">
                        <a:lnSpc>
                          <a:spcPct val="100000"/>
                        </a:lnSpc>
                        <a:spcBef>
                          <a:spcPts val="0"/>
                        </a:spcBef>
                        <a:spcAft>
                          <a:spcPts val="0"/>
                        </a:spcAft>
                        <a:buNone/>
                      </a:pPr>
                      <a:r>
                        <a:rPr b="1" lang="en" sz="1000">
                          <a:solidFill>
                            <a:schemeClr val="dk1"/>
                          </a:solidFill>
                          <a:latin typeface="Didact Gothic"/>
                          <a:ea typeface="Didact Gothic"/>
                          <a:cs typeface="Didact Gothic"/>
                          <a:sym typeface="Didact Gothic"/>
                        </a:rPr>
                        <a:t>Project 5</a:t>
                      </a:r>
                      <a:endParaRPr b="1"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UI/UX design</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May </a:t>
                      </a:r>
                      <a:r>
                        <a:rPr lang="en" sz="1000">
                          <a:solidFill>
                            <a:schemeClr val="dk1"/>
                          </a:solidFill>
                          <a:latin typeface="Didact Gothic"/>
                          <a:ea typeface="Didact Gothic"/>
                          <a:cs typeface="Didact Gothic"/>
                          <a:sym typeface="Didact Gothic"/>
                        </a:rPr>
                        <a:t>20XX</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[Link or reference]</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Web</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70975">
                <a:tc>
                  <a:txBody>
                    <a:bodyPr/>
                    <a:lstStyle/>
                    <a:p>
                      <a:pPr indent="0" lvl="0" marL="0" rtl="0" algn="l">
                        <a:lnSpc>
                          <a:spcPct val="100000"/>
                        </a:lnSpc>
                        <a:spcBef>
                          <a:spcPts val="0"/>
                        </a:spcBef>
                        <a:spcAft>
                          <a:spcPts val="0"/>
                        </a:spcAft>
                        <a:buNone/>
                      </a:pPr>
                      <a:r>
                        <a:rPr b="1" lang="en" sz="1000">
                          <a:solidFill>
                            <a:schemeClr val="dk1"/>
                          </a:solidFill>
                          <a:latin typeface="Didact Gothic"/>
                          <a:ea typeface="Didact Gothic"/>
                          <a:cs typeface="Didact Gothic"/>
                          <a:sym typeface="Didact Gothic"/>
                        </a:rPr>
                        <a:t>Project 6</a:t>
                      </a:r>
                      <a:endParaRPr b="1"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HTML/CSS</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Jun </a:t>
                      </a:r>
                      <a:r>
                        <a:rPr lang="en" sz="1000">
                          <a:solidFill>
                            <a:schemeClr val="dk1"/>
                          </a:solidFill>
                          <a:latin typeface="Didact Gothic"/>
                          <a:ea typeface="Didact Gothic"/>
                          <a:cs typeface="Didact Gothic"/>
                          <a:sym typeface="Didact Gothic"/>
                        </a:rPr>
                        <a:t>20XX</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[Link or reference]</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000">
                          <a:solidFill>
                            <a:schemeClr val="dk1"/>
                          </a:solidFill>
                          <a:latin typeface="Didact Gothic"/>
                          <a:ea typeface="Didact Gothic"/>
                          <a:cs typeface="Didact Gothic"/>
                          <a:sym typeface="Didact Gothic"/>
                        </a:rPr>
                        <a:t>Web</a:t>
                      </a:r>
                      <a:endParaRPr sz="1000">
                        <a:solidFill>
                          <a:schemeClr val="dk1"/>
                        </a:solidFill>
                        <a:latin typeface="Didact Gothic"/>
                        <a:ea typeface="Didact Gothic"/>
                        <a:cs typeface="Didact Gothic"/>
                        <a:sym typeface="Didact Gothic"/>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 name="Shape 567"/>
        <p:cNvGrpSpPr/>
        <p:nvPr/>
      </p:nvGrpSpPr>
      <p:grpSpPr>
        <a:xfrm>
          <a:off x="0" y="0"/>
          <a:ext cx="0" cy="0"/>
          <a:chOff x="0" y="0"/>
          <a:chExt cx="0" cy="0"/>
        </a:xfrm>
      </p:grpSpPr>
      <p:sp>
        <p:nvSpPr>
          <p:cNvPr id="568" name="Google Shape;568;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did I achieve success? </a:t>
            </a:r>
            <a:endParaRPr/>
          </a:p>
        </p:txBody>
      </p:sp>
      <p:sp>
        <p:nvSpPr>
          <p:cNvPr id="569" name="Google Shape;569;p48"/>
          <p:cNvSpPr/>
          <p:nvPr/>
        </p:nvSpPr>
        <p:spPr>
          <a:xfrm>
            <a:off x="1531125" y="1334047"/>
            <a:ext cx="176400" cy="176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8"/>
          <p:cNvSpPr/>
          <p:nvPr/>
        </p:nvSpPr>
        <p:spPr>
          <a:xfrm>
            <a:off x="3495025" y="1334047"/>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8"/>
          <p:cNvSpPr/>
          <p:nvPr/>
        </p:nvSpPr>
        <p:spPr>
          <a:xfrm>
            <a:off x="5458925" y="1334047"/>
            <a:ext cx="176400" cy="176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8"/>
          <p:cNvSpPr/>
          <p:nvPr/>
        </p:nvSpPr>
        <p:spPr>
          <a:xfrm>
            <a:off x="7422825" y="1334047"/>
            <a:ext cx="176400" cy="176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8"/>
          <p:cNvSpPr txBox="1"/>
          <p:nvPr/>
        </p:nvSpPr>
        <p:spPr>
          <a:xfrm flipH="1">
            <a:off x="713125" y="175872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1</a:t>
            </a:r>
            <a:endParaRPr sz="2000">
              <a:solidFill>
                <a:srgbClr val="191919"/>
              </a:solidFill>
              <a:latin typeface="Gilda Display"/>
              <a:ea typeface="Gilda Display"/>
              <a:cs typeface="Gilda Display"/>
              <a:sym typeface="Gilda Display"/>
            </a:endParaRPr>
          </a:p>
        </p:txBody>
      </p:sp>
      <p:sp>
        <p:nvSpPr>
          <p:cNvPr id="574" name="Google Shape;574;p48"/>
          <p:cNvSpPr txBox="1"/>
          <p:nvPr/>
        </p:nvSpPr>
        <p:spPr>
          <a:xfrm flipH="1">
            <a:off x="713175" y="2259073"/>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Identifying objectives</a:t>
            </a:r>
            <a:endParaRPr sz="1200">
              <a:solidFill>
                <a:srgbClr val="191919"/>
              </a:solidFill>
              <a:latin typeface="Didact Gothic"/>
              <a:ea typeface="Didact Gothic"/>
              <a:cs typeface="Didact Gothic"/>
              <a:sym typeface="Didact Gothic"/>
            </a:endParaRPr>
          </a:p>
        </p:txBody>
      </p:sp>
      <p:sp>
        <p:nvSpPr>
          <p:cNvPr id="575" name="Google Shape;575;p48"/>
          <p:cNvSpPr txBox="1"/>
          <p:nvPr/>
        </p:nvSpPr>
        <p:spPr>
          <a:xfrm flipH="1">
            <a:off x="2675764" y="175872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2</a:t>
            </a:r>
            <a:endParaRPr sz="2000">
              <a:solidFill>
                <a:srgbClr val="191919"/>
              </a:solidFill>
              <a:latin typeface="Gilda Display"/>
              <a:ea typeface="Gilda Display"/>
              <a:cs typeface="Gilda Display"/>
              <a:sym typeface="Gilda Display"/>
            </a:endParaRPr>
          </a:p>
        </p:txBody>
      </p:sp>
      <p:sp>
        <p:nvSpPr>
          <p:cNvPr id="576" name="Google Shape;576;p48"/>
          <p:cNvSpPr txBox="1"/>
          <p:nvPr/>
        </p:nvSpPr>
        <p:spPr>
          <a:xfrm flipH="1">
            <a:off x="2675772" y="2259077"/>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Research and preparation</a:t>
            </a:r>
            <a:endParaRPr sz="1200">
              <a:solidFill>
                <a:srgbClr val="191919"/>
              </a:solidFill>
              <a:latin typeface="Didact Gothic"/>
              <a:ea typeface="Didact Gothic"/>
              <a:cs typeface="Didact Gothic"/>
              <a:sym typeface="Didact Gothic"/>
            </a:endParaRPr>
          </a:p>
        </p:txBody>
      </p:sp>
      <p:sp>
        <p:nvSpPr>
          <p:cNvPr id="577" name="Google Shape;577;p48"/>
          <p:cNvSpPr txBox="1"/>
          <p:nvPr/>
        </p:nvSpPr>
        <p:spPr>
          <a:xfrm flipH="1">
            <a:off x="4640925" y="175872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3</a:t>
            </a:r>
            <a:endParaRPr sz="2000">
              <a:solidFill>
                <a:srgbClr val="191919"/>
              </a:solidFill>
              <a:latin typeface="Gilda Display"/>
              <a:ea typeface="Gilda Display"/>
              <a:cs typeface="Gilda Display"/>
              <a:sym typeface="Gilda Display"/>
            </a:endParaRPr>
          </a:p>
        </p:txBody>
      </p:sp>
      <p:sp>
        <p:nvSpPr>
          <p:cNvPr id="578" name="Google Shape;578;p48"/>
          <p:cNvSpPr txBox="1"/>
          <p:nvPr/>
        </p:nvSpPr>
        <p:spPr>
          <a:xfrm flipH="1">
            <a:off x="4640975" y="2259073"/>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Developing strategies</a:t>
            </a:r>
            <a:endParaRPr sz="1200">
              <a:solidFill>
                <a:srgbClr val="191919"/>
              </a:solidFill>
              <a:latin typeface="Didact Gothic"/>
              <a:ea typeface="Didact Gothic"/>
              <a:cs typeface="Didact Gothic"/>
              <a:sym typeface="Didact Gothic"/>
            </a:endParaRPr>
          </a:p>
        </p:txBody>
      </p:sp>
      <p:sp>
        <p:nvSpPr>
          <p:cNvPr id="579" name="Google Shape;579;p48"/>
          <p:cNvSpPr txBox="1"/>
          <p:nvPr/>
        </p:nvSpPr>
        <p:spPr>
          <a:xfrm flipH="1">
            <a:off x="6604825" y="175872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4</a:t>
            </a:r>
            <a:endParaRPr sz="2000">
              <a:solidFill>
                <a:srgbClr val="191919"/>
              </a:solidFill>
              <a:latin typeface="Gilda Display"/>
              <a:ea typeface="Gilda Display"/>
              <a:cs typeface="Gilda Display"/>
              <a:sym typeface="Gilda Display"/>
            </a:endParaRPr>
          </a:p>
        </p:txBody>
      </p:sp>
      <p:sp>
        <p:nvSpPr>
          <p:cNvPr id="580" name="Google Shape;580;p48"/>
          <p:cNvSpPr txBox="1"/>
          <p:nvPr/>
        </p:nvSpPr>
        <p:spPr>
          <a:xfrm flipH="1">
            <a:off x="6604875" y="2259073"/>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Plans of action</a:t>
            </a:r>
            <a:endParaRPr sz="1200">
              <a:solidFill>
                <a:srgbClr val="191919"/>
              </a:solidFill>
              <a:latin typeface="Didact Gothic"/>
              <a:ea typeface="Didact Gothic"/>
              <a:cs typeface="Didact Gothic"/>
              <a:sym typeface="Didact Gothic"/>
            </a:endParaRPr>
          </a:p>
        </p:txBody>
      </p:sp>
      <p:cxnSp>
        <p:nvCxnSpPr>
          <p:cNvPr id="581" name="Google Shape;581;p48"/>
          <p:cNvCxnSpPr>
            <a:stCxn id="569" idx="3"/>
            <a:endCxn id="570" idx="1"/>
          </p:cNvCxnSpPr>
          <p:nvPr/>
        </p:nvCxnSpPr>
        <p:spPr>
          <a:xfrm>
            <a:off x="1707525" y="1422247"/>
            <a:ext cx="1787400" cy="0"/>
          </a:xfrm>
          <a:prstGeom prst="straightConnector1">
            <a:avLst/>
          </a:prstGeom>
          <a:noFill/>
          <a:ln cap="flat" cmpd="sng" w="9525">
            <a:solidFill>
              <a:schemeClr val="dk1"/>
            </a:solidFill>
            <a:prstDash val="solid"/>
            <a:round/>
            <a:headEnd len="med" w="med" type="none"/>
            <a:tailEnd len="med" w="med" type="none"/>
          </a:ln>
        </p:spPr>
      </p:cxnSp>
      <p:cxnSp>
        <p:nvCxnSpPr>
          <p:cNvPr id="582" name="Google Shape;582;p48"/>
          <p:cNvCxnSpPr>
            <a:stCxn id="570" idx="3"/>
            <a:endCxn id="571" idx="1"/>
          </p:cNvCxnSpPr>
          <p:nvPr/>
        </p:nvCxnSpPr>
        <p:spPr>
          <a:xfrm>
            <a:off x="3671425" y="1422247"/>
            <a:ext cx="1787400" cy="0"/>
          </a:xfrm>
          <a:prstGeom prst="straightConnector1">
            <a:avLst/>
          </a:prstGeom>
          <a:noFill/>
          <a:ln cap="flat" cmpd="sng" w="9525">
            <a:solidFill>
              <a:schemeClr val="dk1"/>
            </a:solidFill>
            <a:prstDash val="solid"/>
            <a:round/>
            <a:headEnd len="med" w="med" type="none"/>
            <a:tailEnd len="med" w="med" type="none"/>
          </a:ln>
        </p:spPr>
      </p:cxnSp>
      <p:cxnSp>
        <p:nvCxnSpPr>
          <p:cNvPr id="583" name="Google Shape;583;p48"/>
          <p:cNvCxnSpPr>
            <a:stCxn id="571" idx="3"/>
            <a:endCxn id="572" idx="1"/>
          </p:cNvCxnSpPr>
          <p:nvPr/>
        </p:nvCxnSpPr>
        <p:spPr>
          <a:xfrm>
            <a:off x="5635325" y="1422247"/>
            <a:ext cx="1787400" cy="0"/>
          </a:xfrm>
          <a:prstGeom prst="straightConnector1">
            <a:avLst/>
          </a:prstGeom>
          <a:noFill/>
          <a:ln cap="flat" cmpd="sng" w="9525">
            <a:solidFill>
              <a:schemeClr val="dk1"/>
            </a:solidFill>
            <a:prstDash val="solid"/>
            <a:round/>
            <a:headEnd len="med" w="med" type="none"/>
            <a:tailEnd len="med" w="med" type="none"/>
          </a:ln>
        </p:spPr>
      </p:cxnSp>
      <p:cxnSp>
        <p:nvCxnSpPr>
          <p:cNvPr id="584" name="Google Shape;584;p48"/>
          <p:cNvCxnSpPr>
            <a:stCxn id="569" idx="2"/>
            <a:endCxn id="573" idx="0"/>
          </p:cNvCxnSpPr>
          <p:nvPr/>
        </p:nvCxnSpPr>
        <p:spPr>
          <a:xfrm>
            <a:off x="1619325" y="1510447"/>
            <a:ext cx="0" cy="248400"/>
          </a:xfrm>
          <a:prstGeom prst="straightConnector1">
            <a:avLst/>
          </a:prstGeom>
          <a:noFill/>
          <a:ln cap="flat" cmpd="sng" w="9525">
            <a:solidFill>
              <a:schemeClr val="dk1"/>
            </a:solidFill>
            <a:prstDash val="solid"/>
            <a:round/>
            <a:headEnd len="med" w="med" type="none"/>
            <a:tailEnd len="med" w="med" type="none"/>
          </a:ln>
        </p:spPr>
      </p:cxnSp>
      <p:cxnSp>
        <p:nvCxnSpPr>
          <p:cNvPr id="585" name="Google Shape;585;p48"/>
          <p:cNvCxnSpPr>
            <a:stCxn id="570" idx="2"/>
            <a:endCxn id="575" idx="0"/>
          </p:cNvCxnSpPr>
          <p:nvPr/>
        </p:nvCxnSpPr>
        <p:spPr>
          <a:xfrm flipH="1">
            <a:off x="3582025" y="1510447"/>
            <a:ext cx="1200" cy="248400"/>
          </a:xfrm>
          <a:prstGeom prst="straightConnector1">
            <a:avLst/>
          </a:prstGeom>
          <a:noFill/>
          <a:ln cap="flat" cmpd="sng" w="9525">
            <a:solidFill>
              <a:schemeClr val="dk1"/>
            </a:solidFill>
            <a:prstDash val="solid"/>
            <a:round/>
            <a:headEnd len="med" w="med" type="none"/>
            <a:tailEnd len="med" w="med" type="none"/>
          </a:ln>
        </p:spPr>
      </p:cxnSp>
      <p:cxnSp>
        <p:nvCxnSpPr>
          <p:cNvPr id="586" name="Google Shape;586;p48"/>
          <p:cNvCxnSpPr>
            <a:stCxn id="571" idx="2"/>
            <a:endCxn id="577" idx="0"/>
          </p:cNvCxnSpPr>
          <p:nvPr/>
        </p:nvCxnSpPr>
        <p:spPr>
          <a:xfrm>
            <a:off x="5547125" y="1510447"/>
            <a:ext cx="0" cy="248400"/>
          </a:xfrm>
          <a:prstGeom prst="straightConnector1">
            <a:avLst/>
          </a:prstGeom>
          <a:noFill/>
          <a:ln cap="flat" cmpd="sng" w="9525">
            <a:solidFill>
              <a:schemeClr val="dk1"/>
            </a:solidFill>
            <a:prstDash val="solid"/>
            <a:round/>
            <a:headEnd len="med" w="med" type="none"/>
            <a:tailEnd len="med" w="med" type="none"/>
          </a:ln>
        </p:spPr>
      </p:cxnSp>
      <p:cxnSp>
        <p:nvCxnSpPr>
          <p:cNvPr id="587" name="Google Shape;587;p48"/>
          <p:cNvCxnSpPr>
            <a:stCxn id="572" idx="2"/>
            <a:endCxn id="579" idx="0"/>
          </p:cNvCxnSpPr>
          <p:nvPr/>
        </p:nvCxnSpPr>
        <p:spPr>
          <a:xfrm>
            <a:off x="7511025" y="1510447"/>
            <a:ext cx="0" cy="248400"/>
          </a:xfrm>
          <a:prstGeom prst="straightConnector1">
            <a:avLst/>
          </a:prstGeom>
          <a:noFill/>
          <a:ln cap="flat" cmpd="sng" w="9525">
            <a:solidFill>
              <a:schemeClr val="dk1"/>
            </a:solidFill>
            <a:prstDash val="solid"/>
            <a:round/>
            <a:headEnd len="med" w="med" type="none"/>
            <a:tailEnd len="med" w="med" type="none"/>
          </a:ln>
        </p:spPr>
      </p:cxnSp>
      <p:sp>
        <p:nvSpPr>
          <p:cNvPr id="588" name="Google Shape;588;p48"/>
          <p:cNvSpPr/>
          <p:nvPr/>
        </p:nvSpPr>
        <p:spPr>
          <a:xfrm>
            <a:off x="1531125" y="3168497"/>
            <a:ext cx="176400" cy="176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8"/>
          <p:cNvSpPr/>
          <p:nvPr/>
        </p:nvSpPr>
        <p:spPr>
          <a:xfrm>
            <a:off x="3495025" y="3168497"/>
            <a:ext cx="176400" cy="1764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8"/>
          <p:cNvSpPr/>
          <p:nvPr/>
        </p:nvSpPr>
        <p:spPr>
          <a:xfrm>
            <a:off x="5458925" y="3168497"/>
            <a:ext cx="176400" cy="176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8"/>
          <p:cNvSpPr/>
          <p:nvPr/>
        </p:nvSpPr>
        <p:spPr>
          <a:xfrm>
            <a:off x="7422825" y="3168497"/>
            <a:ext cx="176400" cy="176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8"/>
          <p:cNvSpPr txBox="1"/>
          <p:nvPr/>
        </p:nvSpPr>
        <p:spPr>
          <a:xfrm flipH="1">
            <a:off x="713125" y="359317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5</a:t>
            </a:r>
            <a:endParaRPr sz="2000">
              <a:solidFill>
                <a:srgbClr val="191919"/>
              </a:solidFill>
              <a:latin typeface="Gilda Display"/>
              <a:ea typeface="Gilda Display"/>
              <a:cs typeface="Gilda Display"/>
              <a:sym typeface="Gilda Display"/>
            </a:endParaRPr>
          </a:p>
        </p:txBody>
      </p:sp>
      <p:sp>
        <p:nvSpPr>
          <p:cNvPr id="593" name="Google Shape;593;p48"/>
          <p:cNvSpPr txBox="1"/>
          <p:nvPr/>
        </p:nvSpPr>
        <p:spPr>
          <a:xfrm flipH="1">
            <a:off x="713175" y="4093523"/>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Measuring progress</a:t>
            </a:r>
            <a:endParaRPr sz="1200">
              <a:solidFill>
                <a:srgbClr val="191919"/>
              </a:solidFill>
              <a:latin typeface="Didact Gothic"/>
              <a:ea typeface="Didact Gothic"/>
              <a:cs typeface="Didact Gothic"/>
              <a:sym typeface="Didact Gothic"/>
            </a:endParaRPr>
          </a:p>
        </p:txBody>
      </p:sp>
      <p:sp>
        <p:nvSpPr>
          <p:cNvPr id="594" name="Google Shape;594;p48"/>
          <p:cNvSpPr txBox="1"/>
          <p:nvPr/>
        </p:nvSpPr>
        <p:spPr>
          <a:xfrm flipH="1">
            <a:off x="2675764" y="359317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6</a:t>
            </a:r>
            <a:endParaRPr sz="2000">
              <a:solidFill>
                <a:srgbClr val="191919"/>
              </a:solidFill>
              <a:latin typeface="Gilda Display"/>
              <a:ea typeface="Gilda Display"/>
              <a:cs typeface="Gilda Display"/>
              <a:sym typeface="Gilda Display"/>
            </a:endParaRPr>
          </a:p>
        </p:txBody>
      </p:sp>
      <p:sp>
        <p:nvSpPr>
          <p:cNvPr id="595" name="Google Shape;595;p48"/>
          <p:cNvSpPr txBox="1"/>
          <p:nvPr/>
        </p:nvSpPr>
        <p:spPr>
          <a:xfrm flipH="1">
            <a:off x="2675772" y="4093527"/>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Continuous improvement</a:t>
            </a:r>
            <a:endParaRPr sz="1200">
              <a:solidFill>
                <a:srgbClr val="191919"/>
              </a:solidFill>
              <a:latin typeface="Didact Gothic"/>
              <a:ea typeface="Didact Gothic"/>
              <a:cs typeface="Didact Gothic"/>
              <a:sym typeface="Didact Gothic"/>
            </a:endParaRPr>
          </a:p>
        </p:txBody>
      </p:sp>
      <p:sp>
        <p:nvSpPr>
          <p:cNvPr id="596" name="Google Shape;596;p48"/>
          <p:cNvSpPr txBox="1"/>
          <p:nvPr/>
        </p:nvSpPr>
        <p:spPr>
          <a:xfrm flipH="1">
            <a:off x="4640925" y="359317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7</a:t>
            </a:r>
            <a:endParaRPr sz="2000">
              <a:solidFill>
                <a:srgbClr val="191919"/>
              </a:solidFill>
              <a:latin typeface="Gilda Display"/>
              <a:ea typeface="Gilda Display"/>
              <a:cs typeface="Gilda Display"/>
              <a:sym typeface="Gilda Display"/>
            </a:endParaRPr>
          </a:p>
        </p:txBody>
      </p:sp>
      <p:sp>
        <p:nvSpPr>
          <p:cNvPr id="597" name="Google Shape;597;p48"/>
          <p:cNvSpPr txBox="1"/>
          <p:nvPr/>
        </p:nvSpPr>
        <p:spPr>
          <a:xfrm flipH="1">
            <a:off x="4640975" y="4093523"/>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Analyzing outcomes</a:t>
            </a:r>
            <a:endParaRPr sz="1200">
              <a:solidFill>
                <a:srgbClr val="191919"/>
              </a:solidFill>
              <a:latin typeface="Didact Gothic"/>
              <a:ea typeface="Didact Gothic"/>
              <a:cs typeface="Didact Gothic"/>
              <a:sym typeface="Didact Gothic"/>
            </a:endParaRPr>
          </a:p>
        </p:txBody>
      </p:sp>
      <p:sp>
        <p:nvSpPr>
          <p:cNvPr id="598" name="Google Shape;598;p48"/>
          <p:cNvSpPr txBox="1"/>
          <p:nvPr/>
        </p:nvSpPr>
        <p:spPr>
          <a:xfrm flipH="1">
            <a:off x="6604825" y="3593172"/>
            <a:ext cx="1812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rgbClr val="191919"/>
                </a:solidFill>
                <a:latin typeface="Gilda Display"/>
                <a:ea typeface="Gilda Display"/>
                <a:cs typeface="Gilda Display"/>
                <a:sym typeface="Gilda Display"/>
              </a:rPr>
              <a:t>Step 8</a:t>
            </a:r>
            <a:endParaRPr sz="2000">
              <a:solidFill>
                <a:srgbClr val="191919"/>
              </a:solidFill>
              <a:latin typeface="Gilda Display"/>
              <a:ea typeface="Gilda Display"/>
              <a:cs typeface="Gilda Display"/>
              <a:sym typeface="Gilda Display"/>
            </a:endParaRPr>
          </a:p>
        </p:txBody>
      </p:sp>
      <p:sp>
        <p:nvSpPr>
          <p:cNvPr id="599" name="Google Shape;599;p48"/>
          <p:cNvSpPr txBox="1"/>
          <p:nvPr/>
        </p:nvSpPr>
        <p:spPr>
          <a:xfrm flipH="1">
            <a:off x="6606175" y="4093523"/>
            <a:ext cx="1812300" cy="51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191919"/>
                </a:solidFill>
                <a:latin typeface="Didact Gothic"/>
                <a:ea typeface="Didact Gothic"/>
                <a:cs typeface="Didact Gothic"/>
                <a:sym typeface="Didact Gothic"/>
              </a:rPr>
              <a:t>Focusing on the future</a:t>
            </a:r>
            <a:endParaRPr sz="1200">
              <a:solidFill>
                <a:srgbClr val="191919"/>
              </a:solidFill>
              <a:latin typeface="Didact Gothic"/>
              <a:ea typeface="Didact Gothic"/>
              <a:cs typeface="Didact Gothic"/>
              <a:sym typeface="Didact Gothic"/>
            </a:endParaRPr>
          </a:p>
        </p:txBody>
      </p:sp>
      <p:cxnSp>
        <p:nvCxnSpPr>
          <p:cNvPr id="600" name="Google Shape;600;p48"/>
          <p:cNvCxnSpPr>
            <a:stCxn id="588" idx="3"/>
            <a:endCxn id="589" idx="1"/>
          </p:cNvCxnSpPr>
          <p:nvPr/>
        </p:nvCxnSpPr>
        <p:spPr>
          <a:xfrm>
            <a:off x="1707525" y="3256697"/>
            <a:ext cx="1787400" cy="0"/>
          </a:xfrm>
          <a:prstGeom prst="straightConnector1">
            <a:avLst/>
          </a:prstGeom>
          <a:noFill/>
          <a:ln cap="flat" cmpd="sng" w="9525">
            <a:solidFill>
              <a:schemeClr val="dk1"/>
            </a:solidFill>
            <a:prstDash val="solid"/>
            <a:round/>
            <a:headEnd len="med" w="med" type="none"/>
            <a:tailEnd len="med" w="med" type="none"/>
          </a:ln>
        </p:spPr>
      </p:cxnSp>
      <p:cxnSp>
        <p:nvCxnSpPr>
          <p:cNvPr id="601" name="Google Shape;601;p48"/>
          <p:cNvCxnSpPr>
            <a:stCxn id="589" idx="3"/>
            <a:endCxn id="590" idx="1"/>
          </p:cNvCxnSpPr>
          <p:nvPr/>
        </p:nvCxnSpPr>
        <p:spPr>
          <a:xfrm>
            <a:off x="3671425" y="3256697"/>
            <a:ext cx="1787400" cy="0"/>
          </a:xfrm>
          <a:prstGeom prst="straightConnector1">
            <a:avLst/>
          </a:prstGeom>
          <a:noFill/>
          <a:ln cap="flat" cmpd="sng" w="9525">
            <a:solidFill>
              <a:schemeClr val="dk1"/>
            </a:solidFill>
            <a:prstDash val="solid"/>
            <a:round/>
            <a:headEnd len="med" w="med" type="none"/>
            <a:tailEnd len="med" w="med" type="none"/>
          </a:ln>
        </p:spPr>
      </p:cxnSp>
      <p:cxnSp>
        <p:nvCxnSpPr>
          <p:cNvPr id="602" name="Google Shape;602;p48"/>
          <p:cNvCxnSpPr>
            <a:stCxn id="590" idx="3"/>
            <a:endCxn id="591" idx="1"/>
          </p:cNvCxnSpPr>
          <p:nvPr/>
        </p:nvCxnSpPr>
        <p:spPr>
          <a:xfrm>
            <a:off x="5635325" y="3256697"/>
            <a:ext cx="1787400" cy="0"/>
          </a:xfrm>
          <a:prstGeom prst="straightConnector1">
            <a:avLst/>
          </a:prstGeom>
          <a:noFill/>
          <a:ln cap="flat" cmpd="sng" w="9525">
            <a:solidFill>
              <a:schemeClr val="dk1"/>
            </a:solidFill>
            <a:prstDash val="solid"/>
            <a:round/>
            <a:headEnd len="med" w="med" type="none"/>
            <a:tailEnd len="med" w="med" type="none"/>
          </a:ln>
        </p:spPr>
      </p:cxnSp>
      <p:cxnSp>
        <p:nvCxnSpPr>
          <p:cNvPr id="603" name="Google Shape;603;p48"/>
          <p:cNvCxnSpPr>
            <a:stCxn id="588" idx="2"/>
            <a:endCxn id="592" idx="0"/>
          </p:cNvCxnSpPr>
          <p:nvPr/>
        </p:nvCxnSpPr>
        <p:spPr>
          <a:xfrm>
            <a:off x="1619325" y="3344897"/>
            <a:ext cx="0" cy="248400"/>
          </a:xfrm>
          <a:prstGeom prst="straightConnector1">
            <a:avLst/>
          </a:prstGeom>
          <a:noFill/>
          <a:ln cap="flat" cmpd="sng" w="9525">
            <a:solidFill>
              <a:schemeClr val="dk1"/>
            </a:solidFill>
            <a:prstDash val="solid"/>
            <a:round/>
            <a:headEnd len="med" w="med" type="none"/>
            <a:tailEnd len="med" w="med" type="none"/>
          </a:ln>
        </p:spPr>
      </p:cxnSp>
      <p:cxnSp>
        <p:nvCxnSpPr>
          <p:cNvPr id="604" name="Google Shape;604;p48"/>
          <p:cNvCxnSpPr>
            <a:stCxn id="589" idx="2"/>
            <a:endCxn id="594" idx="0"/>
          </p:cNvCxnSpPr>
          <p:nvPr/>
        </p:nvCxnSpPr>
        <p:spPr>
          <a:xfrm flipH="1">
            <a:off x="3582025" y="3344897"/>
            <a:ext cx="1200" cy="248400"/>
          </a:xfrm>
          <a:prstGeom prst="straightConnector1">
            <a:avLst/>
          </a:prstGeom>
          <a:noFill/>
          <a:ln cap="flat" cmpd="sng" w="9525">
            <a:solidFill>
              <a:schemeClr val="dk1"/>
            </a:solidFill>
            <a:prstDash val="solid"/>
            <a:round/>
            <a:headEnd len="med" w="med" type="none"/>
            <a:tailEnd len="med" w="med" type="none"/>
          </a:ln>
        </p:spPr>
      </p:cxnSp>
      <p:cxnSp>
        <p:nvCxnSpPr>
          <p:cNvPr id="605" name="Google Shape;605;p48"/>
          <p:cNvCxnSpPr>
            <a:stCxn id="590" idx="2"/>
            <a:endCxn id="596" idx="0"/>
          </p:cNvCxnSpPr>
          <p:nvPr/>
        </p:nvCxnSpPr>
        <p:spPr>
          <a:xfrm>
            <a:off x="5547125" y="3344897"/>
            <a:ext cx="0" cy="248400"/>
          </a:xfrm>
          <a:prstGeom prst="straightConnector1">
            <a:avLst/>
          </a:prstGeom>
          <a:noFill/>
          <a:ln cap="flat" cmpd="sng" w="9525">
            <a:solidFill>
              <a:schemeClr val="dk1"/>
            </a:solidFill>
            <a:prstDash val="solid"/>
            <a:round/>
            <a:headEnd len="med" w="med" type="none"/>
            <a:tailEnd len="med" w="med" type="none"/>
          </a:ln>
        </p:spPr>
      </p:cxnSp>
      <p:cxnSp>
        <p:nvCxnSpPr>
          <p:cNvPr id="606" name="Google Shape;606;p48"/>
          <p:cNvCxnSpPr>
            <a:stCxn id="591" idx="2"/>
            <a:endCxn id="598" idx="0"/>
          </p:cNvCxnSpPr>
          <p:nvPr/>
        </p:nvCxnSpPr>
        <p:spPr>
          <a:xfrm>
            <a:off x="7511025" y="3344897"/>
            <a:ext cx="0" cy="248400"/>
          </a:xfrm>
          <a:prstGeom prst="straightConnector1">
            <a:avLst/>
          </a:prstGeom>
          <a:noFill/>
          <a:ln cap="flat" cmpd="sng" w="9525">
            <a:solidFill>
              <a:schemeClr val="dk1"/>
            </a:solidFill>
            <a:prstDash val="solid"/>
            <a:round/>
            <a:headEnd len="med" w="med" type="none"/>
            <a:tailEnd len="med" w="med" type="none"/>
          </a:ln>
        </p:spPr>
      </p:cxnSp>
      <p:cxnSp>
        <p:nvCxnSpPr>
          <p:cNvPr id="607" name="Google Shape;607;p48"/>
          <p:cNvCxnSpPr>
            <a:stCxn id="572" idx="3"/>
            <a:endCxn id="588" idx="1"/>
          </p:cNvCxnSpPr>
          <p:nvPr/>
        </p:nvCxnSpPr>
        <p:spPr>
          <a:xfrm flipH="1">
            <a:off x="1531125" y="1422247"/>
            <a:ext cx="6068100" cy="1834500"/>
          </a:xfrm>
          <a:prstGeom prst="bentConnector5">
            <a:avLst>
              <a:gd fmla="val -13365" name="adj1"/>
              <a:gd fmla="val 82114" name="adj2"/>
              <a:gd fmla="val 113489" name="adj3"/>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 name="Shape 611"/>
        <p:cNvGrpSpPr/>
        <p:nvPr/>
      </p:nvGrpSpPr>
      <p:grpSpPr>
        <a:xfrm>
          <a:off x="0" y="0"/>
          <a:ext cx="0" cy="0"/>
          <a:chOff x="0" y="0"/>
          <a:chExt cx="0" cy="0"/>
        </a:xfrm>
      </p:grpSpPr>
      <p:sp>
        <p:nvSpPr>
          <p:cNvPr id="612" name="Google Shape;612;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Roadmap of my future projects</a:t>
            </a:r>
            <a:endParaRPr/>
          </a:p>
        </p:txBody>
      </p:sp>
      <p:graphicFrame>
        <p:nvGraphicFramePr>
          <p:cNvPr id="613" name="Google Shape;613;p49"/>
          <p:cNvGraphicFramePr/>
          <p:nvPr/>
        </p:nvGraphicFramePr>
        <p:xfrm>
          <a:off x="726875" y="1328388"/>
          <a:ext cx="3000000" cy="3000000"/>
        </p:xfrm>
        <a:graphic>
          <a:graphicData uri="http://schemas.openxmlformats.org/drawingml/2006/table">
            <a:tbl>
              <a:tblPr>
                <a:noFill/>
                <a:tableStyleId>{9B1AF9DA-E3F0-4995-9DCF-8BDFFC04A1AE}</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41850">
                <a:tc>
                  <a:txBody>
                    <a:bodyPr/>
                    <a:lstStyle/>
                    <a:p>
                      <a:pPr indent="0" lvl="0" marL="0" rtl="0" algn="ctr">
                        <a:spcBef>
                          <a:spcPts val="0"/>
                        </a:spcBef>
                        <a:spcAft>
                          <a:spcPts val="0"/>
                        </a:spcAft>
                        <a:buNone/>
                      </a:pPr>
                      <a:r>
                        <a:rPr lang="en" sz="1600">
                          <a:solidFill>
                            <a:srgbClr val="191919"/>
                          </a:solidFill>
                          <a:latin typeface="Gilda Display"/>
                          <a:ea typeface="Gilda Display"/>
                          <a:cs typeface="Gilda Display"/>
                          <a:sym typeface="Gilda Display"/>
                        </a:rPr>
                        <a:t>Initiative</a:t>
                      </a:r>
                      <a:endParaRPr sz="1600">
                        <a:solidFill>
                          <a:srgbClr val="191919"/>
                        </a:solidFill>
                        <a:latin typeface="Gilda Display"/>
                        <a:ea typeface="Gilda Display"/>
                        <a:cs typeface="Gilda Display"/>
                        <a:sym typeface="Gilda Display"/>
                      </a:endParaRPr>
                    </a:p>
                  </a:txBody>
                  <a:tcPr marT="68575" marB="68575" marR="91425" marL="91425"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rgbClr val="191919"/>
                          </a:solidFill>
                          <a:latin typeface="Gilda Display"/>
                          <a:ea typeface="Gilda Display"/>
                          <a:cs typeface="Gilda Display"/>
                          <a:sym typeface="Gilda Display"/>
                        </a:rPr>
                        <a:t>Objective</a:t>
                      </a:r>
                      <a:endParaRPr sz="1600">
                        <a:solidFill>
                          <a:srgbClr val="191919"/>
                        </a:solidFill>
                        <a:latin typeface="Gilda Display"/>
                        <a:ea typeface="Gilda Display"/>
                        <a:cs typeface="Gilda Display"/>
                        <a:sym typeface="Gilda Display"/>
                      </a:endParaRPr>
                    </a:p>
                  </a:txBody>
                  <a:tcPr marT="0" marB="0" marR="91425" marL="91425"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Jan</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Feb</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Mar</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rgbClr val="191919"/>
                          </a:solidFill>
                          <a:latin typeface="Gilda Display"/>
                          <a:ea typeface="Gilda Display"/>
                          <a:cs typeface="Gilda Display"/>
                          <a:sym typeface="Gilda Display"/>
                        </a:rPr>
                        <a:t>Apr</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May</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Jun</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Jul</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Aug</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Sep</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Oct</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191919"/>
                          </a:solidFill>
                          <a:latin typeface="Gilda Display"/>
                          <a:ea typeface="Gilda Display"/>
                          <a:cs typeface="Gilda Display"/>
                          <a:sym typeface="Gilda Display"/>
                        </a:rPr>
                        <a:t>Nov</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1200">
                          <a:solidFill>
                            <a:srgbClr val="191919"/>
                          </a:solidFill>
                          <a:latin typeface="Gilda Display"/>
                          <a:ea typeface="Gilda Display"/>
                          <a:cs typeface="Gilda Display"/>
                          <a:sym typeface="Gilda Display"/>
                        </a:rPr>
                        <a:t>Dec</a:t>
                      </a:r>
                      <a:endParaRPr sz="1200">
                        <a:solidFill>
                          <a:srgbClr val="191919"/>
                        </a:solidFill>
                        <a:latin typeface="Gilda Display"/>
                        <a:ea typeface="Gilda Display"/>
                        <a:cs typeface="Gilda Display"/>
                        <a:sym typeface="Gilda Display"/>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rgbClr val="191919"/>
                          </a:solidFill>
                          <a:latin typeface="Didact Gothic"/>
                          <a:ea typeface="Didact Gothic"/>
                          <a:cs typeface="Didact Gothic"/>
                          <a:sym typeface="Didact Gothic"/>
                        </a:rPr>
                        <a:t>Developing a digital marketing strategy</a:t>
                      </a:r>
                      <a:endParaRPr sz="1000">
                        <a:solidFill>
                          <a:srgbClr val="191919"/>
                        </a:solidFill>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rPr lang="en" sz="1000">
                          <a:latin typeface="Didact Gothic"/>
                          <a:ea typeface="Didact Gothic"/>
                          <a:cs typeface="Didact Gothic"/>
                          <a:sym typeface="Didact Gothic"/>
                        </a:rPr>
                        <a:t>Reach potential customers through well-crafted campaigns</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latin typeface="Didact Gothic"/>
                          <a:ea typeface="Didact Gothic"/>
                          <a:cs typeface="Didact Gothic"/>
                          <a:sym typeface="Didact Gothic"/>
                        </a:rPr>
                        <a:t>Creating</a:t>
                      </a:r>
                      <a:endParaRPr sz="1000">
                        <a:latin typeface="Didact Gothic"/>
                        <a:ea typeface="Didact Gothic"/>
                        <a:cs typeface="Didact Gothic"/>
                        <a:sym typeface="Didact Gothic"/>
                      </a:endParaRPr>
                    </a:p>
                    <a:p>
                      <a:pPr indent="0" lvl="0" marL="0" rtl="0" algn="l">
                        <a:spcBef>
                          <a:spcPts val="0"/>
                        </a:spcBef>
                        <a:spcAft>
                          <a:spcPts val="0"/>
                        </a:spcAft>
                        <a:buNone/>
                      </a:pPr>
                      <a:r>
                        <a:rPr lang="en" sz="1000">
                          <a:latin typeface="Didact Gothic"/>
                          <a:ea typeface="Didact Gothic"/>
                          <a:cs typeface="Didact Gothic"/>
                          <a:sym typeface="Didact Gothic"/>
                        </a:rPr>
                        <a:t>engaging content</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rPr lang="en" sz="1000">
                          <a:latin typeface="Didact Gothic"/>
                          <a:ea typeface="Didact Gothic"/>
                          <a:cs typeface="Didact Gothic"/>
                          <a:sym typeface="Didact Gothic"/>
                        </a:rPr>
                        <a:t>Craft content that engages and inspires the target audience</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latin typeface="Didact Gothic"/>
                          <a:ea typeface="Didact Gothic"/>
                          <a:cs typeface="Didact Gothic"/>
                          <a:sym typeface="Didact Gothic"/>
                        </a:rPr>
                        <a:t>Optimizing</a:t>
                      </a:r>
                      <a:endParaRPr sz="1000">
                        <a:latin typeface="Didact Gothic"/>
                        <a:ea typeface="Didact Gothic"/>
                        <a:cs typeface="Didact Gothic"/>
                        <a:sym typeface="Didact Gothic"/>
                      </a:endParaRPr>
                    </a:p>
                    <a:p>
                      <a:pPr indent="0" lvl="0" marL="0" rtl="0" algn="l">
                        <a:spcBef>
                          <a:spcPts val="0"/>
                        </a:spcBef>
                        <a:spcAft>
                          <a:spcPts val="0"/>
                        </a:spcAft>
                        <a:buNone/>
                      </a:pPr>
                      <a:r>
                        <a:rPr lang="en" sz="1000">
                          <a:latin typeface="Didact Gothic"/>
                          <a:ea typeface="Didact Gothic"/>
                          <a:cs typeface="Didact Gothic"/>
                          <a:sym typeface="Didact Gothic"/>
                        </a:rPr>
                        <a:t>search rankings</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rPr lang="en" sz="1000">
                          <a:latin typeface="Didact Gothic"/>
                          <a:ea typeface="Didact Gothic"/>
                          <a:cs typeface="Didact Gothic"/>
                          <a:sym typeface="Didact Gothic"/>
                        </a:rPr>
                        <a:t>Optimize for better and more visibility with SEO</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latin typeface="Didact Gothic"/>
                          <a:ea typeface="Didact Gothic"/>
                          <a:cs typeface="Didact Gothic"/>
                          <a:sym typeface="Didact Gothic"/>
                        </a:rPr>
                        <a:t>Leveraging social media platforms</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rgbClr val="191919"/>
                          </a:solidFill>
                          <a:latin typeface="Didact Gothic"/>
                          <a:ea typeface="Didact Gothic"/>
                          <a:cs typeface="Didact Gothic"/>
                          <a:sym typeface="Didact Gothic"/>
                        </a:rPr>
                        <a:t>Connect with customers and boost brand awareness</a:t>
                      </a:r>
                      <a:endParaRPr sz="1000">
                        <a:solidFill>
                          <a:srgbClr val="191919"/>
                        </a:solidFill>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latin typeface="Didact Gothic"/>
                          <a:ea typeface="Didact Gothic"/>
                          <a:cs typeface="Didact Gothic"/>
                          <a:sym typeface="Didact Gothic"/>
                        </a:rPr>
                        <a:t>Analyzing user habits</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rgbClr val="191919"/>
                          </a:solidFill>
                          <a:latin typeface="Didact Gothic"/>
                          <a:ea typeface="Didact Gothic"/>
                          <a:cs typeface="Didact Gothic"/>
                          <a:sym typeface="Didact Gothic"/>
                        </a:rPr>
                        <a:t>Gather user data to optimize design for more engagement</a:t>
                      </a:r>
                      <a:endParaRPr sz="1000">
                        <a:solidFill>
                          <a:srgbClr val="191919"/>
                        </a:solidFill>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latin typeface="Didact Gothic"/>
                          <a:ea typeface="Didact Gothic"/>
                          <a:cs typeface="Didact Gothic"/>
                          <a:sym typeface="Didact Gothic"/>
                        </a:rPr>
                        <a:t>Executing </a:t>
                      </a:r>
                      <a:endParaRPr sz="1000">
                        <a:latin typeface="Didact Gothic"/>
                        <a:ea typeface="Didact Gothic"/>
                        <a:cs typeface="Didact Gothic"/>
                        <a:sym typeface="Didact Gothic"/>
                      </a:endParaRPr>
                    </a:p>
                    <a:p>
                      <a:pPr indent="0" lvl="0" marL="0" rtl="0" algn="l">
                        <a:spcBef>
                          <a:spcPts val="0"/>
                        </a:spcBef>
                        <a:spcAft>
                          <a:spcPts val="0"/>
                        </a:spcAft>
                        <a:buNone/>
                      </a:pPr>
                      <a:r>
                        <a:rPr lang="en" sz="1000">
                          <a:latin typeface="Didact Gothic"/>
                          <a:ea typeface="Didact Gothic"/>
                          <a:cs typeface="Didact Gothic"/>
                          <a:sym typeface="Didact Gothic"/>
                        </a:rPr>
                        <a:t>email campaigns</a:t>
                      </a:r>
                      <a:endParaRPr sz="1000">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rgbClr val="191919"/>
                          </a:solidFill>
                          <a:latin typeface="Didact Gothic"/>
                          <a:ea typeface="Didact Gothic"/>
                          <a:cs typeface="Didact Gothic"/>
                          <a:sym typeface="Didact Gothic"/>
                        </a:rPr>
                        <a:t>Send emails to subscribers to convert leads into sales</a:t>
                      </a:r>
                      <a:endParaRPr sz="1000">
                        <a:solidFill>
                          <a:srgbClr val="191919"/>
                        </a:solidFill>
                        <a:latin typeface="Didact Gothic"/>
                        <a:ea typeface="Didact Gothic"/>
                        <a:cs typeface="Didact Gothic"/>
                        <a:sym typeface="Didact Gothic"/>
                      </a:endParaRPr>
                    </a:p>
                  </a:txBody>
                  <a:tcPr marT="45700" marB="45700" marR="45700" marL="4570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rgbClr val="191919"/>
                        </a:solidFill>
                        <a:latin typeface="Open Sans"/>
                        <a:ea typeface="Open Sans"/>
                        <a:cs typeface="Open Sans"/>
                        <a:sym typeface="Open Sans"/>
                      </a:endParaRPr>
                    </a:p>
                  </a:txBody>
                  <a:tcPr marT="0" marB="0" marR="0" marL="0" anchor="ctr">
                    <a:lnL cap="flat" cmpd="sng" w="9525">
                      <a:solidFill>
                        <a:srgbClr val="191919"/>
                      </a:solidFill>
                      <a:prstDash val="solid"/>
                      <a:round/>
                      <a:headEnd len="sm" w="sm" type="none"/>
                      <a:tailEnd len="sm" w="sm" type="none"/>
                    </a:lnL>
                    <a:lnR cap="flat" cmpd="sng" w="9525">
                      <a:solidFill>
                        <a:srgbClr val="191919"/>
                      </a:solidFill>
                      <a:prstDash val="solid"/>
                      <a:round/>
                      <a:headEnd len="sm" w="sm" type="none"/>
                      <a:tailEnd len="sm" w="sm" type="none"/>
                    </a:lnR>
                    <a:lnT cap="flat" cmpd="sng" w="9525">
                      <a:solidFill>
                        <a:srgbClr val="191919"/>
                      </a:solidFill>
                      <a:prstDash val="solid"/>
                      <a:round/>
                      <a:headEnd len="sm" w="sm" type="none"/>
                      <a:tailEnd len="sm" w="sm" type="none"/>
                    </a:lnT>
                    <a:lnB cap="flat" cmpd="sng" w="9525">
                      <a:solidFill>
                        <a:srgbClr val="191919"/>
                      </a:solidFill>
                      <a:prstDash val="solid"/>
                      <a:round/>
                      <a:headEnd len="sm" w="sm" type="none"/>
                      <a:tailEnd len="sm" w="sm" type="none"/>
                    </a:lnB>
                    <a:solidFill>
                      <a:schemeClr val="accent4"/>
                    </a:solidFill>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 name="Shape 617"/>
        <p:cNvGrpSpPr/>
        <p:nvPr/>
      </p:nvGrpSpPr>
      <p:grpSpPr>
        <a:xfrm>
          <a:off x="0" y="0"/>
          <a:ext cx="0" cy="0"/>
          <a:chOff x="0" y="0"/>
          <a:chExt cx="0" cy="0"/>
        </a:xfrm>
      </p:grpSpPr>
      <p:pic>
        <p:nvPicPr>
          <p:cNvPr id="618" name="Google Shape;618;p50"/>
          <p:cNvPicPr preferRelativeResize="0"/>
          <p:nvPr/>
        </p:nvPicPr>
        <p:blipFill>
          <a:blip r:embed="rId3">
            <a:alphaModFix/>
          </a:blip>
          <a:stretch>
            <a:fillRect/>
          </a:stretch>
        </p:blipFill>
        <p:spPr>
          <a:xfrm flipH="1">
            <a:off x="8208551" y="356450"/>
            <a:ext cx="734900" cy="734900"/>
          </a:xfrm>
          <a:prstGeom prst="rect">
            <a:avLst/>
          </a:prstGeom>
          <a:noFill/>
          <a:ln>
            <a:noFill/>
          </a:ln>
        </p:spPr>
      </p:pic>
      <p:sp>
        <p:nvSpPr>
          <p:cNvPr id="619" name="Google Shape;619;p50"/>
          <p:cNvSpPr txBox="1"/>
          <p:nvPr>
            <p:ph type="title"/>
          </p:nvPr>
        </p:nvSpPr>
        <p:spPr>
          <a:xfrm>
            <a:off x="713263" y="752375"/>
            <a:ext cx="44481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620" name="Google Shape;620;p50"/>
          <p:cNvSpPr txBox="1"/>
          <p:nvPr>
            <p:ph idx="1" type="subTitle"/>
          </p:nvPr>
        </p:nvSpPr>
        <p:spPr>
          <a:xfrm>
            <a:off x="713225" y="1841450"/>
            <a:ext cx="44481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Do you have any questions?</a:t>
            </a:r>
            <a:endParaRPr b="1"/>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621" name="Google Shape;621;p50"/>
          <p:cNvSpPr txBox="1"/>
          <p:nvPr/>
        </p:nvSpPr>
        <p:spPr>
          <a:xfrm>
            <a:off x="713275" y="4295325"/>
            <a:ext cx="41517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Open Sans"/>
                <a:ea typeface="Open Sans"/>
                <a:cs typeface="Open Sans"/>
                <a:sym typeface="Open Sans"/>
              </a:rPr>
              <a:t>Please keep this slide for attribution</a:t>
            </a:r>
            <a:endParaRPr sz="1000">
              <a:solidFill>
                <a:schemeClr val="dk1"/>
              </a:solidFill>
              <a:latin typeface="Open Sans"/>
              <a:ea typeface="Open Sans"/>
              <a:cs typeface="Open Sans"/>
              <a:sym typeface="Open Sans"/>
            </a:endParaRPr>
          </a:p>
        </p:txBody>
      </p:sp>
      <p:pic>
        <p:nvPicPr>
          <p:cNvPr id="622" name="Google Shape;622;p50"/>
          <p:cNvPicPr preferRelativeResize="0"/>
          <p:nvPr/>
        </p:nvPicPr>
        <p:blipFill>
          <a:blip r:embed="rId4">
            <a:alphaModFix/>
          </a:blip>
          <a:stretch>
            <a:fillRect/>
          </a:stretch>
        </p:blipFill>
        <p:spPr>
          <a:xfrm flipH="1">
            <a:off x="5134331" y="258701"/>
            <a:ext cx="1370840" cy="1370851"/>
          </a:xfrm>
          <a:prstGeom prst="rect">
            <a:avLst/>
          </a:prstGeom>
          <a:noFill/>
          <a:ln>
            <a:noFill/>
          </a:ln>
        </p:spPr>
      </p:pic>
      <p:pic>
        <p:nvPicPr>
          <p:cNvPr id="623" name="Google Shape;623;p50"/>
          <p:cNvPicPr preferRelativeResize="0"/>
          <p:nvPr>
            <p:ph idx="2" type="pic"/>
          </p:nvPr>
        </p:nvPicPr>
        <p:blipFill rotWithShape="1">
          <a:blip r:embed="rId5">
            <a:alphaModFix/>
          </a:blip>
          <a:srcRect b="6415" l="0" r="0" t="6423"/>
          <a:stretch/>
        </p:blipFill>
        <p:spPr>
          <a:xfrm>
            <a:off x="5323975" y="539500"/>
            <a:ext cx="3106800" cy="4064400"/>
          </a:xfrm>
          <a:prstGeom prst="round2SameRect">
            <a:avLst>
              <a:gd fmla="val 16667" name="adj1"/>
              <a:gd fmla="val 0" name="adj2"/>
            </a:avLst>
          </a:prstGeom>
        </p:spPr>
      </p:pic>
      <p:pic>
        <p:nvPicPr>
          <p:cNvPr id="624" name="Google Shape;624;p50"/>
          <p:cNvPicPr preferRelativeResize="0"/>
          <p:nvPr/>
        </p:nvPicPr>
        <p:blipFill>
          <a:blip r:embed="rId6">
            <a:alphaModFix/>
          </a:blip>
          <a:stretch>
            <a:fillRect/>
          </a:stretch>
        </p:blipFill>
        <p:spPr>
          <a:xfrm flipH="1" rot="8612688">
            <a:off x="7149926" y="3322027"/>
            <a:ext cx="1968177" cy="1370848"/>
          </a:xfrm>
          <a:prstGeom prst="rect">
            <a:avLst/>
          </a:prstGeom>
          <a:noFill/>
          <a:ln>
            <a:noFill/>
          </a:ln>
        </p:spPr>
      </p:pic>
      <p:sp>
        <p:nvSpPr>
          <p:cNvPr id="625" name="Google Shape;625;p50"/>
          <p:cNvSpPr/>
          <p:nvPr/>
        </p:nvSpPr>
        <p:spPr>
          <a:xfrm>
            <a:off x="801461" y="3135885"/>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50"/>
          <p:cNvGrpSpPr/>
          <p:nvPr/>
        </p:nvGrpSpPr>
        <p:grpSpPr>
          <a:xfrm>
            <a:off x="1437598" y="3135881"/>
            <a:ext cx="407432" cy="407391"/>
            <a:chOff x="812101" y="2571761"/>
            <a:chExt cx="417066" cy="417024"/>
          </a:xfrm>
        </p:grpSpPr>
        <p:sp>
          <p:nvSpPr>
            <p:cNvPr id="627" name="Google Shape;627;p5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50"/>
          <p:cNvGrpSpPr/>
          <p:nvPr/>
        </p:nvGrpSpPr>
        <p:grpSpPr>
          <a:xfrm>
            <a:off x="2073784" y="3135881"/>
            <a:ext cx="407391" cy="407391"/>
            <a:chOff x="1323129" y="2571761"/>
            <a:chExt cx="417024" cy="417024"/>
          </a:xfrm>
        </p:grpSpPr>
        <p:sp>
          <p:nvSpPr>
            <p:cNvPr id="632" name="Google Shape;632;p5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50"/>
          <p:cNvGrpSpPr/>
          <p:nvPr/>
        </p:nvGrpSpPr>
        <p:grpSpPr>
          <a:xfrm>
            <a:off x="2709930" y="3139988"/>
            <a:ext cx="399178" cy="399178"/>
            <a:chOff x="2038375" y="3798025"/>
            <a:chExt cx="841792" cy="841792"/>
          </a:xfrm>
        </p:grpSpPr>
        <p:sp>
          <p:nvSpPr>
            <p:cNvPr id="637" name="Google Shape;637;p5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sp>
        <p:nvSpPr>
          <p:cNvPr id="643" name="Google Shape;643;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644" name="Google Shape;644;p51"/>
          <p:cNvGrpSpPr/>
          <p:nvPr/>
        </p:nvGrpSpPr>
        <p:grpSpPr>
          <a:xfrm>
            <a:off x="1470093" y="1206035"/>
            <a:ext cx="456622" cy="457340"/>
            <a:chOff x="1381437" y="1215957"/>
            <a:chExt cx="469679" cy="470370"/>
          </a:xfrm>
        </p:grpSpPr>
        <p:sp>
          <p:nvSpPr>
            <p:cNvPr id="645" name="Google Shape;645;p51"/>
            <p:cNvSpPr/>
            <p:nvPr/>
          </p:nvSpPr>
          <p:spPr>
            <a:xfrm>
              <a:off x="1455794" y="1438337"/>
              <a:ext cx="82641" cy="82710"/>
            </a:xfrm>
            <a:custGeom>
              <a:rect b="b" l="l" r="r" t="t"/>
              <a:pathLst>
                <a:path extrusionOk="0" h="1198" w="1197">
                  <a:moveTo>
                    <a:pt x="798" y="400"/>
                  </a:moveTo>
                  <a:lnTo>
                    <a:pt x="798" y="799"/>
                  </a:lnTo>
                  <a:lnTo>
                    <a:pt x="399" y="799"/>
                  </a:lnTo>
                  <a:lnTo>
                    <a:pt x="399" y="400"/>
                  </a:lnTo>
                  <a:close/>
                  <a:moveTo>
                    <a:pt x="200" y="1"/>
                  </a:moveTo>
                  <a:cubicBezTo>
                    <a:pt x="90" y="1"/>
                    <a:pt x="0" y="90"/>
                    <a:pt x="0" y="200"/>
                  </a:cubicBezTo>
                  <a:lnTo>
                    <a:pt x="0" y="998"/>
                  </a:lnTo>
                  <a:cubicBezTo>
                    <a:pt x="0" y="1108"/>
                    <a:pt x="90" y="1198"/>
                    <a:pt x="200" y="1198"/>
                  </a:cubicBezTo>
                  <a:lnTo>
                    <a:pt x="998" y="1198"/>
                  </a:lnTo>
                  <a:cubicBezTo>
                    <a:pt x="1108" y="1198"/>
                    <a:pt x="1197" y="1108"/>
                    <a:pt x="1197" y="998"/>
                  </a:cubicBezTo>
                  <a:lnTo>
                    <a:pt x="1197" y="200"/>
                  </a:lnTo>
                  <a:cubicBezTo>
                    <a:pt x="1197" y="90"/>
                    <a:pt x="1108" y="1"/>
                    <a:pt x="9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1"/>
            <p:cNvSpPr/>
            <p:nvPr/>
          </p:nvSpPr>
          <p:spPr>
            <a:xfrm>
              <a:off x="1565913" y="1438337"/>
              <a:ext cx="82710" cy="82710"/>
            </a:xfrm>
            <a:custGeom>
              <a:rect b="b" l="l" r="r" t="t"/>
              <a:pathLst>
                <a:path extrusionOk="0" h="1198" w="1198">
                  <a:moveTo>
                    <a:pt x="799" y="400"/>
                  </a:moveTo>
                  <a:lnTo>
                    <a:pt x="799" y="799"/>
                  </a:lnTo>
                  <a:lnTo>
                    <a:pt x="400" y="799"/>
                  </a:lnTo>
                  <a:lnTo>
                    <a:pt x="400" y="400"/>
                  </a:lnTo>
                  <a:close/>
                  <a:moveTo>
                    <a:pt x="200" y="1"/>
                  </a:moveTo>
                  <a:cubicBezTo>
                    <a:pt x="91" y="1"/>
                    <a:pt x="1" y="90"/>
                    <a:pt x="1" y="200"/>
                  </a:cubicBezTo>
                  <a:lnTo>
                    <a:pt x="1" y="998"/>
                  </a:lnTo>
                  <a:cubicBezTo>
                    <a:pt x="1" y="1108"/>
                    <a:pt x="91" y="1198"/>
                    <a:pt x="200" y="1198"/>
                  </a:cubicBezTo>
                  <a:lnTo>
                    <a:pt x="998" y="1198"/>
                  </a:lnTo>
                  <a:cubicBezTo>
                    <a:pt x="1108" y="1198"/>
                    <a:pt x="1198" y="1108"/>
                    <a:pt x="1198" y="998"/>
                  </a:cubicBezTo>
                  <a:lnTo>
                    <a:pt x="1198" y="200"/>
                  </a:lnTo>
                  <a:cubicBezTo>
                    <a:pt x="1198" y="90"/>
                    <a:pt x="1108" y="1"/>
                    <a:pt x="9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1"/>
            <p:cNvSpPr/>
            <p:nvPr/>
          </p:nvSpPr>
          <p:spPr>
            <a:xfrm>
              <a:off x="1381437" y="1215957"/>
              <a:ext cx="469679" cy="470370"/>
            </a:xfrm>
            <a:custGeom>
              <a:rect b="b" l="l" r="r" t="t"/>
              <a:pathLst>
                <a:path extrusionOk="0" h="6813" w="6803">
                  <a:moveTo>
                    <a:pt x="1905" y="399"/>
                  </a:moveTo>
                  <a:lnTo>
                    <a:pt x="2234" y="2424"/>
                  </a:lnTo>
                  <a:lnTo>
                    <a:pt x="1107" y="2424"/>
                  </a:lnTo>
                  <a:lnTo>
                    <a:pt x="1447" y="399"/>
                  </a:lnTo>
                  <a:close/>
                  <a:moveTo>
                    <a:pt x="3870" y="2025"/>
                  </a:moveTo>
                  <a:lnTo>
                    <a:pt x="3870" y="2424"/>
                  </a:lnTo>
                  <a:lnTo>
                    <a:pt x="3471" y="2424"/>
                  </a:lnTo>
                  <a:lnTo>
                    <a:pt x="3471" y="2025"/>
                  </a:lnTo>
                  <a:close/>
                  <a:moveTo>
                    <a:pt x="6320" y="2153"/>
                  </a:moveTo>
                  <a:cubicBezTo>
                    <a:pt x="6335" y="2153"/>
                    <a:pt x="6348" y="2159"/>
                    <a:pt x="6354" y="2165"/>
                  </a:cubicBezTo>
                  <a:cubicBezTo>
                    <a:pt x="6374" y="2165"/>
                    <a:pt x="6394" y="2185"/>
                    <a:pt x="6394" y="2225"/>
                  </a:cubicBezTo>
                  <a:lnTo>
                    <a:pt x="6394" y="2284"/>
                  </a:lnTo>
                  <a:lnTo>
                    <a:pt x="4668" y="4448"/>
                  </a:lnTo>
                  <a:lnTo>
                    <a:pt x="4668" y="3381"/>
                  </a:lnTo>
                  <a:lnTo>
                    <a:pt x="6283" y="2165"/>
                  </a:lnTo>
                  <a:cubicBezTo>
                    <a:pt x="6296" y="2156"/>
                    <a:pt x="6309" y="2153"/>
                    <a:pt x="6320" y="2153"/>
                  </a:cubicBezTo>
                  <a:close/>
                  <a:moveTo>
                    <a:pt x="4269" y="2823"/>
                  </a:moveTo>
                  <a:lnTo>
                    <a:pt x="4269" y="4818"/>
                  </a:lnTo>
                  <a:lnTo>
                    <a:pt x="678" y="4818"/>
                  </a:lnTo>
                  <a:lnTo>
                    <a:pt x="678" y="2823"/>
                  </a:lnTo>
                  <a:close/>
                  <a:moveTo>
                    <a:pt x="3840" y="5217"/>
                  </a:moveTo>
                  <a:lnTo>
                    <a:pt x="3840" y="6363"/>
                  </a:lnTo>
                  <a:cubicBezTo>
                    <a:pt x="3730" y="6323"/>
                    <a:pt x="3641" y="6234"/>
                    <a:pt x="3581" y="6114"/>
                  </a:cubicBezTo>
                  <a:cubicBezTo>
                    <a:pt x="3541" y="6054"/>
                    <a:pt x="3471" y="6015"/>
                    <a:pt x="3401" y="6015"/>
                  </a:cubicBezTo>
                  <a:cubicBezTo>
                    <a:pt x="3331" y="6015"/>
                    <a:pt x="3262" y="6054"/>
                    <a:pt x="3222" y="6114"/>
                  </a:cubicBezTo>
                  <a:cubicBezTo>
                    <a:pt x="3132" y="6294"/>
                    <a:pt x="2952" y="6414"/>
                    <a:pt x="2763" y="6414"/>
                  </a:cubicBezTo>
                  <a:cubicBezTo>
                    <a:pt x="2564" y="6414"/>
                    <a:pt x="2394" y="6294"/>
                    <a:pt x="2294" y="6114"/>
                  </a:cubicBezTo>
                  <a:cubicBezTo>
                    <a:pt x="2264" y="6054"/>
                    <a:pt x="2194" y="6015"/>
                    <a:pt x="2114" y="6015"/>
                  </a:cubicBezTo>
                  <a:cubicBezTo>
                    <a:pt x="2045" y="6015"/>
                    <a:pt x="1975" y="6054"/>
                    <a:pt x="1945" y="6114"/>
                  </a:cubicBezTo>
                  <a:cubicBezTo>
                    <a:pt x="1846" y="6294"/>
                    <a:pt x="1676" y="6414"/>
                    <a:pt x="1476" y="6414"/>
                  </a:cubicBezTo>
                  <a:cubicBezTo>
                    <a:pt x="1297" y="6414"/>
                    <a:pt x="1137" y="6314"/>
                    <a:pt x="1037" y="6154"/>
                  </a:cubicBezTo>
                  <a:lnTo>
                    <a:pt x="1037" y="5217"/>
                  </a:lnTo>
                  <a:close/>
                  <a:moveTo>
                    <a:pt x="1277" y="0"/>
                  </a:moveTo>
                  <a:cubicBezTo>
                    <a:pt x="1177" y="0"/>
                    <a:pt x="1097" y="70"/>
                    <a:pt x="1077" y="170"/>
                  </a:cubicBezTo>
                  <a:lnTo>
                    <a:pt x="709" y="2424"/>
                  </a:lnTo>
                  <a:lnTo>
                    <a:pt x="479" y="2424"/>
                  </a:lnTo>
                  <a:cubicBezTo>
                    <a:pt x="369" y="2424"/>
                    <a:pt x="279" y="2513"/>
                    <a:pt x="279" y="2623"/>
                  </a:cubicBezTo>
                  <a:lnTo>
                    <a:pt x="279" y="4818"/>
                  </a:lnTo>
                  <a:lnTo>
                    <a:pt x="210" y="4818"/>
                  </a:lnTo>
                  <a:cubicBezTo>
                    <a:pt x="100" y="4818"/>
                    <a:pt x="10" y="4907"/>
                    <a:pt x="10" y="5017"/>
                  </a:cubicBezTo>
                  <a:cubicBezTo>
                    <a:pt x="10" y="5127"/>
                    <a:pt x="100" y="5217"/>
                    <a:pt x="210" y="5217"/>
                  </a:cubicBezTo>
                  <a:lnTo>
                    <a:pt x="638" y="5217"/>
                  </a:lnTo>
                  <a:lnTo>
                    <a:pt x="638" y="6154"/>
                  </a:lnTo>
                  <a:cubicBezTo>
                    <a:pt x="539" y="6314"/>
                    <a:pt x="379" y="6414"/>
                    <a:pt x="199" y="6414"/>
                  </a:cubicBezTo>
                  <a:cubicBezTo>
                    <a:pt x="90" y="6414"/>
                    <a:pt x="0" y="6503"/>
                    <a:pt x="0" y="6613"/>
                  </a:cubicBezTo>
                  <a:cubicBezTo>
                    <a:pt x="0" y="6722"/>
                    <a:pt x="90" y="6812"/>
                    <a:pt x="199" y="6812"/>
                  </a:cubicBezTo>
                  <a:cubicBezTo>
                    <a:pt x="439" y="6812"/>
                    <a:pt x="669" y="6713"/>
                    <a:pt x="838" y="6543"/>
                  </a:cubicBezTo>
                  <a:cubicBezTo>
                    <a:pt x="1008" y="6713"/>
                    <a:pt x="1237" y="6812"/>
                    <a:pt x="1476" y="6812"/>
                  </a:cubicBezTo>
                  <a:cubicBezTo>
                    <a:pt x="1726" y="6812"/>
                    <a:pt x="1945" y="6713"/>
                    <a:pt x="2114" y="6543"/>
                  </a:cubicBezTo>
                  <a:cubicBezTo>
                    <a:pt x="2294" y="6713"/>
                    <a:pt x="2513" y="6812"/>
                    <a:pt x="2763" y="6812"/>
                  </a:cubicBezTo>
                  <a:cubicBezTo>
                    <a:pt x="3002" y="6812"/>
                    <a:pt x="3231" y="6713"/>
                    <a:pt x="3401" y="6543"/>
                  </a:cubicBezTo>
                  <a:cubicBezTo>
                    <a:pt x="3571" y="6713"/>
                    <a:pt x="3800" y="6812"/>
                    <a:pt x="4040" y="6812"/>
                  </a:cubicBezTo>
                  <a:cubicBezTo>
                    <a:pt x="4289" y="6812"/>
                    <a:pt x="4508" y="6713"/>
                    <a:pt x="4688" y="6543"/>
                  </a:cubicBezTo>
                  <a:cubicBezTo>
                    <a:pt x="4858" y="6713"/>
                    <a:pt x="5087" y="6812"/>
                    <a:pt x="5326" y="6812"/>
                  </a:cubicBezTo>
                  <a:cubicBezTo>
                    <a:pt x="5565" y="6812"/>
                    <a:pt x="5795" y="6713"/>
                    <a:pt x="5964" y="6543"/>
                  </a:cubicBezTo>
                  <a:cubicBezTo>
                    <a:pt x="6134" y="6713"/>
                    <a:pt x="6363" y="6812"/>
                    <a:pt x="6603" y="6812"/>
                  </a:cubicBezTo>
                  <a:cubicBezTo>
                    <a:pt x="6713" y="6812"/>
                    <a:pt x="6802" y="6722"/>
                    <a:pt x="6802" y="6613"/>
                  </a:cubicBezTo>
                  <a:cubicBezTo>
                    <a:pt x="6802" y="6503"/>
                    <a:pt x="6713" y="6414"/>
                    <a:pt x="6603" y="6414"/>
                  </a:cubicBezTo>
                  <a:cubicBezTo>
                    <a:pt x="6413" y="6414"/>
                    <a:pt x="6234" y="6294"/>
                    <a:pt x="6144" y="6114"/>
                  </a:cubicBezTo>
                  <a:cubicBezTo>
                    <a:pt x="6104" y="6054"/>
                    <a:pt x="6044" y="6015"/>
                    <a:pt x="5964" y="6015"/>
                  </a:cubicBezTo>
                  <a:cubicBezTo>
                    <a:pt x="5895" y="6015"/>
                    <a:pt x="5825" y="6054"/>
                    <a:pt x="5785" y="6114"/>
                  </a:cubicBezTo>
                  <a:cubicBezTo>
                    <a:pt x="5695" y="6294"/>
                    <a:pt x="5516" y="6414"/>
                    <a:pt x="5326" y="6414"/>
                  </a:cubicBezTo>
                  <a:cubicBezTo>
                    <a:pt x="5137" y="6414"/>
                    <a:pt x="4957" y="6294"/>
                    <a:pt x="4858" y="6114"/>
                  </a:cubicBezTo>
                  <a:cubicBezTo>
                    <a:pt x="4827" y="6054"/>
                    <a:pt x="4758" y="6015"/>
                    <a:pt x="4688" y="6015"/>
                  </a:cubicBezTo>
                  <a:cubicBezTo>
                    <a:pt x="4608" y="6015"/>
                    <a:pt x="4538" y="6054"/>
                    <a:pt x="4508" y="6114"/>
                  </a:cubicBezTo>
                  <a:cubicBezTo>
                    <a:pt x="4448" y="6234"/>
                    <a:pt x="4349" y="6323"/>
                    <a:pt x="4239" y="6363"/>
                  </a:cubicBezTo>
                  <a:lnTo>
                    <a:pt x="4239" y="5217"/>
                  </a:lnTo>
                  <a:lnTo>
                    <a:pt x="5266" y="5217"/>
                  </a:lnTo>
                  <a:cubicBezTo>
                    <a:pt x="5376" y="5217"/>
                    <a:pt x="5466" y="5127"/>
                    <a:pt x="5466" y="5017"/>
                  </a:cubicBezTo>
                  <a:cubicBezTo>
                    <a:pt x="5466" y="4907"/>
                    <a:pt x="5376" y="4818"/>
                    <a:pt x="5266" y="4818"/>
                  </a:cubicBezTo>
                  <a:lnTo>
                    <a:pt x="4878" y="4818"/>
                  </a:lnTo>
                  <a:lnTo>
                    <a:pt x="6394" y="2923"/>
                  </a:lnTo>
                  <a:lnTo>
                    <a:pt x="6394" y="4878"/>
                  </a:lnTo>
                  <a:cubicBezTo>
                    <a:pt x="6394" y="4987"/>
                    <a:pt x="6483" y="5077"/>
                    <a:pt x="6593" y="5077"/>
                  </a:cubicBezTo>
                  <a:cubicBezTo>
                    <a:pt x="6702" y="5077"/>
                    <a:pt x="6792" y="4987"/>
                    <a:pt x="6792" y="4878"/>
                  </a:cubicBezTo>
                  <a:lnTo>
                    <a:pt x="6792" y="2225"/>
                  </a:lnTo>
                  <a:cubicBezTo>
                    <a:pt x="6792" y="2045"/>
                    <a:pt x="6693" y="1885"/>
                    <a:pt x="6533" y="1806"/>
                  </a:cubicBezTo>
                  <a:cubicBezTo>
                    <a:pt x="6467" y="1772"/>
                    <a:pt x="6396" y="1756"/>
                    <a:pt x="6326" y="1756"/>
                  </a:cubicBezTo>
                  <a:cubicBezTo>
                    <a:pt x="6229" y="1756"/>
                    <a:pt x="6131" y="1787"/>
                    <a:pt x="6044" y="1846"/>
                  </a:cubicBezTo>
                  <a:lnTo>
                    <a:pt x="4668" y="2883"/>
                  </a:lnTo>
                  <a:lnTo>
                    <a:pt x="4668" y="2623"/>
                  </a:lnTo>
                  <a:cubicBezTo>
                    <a:pt x="4668" y="2513"/>
                    <a:pt x="4578" y="2424"/>
                    <a:pt x="4468" y="2424"/>
                  </a:cubicBezTo>
                  <a:lnTo>
                    <a:pt x="4269" y="2424"/>
                  </a:lnTo>
                  <a:lnTo>
                    <a:pt x="4269" y="1028"/>
                  </a:lnTo>
                  <a:cubicBezTo>
                    <a:pt x="4269" y="918"/>
                    <a:pt x="4179" y="828"/>
                    <a:pt x="4069" y="828"/>
                  </a:cubicBezTo>
                  <a:cubicBezTo>
                    <a:pt x="3960" y="828"/>
                    <a:pt x="3870" y="918"/>
                    <a:pt x="3870" y="1028"/>
                  </a:cubicBezTo>
                  <a:lnTo>
                    <a:pt x="3870" y="1626"/>
                  </a:lnTo>
                  <a:lnTo>
                    <a:pt x="3471" y="1626"/>
                  </a:lnTo>
                  <a:lnTo>
                    <a:pt x="3471" y="489"/>
                  </a:lnTo>
                  <a:cubicBezTo>
                    <a:pt x="3471" y="379"/>
                    <a:pt x="3381" y="290"/>
                    <a:pt x="3271" y="290"/>
                  </a:cubicBezTo>
                  <a:cubicBezTo>
                    <a:pt x="3162" y="290"/>
                    <a:pt x="3072" y="379"/>
                    <a:pt x="3072" y="489"/>
                  </a:cubicBezTo>
                  <a:lnTo>
                    <a:pt x="3072" y="2424"/>
                  </a:lnTo>
                  <a:lnTo>
                    <a:pt x="2643" y="2424"/>
                  </a:lnTo>
                  <a:lnTo>
                    <a:pt x="2264" y="170"/>
                  </a:lnTo>
                  <a:cubicBezTo>
                    <a:pt x="2254" y="70"/>
                    <a:pt x="2165" y="0"/>
                    <a:pt x="2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51"/>
          <p:cNvGrpSpPr/>
          <p:nvPr/>
        </p:nvGrpSpPr>
        <p:grpSpPr>
          <a:xfrm>
            <a:off x="2107342" y="1205834"/>
            <a:ext cx="461388" cy="457542"/>
            <a:chOff x="2036907" y="1215750"/>
            <a:chExt cx="474581" cy="470577"/>
          </a:xfrm>
        </p:grpSpPr>
        <p:sp>
          <p:nvSpPr>
            <p:cNvPr id="649" name="Google Shape;649;p51"/>
            <p:cNvSpPr/>
            <p:nvPr/>
          </p:nvSpPr>
          <p:spPr>
            <a:xfrm>
              <a:off x="2036907" y="1215750"/>
              <a:ext cx="474581" cy="470577"/>
            </a:xfrm>
            <a:custGeom>
              <a:rect b="b" l="l" r="r" t="t"/>
              <a:pathLst>
                <a:path extrusionOk="0" h="6816" w="6874">
                  <a:moveTo>
                    <a:pt x="2055" y="402"/>
                  </a:moveTo>
                  <a:cubicBezTo>
                    <a:pt x="2126" y="402"/>
                    <a:pt x="2195" y="412"/>
                    <a:pt x="2255" y="422"/>
                  </a:cubicBezTo>
                  <a:cubicBezTo>
                    <a:pt x="2166" y="462"/>
                    <a:pt x="2086" y="522"/>
                    <a:pt x="2016" y="601"/>
                  </a:cubicBezTo>
                  <a:cubicBezTo>
                    <a:pt x="1966" y="652"/>
                    <a:pt x="1946" y="712"/>
                    <a:pt x="1956" y="781"/>
                  </a:cubicBezTo>
                  <a:lnTo>
                    <a:pt x="1986" y="921"/>
                  </a:lnTo>
                  <a:cubicBezTo>
                    <a:pt x="2016" y="1060"/>
                    <a:pt x="1976" y="1200"/>
                    <a:pt x="1876" y="1310"/>
                  </a:cubicBezTo>
                  <a:cubicBezTo>
                    <a:pt x="1796" y="1379"/>
                    <a:pt x="1696" y="1419"/>
                    <a:pt x="1587" y="1419"/>
                  </a:cubicBezTo>
                  <a:cubicBezTo>
                    <a:pt x="1487" y="1419"/>
                    <a:pt x="1388" y="1379"/>
                    <a:pt x="1308" y="1310"/>
                  </a:cubicBezTo>
                  <a:cubicBezTo>
                    <a:pt x="1148" y="1150"/>
                    <a:pt x="1148" y="901"/>
                    <a:pt x="1308" y="741"/>
                  </a:cubicBezTo>
                  <a:lnTo>
                    <a:pt x="1357" y="692"/>
                  </a:lnTo>
                  <a:cubicBezTo>
                    <a:pt x="1547" y="502"/>
                    <a:pt x="1796" y="402"/>
                    <a:pt x="2055" y="402"/>
                  </a:cubicBezTo>
                  <a:close/>
                  <a:moveTo>
                    <a:pt x="4812" y="404"/>
                  </a:moveTo>
                  <a:cubicBezTo>
                    <a:pt x="5070" y="404"/>
                    <a:pt x="5325" y="500"/>
                    <a:pt x="5517" y="692"/>
                  </a:cubicBezTo>
                  <a:lnTo>
                    <a:pt x="5566" y="741"/>
                  </a:lnTo>
                  <a:cubicBezTo>
                    <a:pt x="5646" y="811"/>
                    <a:pt x="5686" y="921"/>
                    <a:pt x="5686" y="1020"/>
                  </a:cubicBezTo>
                  <a:cubicBezTo>
                    <a:pt x="5686" y="1130"/>
                    <a:pt x="5646" y="1230"/>
                    <a:pt x="5566" y="1310"/>
                  </a:cubicBezTo>
                  <a:cubicBezTo>
                    <a:pt x="5492" y="1385"/>
                    <a:pt x="5389" y="1422"/>
                    <a:pt x="5287" y="1422"/>
                  </a:cubicBezTo>
                  <a:cubicBezTo>
                    <a:pt x="5185" y="1422"/>
                    <a:pt x="5083" y="1385"/>
                    <a:pt x="5008" y="1310"/>
                  </a:cubicBezTo>
                  <a:cubicBezTo>
                    <a:pt x="4908" y="1200"/>
                    <a:pt x="4858" y="1060"/>
                    <a:pt x="4888" y="921"/>
                  </a:cubicBezTo>
                  <a:lnTo>
                    <a:pt x="4918" y="781"/>
                  </a:lnTo>
                  <a:cubicBezTo>
                    <a:pt x="4928" y="712"/>
                    <a:pt x="4908" y="652"/>
                    <a:pt x="4858" y="601"/>
                  </a:cubicBezTo>
                  <a:cubicBezTo>
                    <a:pt x="4788" y="522"/>
                    <a:pt x="4708" y="462"/>
                    <a:pt x="4619" y="422"/>
                  </a:cubicBezTo>
                  <a:cubicBezTo>
                    <a:pt x="4683" y="410"/>
                    <a:pt x="4747" y="404"/>
                    <a:pt x="4812" y="404"/>
                  </a:cubicBezTo>
                  <a:close/>
                  <a:moveTo>
                    <a:pt x="3442" y="2826"/>
                  </a:moveTo>
                  <a:cubicBezTo>
                    <a:pt x="4001" y="2826"/>
                    <a:pt x="4529" y="2966"/>
                    <a:pt x="4928" y="3225"/>
                  </a:cubicBezTo>
                  <a:cubicBezTo>
                    <a:pt x="5297" y="3464"/>
                    <a:pt x="5497" y="3783"/>
                    <a:pt x="5497" y="4112"/>
                  </a:cubicBezTo>
                  <a:cubicBezTo>
                    <a:pt x="5497" y="4511"/>
                    <a:pt x="5207" y="5160"/>
                    <a:pt x="4639" y="5648"/>
                  </a:cubicBezTo>
                  <a:cubicBezTo>
                    <a:pt x="4589" y="5688"/>
                    <a:pt x="4569" y="5738"/>
                    <a:pt x="4569" y="5798"/>
                  </a:cubicBezTo>
                  <a:lnTo>
                    <a:pt x="4569" y="6077"/>
                  </a:lnTo>
                  <a:cubicBezTo>
                    <a:pt x="4569" y="6267"/>
                    <a:pt x="4420" y="6417"/>
                    <a:pt x="4240" y="6417"/>
                  </a:cubicBezTo>
                  <a:lnTo>
                    <a:pt x="2644" y="6417"/>
                  </a:lnTo>
                  <a:cubicBezTo>
                    <a:pt x="2454" y="6417"/>
                    <a:pt x="2305" y="6267"/>
                    <a:pt x="2305" y="6077"/>
                  </a:cubicBezTo>
                  <a:lnTo>
                    <a:pt x="2305" y="5798"/>
                  </a:lnTo>
                  <a:cubicBezTo>
                    <a:pt x="2305" y="5738"/>
                    <a:pt x="2285" y="5688"/>
                    <a:pt x="2235" y="5648"/>
                  </a:cubicBezTo>
                  <a:cubicBezTo>
                    <a:pt x="1676" y="5160"/>
                    <a:pt x="1377" y="4511"/>
                    <a:pt x="1377" y="4112"/>
                  </a:cubicBezTo>
                  <a:cubicBezTo>
                    <a:pt x="1377" y="3783"/>
                    <a:pt x="1577" y="3464"/>
                    <a:pt x="1946" y="3225"/>
                  </a:cubicBezTo>
                  <a:cubicBezTo>
                    <a:pt x="2345" y="2966"/>
                    <a:pt x="2873" y="2826"/>
                    <a:pt x="3442" y="2826"/>
                  </a:cubicBezTo>
                  <a:close/>
                  <a:moveTo>
                    <a:pt x="4815" y="1"/>
                  </a:moveTo>
                  <a:cubicBezTo>
                    <a:pt x="4457" y="1"/>
                    <a:pt x="4100" y="138"/>
                    <a:pt x="3831" y="412"/>
                  </a:cubicBezTo>
                  <a:cubicBezTo>
                    <a:pt x="3771" y="472"/>
                    <a:pt x="3751" y="572"/>
                    <a:pt x="3791" y="652"/>
                  </a:cubicBezTo>
                  <a:cubicBezTo>
                    <a:pt x="3827" y="714"/>
                    <a:pt x="3904" y="753"/>
                    <a:pt x="3984" y="753"/>
                  </a:cubicBezTo>
                  <a:cubicBezTo>
                    <a:pt x="3993" y="753"/>
                    <a:pt x="4001" y="752"/>
                    <a:pt x="4010" y="751"/>
                  </a:cubicBezTo>
                  <a:lnTo>
                    <a:pt x="4090" y="731"/>
                  </a:lnTo>
                  <a:cubicBezTo>
                    <a:pt x="4125" y="724"/>
                    <a:pt x="4161" y="720"/>
                    <a:pt x="4196" y="720"/>
                  </a:cubicBezTo>
                  <a:cubicBezTo>
                    <a:pt x="4303" y="720"/>
                    <a:pt x="4410" y="754"/>
                    <a:pt x="4499" y="821"/>
                  </a:cubicBezTo>
                  <a:lnTo>
                    <a:pt x="4499" y="841"/>
                  </a:lnTo>
                  <a:cubicBezTo>
                    <a:pt x="4440" y="1120"/>
                    <a:pt x="4529" y="1390"/>
                    <a:pt x="4719" y="1589"/>
                  </a:cubicBezTo>
                  <a:cubicBezTo>
                    <a:pt x="4878" y="1738"/>
                    <a:pt x="5078" y="1818"/>
                    <a:pt x="5287" y="1818"/>
                  </a:cubicBezTo>
                  <a:cubicBezTo>
                    <a:pt x="5427" y="1818"/>
                    <a:pt x="5566" y="1789"/>
                    <a:pt x="5686" y="1709"/>
                  </a:cubicBezTo>
                  <a:lnTo>
                    <a:pt x="5896" y="1918"/>
                  </a:lnTo>
                  <a:cubicBezTo>
                    <a:pt x="5936" y="1958"/>
                    <a:pt x="5956" y="2018"/>
                    <a:pt x="5956" y="2078"/>
                  </a:cubicBezTo>
                  <a:cubicBezTo>
                    <a:pt x="5945" y="2137"/>
                    <a:pt x="5916" y="2188"/>
                    <a:pt x="5865" y="2217"/>
                  </a:cubicBezTo>
                  <a:lnTo>
                    <a:pt x="5028" y="2826"/>
                  </a:lnTo>
                  <a:cubicBezTo>
                    <a:pt x="4808" y="2696"/>
                    <a:pt x="4559" y="2596"/>
                    <a:pt x="4290" y="2527"/>
                  </a:cubicBezTo>
                  <a:lnTo>
                    <a:pt x="4409" y="2327"/>
                  </a:lnTo>
                  <a:cubicBezTo>
                    <a:pt x="4460" y="2228"/>
                    <a:pt x="4429" y="2108"/>
                    <a:pt x="4340" y="2048"/>
                  </a:cubicBezTo>
                  <a:cubicBezTo>
                    <a:pt x="4307" y="2032"/>
                    <a:pt x="4273" y="2024"/>
                    <a:pt x="4239" y="2024"/>
                  </a:cubicBezTo>
                  <a:cubicBezTo>
                    <a:pt x="4168" y="2024"/>
                    <a:pt x="4101" y="2057"/>
                    <a:pt x="4061" y="2117"/>
                  </a:cubicBezTo>
                  <a:lnTo>
                    <a:pt x="3871" y="2447"/>
                  </a:lnTo>
                  <a:cubicBezTo>
                    <a:pt x="3731" y="2427"/>
                    <a:pt x="3582" y="2427"/>
                    <a:pt x="3442" y="2427"/>
                  </a:cubicBezTo>
                  <a:cubicBezTo>
                    <a:pt x="3292" y="2427"/>
                    <a:pt x="3153" y="2427"/>
                    <a:pt x="3003" y="2447"/>
                  </a:cubicBezTo>
                  <a:lnTo>
                    <a:pt x="2813" y="2117"/>
                  </a:lnTo>
                  <a:cubicBezTo>
                    <a:pt x="2773" y="2057"/>
                    <a:pt x="2706" y="2024"/>
                    <a:pt x="2635" y="2024"/>
                  </a:cubicBezTo>
                  <a:cubicBezTo>
                    <a:pt x="2601" y="2024"/>
                    <a:pt x="2567" y="2032"/>
                    <a:pt x="2534" y="2048"/>
                  </a:cubicBezTo>
                  <a:cubicBezTo>
                    <a:pt x="2445" y="2108"/>
                    <a:pt x="2415" y="2228"/>
                    <a:pt x="2465" y="2327"/>
                  </a:cubicBezTo>
                  <a:lnTo>
                    <a:pt x="2584" y="2527"/>
                  </a:lnTo>
                  <a:cubicBezTo>
                    <a:pt x="2315" y="2596"/>
                    <a:pt x="2066" y="2696"/>
                    <a:pt x="1846" y="2826"/>
                  </a:cubicBezTo>
                  <a:lnTo>
                    <a:pt x="1009" y="2217"/>
                  </a:lnTo>
                  <a:cubicBezTo>
                    <a:pt x="958" y="2188"/>
                    <a:pt x="929" y="2137"/>
                    <a:pt x="929" y="2078"/>
                  </a:cubicBezTo>
                  <a:cubicBezTo>
                    <a:pt x="918" y="2018"/>
                    <a:pt x="938" y="1958"/>
                    <a:pt x="978" y="1918"/>
                  </a:cubicBezTo>
                  <a:lnTo>
                    <a:pt x="1188" y="1709"/>
                  </a:lnTo>
                  <a:cubicBezTo>
                    <a:pt x="1308" y="1778"/>
                    <a:pt x="1447" y="1818"/>
                    <a:pt x="1587" y="1818"/>
                  </a:cubicBezTo>
                  <a:cubicBezTo>
                    <a:pt x="1807" y="1818"/>
                    <a:pt x="2006" y="1738"/>
                    <a:pt x="2155" y="1589"/>
                  </a:cubicBezTo>
                  <a:cubicBezTo>
                    <a:pt x="2345" y="1390"/>
                    <a:pt x="2434" y="1120"/>
                    <a:pt x="2375" y="841"/>
                  </a:cubicBezTo>
                  <a:lnTo>
                    <a:pt x="2375" y="821"/>
                  </a:lnTo>
                  <a:cubicBezTo>
                    <a:pt x="2464" y="754"/>
                    <a:pt x="2571" y="720"/>
                    <a:pt x="2678" y="720"/>
                  </a:cubicBezTo>
                  <a:cubicBezTo>
                    <a:pt x="2713" y="720"/>
                    <a:pt x="2749" y="724"/>
                    <a:pt x="2784" y="731"/>
                  </a:cubicBezTo>
                  <a:lnTo>
                    <a:pt x="2864" y="751"/>
                  </a:lnTo>
                  <a:cubicBezTo>
                    <a:pt x="2873" y="752"/>
                    <a:pt x="2881" y="753"/>
                    <a:pt x="2890" y="753"/>
                  </a:cubicBezTo>
                  <a:cubicBezTo>
                    <a:pt x="2970" y="753"/>
                    <a:pt x="3047" y="714"/>
                    <a:pt x="3083" y="652"/>
                  </a:cubicBezTo>
                  <a:cubicBezTo>
                    <a:pt x="3123" y="572"/>
                    <a:pt x="3113" y="472"/>
                    <a:pt x="3043" y="412"/>
                  </a:cubicBezTo>
                  <a:cubicBezTo>
                    <a:pt x="2784" y="143"/>
                    <a:pt x="2434" y="3"/>
                    <a:pt x="2055" y="3"/>
                  </a:cubicBezTo>
                  <a:cubicBezTo>
                    <a:pt x="1687" y="3"/>
                    <a:pt x="1337" y="143"/>
                    <a:pt x="1068" y="412"/>
                  </a:cubicBezTo>
                  <a:lnTo>
                    <a:pt x="1029" y="462"/>
                  </a:lnTo>
                  <a:cubicBezTo>
                    <a:pt x="759" y="721"/>
                    <a:pt x="719" y="1120"/>
                    <a:pt x="899" y="1430"/>
                  </a:cubicBezTo>
                  <a:lnTo>
                    <a:pt x="699" y="1639"/>
                  </a:lnTo>
                  <a:cubicBezTo>
                    <a:pt x="579" y="1758"/>
                    <a:pt x="510" y="1938"/>
                    <a:pt x="530" y="2108"/>
                  </a:cubicBezTo>
                  <a:cubicBezTo>
                    <a:pt x="539" y="2287"/>
                    <a:pt x="630" y="2437"/>
                    <a:pt x="779" y="2547"/>
                  </a:cubicBezTo>
                  <a:lnTo>
                    <a:pt x="1497" y="3065"/>
                  </a:lnTo>
                  <a:cubicBezTo>
                    <a:pt x="1278" y="3254"/>
                    <a:pt x="1128" y="3474"/>
                    <a:pt x="1049" y="3704"/>
                  </a:cubicBezTo>
                  <a:lnTo>
                    <a:pt x="639" y="3644"/>
                  </a:lnTo>
                  <a:lnTo>
                    <a:pt x="420" y="3085"/>
                  </a:lnTo>
                  <a:cubicBezTo>
                    <a:pt x="389" y="3001"/>
                    <a:pt x="311" y="2952"/>
                    <a:pt x="232" y="2952"/>
                  </a:cubicBezTo>
                  <a:cubicBezTo>
                    <a:pt x="208" y="2952"/>
                    <a:pt x="184" y="2956"/>
                    <a:pt x="160" y="2966"/>
                  </a:cubicBezTo>
                  <a:cubicBezTo>
                    <a:pt x="61" y="3005"/>
                    <a:pt x="11" y="3125"/>
                    <a:pt x="51" y="3225"/>
                  </a:cubicBezTo>
                  <a:lnTo>
                    <a:pt x="310" y="3893"/>
                  </a:lnTo>
                  <a:cubicBezTo>
                    <a:pt x="340" y="3963"/>
                    <a:pt x="400" y="4003"/>
                    <a:pt x="470" y="4012"/>
                  </a:cubicBezTo>
                  <a:lnTo>
                    <a:pt x="978" y="4103"/>
                  </a:lnTo>
                  <a:lnTo>
                    <a:pt x="978" y="4112"/>
                  </a:lnTo>
                  <a:cubicBezTo>
                    <a:pt x="978" y="4272"/>
                    <a:pt x="1009" y="4431"/>
                    <a:pt x="1058" y="4611"/>
                  </a:cubicBezTo>
                  <a:lnTo>
                    <a:pt x="599" y="4691"/>
                  </a:lnTo>
                  <a:cubicBezTo>
                    <a:pt x="539" y="4691"/>
                    <a:pt x="490" y="4731"/>
                    <a:pt x="460" y="4781"/>
                  </a:cubicBezTo>
                  <a:lnTo>
                    <a:pt x="61" y="5449"/>
                  </a:lnTo>
                  <a:cubicBezTo>
                    <a:pt x="1" y="5539"/>
                    <a:pt x="41" y="5659"/>
                    <a:pt x="131" y="5718"/>
                  </a:cubicBezTo>
                  <a:cubicBezTo>
                    <a:pt x="160" y="5738"/>
                    <a:pt x="200" y="5748"/>
                    <a:pt x="231" y="5748"/>
                  </a:cubicBezTo>
                  <a:cubicBezTo>
                    <a:pt x="300" y="5748"/>
                    <a:pt x="370" y="5708"/>
                    <a:pt x="400" y="5648"/>
                  </a:cubicBezTo>
                  <a:lnTo>
                    <a:pt x="759" y="5060"/>
                  </a:lnTo>
                  <a:lnTo>
                    <a:pt x="1218" y="4990"/>
                  </a:lnTo>
                  <a:cubicBezTo>
                    <a:pt x="1337" y="5229"/>
                    <a:pt x="1507" y="5459"/>
                    <a:pt x="1696" y="5668"/>
                  </a:cubicBezTo>
                  <a:lnTo>
                    <a:pt x="1148" y="5748"/>
                  </a:lnTo>
                  <a:cubicBezTo>
                    <a:pt x="1088" y="5758"/>
                    <a:pt x="1038" y="5788"/>
                    <a:pt x="1009" y="5848"/>
                  </a:cubicBezTo>
                  <a:lnTo>
                    <a:pt x="610" y="6506"/>
                  </a:lnTo>
                  <a:cubicBezTo>
                    <a:pt x="550" y="6606"/>
                    <a:pt x="579" y="6725"/>
                    <a:pt x="679" y="6785"/>
                  </a:cubicBezTo>
                  <a:cubicBezTo>
                    <a:pt x="709" y="6805"/>
                    <a:pt x="739" y="6815"/>
                    <a:pt x="779" y="6815"/>
                  </a:cubicBezTo>
                  <a:cubicBezTo>
                    <a:pt x="849" y="6815"/>
                    <a:pt x="909" y="6776"/>
                    <a:pt x="949" y="6716"/>
                  </a:cubicBezTo>
                  <a:lnTo>
                    <a:pt x="1297" y="6127"/>
                  </a:lnTo>
                  <a:lnTo>
                    <a:pt x="1906" y="6047"/>
                  </a:lnTo>
                  <a:lnTo>
                    <a:pt x="1906" y="6077"/>
                  </a:lnTo>
                  <a:cubicBezTo>
                    <a:pt x="1906" y="6486"/>
                    <a:pt x="2235" y="6815"/>
                    <a:pt x="2644" y="6815"/>
                  </a:cubicBezTo>
                  <a:lnTo>
                    <a:pt x="4240" y="6815"/>
                  </a:lnTo>
                  <a:cubicBezTo>
                    <a:pt x="4639" y="6815"/>
                    <a:pt x="4968" y="6486"/>
                    <a:pt x="4968" y="6077"/>
                  </a:cubicBezTo>
                  <a:lnTo>
                    <a:pt x="4968" y="6047"/>
                  </a:lnTo>
                  <a:lnTo>
                    <a:pt x="5577" y="6127"/>
                  </a:lnTo>
                  <a:lnTo>
                    <a:pt x="5925" y="6716"/>
                  </a:lnTo>
                  <a:cubicBezTo>
                    <a:pt x="5965" y="6776"/>
                    <a:pt x="6025" y="6815"/>
                    <a:pt x="6095" y="6815"/>
                  </a:cubicBezTo>
                  <a:cubicBezTo>
                    <a:pt x="6135" y="6815"/>
                    <a:pt x="6165" y="6805"/>
                    <a:pt x="6205" y="6785"/>
                  </a:cubicBezTo>
                  <a:cubicBezTo>
                    <a:pt x="6295" y="6725"/>
                    <a:pt x="6324" y="6606"/>
                    <a:pt x="6264" y="6506"/>
                  </a:cubicBezTo>
                  <a:lnTo>
                    <a:pt x="5865" y="5848"/>
                  </a:lnTo>
                  <a:cubicBezTo>
                    <a:pt x="5836" y="5788"/>
                    <a:pt x="5786" y="5758"/>
                    <a:pt x="5726" y="5748"/>
                  </a:cubicBezTo>
                  <a:lnTo>
                    <a:pt x="5187" y="5668"/>
                  </a:lnTo>
                  <a:cubicBezTo>
                    <a:pt x="5377" y="5459"/>
                    <a:pt x="5537" y="5229"/>
                    <a:pt x="5656" y="4990"/>
                  </a:cubicBezTo>
                  <a:lnTo>
                    <a:pt x="6125" y="5060"/>
                  </a:lnTo>
                  <a:lnTo>
                    <a:pt x="6474" y="5648"/>
                  </a:lnTo>
                  <a:cubicBezTo>
                    <a:pt x="6514" y="5708"/>
                    <a:pt x="6574" y="5748"/>
                    <a:pt x="6643" y="5748"/>
                  </a:cubicBezTo>
                  <a:cubicBezTo>
                    <a:pt x="6674" y="5748"/>
                    <a:pt x="6714" y="5738"/>
                    <a:pt x="6743" y="5718"/>
                  </a:cubicBezTo>
                  <a:cubicBezTo>
                    <a:pt x="6843" y="5659"/>
                    <a:pt x="6873" y="5539"/>
                    <a:pt x="6813" y="5449"/>
                  </a:cubicBezTo>
                  <a:lnTo>
                    <a:pt x="6414" y="4781"/>
                  </a:lnTo>
                  <a:cubicBezTo>
                    <a:pt x="6384" y="4731"/>
                    <a:pt x="6335" y="4691"/>
                    <a:pt x="6275" y="4691"/>
                  </a:cubicBezTo>
                  <a:lnTo>
                    <a:pt x="5816" y="4611"/>
                  </a:lnTo>
                  <a:cubicBezTo>
                    <a:pt x="5865" y="4431"/>
                    <a:pt x="5896" y="4272"/>
                    <a:pt x="5896" y="4112"/>
                  </a:cubicBezTo>
                  <a:lnTo>
                    <a:pt x="5896" y="4103"/>
                  </a:lnTo>
                  <a:lnTo>
                    <a:pt x="6414" y="4012"/>
                  </a:lnTo>
                  <a:cubicBezTo>
                    <a:pt x="6474" y="4003"/>
                    <a:pt x="6534" y="3963"/>
                    <a:pt x="6564" y="3893"/>
                  </a:cubicBezTo>
                  <a:lnTo>
                    <a:pt x="6823" y="3225"/>
                  </a:lnTo>
                  <a:cubicBezTo>
                    <a:pt x="6873" y="3125"/>
                    <a:pt x="6823" y="3005"/>
                    <a:pt x="6714" y="2966"/>
                  </a:cubicBezTo>
                  <a:cubicBezTo>
                    <a:pt x="6690" y="2956"/>
                    <a:pt x="6666" y="2952"/>
                    <a:pt x="6641" y="2952"/>
                  </a:cubicBezTo>
                  <a:cubicBezTo>
                    <a:pt x="6562" y="2952"/>
                    <a:pt x="6485" y="2999"/>
                    <a:pt x="6454" y="3075"/>
                  </a:cubicBezTo>
                  <a:lnTo>
                    <a:pt x="6235" y="3644"/>
                  </a:lnTo>
                  <a:lnTo>
                    <a:pt x="5826" y="3704"/>
                  </a:lnTo>
                  <a:cubicBezTo>
                    <a:pt x="5746" y="3474"/>
                    <a:pt x="5597" y="3254"/>
                    <a:pt x="5377" y="3065"/>
                  </a:cubicBezTo>
                  <a:lnTo>
                    <a:pt x="6105" y="2547"/>
                  </a:lnTo>
                  <a:cubicBezTo>
                    <a:pt x="6244" y="2437"/>
                    <a:pt x="6335" y="2287"/>
                    <a:pt x="6344" y="2108"/>
                  </a:cubicBezTo>
                  <a:cubicBezTo>
                    <a:pt x="6364" y="1938"/>
                    <a:pt x="6304" y="1758"/>
                    <a:pt x="6175" y="1639"/>
                  </a:cubicBezTo>
                  <a:lnTo>
                    <a:pt x="5976" y="1430"/>
                  </a:lnTo>
                  <a:cubicBezTo>
                    <a:pt x="6045" y="1310"/>
                    <a:pt x="6085" y="1170"/>
                    <a:pt x="6085" y="1020"/>
                  </a:cubicBezTo>
                  <a:cubicBezTo>
                    <a:pt x="6085" y="811"/>
                    <a:pt x="6005" y="612"/>
                    <a:pt x="5845" y="462"/>
                  </a:cubicBezTo>
                  <a:lnTo>
                    <a:pt x="5806" y="412"/>
                  </a:lnTo>
                  <a:cubicBezTo>
                    <a:pt x="5531" y="138"/>
                    <a:pt x="5172" y="1"/>
                    <a:pt x="48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1"/>
            <p:cNvSpPr/>
            <p:nvPr/>
          </p:nvSpPr>
          <p:spPr>
            <a:xfrm>
              <a:off x="2260737" y="1456287"/>
              <a:ext cx="27616" cy="64760"/>
            </a:xfrm>
            <a:custGeom>
              <a:rect b="b" l="l" r="r" t="t"/>
              <a:pathLst>
                <a:path extrusionOk="0" h="938" w="400">
                  <a:moveTo>
                    <a:pt x="200" y="0"/>
                  </a:moveTo>
                  <a:cubicBezTo>
                    <a:pt x="90" y="0"/>
                    <a:pt x="1" y="90"/>
                    <a:pt x="1" y="200"/>
                  </a:cubicBezTo>
                  <a:lnTo>
                    <a:pt x="1" y="738"/>
                  </a:lnTo>
                  <a:cubicBezTo>
                    <a:pt x="1" y="848"/>
                    <a:pt x="90" y="938"/>
                    <a:pt x="200" y="938"/>
                  </a:cubicBezTo>
                  <a:cubicBezTo>
                    <a:pt x="310" y="938"/>
                    <a:pt x="400" y="848"/>
                    <a:pt x="400" y="738"/>
                  </a:cubicBezTo>
                  <a:lnTo>
                    <a:pt x="400" y="200"/>
                  </a:lnTo>
                  <a:cubicBezTo>
                    <a:pt x="400"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1"/>
            <p:cNvSpPr/>
            <p:nvPr/>
          </p:nvSpPr>
          <p:spPr>
            <a:xfrm>
              <a:off x="2304854" y="1483972"/>
              <a:ext cx="58546" cy="64621"/>
            </a:xfrm>
            <a:custGeom>
              <a:rect b="b" l="l" r="r" t="t"/>
              <a:pathLst>
                <a:path extrusionOk="0" h="936" w="848">
                  <a:moveTo>
                    <a:pt x="616" y="0"/>
                  </a:moveTo>
                  <a:cubicBezTo>
                    <a:pt x="557" y="0"/>
                    <a:pt x="499" y="25"/>
                    <a:pt x="459" y="78"/>
                  </a:cubicBezTo>
                  <a:lnTo>
                    <a:pt x="60" y="617"/>
                  </a:lnTo>
                  <a:cubicBezTo>
                    <a:pt x="0" y="696"/>
                    <a:pt x="10" y="826"/>
                    <a:pt x="100" y="896"/>
                  </a:cubicBezTo>
                  <a:cubicBezTo>
                    <a:pt x="140" y="916"/>
                    <a:pt x="180" y="936"/>
                    <a:pt x="219" y="936"/>
                  </a:cubicBezTo>
                  <a:cubicBezTo>
                    <a:pt x="279" y="936"/>
                    <a:pt x="339" y="905"/>
                    <a:pt x="379" y="856"/>
                  </a:cubicBezTo>
                  <a:lnTo>
                    <a:pt x="778" y="317"/>
                  </a:lnTo>
                  <a:cubicBezTo>
                    <a:pt x="847" y="227"/>
                    <a:pt x="827" y="107"/>
                    <a:pt x="738" y="38"/>
                  </a:cubicBezTo>
                  <a:cubicBezTo>
                    <a:pt x="701" y="13"/>
                    <a:pt x="658" y="0"/>
                    <a:pt x="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1"/>
            <p:cNvSpPr/>
            <p:nvPr/>
          </p:nvSpPr>
          <p:spPr>
            <a:xfrm>
              <a:off x="2184999" y="1483972"/>
              <a:ext cx="59305" cy="64621"/>
            </a:xfrm>
            <a:custGeom>
              <a:rect b="b" l="l" r="r" t="t"/>
              <a:pathLst>
                <a:path extrusionOk="0" h="936" w="859">
                  <a:moveTo>
                    <a:pt x="232" y="0"/>
                  </a:moveTo>
                  <a:cubicBezTo>
                    <a:pt x="190" y="0"/>
                    <a:pt x="148" y="13"/>
                    <a:pt x="110" y="38"/>
                  </a:cubicBezTo>
                  <a:cubicBezTo>
                    <a:pt x="21" y="107"/>
                    <a:pt x="1" y="227"/>
                    <a:pt x="70" y="317"/>
                  </a:cubicBezTo>
                  <a:lnTo>
                    <a:pt x="469" y="856"/>
                  </a:lnTo>
                  <a:cubicBezTo>
                    <a:pt x="509" y="905"/>
                    <a:pt x="569" y="936"/>
                    <a:pt x="629" y="936"/>
                  </a:cubicBezTo>
                  <a:cubicBezTo>
                    <a:pt x="668" y="936"/>
                    <a:pt x="708" y="916"/>
                    <a:pt x="748" y="896"/>
                  </a:cubicBezTo>
                  <a:cubicBezTo>
                    <a:pt x="838" y="826"/>
                    <a:pt x="858" y="696"/>
                    <a:pt x="788" y="617"/>
                  </a:cubicBezTo>
                  <a:lnTo>
                    <a:pt x="389" y="78"/>
                  </a:lnTo>
                  <a:cubicBezTo>
                    <a:pt x="349" y="25"/>
                    <a:pt x="291" y="0"/>
                    <a:pt x="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51"/>
          <p:cNvGrpSpPr/>
          <p:nvPr/>
        </p:nvGrpSpPr>
        <p:grpSpPr>
          <a:xfrm>
            <a:off x="2748080" y="1205968"/>
            <a:ext cx="461253" cy="457407"/>
            <a:chOff x="2695968" y="1215888"/>
            <a:chExt cx="474443" cy="470439"/>
          </a:xfrm>
        </p:grpSpPr>
        <p:sp>
          <p:nvSpPr>
            <p:cNvPr id="654" name="Google Shape;654;p51"/>
            <p:cNvSpPr/>
            <p:nvPr/>
          </p:nvSpPr>
          <p:spPr>
            <a:xfrm>
              <a:off x="3089085" y="1266219"/>
              <a:ext cx="27616" cy="27616"/>
            </a:xfrm>
            <a:custGeom>
              <a:rect b="b" l="l" r="r" t="t"/>
              <a:pathLst>
                <a:path extrusionOk="0" h="400" w="400">
                  <a:moveTo>
                    <a:pt x="200" y="0"/>
                  </a:moveTo>
                  <a:cubicBezTo>
                    <a:pt x="91" y="0"/>
                    <a:pt x="1" y="90"/>
                    <a:pt x="1" y="200"/>
                  </a:cubicBezTo>
                  <a:cubicBezTo>
                    <a:pt x="1" y="309"/>
                    <a:pt x="91" y="399"/>
                    <a:pt x="200" y="399"/>
                  </a:cubicBezTo>
                  <a:cubicBezTo>
                    <a:pt x="310" y="399"/>
                    <a:pt x="400" y="309"/>
                    <a:pt x="400" y="200"/>
                  </a:cubicBezTo>
                  <a:cubicBezTo>
                    <a:pt x="400"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1"/>
            <p:cNvSpPr/>
            <p:nvPr/>
          </p:nvSpPr>
          <p:spPr>
            <a:xfrm>
              <a:off x="2942443" y="1322487"/>
              <a:ext cx="119922" cy="117989"/>
            </a:xfrm>
            <a:custGeom>
              <a:rect b="b" l="l" r="r" t="t"/>
              <a:pathLst>
                <a:path extrusionOk="0" h="1709" w="1737">
                  <a:moveTo>
                    <a:pt x="763" y="1"/>
                  </a:moveTo>
                  <a:cubicBezTo>
                    <a:pt x="711" y="1"/>
                    <a:pt x="659" y="18"/>
                    <a:pt x="619" y="53"/>
                  </a:cubicBezTo>
                  <a:cubicBezTo>
                    <a:pt x="10" y="671"/>
                    <a:pt x="1" y="1479"/>
                    <a:pt x="1" y="1509"/>
                  </a:cubicBezTo>
                  <a:cubicBezTo>
                    <a:pt x="1" y="1629"/>
                    <a:pt x="90" y="1708"/>
                    <a:pt x="200" y="1708"/>
                  </a:cubicBezTo>
                  <a:cubicBezTo>
                    <a:pt x="230" y="1708"/>
                    <a:pt x="1038" y="1708"/>
                    <a:pt x="1656" y="1090"/>
                  </a:cubicBezTo>
                  <a:cubicBezTo>
                    <a:pt x="1736" y="1010"/>
                    <a:pt x="1736" y="891"/>
                    <a:pt x="1656" y="811"/>
                  </a:cubicBezTo>
                  <a:cubicBezTo>
                    <a:pt x="1616" y="771"/>
                    <a:pt x="1567" y="751"/>
                    <a:pt x="1517" y="751"/>
                  </a:cubicBezTo>
                  <a:cubicBezTo>
                    <a:pt x="1467" y="751"/>
                    <a:pt x="1417" y="771"/>
                    <a:pt x="1377" y="811"/>
                  </a:cubicBezTo>
                  <a:cubicBezTo>
                    <a:pt x="1058" y="1130"/>
                    <a:pt x="668" y="1240"/>
                    <a:pt x="420" y="1290"/>
                  </a:cubicBezTo>
                  <a:cubicBezTo>
                    <a:pt x="469" y="1050"/>
                    <a:pt x="589" y="662"/>
                    <a:pt x="908" y="342"/>
                  </a:cubicBezTo>
                  <a:cubicBezTo>
                    <a:pt x="988" y="263"/>
                    <a:pt x="988" y="133"/>
                    <a:pt x="908" y="53"/>
                  </a:cubicBezTo>
                  <a:cubicBezTo>
                    <a:pt x="868" y="18"/>
                    <a:pt x="816" y="1"/>
                    <a:pt x="7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1"/>
            <p:cNvSpPr/>
            <p:nvPr/>
          </p:nvSpPr>
          <p:spPr>
            <a:xfrm>
              <a:off x="2695968" y="1215888"/>
              <a:ext cx="474443" cy="470439"/>
            </a:xfrm>
            <a:custGeom>
              <a:rect b="b" l="l" r="r" t="t"/>
              <a:pathLst>
                <a:path extrusionOk="0" h="6814" w="6872">
                  <a:moveTo>
                    <a:pt x="6144" y="400"/>
                  </a:moveTo>
                  <a:cubicBezTo>
                    <a:pt x="6253" y="400"/>
                    <a:pt x="6343" y="410"/>
                    <a:pt x="6413" y="410"/>
                  </a:cubicBezTo>
                  <a:cubicBezTo>
                    <a:pt x="6443" y="650"/>
                    <a:pt x="6453" y="1188"/>
                    <a:pt x="6213" y="1807"/>
                  </a:cubicBezTo>
                  <a:cubicBezTo>
                    <a:pt x="5625" y="1657"/>
                    <a:pt x="5166" y="1198"/>
                    <a:pt x="5016" y="610"/>
                  </a:cubicBezTo>
                  <a:cubicBezTo>
                    <a:pt x="5226" y="530"/>
                    <a:pt x="5435" y="470"/>
                    <a:pt x="5665" y="440"/>
                  </a:cubicBezTo>
                  <a:cubicBezTo>
                    <a:pt x="5845" y="410"/>
                    <a:pt x="6004" y="400"/>
                    <a:pt x="6144" y="400"/>
                  </a:cubicBezTo>
                  <a:close/>
                  <a:moveTo>
                    <a:pt x="3112" y="1069"/>
                  </a:moveTo>
                  <a:cubicBezTo>
                    <a:pt x="3241" y="1069"/>
                    <a:pt x="3371" y="1098"/>
                    <a:pt x="3500" y="1158"/>
                  </a:cubicBezTo>
                  <a:cubicBezTo>
                    <a:pt x="3281" y="1388"/>
                    <a:pt x="3072" y="1657"/>
                    <a:pt x="2862" y="1966"/>
                  </a:cubicBezTo>
                  <a:cubicBezTo>
                    <a:pt x="2573" y="1886"/>
                    <a:pt x="2324" y="1677"/>
                    <a:pt x="2184" y="1537"/>
                  </a:cubicBezTo>
                  <a:cubicBezTo>
                    <a:pt x="2363" y="1368"/>
                    <a:pt x="2722" y="1069"/>
                    <a:pt x="3112" y="1069"/>
                  </a:cubicBezTo>
                  <a:close/>
                  <a:moveTo>
                    <a:pt x="5665" y="3323"/>
                  </a:moveTo>
                  <a:cubicBezTo>
                    <a:pt x="5725" y="3462"/>
                    <a:pt x="5754" y="3592"/>
                    <a:pt x="5754" y="3711"/>
                  </a:cubicBezTo>
                  <a:cubicBezTo>
                    <a:pt x="5754" y="4110"/>
                    <a:pt x="5466" y="4460"/>
                    <a:pt x="5286" y="4639"/>
                  </a:cubicBezTo>
                  <a:cubicBezTo>
                    <a:pt x="5156" y="4500"/>
                    <a:pt x="4947" y="4250"/>
                    <a:pt x="4857" y="3961"/>
                  </a:cubicBezTo>
                  <a:cubicBezTo>
                    <a:pt x="5166" y="3762"/>
                    <a:pt x="5435" y="3542"/>
                    <a:pt x="5665" y="3323"/>
                  </a:cubicBezTo>
                  <a:close/>
                  <a:moveTo>
                    <a:pt x="4648" y="779"/>
                  </a:moveTo>
                  <a:cubicBezTo>
                    <a:pt x="4748" y="1108"/>
                    <a:pt x="4927" y="1408"/>
                    <a:pt x="5176" y="1657"/>
                  </a:cubicBezTo>
                  <a:cubicBezTo>
                    <a:pt x="5415" y="1906"/>
                    <a:pt x="5715" y="2076"/>
                    <a:pt x="6044" y="2175"/>
                  </a:cubicBezTo>
                  <a:cubicBezTo>
                    <a:pt x="5904" y="2445"/>
                    <a:pt x="5705" y="2724"/>
                    <a:pt x="5435" y="2993"/>
                  </a:cubicBezTo>
                  <a:cubicBezTo>
                    <a:pt x="4428" y="4001"/>
                    <a:pt x="2722" y="4609"/>
                    <a:pt x="1995" y="4839"/>
                  </a:cubicBezTo>
                  <a:lnTo>
                    <a:pt x="1995" y="4839"/>
                  </a:lnTo>
                  <a:cubicBezTo>
                    <a:pt x="2224" y="4110"/>
                    <a:pt x="2833" y="2395"/>
                    <a:pt x="3840" y="1397"/>
                  </a:cubicBezTo>
                  <a:cubicBezTo>
                    <a:pt x="4089" y="1138"/>
                    <a:pt x="4358" y="939"/>
                    <a:pt x="4648" y="779"/>
                  </a:cubicBezTo>
                  <a:close/>
                  <a:moveTo>
                    <a:pt x="1438" y="4657"/>
                  </a:moveTo>
                  <a:cubicBezTo>
                    <a:pt x="1501" y="4657"/>
                    <a:pt x="1564" y="4664"/>
                    <a:pt x="1625" y="4679"/>
                  </a:cubicBezTo>
                  <a:cubicBezTo>
                    <a:pt x="1546" y="4918"/>
                    <a:pt x="1516" y="5068"/>
                    <a:pt x="1506" y="5078"/>
                  </a:cubicBezTo>
                  <a:cubicBezTo>
                    <a:pt x="1486" y="5147"/>
                    <a:pt x="1506" y="5218"/>
                    <a:pt x="1556" y="5267"/>
                  </a:cubicBezTo>
                  <a:cubicBezTo>
                    <a:pt x="1596" y="5307"/>
                    <a:pt x="1645" y="5327"/>
                    <a:pt x="1705" y="5327"/>
                  </a:cubicBezTo>
                  <a:cubicBezTo>
                    <a:pt x="1716" y="5327"/>
                    <a:pt x="1735" y="5327"/>
                    <a:pt x="1755" y="5317"/>
                  </a:cubicBezTo>
                  <a:cubicBezTo>
                    <a:pt x="1765" y="5317"/>
                    <a:pt x="1915" y="5278"/>
                    <a:pt x="2144" y="5207"/>
                  </a:cubicBezTo>
                  <a:lnTo>
                    <a:pt x="2144" y="5207"/>
                  </a:lnTo>
                  <a:cubicBezTo>
                    <a:pt x="2214" y="5447"/>
                    <a:pt x="2144" y="5716"/>
                    <a:pt x="1955" y="5905"/>
                  </a:cubicBezTo>
                  <a:lnTo>
                    <a:pt x="1556" y="6315"/>
                  </a:lnTo>
                  <a:cubicBezTo>
                    <a:pt x="1446" y="6145"/>
                    <a:pt x="1406" y="5936"/>
                    <a:pt x="1426" y="5736"/>
                  </a:cubicBezTo>
                  <a:lnTo>
                    <a:pt x="1446" y="5606"/>
                  </a:lnTo>
                  <a:cubicBezTo>
                    <a:pt x="1456" y="5537"/>
                    <a:pt x="1436" y="5477"/>
                    <a:pt x="1396" y="5437"/>
                  </a:cubicBezTo>
                  <a:cubicBezTo>
                    <a:pt x="1355" y="5395"/>
                    <a:pt x="1306" y="5375"/>
                    <a:pt x="1257" y="5375"/>
                  </a:cubicBezTo>
                  <a:cubicBezTo>
                    <a:pt x="1247" y="5375"/>
                    <a:pt x="1237" y="5375"/>
                    <a:pt x="1226" y="5377"/>
                  </a:cubicBezTo>
                  <a:lnTo>
                    <a:pt x="1097" y="5397"/>
                  </a:lnTo>
                  <a:cubicBezTo>
                    <a:pt x="1057" y="5403"/>
                    <a:pt x="1016" y="5406"/>
                    <a:pt x="977" y="5406"/>
                  </a:cubicBezTo>
                  <a:cubicBezTo>
                    <a:pt x="811" y="5406"/>
                    <a:pt x="655" y="5358"/>
                    <a:pt x="519" y="5278"/>
                  </a:cubicBezTo>
                  <a:lnTo>
                    <a:pt x="927" y="4868"/>
                  </a:lnTo>
                  <a:cubicBezTo>
                    <a:pt x="1062" y="4726"/>
                    <a:pt x="1248" y="4657"/>
                    <a:pt x="1438" y="4657"/>
                  </a:cubicBezTo>
                  <a:close/>
                  <a:moveTo>
                    <a:pt x="6136" y="1"/>
                  </a:moveTo>
                  <a:cubicBezTo>
                    <a:pt x="5987" y="1"/>
                    <a:pt x="5811" y="11"/>
                    <a:pt x="5615" y="41"/>
                  </a:cubicBezTo>
                  <a:cubicBezTo>
                    <a:pt x="5146" y="111"/>
                    <a:pt x="4468" y="320"/>
                    <a:pt x="3810" y="869"/>
                  </a:cubicBezTo>
                  <a:cubicBezTo>
                    <a:pt x="3580" y="739"/>
                    <a:pt x="3341" y="670"/>
                    <a:pt x="3112" y="670"/>
                  </a:cubicBezTo>
                  <a:cubicBezTo>
                    <a:pt x="2363" y="670"/>
                    <a:pt x="1785" y="1377"/>
                    <a:pt x="1755" y="1417"/>
                  </a:cubicBezTo>
                  <a:cubicBezTo>
                    <a:pt x="1705" y="1487"/>
                    <a:pt x="1705" y="1587"/>
                    <a:pt x="1755" y="1667"/>
                  </a:cubicBezTo>
                  <a:cubicBezTo>
                    <a:pt x="1775" y="1687"/>
                    <a:pt x="2134" y="2126"/>
                    <a:pt x="2653" y="2315"/>
                  </a:cubicBezTo>
                  <a:cubicBezTo>
                    <a:pt x="2423" y="2704"/>
                    <a:pt x="2204" y="3133"/>
                    <a:pt x="2004" y="3622"/>
                  </a:cubicBezTo>
                  <a:cubicBezTo>
                    <a:pt x="1905" y="3871"/>
                    <a:pt x="1815" y="4101"/>
                    <a:pt x="1745" y="4300"/>
                  </a:cubicBezTo>
                  <a:cubicBezTo>
                    <a:pt x="1642" y="4271"/>
                    <a:pt x="1538" y="4257"/>
                    <a:pt x="1434" y="4257"/>
                  </a:cubicBezTo>
                  <a:cubicBezTo>
                    <a:pt x="1144" y="4257"/>
                    <a:pt x="859" y="4369"/>
                    <a:pt x="638" y="4589"/>
                  </a:cubicBezTo>
                  <a:lnTo>
                    <a:pt x="80" y="5147"/>
                  </a:lnTo>
                  <a:cubicBezTo>
                    <a:pt x="0" y="5227"/>
                    <a:pt x="0" y="5357"/>
                    <a:pt x="80" y="5437"/>
                  </a:cubicBezTo>
                  <a:cubicBezTo>
                    <a:pt x="320" y="5677"/>
                    <a:pt x="653" y="5806"/>
                    <a:pt x="988" y="5806"/>
                  </a:cubicBezTo>
                  <a:cubicBezTo>
                    <a:pt x="1001" y="5806"/>
                    <a:pt x="1014" y="5806"/>
                    <a:pt x="1027" y="5806"/>
                  </a:cubicBezTo>
                  <a:lnTo>
                    <a:pt x="1027" y="5806"/>
                  </a:lnTo>
                  <a:cubicBezTo>
                    <a:pt x="1007" y="6155"/>
                    <a:pt x="1147" y="6504"/>
                    <a:pt x="1396" y="6754"/>
                  </a:cubicBezTo>
                  <a:cubicBezTo>
                    <a:pt x="1426" y="6783"/>
                    <a:pt x="1486" y="6813"/>
                    <a:pt x="1536" y="6813"/>
                  </a:cubicBezTo>
                  <a:cubicBezTo>
                    <a:pt x="1585" y="6813"/>
                    <a:pt x="1636" y="6783"/>
                    <a:pt x="1676" y="6754"/>
                  </a:cubicBezTo>
                  <a:lnTo>
                    <a:pt x="2244" y="6185"/>
                  </a:lnTo>
                  <a:cubicBezTo>
                    <a:pt x="2533" y="5896"/>
                    <a:pt x="2643" y="5467"/>
                    <a:pt x="2523" y="5078"/>
                  </a:cubicBezTo>
                  <a:cubicBezTo>
                    <a:pt x="2733" y="5008"/>
                    <a:pt x="2962" y="4918"/>
                    <a:pt x="3212" y="4819"/>
                  </a:cubicBezTo>
                  <a:cubicBezTo>
                    <a:pt x="3690" y="4619"/>
                    <a:pt x="4129" y="4409"/>
                    <a:pt x="4518" y="4180"/>
                  </a:cubicBezTo>
                  <a:cubicBezTo>
                    <a:pt x="4708" y="4689"/>
                    <a:pt x="5146" y="5048"/>
                    <a:pt x="5166" y="5068"/>
                  </a:cubicBezTo>
                  <a:cubicBezTo>
                    <a:pt x="5196" y="5098"/>
                    <a:pt x="5246" y="5108"/>
                    <a:pt x="5286" y="5108"/>
                  </a:cubicBezTo>
                  <a:cubicBezTo>
                    <a:pt x="5336" y="5108"/>
                    <a:pt x="5375" y="5098"/>
                    <a:pt x="5415" y="5068"/>
                  </a:cubicBezTo>
                  <a:cubicBezTo>
                    <a:pt x="5446" y="5048"/>
                    <a:pt x="6153" y="4460"/>
                    <a:pt x="6153" y="3711"/>
                  </a:cubicBezTo>
                  <a:cubicBezTo>
                    <a:pt x="6153" y="3482"/>
                    <a:pt x="6084" y="3252"/>
                    <a:pt x="5954" y="3013"/>
                  </a:cubicBezTo>
                  <a:cubicBezTo>
                    <a:pt x="6512" y="2355"/>
                    <a:pt x="6712" y="1687"/>
                    <a:pt x="6782" y="1208"/>
                  </a:cubicBezTo>
                  <a:cubicBezTo>
                    <a:pt x="6872" y="619"/>
                    <a:pt x="6792" y="211"/>
                    <a:pt x="6782" y="191"/>
                  </a:cubicBezTo>
                  <a:cubicBezTo>
                    <a:pt x="6772" y="121"/>
                    <a:pt x="6712" y="61"/>
                    <a:pt x="6632" y="41"/>
                  </a:cubicBezTo>
                  <a:cubicBezTo>
                    <a:pt x="6619" y="41"/>
                    <a:pt x="6433" y="1"/>
                    <a:pt x="6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 name="Google Shape;657;p51"/>
          <p:cNvSpPr/>
          <p:nvPr/>
        </p:nvSpPr>
        <p:spPr>
          <a:xfrm>
            <a:off x="3386836" y="1205976"/>
            <a:ext cx="462021" cy="457323"/>
          </a:xfrm>
          <a:custGeom>
            <a:rect b="b" l="l" r="r" t="t"/>
            <a:pathLst>
              <a:path extrusionOk="0" h="6813" w="6883">
                <a:moveTo>
                  <a:pt x="5089" y="1265"/>
                </a:moveTo>
                <a:cubicBezTo>
                  <a:pt x="5186" y="1265"/>
                  <a:pt x="5285" y="1285"/>
                  <a:pt x="5376" y="1327"/>
                </a:cubicBezTo>
                <a:cubicBezTo>
                  <a:pt x="5566" y="1416"/>
                  <a:pt x="5706" y="1586"/>
                  <a:pt x="5755" y="1786"/>
                </a:cubicBezTo>
                <a:cubicBezTo>
                  <a:pt x="5815" y="1985"/>
                  <a:pt x="5775" y="2194"/>
                  <a:pt x="5656" y="2364"/>
                </a:cubicBezTo>
                <a:lnTo>
                  <a:pt x="4230" y="4448"/>
                </a:lnTo>
                <a:lnTo>
                  <a:pt x="4738" y="1546"/>
                </a:lnTo>
                <a:cubicBezTo>
                  <a:pt x="4748" y="1476"/>
                  <a:pt x="4758" y="1407"/>
                  <a:pt x="4758" y="1347"/>
                </a:cubicBezTo>
                <a:cubicBezTo>
                  <a:pt x="4860" y="1293"/>
                  <a:pt x="4974" y="1265"/>
                  <a:pt x="5089" y="1265"/>
                </a:cubicBezTo>
                <a:close/>
                <a:moveTo>
                  <a:pt x="1785" y="1265"/>
                </a:moveTo>
                <a:cubicBezTo>
                  <a:pt x="1901" y="1265"/>
                  <a:pt x="2017" y="1293"/>
                  <a:pt x="2125" y="1347"/>
                </a:cubicBezTo>
                <a:cubicBezTo>
                  <a:pt x="2125" y="1407"/>
                  <a:pt x="2135" y="1476"/>
                  <a:pt x="2145" y="1546"/>
                </a:cubicBezTo>
                <a:lnTo>
                  <a:pt x="2654" y="4448"/>
                </a:lnTo>
                <a:lnTo>
                  <a:pt x="1218" y="2364"/>
                </a:lnTo>
                <a:cubicBezTo>
                  <a:pt x="1098" y="2194"/>
                  <a:pt x="1068" y="1985"/>
                  <a:pt x="1118" y="1786"/>
                </a:cubicBezTo>
                <a:cubicBezTo>
                  <a:pt x="1178" y="1586"/>
                  <a:pt x="1317" y="1416"/>
                  <a:pt x="1497" y="1327"/>
                </a:cubicBezTo>
                <a:cubicBezTo>
                  <a:pt x="1589" y="1285"/>
                  <a:pt x="1687" y="1265"/>
                  <a:pt x="1785" y="1265"/>
                </a:cubicBezTo>
                <a:close/>
                <a:moveTo>
                  <a:pt x="5875" y="2763"/>
                </a:moveTo>
                <a:cubicBezTo>
                  <a:pt x="6035" y="2763"/>
                  <a:pt x="6194" y="2843"/>
                  <a:pt x="6304" y="2972"/>
                </a:cubicBezTo>
                <a:cubicBezTo>
                  <a:pt x="6414" y="3102"/>
                  <a:pt x="6464" y="3282"/>
                  <a:pt x="6434" y="3451"/>
                </a:cubicBezTo>
                <a:cubicBezTo>
                  <a:pt x="6404" y="3621"/>
                  <a:pt x="6304" y="3770"/>
                  <a:pt x="6154" y="3860"/>
                </a:cubicBezTo>
                <a:lnTo>
                  <a:pt x="4419" y="4878"/>
                </a:lnTo>
                <a:lnTo>
                  <a:pt x="5875" y="2763"/>
                </a:lnTo>
                <a:close/>
                <a:moveTo>
                  <a:pt x="1008" y="2763"/>
                </a:moveTo>
                <a:lnTo>
                  <a:pt x="2464" y="4878"/>
                </a:lnTo>
                <a:lnTo>
                  <a:pt x="719" y="3860"/>
                </a:lnTo>
                <a:cubicBezTo>
                  <a:pt x="579" y="3770"/>
                  <a:pt x="469" y="3621"/>
                  <a:pt x="440" y="3451"/>
                </a:cubicBezTo>
                <a:cubicBezTo>
                  <a:pt x="409" y="3282"/>
                  <a:pt x="460" y="3102"/>
                  <a:pt x="569" y="2972"/>
                </a:cubicBezTo>
                <a:cubicBezTo>
                  <a:pt x="679" y="2843"/>
                  <a:pt x="839" y="2763"/>
                  <a:pt x="1008" y="2763"/>
                </a:cubicBezTo>
                <a:close/>
                <a:moveTo>
                  <a:pt x="3441" y="399"/>
                </a:moveTo>
                <a:cubicBezTo>
                  <a:pt x="3711" y="399"/>
                  <a:pt x="3970" y="519"/>
                  <a:pt x="4140" y="728"/>
                </a:cubicBezTo>
                <a:cubicBezTo>
                  <a:pt x="4319" y="938"/>
                  <a:pt x="4389" y="1207"/>
                  <a:pt x="4339" y="1476"/>
                </a:cubicBezTo>
                <a:lnTo>
                  <a:pt x="3711" y="5087"/>
                </a:lnTo>
                <a:cubicBezTo>
                  <a:pt x="3691" y="5217"/>
                  <a:pt x="3591" y="5306"/>
                  <a:pt x="3472" y="5316"/>
                </a:cubicBezTo>
                <a:lnTo>
                  <a:pt x="3402" y="5316"/>
                </a:lnTo>
                <a:cubicBezTo>
                  <a:pt x="3282" y="5306"/>
                  <a:pt x="3193" y="5217"/>
                  <a:pt x="3173" y="5087"/>
                </a:cubicBezTo>
                <a:lnTo>
                  <a:pt x="2534" y="1476"/>
                </a:lnTo>
                <a:cubicBezTo>
                  <a:pt x="2484" y="1207"/>
                  <a:pt x="2564" y="938"/>
                  <a:pt x="2734" y="728"/>
                </a:cubicBezTo>
                <a:cubicBezTo>
                  <a:pt x="2913" y="519"/>
                  <a:pt x="3173" y="399"/>
                  <a:pt x="3441" y="399"/>
                </a:cubicBezTo>
                <a:close/>
                <a:moveTo>
                  <a:pt x="4389" y="5366"/>
                </a:moveTo>
                <a:lnTo>
                  <a:pt x="5037" y="6015"/>
                </a:lnTo>
                <a:cubicBezTo>
                  <a:pt x="5077" y="6054"/>
                  <a:pt x="5097" y="6114"/>
                  <a:pt x="5097" y="6174"/>
                </a:cubicBezTo>
                <a:cubicBezTo>
                  <a:pt x="5097" y="6254"/>
                  <a:pt x="5068" y="6323"/>
                  <a:pt x="4997" y="6363"/>
                </a:cubicBezTo>
                <a:cubicBezTo>
                  <a:pt x="4960" y="6395"/>
                  <a:pt x="4915" y="6410"/>
                  <a:pt x="4869" y="6410"/>
                </a:cubicBezTo>
                <a:cubicBezTo>
                  <a:pt x="4842" y="6410"/>
                  <a:pt x="4814" y="6405"/>
                  <a:pt x="4788" y="6394"/>
                </a:cubicBezTo>
                <a:lnTo>
                  <a:pt x="4279" y="6214"/>
                </a:lnTo>
                <a:cubicBezTo>
                  <a:pt x="4010" y="6114"/>
                  <a:pt x="3731" y="6064"/>
                  <a:pt x="3441" y="6064"/>
                </a:cubicBezTo>
                <a:cubicBezTo>
                  <a:pt x="3153" y="6064"/>
                  <a:pt x="2863" y="6114"/>
                  <a:pt x="2594" y="6214"/>
                </a:cubicBezTo>
                <a:lnTo>
                  <a:pt x="2095" y="6394"/>
                </a:lnTo>
                <a:cubicBezTo>
                  <a:pt x="2066" y="6405"/>
                  <a:pt x="2036" y="6410"/>
                  <a:pt x="2007" y="6410"/>
                </a:cubicBezTo>
                <a:cubicBezTo>
                  <a:pt x="1959" y="6410"/>
                  <a:pt x="1913" y="6395"/>
                  <a:pt x="1876" y="6363"/>
                </a:cubicBezTo>
                <a:cubicBezTo>
                  <a:pt x="1816" y="6323"/>
                  <a:pt x="1776" y="6254"/>
                  <a:pt x="1776" y="6174"/>
                </a:cubicBezTo>
                <a:cubicBezTo>
                  <a:pt x="1776" y="6114"/>
                  <a:pt x="1806" y="6054"/>
                  <a:pt x="1846" y="6015"/>
                </a:cubicBezTo>
                <a:lnTo>
                  <a:pt x="2494" y="5366"/>
                </a:lnTo>
                <a:lnTo>
                  <a:pt x="2973" y="5645"/>
                </a:lnTo>
                <a:cubicBezTo>
                  <a:pt x="3048" y="5696"/>
                  <a:pt x="3138" y="5718"/>
                  <a:pt x="3230" y="5718"/>
                </a:cubicBezTo>
                <a:cubicBezTo>
                  <a:pt x="3247" y="5718"/>
                  <a:pt x="3265" y="5717"/>
                  <a:pt x="3282" y="5715"/>
                </a:cubicBezTo>
                <a:lnTo>
                  <a:pt x="3641" y="5715"/>
                </a:lnTo>
                <a:cubicBezTo>
                  <a:pt x="3741" y="5715"/>
                  <a:pt x="3820" y="5695"/>
                  <a:pt x="3900" y="5645"/>
                </a:cubicBezTo>
                <a:lnTo>
                  <a:pt x="4389" y="5366"/>
                </a:lnTo>
                <a:close/>
                <a:moveTo>
                  <a:pt x="3441" y="0"/>
                </a:moveTo>
                <a:cubicBezTo>
                  <a:pt x="3053" y="0"/>
                  <a:pt x="2683" y="170"/>
                  <a:pt x="2435" y="469"/>
                </a:cubicBezTo>
                <a:cubicBezTo>
                  <a:pt x="2315" y="609"/>
                  <a:pt x="2225" y="768"/>
                  <a:pt x="2175" y="938"/>
                </a:cubicBezTo>
                <a:cubicBezTo>
                  <a:pt x="2053" y="892"/>
                  <a:pt x="1922" y="870"/>
                  <a:pt x="1791" y="870"/>
                </a:cubicBezTo>
                <a:cubicBezTo>
                  <a:pt x="1633" y="870"/>
                  <a:pt x="1474" y="902"/>
                  <a:pt x="1327" y="968"/>
                </a:cubicBezTo>
                <a:cubicBezTo>
                  <a:pt x="1038" y="1107"/>
                  <a:pt x="819" y="1367"/>
                  <a:pt x="739" y="1676"/>
                </a:cubicBezTo>
                <a:cubicBezTo>
                  <a:pt x="669" y="1915"/>
                  <a:pt x="689" y="2165"/>
                  <a:pt x="779" y="2394"/>
                </a:cubicBezTo>
                <a:cubicBezTo>
                  <a:pt x="579" y="2444"/>
                  <a:pt x="400" y="2553"/>
                  <a:pt x="270" y="2713"/>
                </a:cubicBezTo>
                <a:cubicBezTo>
                  <a:pt x="81" y="2932"/>
                  <a:pt x="1" y="3231"/>
                  <a:pt x="50" y="3511"/>
                </a:cubicBezTo>
                <a:cubicBezTo>
                  <a:pt x="101" y="3800"/>
                  <a:pt x="270" y="4049"/>
                  <a:pt x="520" y="4199"/>
                </a:cubicBezTo>
                <a:lnTo>
                  <a:pt x="2135" y="5157"/>
                </a:lnTo>
                <a:lnTo>
                  <a:pt x="1566" y="5725"/>
                </a:lnTo>
                <a:cubicBezTo>
                  <a:pt x="1447" y="5845"/>
                  <a:pt x="1377" y="6004"/>
                  <a:pt x="1377" y="6174"/>
                </a:cubicBezTo>
                <a:cubicBezTo>
                  <a:pt x="1377" y="6383"/>
                  <a:pt x="1477" y="6573"/>
                  <a:pt x="1646" y="6693"/>
                </a:cubicBezTo>
                <a:cubicBezTo>
                  <a:pt x="1756" y="6773"/>
                  <a:pt x="1886" y="6812"/>
                  <a:pt x="2016" y="6812"/>
                </a:cubicBezTo>
                <a:cubicBezTo>
                  <a:pt x="2085" y="6812"/>
                  <a:pt x="2155" y="6793"/>
                  <a:pt x="2225" y="6773"/>
                </a:cubicBezTo>
                <a:lnTo>
                  <a:pt x="2734" y="6583"/>
                </a:lnTo>
                <a:cubicBezTo>
                  <a:pt x="2963" y="6503"/>
                  <a:pt x="3202" y="6463"/>
                  <a:pt x="3441" y="6463"/>
                </a:cubicBezTo>
                <a:cubicBezTo>
                  <a:pt x="3681" y="6463"/>
                  <a:pt x="3920" y="6503"/>
                  <a:pt x="4150" y="6583"/>
                </a:cubicBezTo>
                <a:lnTo>
                  <a:pt x="4649" y="6773"/>
                </a:lnTo>
                <a:cubicBezTo>
                  <a:pt x="4720" y="6797"/>
                  <a:pt x="4792" y="6809"/>
                  <a:pt x="4863" y="6809"/>
                </a:cubicBezTo>
                <a:cubicBezTo>
                  <a:pt x="4992" y="6809"/>
                  <a:pt x="5118" y="6770"/>
                  <a:pt x="5227" y="6693"/>
                </a:cubicBezTo>
                <a:cubicBezTo>
                  <a:pt x="5396" y="6573"/>
                  <a:pt x="5496" y="6383"/>
                  <a:pt x="5496" y="6174"/>
                </a:cubicBezTo>
                <a:cubicBezTo>
                  <a:pt x="5496" y="6004"/>
                  <a:pt x="5436" y="5845"/>
                  <a:pt x="5316" y="5725"/>
                </a:cubicBezTo>
                <a:lnTo>
                  <a:pt x="4738" y="5157"/>
                </a:lnTo>
                <a:lnTo>
                  <a:pt x="6354" y="4199"/>
                </a:lnTo>
                <a:cubicBezTo>
                  <a:pt x="6603" y="4049"/>
                  <a:pt x="6783" y="3800"/>
                  <a:pt x="6832" y="3511"/>
                </a:cubicBezTo>
                <a:cubicBezTo>
                  <a:pt x="6883" y="3231"/>
                  <a:pt x="6803" y="2932"/>
                  <a:pt x="6613" y="2713"/>
                </a:cubicBezTo>
                <a:cubicBezTo>
                  <a:pt x="6473" y="2553"/>
                  <a:pt x="6294" y="2444"/>
                  <a:pt x="6094" y="2394"/>
                </a:cubicBezTo>
                <a:cubicBezTo>
                  <a:pt x="6194" y="2165"/>
                  <a:pt x="6205" y="1915"/>
                  <a:pt x="6145" y="1676"/>
                </a:cubicBezTo>
                <a:cubicBezTo>
                  <a:pt x="6055" y="1367"/>
                  <a:pt x="5845" y="1107"/>
                  <a:pt x="5546" y="968"/>
                </a:cubicBezTo>
                <a:cubicBezTo>
                  <a:pt x="5399" y="902"/>
                  <a:pt x="5240" y="870"/>
                  <a:pt x="5082" y="870"/>
                </a:cubicBezTo>
                <a:cubicBezTo>
                  <a:pt x="4951" y="870"/>
                  <a:pt x="4820" y="892"/>
                  <a:pt x="4698" y="938"/>
                </a:cubicBezTo>
                <a:cubicBezTo>
                  <a:pt x="4649" y="768"/>
                  <a:pt x="4569" y="609"/>
                  <a:pt x="4449" y="469"/>
                </a:cubicBezTo>
                <a:cubicBezTo>
                  <a:pt x="4199" y="170"/>
                  <a:pt x="3831" y="0"/>
                  <a:pt x="3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1"/>
          <p:cNvSpPr/>
          <p:nvPr/>
        </p:nvSpPr>
        <p:spPr>
          <a:xfrm>
            <a:off x="4038952" y="1205976"/>
            <a:ext cx="437185" cy="457323"/>
          </a:xfrm>
          <a:custGeom>
            <a:rect b="b" l="l" r="r" t="t"/>
            <a:pathLst>
              <a:path extrusionOk="0" h="6813" w="6513">
                <a:moveTo>
                  <a:pt x="3252" y="399"/>
                </a:moveTo>
                <a:cubicBezTo>
                  <a:pt x="3580" y="399"/>
                  <a:pt x="3850" y="858"/>
                  <a:pt x="3850" y="1396"/>
                </a:cubicBezTo>
                <a:lnTo>
                  <a:pt x="3850" y="1427"/>
                </a:lnTo>
                <a:cubicBezTo>
                  <a:pt x="3660" y="1367"/>
                  <a:pt x="3461" y="1327"/>
                  <a:pt x="3252" y="1327"/>
                </a:cubicBezTo>
                <a:cubicBezTo>
                  <a:pt x="3052" y="1327"/>
                  <a:pt x="2853" y="1367"/>
                  <a:pt x="2653" y="1427"/>
                </a:cubicBezTo>
                <a:lnTo>
                  <a:pt x="2653" y="1396"/>
                </a:lnTo>
                <a:cubicBezTo>
                  <a:pt x="2653" y="858"/>
                  <a:pt x="2933" y="399"/>
                  <a:pt x="3252" y="399"/>
                </a:cubicBezTo>
                <a:close/>
                <a:moveTo>
                  <a:pt x="3252" y="1726"/>
                </a:moveTo>
                <a:cubicBezTo>
                  <a:pt x="3531" y="1726"/>
                  <a:pt x="3790" y="1806"/>
                  <a:pt x="4019" y="1945"/>
                </a:cubicBezTo>
                <a:lnTo>
                  <a:pt x="3541" y="2763"/>
                </a:lnTo>
                <a:lnTo>
                  <a:pt x="2972" y="2763"/>
                </a:lnTo>
                <a:lnTo>
                  <a:pt x="2494" y="1945"/>
                </a:lnTo>
                <a:cubicBezTo>
                  <a:pt x="2723" y="1806"/>
                  <a:pt x="2982" y="1726"/>
                  <a:pt x="3252" y="1726"/>
                </a:cubicBezTo>
                <a:close/>
                <a:moveTo>
                  <a:pt x="1606" y="2264"/>
                </a:moveTo>
                <a:cubicBezTo>
                  <a:pt x="1526" y="2384"/>
                  <a:pt x="1446" y="2524"/>
                  <a:pt x="1397" y="2663"/>
                </a:cubicBezTo>
                <a:lnTo>
                  <a:pt x="938" y="2663"/>
                </a:lnTo>
                <a:cubicBezTo>
                  <a:pt x="748" y="2663"/>
                  <a:pt x="559" y="2713"/>
                  <a:pt x="399" y="2803"/>
                </a:cubicBezTo>
                <a:lnTo>
                  <a:pt x="399" y="2723"/>
                </a:lnTo>
                <a:cubicBezTo>
                  <a:pt x="399" y="2473"/>
                  <a:pt x="608" y="2264"/>
                  <a:pt x="858" y="2264"/>
                </a:cubicBezTo>
                <a:close/>
                <a:moveTo>
                  <a:pt x="5645" y="2264"/>
                </a:moveTo>
                <a:cubicBezTo>
                  <a:pt x="5905" y="2264"/>
                  <a:pt x="6114" y="2473"/>
                  <a:pt x="6114" y="2723"/>
                </a:cubicBezTo>
                <a:lnTo>
                  <a:pt x="6114" y="2803"/>
                </a:lnTo>
                <a:cubicBezTo>
                  <a:pt x="5954" y="2713"/>
                  <a:pt x="5765" y="2663"/>
                  <a:pt x="5566" y="2663"/>
                </a:cubicBezTo>
                <a:lnTo>
                  <a:pt x="5116" y="2663"/>
                </a:lnTo>
                <a:cubicBezTo>
                  <a:pt x="5056" y="2524"/>
                  <a:pt x="4987" y="2384"/>
                  <a:pt x="4907" y="2264"/>
                </a:cubicBezTo>
                <a:close/>
                <a:moveTo>
                  <a:pt x="2175" y="2185"/>
                </a:moveTo>
                <a:lnTo>
                  <a:pt x="2623" y="2963"/>
                </a:lnTo>
                <a:lnTo>
                  <a:pt x="2344" y="3461"/>
                </a:lnTo>
                <a:lnTo>
                  <a:pt x="1606" y="3461"/>
                </a:lnTo>
                <a:cubicBezTo>
                  <a:pt x="1646" y="2952"/>
                  <a:pt x="1865" y="2504"/>
                  <a:pt x="2175" y="2185"/>
                </a:cubicBezTo>
                <a:close/>
                <a:moveTo>
                  <a:pt x="4329" y="2185"/>
                </a:moveTo>
                <a:cubicBezTo>
                  <a:pt x="4648" y="2504"/>
                  <a:pt x="4867" y="2952"/>
                  <a:pt x="4907" y="3461"/>
                </a:cubicBezTo>
                <a:lnTo>
                  <a:pt x="4169" y="3461"/>
                </a:lnTo>
                <a:lnTo>
                  <a:pt x="3880" y="2963"/>
                </a:lnTo>
                <a:lnTo>
                  <a:pt x="4329" y="2185"/>
                </a:lnTo>
                <a:close/>
                <a:moveTo>
                  <a:pt x="3541" y="3162"/>
                </a:moveTo>
                <a:lnTo>
                  <a:pt x="3820" y="3661"/>
                </a:lnTo>
                <a:lnTo>
                  <a:pt x="3541" y="4149"/>
                </a:lnTo>
                <a:lnTo>
                  <a:pt x="2972" y="4149"/>
                </a:lnTo>
                <a:lnTo>
                  <a:pt x="2683" y="3661"/>
                </a:lnTo>
                <a:lnTo>
                  <a:pt x="2972" y="3162"/>
                </a:lnTo>
                <a:close/>
                <a:moveTo>
                  <a:pt x="2344" y="3860"/>
                </a:moveTo>
                <a:lnTo>
                  <a:pt x="2623" y="4349"/>
                </a:lnTo>
                <a:lnTo>
                  <a:pt x="2175" y="5127"/>
                </a:lnTo>
                <a:cubicBezTo>
                  <a:pt x="1865" y="4807"/>
                  <a:pt x="1646" y="4359"/>
                  <a:pt x="1606" y="3860"/>
                </a:cubicBezTo>
                <a:close/>
                <a:moveTo>
                  <a:pt x="4907" y="3860"/>
                </a:moveTo>
                <a:cubicBezTo>
                  <a:pt x="4867" y="4359"/>
                  <a:pt x="4648" y="4807"/>
                  <a:pt x="4329" y="5127"/>
                </a:cubicBezTo>
                <a:lnTo>
                  <a:pt x="3880" y="4349"/>
                </a:lnTo>
                <a:lnTo>
                  <a:pt x="4169" y="3860"/>
                </a:lnTo>
                <a:close/>
                <a:moveTo>
                  <a:pt x="3541" y="4548"/>
                </a:moveTo>
                <a:lnTo>
                  <a:pt x="4019" y="5376"/>
                </a:lnTo>
                <a:cubicBezTo>
                  <a:pt x="3790" y="5506"/>
                  <a:pt x="3531" y="5585"/>
                  <a:pt x="3252" y="5585"/>
                </a:cubicBezTo>
                <a:cubicBezTo>
                  <a:pt x="2982" y="5585"/>
                  <a:pt x="2723" y="5506"/>
                  <a:pt x="2494" y="5376"/>
                </a:cubicBezTo>
                <a:lnTo>
                  <a:pt x="2972" y="4548"/>
                </a:lnTo>
                <a:close/>
                <a:moveTo>
                  <a:pt x="1546" y="4957"/>
                </a:moveTo>
                <a:cubicBezTo>
                  <a:pt x="1616" y="5077"/>
                  <a:pt x="1696" y="5186"/>
                  <a:pt x="1785" y="5286"/>
                </a:cubicBezTo>
                <a:lnTo>
                  <a:pt x="1257" y="5815"/>
                </a:lnTo>
                <a:cubicBezTo>
                  <a:pt x="1217" y="5735"/>
                  <a:pt x="1197" y="5656"/>
                  <a:pt x="1197" y="5556"/>
                </a:cubicBezTo>
                <a:cubicBezTo>
                  <a:pt x="1197" y="5396"/>
                  <a:pt x="1257" y="5246"/>
                  <a:pt x="1366" y="5137"/>
                </a:cubicBezTo>
                <a:lnTo>
                  <a:pt x="1546" y="4957"/>
                </a:lnTo>
                <a:close/>
                <a:moveTo>
                  <a:pt x="4967" y="4957"/>
                </a:moveTo>
                <a:lnTo>
                  <a:pt x="5136" y="5137"/>
                </a:lnTo>
                <a:cubicBezTo>
                  <a:pt x="5256" y="5246"/>
                  <a:pt x="5316" y="5396"/>
                  <a:pt x="5316" y="5556"/>
                </a:cubicBezTo>
                <a:cubicBezTo>
                  <a:pt x="5316" y="5656"/>
                  <a:pt x="5296" y="5735"/>
                  <a:pt x="5256" y="5815"/>
                </a:cubicBezTo>
                <a:lnTo>
                  <a:pt x="4728" y="5286"/>
                </a:lnTo>
                <a:cubicBezTo>
                  <a:pt x="4817" y="5186"/>
                  <a:pt x="4897" y="5077"/>
                  <a:pt x="4967" y="4957"/>
                </a:cubicBezTo>
                <a:close/>
                <a:moveTo>
                  <a:pt x="3361" y="5984"/>
                </a:moveTo>
                <a:lnTo>
                  <a:pt x="3292" y="6383"/>
                </a:lnTo>
                <a:cubicBezTo>
                  <a:pt x="3292" y="6394"/>
                  <a:pt x="3272" y="6414"/>
                  <a:pt x="3252" y="6414"/>
                </a:cubicBezTo>
                <a:cubicBezTo>
                  <a:pt x="3241" y="6414"/>
                  <a:pt x="3221" y="6394"/>
                  <a:pt x="3221" y="6383"/>
                </a:cubicBezTo>
                <a:lnTo>
                  <a:pt x="3152" y="5984"/>
                </a:lnTo>
                <a:close/>
                <a:moveTo>
                  <a:pt x="3252" y="0"/>
                </a:moveTo>
                <a:cubicBezTo>
                  <a:pt x="2972" y="0"/>
                  <a:pt x="2713" y="160"/>
                  <a:pt x="2523" y="439"/>
                </a:cubicBezTo>
                <a:cubicBezTo>
                  <a:pt x="2354" y="698"/>
                  <a:pt x="2254" y="1037"/>
                  <a:pt x="2254" y="1396"/>
                </a:cubicBezTo>
                <a:cubicBezTo>
                  <a:pt x="2254" y="1467"/>
                  <a:pt x="2264" y="1536"/>
                  <a:pt x="2274" y="1606"/>
                </a:cubicBezTo>
                <a:cubicBezTo>
                  <a:pt x="2155" y="1686"/>
                  <a:pt x="2044" y="1766"/>
                  <a:pt x="1945" y="1865"/>
                </a:cubicBezTo>
                <a:lnTo>
                  <a:pt x="858" y="1865"/>
                </a:lnTo>
                <a:cubicBezTo>
                  <a:pt x="389" y="1865"/>
                  <a:pt x="0" y="2244"/>
                  <a:pt x="0" y="2723"/>
                </a:cubicBezTo>
                <a:lnTo>
                  <a:pt x="0" y="3262"/>
                </a:lnTo>
                <a:cubicBezTo>
                  <a:pt x="0" y="3342"/>
                  <a:pt x="50" y="3421"/>
                  <a:pt x="140" y="3451"/>
                </a:cubicBezTo>
                <a:cubicBezTo>
                  <a:pt x="160" y="3451"/>
                  <a:pt x="180" y="3461"/>
                  <a:pt x="200" y="3461"/>
                </a:cubicBezTo>
                <a:cubicBezTo>
                  <a:pt x="260" y="3461"/>
                  <a:pt x="329" y="3421"/>
                  <a:pt x="359" y="3371"/>
                </a:cubicBezTo>
                <a:cubicBezTo>
                  <a:pt x="489" y="3172"/>
                  <a:pt x="708" y="3062"/>
                  <a:pt x="938" y="3062"/>
                </a:cubicBezTo>
                <a:lnTo>
                  <a:pt x="1267" y="3062"/>
                </a:lnTo>
                <a:cubicBezTo>
                  <a:pt x="1217" y="3251"/>
                  <a:pt x="1197" y="3451"/>
                  <a:pt x="1197" y="3661"/>
                </a:cubicBezTo>
                <a:cubicBezTo>
                  <a:pt x="1197" y="3980"/>
                  <a:pt x="1247" y="4289"/>
                  <a:pt x="1366" y="4578"/>
                </a:cubicBezTo>
                <a:lnTo>
                  <a:pt x="1087" y="4858"/>
                </a:lnTo>
                <a:cubicBezTo>
                  <a:pt x="898" y="5047"/>
                  <a:pt x="798" y="5296"/>
                  <a:pt x="798" y="5556"/>
                </a:cubicBezTo>
                <a:cubicBezTo>
                  <a:pt x="798" y="5825"/>
                  <a:pt x="898" y="6074"/>
                  <a:pt x="1087" y="6264"/>
                </a:cubicBezTo>
                <a:cubicBezTo>
                  <a:pt x="1127" y="6303"/>
                  <a:pt x="1177" y="6323"/>
                  <a:pt x="1227" y="6323"/>
                </a:cubicBezTo>
                <a:cubicBezTo>
                  <a:pt x="1277" y="6323"/>
                  <a:pt x="1337" y="6303"/>
                  <a:pt x="1366" y="6264"/>
                </a:cubicBezTo>
                <a:lnTo>
                  <a:pt x="2075" y="5565"/>
                </a:lnTo>
                <a:cubicBezTo>
                  <a:pt x="2274" y="5725"/>
                  <a:pt x="2494" y="5845"/>
                  <a:pt x="2733" y="5915"/>
                </a:cubicBezTo>
                <a:lnTo>
                  <a:pt x="2822" y="6443"/>
                </a:lnTo>
                <a:cubicBezTo>
                  <a:pt x="2862" y="6653"/>
                  <a:pt x="3042" y="6812"/>
                  <a:pt x="3252" y="6812"/>
                </a:cubicBezTo>
                <a:cubicBezTo>
                  <a:pt x="3471" y="6812"/>
                  <a:pt x="3651" y="6653"/>
                  <a:pt x="3680" y="6443"/>
                </a:cubicBezTo>
                <a:lnTo>
                  <a:pt x="3770" y="5915"/>
                </a:lnTo>
                <a:cubicBezTo>
                  <a:pt x="4010" y="5845"/>
                  <a:pt x="4239" y="5725"/>
                  <a:pt x="4438" y="5565"/>
                </a:cubicBezTo>
                <a:lnTo>
                  <a:pt x="5136" y="6264"/>
                </a:lnTo>
                <a:cubicBezTo>
                  <a:pt x="5176" y="6303"/>
                  <a:pt x="5226" y="6323"/>
                  <a:pt x="5286" y="6323"/>
                </a:cubicBezTo>
                <a:cubicBezTo>
                  <a:pt x="5336" y="6323"/>
                  <a:pt x="5386" y="6303"/>
                  <a:pt x="5426" y="6264"/>
                </a:cubicBezTo>
                <a:cubicBezTo>
                  <a:pt x="5615" y="6074"/>
                  <a:pt x="5715" y="5825"/>
                  <a:pt x="5715" y="5556"/>
                </a:cubicBezTo>
                <a:cubicBezTo>
                  <a:pt x="5715" y="5296"/>
                  <a:pt x="5615" y="5047"/>
                  <a:pt x="5426" y="4858"/>
                </a:cubicBezTo>
                <a:lnTo>
                  <a:pt x="5147" y="4578"/>
                </a:lnTo>
                <a:cubicBezTo>
                  <a:pt x="5256" y="4289"/>
                  <a:pt x="5316" y="3980"/>
                  <a:pt x="5316" y="3661"/>
                </a:cubicBezTo>
                <a:cubicBezTo>
                  <a:pt x="5316" y="3451"/>
                  <a:pt x="5296" y="3251"/>
                  <a:pt x="5246" y="3062"/>
                </a:cubicBezTo>
                <a:lnTo>
                  <a:pt x="5566" y="3062"/>
                </a:lnTo>
                <a:cubicBezTo>
                  <a:pt x="5805" y="3062"/>
                  <a:pt x="6014" y="3172"/>
                  <a:pt x="6144" y="3371"/>
                </a:cubicBezTo>
                <a:cubicBezTo>
                  <a:pt x="6184" y="3421"/>
                  <a:pt x="6244" y="3461"/>
                  <a:pt x="6313" y="3461"/>
                </a:cubicBezTo>
                <a:cubicBezTo>
                  <a:pt x="6333" y="3461"/>
                  <a:pt x="6353" y="3451"/>
                  <a:pt x="6373" y="3451"/>
                </a:cubicBezTo>
                <a:cubicBezTo>
                  <a:pt x="6453" y="3421"/>
                  <a:pt x="6513" y="3342"/>
                  <a:pt x="6513" y="3262"/>
                </a:cubicBezTo>
                <a:lnTo>
                  <a:pt x="6513" y="2723"/>
                </a:lnTo>
                <a:cubicBezTo>
                  <a:pt x="6513" y="2244"/>
                  <a:pt x="6124" y="1865"/>
                  <a:pt x="5645" y="1865"/>
                </a:cubicBezTo>
                <a:lnTo>
                  <a:pt x="4568" y="1865"/>
                </a:lnTo>
                <a:cubicBezTo>
                  <a:pt x="4468" y="1766"/>
                  <a:pt x="4358" y="1686"/>
                  <a:pt x="4239" y="1606"/>
                </a:cubicBezTo>
                <a:cubicBezTo>
                  <a:pt x="4249" y="1536"/>
                  <a:pt x="4249" y="1467"/>
                  <a:pt x="4249" y="1396"/>
                </a:cubicBezTo>
                <a:cubicBezTo>
                  <a:pt x="4249" y="1037"/>
                  <a:pt x="4159" y="698"/>
                  <a:pt x="3990" y="439"/>
                </a:cubicBezTo>
                <a:cubicBezTo>
                  <a:pt x="3800" y="160"/>
                  <a:pt x="3541" y="0"/>
                  <a:pt x="3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 name="Google Shape;659;p51"/>
          <p:cNvGrpSpPr/>
          <p:nvPr/>
        </p:nvGrpSpPr>
        <p:grpSpPr>
          <a:xfrm>
            <a:off x="4668685" y="1242821"/>
            <a:ext cx="457293" cy="383701"/>
            <a:chOff x="4671493" y="1253791"/>
            <a:chExt cx="470370" cy="394633"/>
          </a:xfrm>
        </p:grpSpPr>
        <p:sp>
          <p:nvSpPr>
            <p:cNvPr id="660" name="Google Shape;660;p51"/>
            <p:cNvSpPr/>
            <p:nvPr/>
          </p:nvSpPr>
          <p:spPr>
            <a:xfrm>
              <a:off x="5030918" y="1414241"/>
              <a:ext cx="27616" cy="27616"/>
            </a:xfrm>
            <a:custGeom>
              <a:rect b="b" l="l" r="r" t="t"/>
              <a:pathLst>
                <a:path extrusionOk="0" h="400" w="400">
                  <a:moveTo>
                    <a:pt x="200" y="0"/>
                  </a:moveTo>
                  <a:cubicBezTo>
                    <a:pt x="90" y="0"/>
                    <a:pt x="0" y="91"/>
                    <a:pt x="0" y="200"/>
                  </a:cubicBezTo>
                  <a:cubicBezTo>
                    <a:pt x="0" y="310"/>
                    <a:pt x="90" y="399"/>
                    <a:pt x="200" y="399"/>
                  </a:cubicBezTo>
                  <a:cubicBezTo>
                    <a:pt x="310" y="399"/>
                    <a:pt x="399" y="310"/>
                    <a:pt x="399" y="200"/>
                  </a:cubicBezTo>
                  <a:cubicBezTo>
                    <a:pt x="399" y="91"/>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1"/>
            <p:cNvSpPr/>
            <p:nvPr/>
          </p:nvSpPr>
          <p:spPr>
            <a:xfrm>
              <a:off x="4671493" y="1253791"/>
              <a:ext cx="470370" cy="394633"/>
            </a:xfrm>
            <a:custGeom>
              <a:rect b="b" l="l" r="r" t="t"/>
              <a:pathLst>
                <a:path extrusionOk="0" h="5716" w="6813">
                  <a:moveTo>
                    <a:pt x="3950" y="549"/>
                  </a:moveTo>
                  <a:cubicBezTo>
                    <a:pt x="4080" y="589"/>
                    <a:pt x="4209" y="639"/>
                    <a:pt x="4339" y="709"/>
                  </a:cubicBezTo>
                  <a:cubicBezTo>
                    <a:pt x="3960" y="1108"/>
                    <a:pt x="3690" y="1606"/>
                    <a:pt x="3561" y="2145"/>
                  </a:cubicBezTo>
                  <a:cubicBezTo>
                    <a:pt x="3391" y="2185"/>
                    <a:pt x="3242" y="2265"/>
                    <a:pt x="3122" y="2355"/>
                  </a:cubicBezTo>
                  <a:cubicBezTo>
                    <a:pt x="3212" y="1686"/>
                    <a:pt x="3501" y="1058"/>
                    <a:pt x="3950" y="549"/>
                  </a:cubicBezTo>
                  <a:close/>
                  <a:moveTo>
                    <a:pt x="4698" y="908"/>
                  </a:moveTo>
                  <a:cubicBezTo>
                    <a:pt x="4847" y="1008"/>
                    <a:pt x="4987" y="1118"/>
                    <a:pt x="5127" y="1238"/>
                  </a:cubicBezTo>
                  <a:cubicBezTo>
                    <a:pt x="4937" y="1407"/>
                    <a:pt x="4778" y="1617"/>
                    <a:pt x="4658" y="1846"/>
                  </a:cubicBezTo>
                  <a:cubicBezTo>
                    <a:pt x="4568" y="2025"/>
                    <a:pt x="4499" y="2215"/>
                    <a:pt x="4459" y="2415"/>
                  </a:cubicBezTo>
                  <a:cubicBezTo>
                    <a:pt x="4329" y="2304"/>
                    <a:pt x="4159" y="2205"/>
                    <a:pt x="3970" y="2155"/>
                  </a:cubicBezTo>
                  <a:cubicBezTo>
                    <a:pt x="4100" y="1686"/>
                    <a:pt x="4349" y="1247"/>
                    <a:pt x="4698" y="908"/>
                  </a:cubicBezTo>
                  <a:close/>
                  <a:moveTo>
                    <a:pt x="3750" y="2524"/>
                  </a:moveTo>
                  <a:cubicBezTo>
                    <a:pt x="3980" y="2524"/>
                    <a:pt x="4209" y="2714"/>
                    <a:pt x="4349" y="2853"/>
                  </a:cubicBezTo>
                  <a:cubicBezTo>
                    <a:pt x="4209" y="3003"/>
                    <a:pt x="3980" y="3193"/>
                    <a:pt x="3750" y="3193"/>
                  </a:cubicBezTo>
                  <a:cubicBezTo>
                    <a:pt x="3511" y="3193"/>
                    <a:pt x="3282" y="3003"/>
                    <a:pt x="3142" y="2853"/>
                  </a:cubicBezTo>
                  <a:cubicBezTo>
                    <a:pt x="3282" y="2714"/>
                    <a:pt x="3511" y="2524"/>
                    <a:pt x="3750" y="2524"/>
                  </a:cubicBezTo>
                  <a:close/>
                  <a:moveTo>
                    <a:pt x="5416" y="1507"/>
                  </a:moveTo>
                  <a:cubicBezTo>
                    <a:pt x="5466" y="1557"/>
                    <a:pt x="5506" y="1606"/>
                    <a:pt x="5556" y="1646"/>
                  </a:cubicBezTo>
                  <a:cubicBezTo>
                    <a:pt x="5895" y="2025"/>
                    <a:pt x="6134" y="2404"/>
                    <a:pt x="6274" y="2654"/>
                  </a:cubicBezTo>
                  <a:lnTo>
                    <a:pt x="6074" y="2654"/>
                  </a:lnTo>
                  <a:cubicBezTo>
                    <a:pt x="5964" y="2654"/>
                    <a:pt x="5875" y="2743"/>
                    <a:pt x="5875" y="2853"/>
                  </a:cubicBezTo>
                  <a:cubicBezTo>
                    <a:pt x="5875" y="2963"/>
                    <a:pt x="5964" y="3053"/>
                    <a:pt x="6074" y="3053"/>
                  </a:cubicBezTo>
                  <a:lnTo>
                    <a:pt x="6274" y="3053"/>
                  </a:lnTo>
                  <a:cubicBezTo>
                    <a:pt x="6134" y="3302"/>
                    <a:pt x="5895" y="3681"/>
                    <a:pt x="5556" y="4050"/>
                  </a:cubicBezTo>
                  <a:cubicBezTo>
                    <a:pt x="5516" y="4100"/>
                    <a:pt x="5466" y="4150"/>
                    <a:pt x="5416" y="4200"/>
                  </a:cubicBezTo>
                  <a:cubicBezTo>
                    <a:pt x="5037" y="3860"/>
                    <a:pt x="4807" y="3372"/>
                    <a:pt x="4807" y="2853"/>
                  </a:cubicBezTo>
                  <a:cubicBezTo>
                    <a:pt x="4807" y="2344"/>
                    <a:pt x="5037" y="1846"/>
                    <a:pt x="5416" y="1507"/>
                  </a:cubicBezTo>
                  <a:close/>
                  <a:moveTo>
                    <a:pt x="4459" y="3302"/>
                  </a:moveTo>
                  <a:cubicBezTo>
                    <a:pt x="4499" y="3492"/>
                    <a:pt x="4568" y="3691"/>
                    <a:pt x="4658" y="3871"/>
                  </a:cubicBezTo>
                  <a:cubicBezTo>
                    <a:pt x="4778" y="4090"/>
                    <a:pt x="4937" y="4299"/>
                    <a:pt x="5127" y="4479"/>
                  </a:cubicBezTo>
                  <a:cubicBezTo>
                    <a:pt x="4987" y="4598"/>
                    <a:pt x="4847" y="4709"/>
                    <a:pt x="4698" y="4798"/>
                  </a:cubicBezTo>
                  <a:cubicBezTo>
                    <a:pt x="4349" y="4459"/>
                    <a:pt x="4100" y="4030"/>
                    <a:pt x="3970" y="3561"/>
                  </a:cubicBezTo>
                  <a:cubicBezTo>
                    <a:pt x="4159" y="3512"/>
                    <a:pt x="4329" y="3402"/>
                    <a:pt x="4459" y="3302"/>
                  </a:cubicBezTo>
                  <a:close/>
                  <a:moveTo>
                    <a:pt x="3122" y="3362"/>
                  </a:moveTo>
                  <a:cubicBezTo>
                    <a:pt x="3242" y="3452"/>
                    <a:pt x="3391" y="3532"/>
                    <a:pt x="3561" y="3572"/>
                  </a:cubicBezTo>
                  <a:cubicBezTo>
                    <a:pt x="3690" y="4110"/>
                    <a:pt x="3960" y="4609"/>
                    <a:pt x="4339" y="5008"/>
                  </a:cubicBezTo>
                  <a:cubicBezTo>
                    <a:pt x="4209" y="5068"/>
                    <a:pt x="4080" y="5127"/>
                    <a:pt x="3950" y="5167"/>
                  </a:cubicBezTo>
                  <a:cubicBezTo>
                    <a:pt x="3501" y="4649"/>
                    <a:pt x="3212" y="4030"/>
                    <a:pt x="3122" y="3362"/>
                  </a:cubicBezTo>
                  <a:close/>
                  <a:moveTo>
                    <a:pt x="3012" y="400"/>
                  </a:moveTo>
                  <a:cubicBezTo>
                    <a:pt x="3182" y="400"/>
                    <a:pt x="3351" y="409"/>
                    <a:pt x="3521" y="440"/>
                  </a:cubicBezTo>
                  <a:cubicBezTo>
                    <a:pt x="2972" y="1128"/>
                    <a:pt x="2683" y="1976"/>
                    <a:pt x="2683" y="2853"/>
                  </a:cubicBezTo>
                  <a:cubicBezTo>
                    <a:pt x="2683" y="3741"/>
                    <a:pt x="2972" y="4589"/>
                    <a:pt x="3521" y="5277"/>
                  </a:cubicBezTo>
                  <a:cubicBezTo>
                    <a:pt x="3351" y="5297"/>
                    <a:pt x="3182" y="5317"/>
                    <a:pt x="3012" y="5317"/>
                  </a:cubicBezTo>
                  <a:cubicBezTo>
                    <a:pt x="2693" y="5317"/>
                    <a:pt x="2394" y="5277"/>
                    <a:pt x="2125" y="5197"/>
                  </a:cubicBezTo>
                  <a:cubicBezTo>
                    <a:pt x="2274" y="4928"/>
                    <a:pt x="2424" y="4539"/>
                    <a:pt x="2414" y="4050"/>
                  </a:cubicBezTo>
                  <a:cubicBezTo>
                    <a:pt x="2414" y="3721"/>
                    <a:pt x="2334" y="3392"/>
                    <a:pt x="2185" y="3093"/>
                  </a:cubicBezTo>
                  <a:cubicBezTo>
                    <a:pt x="2154" y="3013"/>
                    <a:pt x="2075" y="2973"/>
                    <a:pt x="1995" y="2973"/>
                  </a:cubicBezTo>
                  <a:cubicBezTo>
                    <a:pt x="1915" y="2983"/>
                    <a:pt x="1846" y="3033"/>
                    <a:pt x="1815" y="3113"/>
                  </a:cubicBezTo>
                  <a:cubicBezTo>
                    <a:pt x="1706" y="3481"/>
                    <a:pt x="1376" y="3721"/>
                    <a:pt x="997" y="3721"/>
                  </a:cubicBezTo>
                  <a:lnTo>
                    <a:pt x="419" y="3721"/>
                  </a:lnTo>
                  <a:cubicBezTo>
                    <a:pt x="469" y="3461"/>
                    <a:pt x="638" y="3222"/>
                    <a:pt x="868" y="3082"/>
                  </a:cubicBezTo>
                  <a:lnTo>
                    <a:pt x="968" y="3023"/>
                  </a:lnTo>
                  <a:cubicBezTo>
                    <a:pt x="1028" y="2993"/>
                    <a:pt x="1057" y="2923"/>
                    <a:pt x="1057" y="2853"/>
                  </a:cubicBezTo>
                  <a:cubicBezTo>
                    <a:pt x="1057" y="2783"/>
                    <a:pt x="1028" y="2723"/>
                    <a:pt x="968" y="2683"/>
                  </a:cubicBezTo>
                  <a:lnTo>
                    <a:pt x="868" y="2624"/>
                  </a:lnTo>
                  <a:cubicBezTo>
                    <a:pt x="638" y="2484"/>
                    <a:pt x="469" y="2255"/>
                    <a:pt x="419" y="1996"/>
                  </a:cubicBezTo>
                  <a:lnTo>
                    <a:pt x="997" y="1996"/>
                  </a:lnTo>
                  <a:cubicBezTo>
                    <a:pt x="1376" y="1996"/>
                    <a:pt x="1706" y="2235"/>
                    <a:pt x="1815" y="2594"/>
                  </a:cubicBezTo>
                  <a:cubicBezTo>
                    <a:pt x="1846" y="2674"/>
                    <a:pt x="1915" y="2734"/>
                    <a:pt x="1995" y="2734"/>
                  </a:cubicBezTo>
                  <a:cubicBezTo>
                    <a:pt x="2001" y="2735"/>
                    <a:pt x="2008" y="2735"/>
                    <a:pt x="2015" y="2735"/>
                  </a:cubicBezTo>
                  <a:cubicBezTo>
                    <a:pt x="2088" y="2735"/>
                    <a:pt x="2157" y="2688"/>
                    <a:pt x="2185" y="2624"/>
                  </a:cubicBezTo>
                  <a:cubicBezTo>
                    <a:pt x="2334" y="2315"/>
                    <a:pt x="2414" y="1996"/>
                    <a:pt x="2414" y="1666"/>
                  </a:cubicBezTo>
                  <a:cubicBezTo>
                    <a:pt x="2424" y="1167"/>
                    <a:pt x="2274" y="779"/>
                    <a:pt x="2125" y="520"/>
                  </a:cubicBezTo>
                  <a:cubicBezTo>
                    <a:pt x="2394" y="440"/>
                    <a:pt x="2693" y="400"/>
                    <a:pt x="3012" y="400"/>
                  </a:cubicBezTo>
                  <a:close/>
                  <a:moveTo>
                    <a:pt x="3012" y="1"/>
                  </a:moveTo>
                  <a:cubicBezTo>
                    <a:pt x="2553" y="1"/>
                    <a:pt x="2125" y="70"/>
                    <a:pt x="1746" y="230"/>
                  </a:cubicBezTo>
                  <a:cubicBezTo>
                    <a:pt x="1686" y="250"/>
                    <a:pt x="1646" y="300"/>
                    <a:pt x="1626" y="360"/>
                  </a:cubicBezTo>
                  <a:cubicBezTo>
                    <a:pt x="1606" y="420"/>
                    <a:pt x="1616" y="480"/>
                    <a:pt x="1656" y="529"/>
                  </a:cubicBezTo>
                  <a:cubicBezTo>
                    <a:pt x="1795" y="719"/>
                    <a:pt x="2025" y="1118"/>
                    <a:pt x="2015" y="1657"/>
                  </a:cubicBezTo>
                  <a:cubicBezTo>
                    <a:pt x="2015" y="1796"/>
                    <a:pt x="2005" y="1925"/>
                    <a:pt x="1965" y="2056"/>
                  </a:cubicBezTo>
                  <a:cubicBezTo>
                    <a:pt x="1905" y="1976"/>
                    <a:pt x="1835" y="1906"/>
                    <a:pt x="1746" y="1846"/>
                  </a:cubicBezTo>
                  <a:cubicBezTo>
                    <a:pt x="1526" y="1677"/>
                    <a:pt x="1267" y="1597"/>
                    <a:pt x="997" y="1597"/>
                  </a:cubicBezTo>
                  <a:lnTo>
                    <a:pt x="200" y="1597"/>
                  </a:lnTo>
                  <a:cubicBezTo>
                    <a:pt x="90" y="1597"/>
                    <a:pt x="0" y="1686"/>
                    <a:pt x="0" y="1796"/>
                  </a:cubicBezTo>
                  <a:cubicBezTo>
                    <a:pt x="0" y="2205"/>
                    <a:pt x="190" y="2594"/>
                    <a:pt x="499" y="2853"/>
                  </a:cubicBezTo>
                  <a:cubicBezTo>
                    <a:pt x="190" y="3113"/>
                    <a:pt x="0" y="3512"/>
                    <a:pt x="0" y="3920"/>
                  </a:cubicBezTo>
                  <a:cubicBezTo>
                    <a:pt x="0" y="4030"/>
                    <a:pt x="90" y="4120"/>
                    <a:pt x="200" y="4120"/>
                  </a:cubicBezTo>
                  <a:lnTo>
                    <a:pt x="997" y="4120"/>
                  </a:lnTo>
                  <a:cubicBezTo>
                    <a:pt x="1267" y="4120"/>
                    <a:pt x="1526" y="4030"/>
                    <a:pt x="1746" y="3871"/>
                  </a:cubicBezTo>
                  <a:cubicBezTo>
                    <a:pt x="1835" y="3811"/>
                    <a:pt x="1905" y="3741"/>
                    <a:pt x="1965" y="3661"/>
                  </a:cubicBezTo>
                  <a:cubicBezTo>
                    <a:pt x="2005" y="3791"/>
                    <a:pt x="2015" y="3920"/>
                    <a:pt x="2015" y="4060"/>
                  </a:cubicBezTo>
                  <a:cubicBezTo>
                    <a:pt x="2025" y="4598"/>
                    <a:pt x="1795" y="4997"/>
                    <a:pt x="1656" y="5177"/>
                  </a:cubicBezTo>
                  <a:cubicBezTo>
                    <a:pt x="1616" y="5227"/>
                    <a:pt x="1606" y="5297"/>
                    <a:pt x="1626" y="5356"/>
                  </a:cubicBezTo>
                  <a:cubicBezTo>
                    <a:pt x="1646" y="5416"/>
                    <a:pt x="1686" y="5456"/>
                    <a:pt x="1746" y="5487"/>
                  </a:cubicBezTo>
                  <a:cubicBezTo>
                    <a:pt x="2125" y="5636"/>
                    <a:pt x="2553" y="5716"/>
                    <a:pt x="3012" y="5716"/>
                  </a:cubicBezTo>
                  <a:cubicBezTo>
                    <a:pt x="3591" y="5716"/>
                    <a:pt x="4159" y="5566"/>
                    <a:pt x="4678" y="5277"/>
                  </a:cubicBezTo>
                  <a:cubicBezTo>
                    <a:pt x="5097" y="5048"/>
                    <a:pt x="5496" y="4718"/>
                    <a:pt x="5855" y="4319"/>
                  </a:cubicBezTo>
                  <a:cubicBezTo>
                    <a:pt x="6473" y="3641"/>
                    <a:pt x="6773" y="2963"/>
                    <a:pt x="6793" y="2933"/>
                  </a:cubicBezTo>
                  <a:cubicBezTo>
                    <a:pt x="6812" y="2883"/>
                    <a:pt x="6812" y="2823"/>
                    <a:pt x="6793" y="2774"/>
                  </a:cubicBezTo>
                  <a:cubicBezTo>
                    <a:pt x="6773" y="2743"/>
                    <a:pt x="6473" y="2075"/>
                    <a:pt x="5855" y="1397"/>
                  </a:cubicBezTo>
                  <a:cubicBezTo>
                    <a:pt x="5496" y="988"/>
                    <a:pt x="5097" y="669"/>
                    <a:pt x="4678" y="440"/>
                  </a:cubicBezTo>
                  <a:cubicBezTo>
                    <a:pt x="4159" y="141"/>
                    <a:pt x="3591" y="1"/>
                    <a:pt x="3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51"/>
          <p:cNvGrpSpPr/>
          <p:nvPr/>
        </p:nvGrpSpPr>
        <p:grpSpPr>
          <a:xfrm>
            <a:off x="5308015" y="1206035"/>
            <a:ext cx="457226" cy="457340"/>
            <a:chOff x="5329104" y="1215957"/>
            <a:chExt cx="470300" cy="470370"/>
          </a:xfrm>
        </p:grpSpPr>
        <p:sp>
          <p:nvSpPr>
            <p:cNvPr id="663" name="Google Shape;663;p51"/>
            <p:cNvSpPr/>
            <p:nvPr/>
          </p:nvSpPr>
          <p:spPr>
            <a:xfrm>
              <a:off x="5623078" y="1279958"/>
              <a:ext cx="27616" cy="27616"/>
            </a:xfrm>
            <a:custGeom>
              <a:rect b="b" l="l" r="r" t="t"/>
              <a:pathLst>
                <a:path extrusionOk="0" h="400" w="400">
                  <a:moveTo>
                    <a:pt x="200" y="1"/>
                  </a:moveTo>
                  <a:cubicBezTo>
                    <a:pt x="91" y="1"/>
                    <a:pt x="1" y="90"/>
                    <a:pt x="1" y="200"/>
                  </a:cubicBezTo>
                  <a:cubicBezTo>
                    <a:pt x="1" y="310"/>
                    <a:pt x="91" y="400"/>
                    <a:pt x="200" y="400"/>
                  </a:cubicBezTo>
                  <a:cubicBezTo>
                    <a:pt x="310" y="400"/>
                    <a:pt x="400" y="310"/>
                    <a:pt x="400" y="200"/>
                  </a:cubicBezTo>
                  <a:cubicBezTo>
                    <a:pt x="400"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1"/>
            <p:cNvSpPr/>
            <p:nvPr/>
          </p:nvSpPr>
          <p:spPr>
            <a:xfrm>
              <a:off x="5329104" y="1215957"/>
              <a:ext cx="470300" cy="470370"/>
            </a:xfrm>
            <a:custGeom>
              <a:rect b="b" l="l" r="r" t="t"/>
              <a:pathLst>
                <a:path extrusionOk="0" h="6813" w="6812">
                  <a:moveTo>
                    <a:pt x="5945" y="1068"/>
                  </a:moveTo>
                  <a:cubicBezTo>
                    <a:pt x="6134" y="1068"/>
                    <a:pt x="6293" y="1177"/>
                    <a:pt x="6363" y="1327"/>
                  </a:cubicBezTo>
                  <a:lnTo>
                    <a:pt x="5455" y="1327"/>
                  </a:lnTo>
                  <a:lnTo>
                    <a:pt x="5455" y="1127"/>
                  </a:lnTo>
                  <a:lnTo>
                    <a:pt x="5455" y="1068"/>
                  </a:lnTo>
                  <a:close/>
                  <a:moveTo>
                    <a:pt x="6104" y="1726"/>
                  </a:moveTo>
                  <a:cubicBezTo>
                    <a:pt x="6024" y="1885"/>
                    <a:pt x="5865" y="1995"/>
                    <a:pt x="5685" y="1995"/>
                  </a:cubicBezTo>
                  <a:lnTo>
                    <a:pt x="5455" y="1995"/>
                  </a:lnTo>
                  <a:lnTo>
                    <a:pt x="5455" y="1726"/>
                  </a:lnTo>
                  <a:close/>
                  <a:moveTo>
                    <a:pt x="1337" y="2513"/>
                  </a:moveTo>
                  <a:cubicBezTo>
                    <a:pt x="1417" y="2524"/>
                    <a:pt x="1496" y="2524"/>
                    <a:pt x="1586" y="2524"/>
                  </a:cubicBezTo>
                  <a:lnTo>
                    <a:pt x="3391" y="2524"/>
                  </a:lnTo>
                  <a:cubicBezTo>
                    <a:pt x="3720" y="2524"/>
                    <a:pt x="3990" y="2793"/>
                    <a:pt x="3990" y="3122"/>
                  </a:cubicBezTo>
                  <a:cubicBezTo>
                    <a:pt x="3990" y="3451"/>
                    <a:pt x="3720" y="3721"/>
                    <a:pt x="3391" y="3721"/>
                  </a:cubicBezTo>
                  <a:lnTo>
                    <a:pt x="2463" y="3721"/>
                  </a:lnTo>
                  <a:cubicBezTo>
                    <a:pt x="1835" y="3721"/>
                    <a:pt x="1337" y="3212"/>
                    <a:pt x="1337" y="2593"/>
                  </a:cubicBezTo>
                  <a:lnTo>
                    <a:pt x="1337" y="2513"/>
                  </a:lnTo>
                  <a:close/>
                  <a:moveTo>
                    <a:pt x="4329" y="399"/>
                  </a:moveTo>
                  <a:cubicBezTo>
                    <a:pt x="4728" y="399"/>
                    <a:pt x="5057" y="728"/>
                    <a:pt x="5057" y="1127"/>
                  </a:cubicBezTo>
                  <a:lnTo>
                    <a:pt x="5057" y="3122"/>
                  </a:lnTo>
                  <a:cubicBezTo>
                    <a:pt x="5057" y="4040"/>
                    <a:pt x="4309" y="4787"/>
                    <a:pt x="3391" y="4787"/>
                  </a:cubicBezTo>
                  <a:lnTo>
                    <a:pt x="2593" y="4787"/>
                  </a:lnTo>
                  <a:cubicBezTo>
                    <a:pt x="1386" y="4787"/>
                    <a:pt x="399" y="3800"/>
                    <a:pt x="399" y="2593"/>
                  </a:cubicBezTo>
                  <a:lnTo>
                    <a:pt x="399" y="2134"/>
                  </a:lnTo>
                  <a:cubicBezTo>
                    <a:pt x="559" y="2254"/>
                    <a:pt x="738" y="2354"/>
                    <a:pt x="938" y="2414"/>
                  </a:cubicBezTo>
                  <a:lnTo>
                    <a:pt x="938" y="2593"/>
                  </a:lnTo>
                  <a:cubicBezTo>
                    <a:pt x="938" y="3431"/>
                    <a:pt x="1616" y="4120"/>
                    <a:pt x="2463" y="4120"/>
                  </a:cubicBezTo>
                  <a:lnTo>
                    <a:pt x="3391" y="4120"/>
                  </a:lnTo>
                  <a:cubicBezTo>
                    <a:pt x="3939" y="4120"/>
                    <a:pt x="4389" y="3670"/>
                    <a:pt x="4389" y="3122"/>
                  </a:cubicBezTo>
                  <a:cubicBezTo>
                    <a:pt x="4389" y="2643"/>
                    <a:pt x="4050" y="2244"/>
                    <a:pt x="3591" y="2145"/>
                  </a:cubicBezTo>
                  <a:lnTo>
                    <a:pt x="3591" y="1127"/>
                  </a:lnTo>
                  <a:cubicBezTo>
                    <a:pt x="3591" y="728"/>
                    <a:pt x="3920" y="399"/>
                    <a:pt x="4329" y="399"/>
                  </a:cubicBezTo>
                  <a:close/>
                  <a:moveTo>
                    <a:pt x="3192" y="5186"/>
                  </a:moveTo>
                  <a:lnTo>
                    <a:pt x="3192" y="5755"/>
                  </a:lnTo>
                  <a:cubicBezTo>
                    <a:pt x="3082" y="5745"/>
                    <a:pt x="2972" y="5745"/>
                    <a:pt x="2862" y="5745"/>
                  </a:cubicBezTo>
                  <a:cubicBezTo>
                    <a:pt x="2753" y="5745"/>
                    <a:pt x="2643" y="5745"/>
                    <a:pt x="2534" y="5755"/>
                  </a:cubicBezTo>
                  <a:lnTo>
                    <a:pt x="2534" y="5186"/>
                  </a:lnTo>
                  <a:close/>
                  <a:moveTo>
                    <a:pt x="2859" y="6144"/>
                  </a:moveTo>
                  <a:cubicBezTo>
                    <a:pt x="3334" y="6144"/>
                    <a:pt x="3810" y="6234"/>
                    <a:pt x="4239" y="6414"/>
                  </a:cubicBezTo>
                  <a:lnTo>
                    <a:pt x="1486" y="6414"/>
                  </a:lnTo>
                  <a:cubicBezTo>
                    <a:pt x="1910" y="6234"/>
                    <a:pt x="2384" y="6144"/>
                    <a:pt x="2859" y="6144"/>
                  </a:cubicBezTo>
                  <a:close/>
                  <a:moveTo>
                    <a:pt x="4329" y="0"/>
                  </a:moveTo>
                  <a:cubicBezTo>
                    <a:pt x="3700" y="0"/>
                    <a:pt x="3192" y="509"/>
                    <a:pt x="3192" y="1127"/>
                  </a:cubicBezTo>
                  <a:lnTo>
                    <a:pt x="3192" y="2125"/>
                  </a:lnTo>
                  <a:lnTo>
                    <a:pt x="1586" y="2125"/>
                  </a:lnTo>
                  <a:cubicBezTo>
                    <a:pt x="1107" y="2125"/>
                    <a:pt x="659" y="1915"/>
                    <a:pt x="359" y="1536"/>
                  </a:cubicBezTo>
                  <a:cubicBezTo>
                    <a:pt x="317" y="1487"/>
                    <a:pt x="266" y="1463"/>
                    <a:pt x="211" y="1463"/>
                  </a:cubicBezTo>
                  <a:cubicBezTo>
                    <a:pt x="188" y="1463"/>
                    <a:pt x="164" y="1467"/>
                    <a:pt x="140" y="1476"/>
                  </a:cubicBezTo>
                  <a:cubicBezTo>
                    <a:pt x="60" y="1506"/>
                    <a:pt x="0" y="1576"/>
                    <a:pt x="0" y="1666"/>
                  </a:cubicBezTo>
                  <a:lnTo>
                    <a:pt x="0" y="2593"/>
                  </a:lnTo>
                  <a:cubicBezTo>
                    <a:pt x="0" y="3860"/>
                    <a:pt x="918" y="4927"/>
                    <a:pt x="2135" y="5146"/>
                  </a:cubicBezTo>
                  <a:lnTo>
                    <a:pt x="2135" y="5805"/>
                  </a:lnTo>
                  <a:cubicBezTo>
                    <a:pt x="1566" y="5915"/>
                    <a:pt x="1038" y="6124"/>
                    <a:pt x="608" y="6453"/>
                  </a:cubicBezTo>
                  <a:cubicBezTo>
                    <a:pt x="548" y="6503"/>
                    <a:pt x="519" y="6593"/>
                    <a:pt x="548" y="6673"/>
                  </a:cubicBezTo>
                  <a:cubicBezTo>
                    <a:pt x="568" y="6753"/>
                    <a:pt x="648" y="6812"/>
                    <a:pt x="738" y="6812"/>
                  </a:cubicBezTo>
                  <a:lnTo>
                    <a:pt x="4987" y="6812"/>
                  </a:lnTo>
                  <a:cubicBezTo>
                    <a:pt x="5076" y="6812"/>
                    <a:pt x="5147" y="6753"/>
                    <a:pt x="5176" y="6673"/>
                  </a:cubicBezTo>
                  <a:cubicBezTo>
                    <a:pt x="5207" y="6593"/>
                    <a:pt x="5176" y="6503"/>
                    <a:pt x="5107" y="6453"/>
                  </a:cubicBezTo>
                  <a:cubicBezTo>
                    <a:pt x="4688" y="6124"/>
                    <a:pt x="4159" y="5915"/>
                    <a:pt x="3591" y="5805"/>
                  </a:cubicBezTo>
                  <a:lnTo>
                    <a:pt x="3591" y="5177"/>
                  </a:lnTo>
                  <a:cubicBezTo>
                    <a:pt x="4638" y="5077"/>
                    <a:pt x="5455" y="4189"/>
                    <a:pt x="5455" y="3122"/>
                  </a:cubicBezTo>
                  <a:lnTo>
                    <a:pt x="5455" y="2394"/>
                  </a:lnTo>
                  <a:lnTo>
                    <a:pt x="5685" y="2394"/>
                  </a:lnTo>
                  <a:cubicBezTo>
                    <a:pt x="6084" y="2394"/>
                    <a:pt x="6433" y="2105"/>
                    <a:pt x="6523" y="1726"/>
                  </a:cubicBezTo>
                  <a:lnTo>
                    <a:pt x="6612" y="1726"/>
                  </a:lnTo>
                  <a:cubicBezTo>
                    <a:pt x="6723" y="1726"/>
                    <a:pt x="6812" y="1636"/>
                    <a:pt x="6812" y="1526"/>
                  </a:cubicBezTo>
                  <a:cubicBezTo>
                    <a:pt x="6812" y="1048"/>
                    <a:pt x="6423" y="669"/>
                    <a:pt x="5945" y="669"/>
                  </a:cubicBezTo>
                  <a:lnTo>
                    <a:pt x="5356" y="669"/>
                  </a:lnTo>
                  <a:cubicBezTo>
                    <a:pt x="5176" y="270"/>
                    <a:pt x="4777" y="0"/>
                    <a:pt x="43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 name="Google Shape;665;p51"/>
          <p:cNvGrpSpPr/>
          <p:nvPr/>
        </p:nvGrpSpPr>
        <p:grpSpPr>
          <a:xfrm>
            <a:off x="5948015" y="1206035"/>
            <a:ext cx="456622" cy="457343"/>
            <a:chOff x="5987405" y="1215957"/>
            <a:chExt cx="469679" cy="470373"/>
          </a:xfrm>
        </p:grpSpPr>
        <p:sp>
          <p:nvSpPr>
            <p:cNvPr id="666" name="Google Shape;666;p51"/>
            <p:cNvSpPr/>
            <p:nvPr/>
          </p:nvSpPr>
          <p:spPr>
            <a:xfrm>
              <a:off x="5987405" y="1215957"/>
              <a:ext cx="137735" cy="137735"/>
            </a:xfrm>
            <a:custGeom>
              <a:rect b="b" l="l" r="r" t="t"/>
              <a:pathLst>
                <a:path extrusionOk="0" h="1995" w="1995">
                  <a:moveTo>
                    <a:pt x="997" y="399"/>
                  </a:moveTo>
                  <a:cubicBezTo>
                    <a:pt x="1326" y="399"/>
                    <a:pt x="1596" y="669"/>
                    <a:pt x="1596" y="997"/>
                  </a:cubicBezTo>
                  <a:cubicBezTo>
                    <a:pt x="1596" y="1327"/>
                    <a:pt x="1326" y="1596"/>
                    <a:pt x="997" y="1596"/>
                  </a:cubicBezTo>
                  <a:cubicBezTo>
                    <a:pt x="668" y="1596"/>
                    <a:pt x="399" y="1327"/>
                    <a:pt x="399" y="997"/>
                  </a:cubicBezTo>
                  <a:cubicBezTo>
                    <a:pt x="399" y="669"/>
                    <a:pt x="668" y="399"/>
                    <a:pt x="997" y="399"/>
                  </a:cubicBezTo>
                  <a:close/>
                  <a:moveTo>
                    <a:pt x="997" y="0"/>
                  </a:moveTo>
                  <a:cubicBezTo>
                    <a:pt x="448" y="0"/>
                    <a:pt x="0" y="449"/>
                    <a:pt x="0" y="997"/>
                  </a:cubicBezTo>
                  <a:cubicBezTo>
                    <a:pt x="0" y="1546"/>
                    <a:pt x="448" y="1995"/>
                    <a:pt x="997" y="1995"/>
                  </a:cubicBezTo>
                  <a:cubicBezTo>
                    <a:pt x="1546" y="1995"/>
                    <a:pt x="1995" y="1546"/>
                    <a:pt x="1995" y="997"/>
                  </a:cubicBezTo>
                  <a:cubicBezTo>
                    <a:pt x="1995" y="449"/>
                    <a:pt x="1546" y="0"/>
                    <a:pt x="9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1"/>
            <p:cNvSpPr/>
            <p:nvPr/>
          </p:nvSpPr>
          <p:spPr>
            <a:xfrm>
              <a:off x="5987405" y="1247923"/>
              <a:ext cx="469679" cy="373644"/>
            </a:xfrm>
            <a:custGeom>
              <a:rect b="b" l="l" r="r" t="t"/>
              <a:pathLst>
                <a:path extrusionOk="0" h="5412" w="6803">
                  <a:moveTo>
                    <a:pt x="3419" y="403"/>
                  </a:moveTo>
                  <a:cubicBezTo>
                    <a:pt x="3627" y="403"/>
                    <a:pt x="3820" y="511"/>
                    <a:pt x="3930" y="704"/>
                  </a:cubicBezTo>
                  <a:lnTo>
                    <a:pt x="4199" y="1163"/>
                  </a:lnTo>
                  <a:cubicBezTo>
                    <a:pt x="4238" y="1233"/>
                    <a:pt x="4269" y="1312"/>
                    <a:pt x="4278" y="1392"/>
                  </a:cubicBezTo>
                  <a:cubicBezTo>
                    <a:pt x="4129" y="1283"/>
                    <a:pt x="3950" y="1223"/>
                    <a:pt x="3760" y="1203"/>
                  </a:cubicBezTo>
                  <a:lnTo>
                    <a:pt x="3301" y="415"/>
                  </a:lnTo>
                  <a:cubicBezTo>
                    <a:pt x="3341" y="407"/>
                    <a:pt x="3380" y="403"/>
                    <a:pt x="3419" y="403"/>
                  </a:cubicBezTo>
                  <a:close/>
                  <a:moveTo>
                    <a:pt x="5537" y="403"/>
                  </a:moveTo>
                  <a:cubicBezTo>
                    <a:pt x="5576" y="403"/>
                    <a:pt x="5615" y="407"/>
                    <a:pt x="5655" y="415"/>
                  </a:cubicBezTo>
                  <a:lnTo>
                    <a:pt x="5196" y="1203"/>
                  </a:lnTo>
                  <a:cubicBezTo>
                    <a:pt x="5007" y="1223"/>
                    <a:pt x="4827" y="1283"/>
                    <a:pt x="4677" y="1392"/>
                  </a:cubicBezTo>
                  <a:cubicBezTo>
                    <a:pt x="4688" y="1312"/>
                    <a:pt x="4717" y="1233"/>
                    <a:pt x="4757" y="1163"/>
                  </a:cubicBezTo>
                  <a:lnTo>
                    <a:pt x="5027" y="704"/>
                  </a:lnTo>
                  <a:cubicBezTo>
                    <a:pt x="5136" y="511"/>
                    <a:pt x="5330" y="403"/>
                    <a:pt x="5537" y="403"/>
                  </a:cubicBezTo>
                  <a:close/>
                  <a:moveTo>
                    <a:pt x="3680" y="1602"/>
                  </a:moveTo>
                  <a:cubicBezTo>
                    <a:pt x="3939" y="1602"/>
                    <a:pt x="4159" y="1762"/>
                    <a:pt x="4249" y="2001"/>
                  </a:cubicBezTo>
                  <a:lnTo>
                    <a:pt x="2583" y="2001"/>
                  </a:lnTo>
                  <a:cubicBezTo>
                    <a:pt x="2663" y="1762"/>
                    <a:pt x="2892" y="1602"/>
                    <a:pt x="3152" y="1602"/>
                  </a:cubicBezTo>
                  <a:close/>
                  <a:moveTo>
                    <a:pt x="5805" y="1602"/>
                  </a:moveTo>
                  <a:cubicBezTo>
                    <a:pt x="6074" y="1602"/>
                    <a:pt x="6293" y="1762"/>
                    <a:pt x="6373" y="2001"/>
                  </a:cubicBezTo>
                  <a:lnTo>
                    <a:pt x="4717" y="2001"/>
                  </a:lnTo>
                  <a:cubicBezTo>
                    <a:pt x="4797" y="1762"/>
                    <a:pt x="5016" y="1602"/>
                    <a:pt x="5276" y="1602"/>
                  </a:cubicBezTo>
                  <a:close/>
                  <a:moveTo>
                    <a:pt x="4688" y="2400"/>
                  </a:moveTo>
                  <a:lnTo>
                    <a:pt x="4737" y="3686"/>
                  </a:lnTo>
                  <a:lnTo>
                    <a:pt x="4219" y="3686"/>
                  </a:lnTo>
                  <a:lnTo>
                    <a:pt x="4269" y="2400"/>
                  </a:lnTo>
                  <a:close/>
                  <a:moveTo>
                    <a:pt x="5675" y="4085"/>
                  </a:moveTo>
                  <a:cubicBezTo>
                    <a:pt x="6084" y="4085"/>
                    <a:pt x="6403" y="4415"/>
                    <a:pt x="6403" y="4814"/>
                  </a:cubicBezTo>
                  <a:lnTo>
                    <a:pt x="6403" y="4973"/>
                  </a:lnTo>
                  <a:cubicBezTo>
                    <a:pt x="6293" y="4923"/>
                    <a:pt x="6204" y="4843"/>
                    <a:pt x="6144" y="4723"/>
                  </a:cubicBezTo>
                  <a:cubicBezTo>
                    <a:pt x="6104" y="4654"/>
                    <a:pt x="6044" y="4614"/>
                    <a:pt x="5964" y="4614"/>
                  </a:cubicBezTo>
                  <a:cubicBezTo>
                    <a:pt x="5894" y="4614"/>
                    <a:pt x="5825" y="4654"/>
                    <a:pt x="5785" y="4723"/>
                  </a:cubicBezTo>
                  <a:cubicBezTo>
                    <a:pt x="5695" y="4903"/>
                    <a:pt x="5515" y="5013"/>
                    <a:pt x="5326" y="5013"/>
                  </a:cubicBezTo>
                  <a:cubicBezTo>
                    <a:pt x="5136" y="5013"/>
                    <a:pt x="4957" y="4903"/>
                    <a:pt x="4857" y="4723"/>
                  </a:cubicBezTo>
                  <a:cubicBezTo>
                    <a:pt x="4827" y="4654"/>
                    <a:pt x="4757" y="4614"/>
                    <a:pt x="4688" y="4614"/>
                  </a:cubicBezTo>
                  <a:cubicBezTo>
                    <a:pt x="4608" y="4614"/>
                    <a:pt x="4538" y="4654"/>
                    <a:pt x="4508" y="4723"/>
                  </a:cubicBezTo>
                  <a:cubicBezTo>
                    <a:pt x="4408" y="4903"/>
                    <a:pt x="4238" y="5013"/>
                    <a:pt x="4039" y="5013"/>
                  </a:cubicBezTo>
                  <a:cubicBezTo>
                    <a:pt x="3850" y="5013"/>
                    <a:pt x="3670" y="4903"/>
                    <a:pt x="3580" y="4723"/>
                  </a:cubicBezTo>
                  <a:cubicBezTo>
                    <a:pt x="3540" y="4654"/>
                    <a:pt x="3480" y="4614"/>
                    <a:pt x="3401" y="4614"/>
                  </a:cubicBezTo>
                  <a:cubicBezTo>
                    <a:pt x="3331" y="4614"/>
                    <a:pt x="3261" y="4654"/>
                    <a:pt x="3221" y="4723"/>
                  </a:cubicBezTo>
                  <a:cubicBezTo>
                    <a:pt x="3141" y="4883"/>
                    <a:pt x="2992" y="4993"/>
                    <a:pt x="2813" y="5013"/>
                  </a:cubicBezTo>
                  <a:lnTo>
                    <a:pt x="2813" y="4814"/>
                  </a:lnTo>
                  <a:cubicBezTo>
                    <a:pt x="2813" y="4415"/>
                    <a:pt x="3141" y="4085"/>
                    <a:pt x="3551" y="4085"/>
                  </a:cubicBezTo>
                  <a:close/>
                  <a:moveTo>
                    <a:pt x="3408" y="1"/>
                  </a:moveTo>
                  <a:cubicBezTo>
                    <a:pt x="3240" y="1"/>
                    <a:pt x="3069" y="44"/>
                    <a:pt x="2912" y="135"/>
                  </a:cubicBezTo>
                  <a:cubicBezTo>
                    <a:pt x="2872" y="166"/>
                    <a:pt x="2833" y="206"/>
                    <a:pt x="2822" y="255"/>
                  </a:cubicBezTo>
                  <a:cubicBezTo>
                    <a:pt x="2813" y="305"/>
                    <a:pt x="2813" y="365"/>
                    <a:pt x="2842" y="405"/>
                  </a:cubicBezTo>
                  <a:lnTo>
                    <a:pt x="3301" y="1203"/>
                  </a:lnTo>
                  <a:lnTo>
                    <a:pt x="3152" y="1203"/>
                  </a:lnTo>
                  <a:cubicBezTo>
                    <a:pt x="2603" y="1203"/>
                    <a:pt x="2154" y="1642"/>
                    <a:pt x="2154" y="2200"/>
                  </a:cubicBezTo>
                  <a:cubicBezTo>
                    <a:pt x="2154" y="2310"/>
                    <a:pt x="2244" y="2400"/>
                    <a:pt x="2354" y="2400"/>
                  </a:cubicBezTo>
                  <a:lnTo>
                    <a:pt x="3870" y="2400"/>
                  </a:lnTo>
                  <a:lnTo>
                    <a:pt x="3820" y="3686"/>
                  </a:lnTo>
                  <a:lnTo>
                    <a:pt x="3551" y="3686"/>
                  </a:lnTo>
                  <a:cubicBezTo>
                    <a:pt x="2922" y="3686"/>
                    <a:pt x="2414" y="4195"/>
                    <a:pt x="2414" y="4814"/>
                  </a:cubicBezTo>
                  <a:lnTo>
                    <a:pt x="2414" y="4883"/>
                  </a:lnTo>
                  <a:cubicBezTo>
                    <a:pt x="2374" y="4833"/>
                    <a:pt x="2324" y="4783"/>
                    <a:pt x="2294" y="4723"/>
                  </a:cubicBezTo>
                  <a:cubicBezTo>
                    <a:pt x="2264" y="4654"/>
                    <a:pt x="2194" y="4614"/>
                    <a:pt x="2124" y="4614"/>
                  </a:cubicBezTo>
                  <a:cubicBezTo>
                    <a:pt x="2044" y="4614"/>
                    <a:pt x="1975" y="4654"/>
                    <a:pt x="1945" y="4723"/>
                  </a:cubicBezTo>
                  <a:cubicBezTo>
                    <a:pt x="1845" y="4903"/>
                    <a:pt x="1676" y="5013"/>
                    <a:pt x="1476" y="5013"/>
                  </a:cubicBezTo>
                  <a:cubicBezTo>
                    <a:pt x="1286" y="5013"/>
                    <a:pt x="1107" y="4903"/>
                    <a:pt x="1017" y="4723"/>
                  </a:cubicBezTo>
                  <a:cubicBezTo>
                    <a:pt x="977" y="4654"/>
                    <a:pt x="907" y="4614"/>
                    <a:pt x="838" y="4614"/>
                  </a:cubicBezTo>
                  <a:cubicBezTo>
                    <a:pt x="768" y="4614"/>
                    <a:pt x="698" y="4654"/>
                    <a:pt x="658" y="4723"/>
                  </a:cubicBezTo>
                  <a:cubicBezTo>
                    <a:pt x="568" y="4903"/>
                    <a:pt x="389" y="5013"/>
                    <a:pt x="200" y="5013"/>
                  </a:cubicBezTo>
                  <a:cubicBezTo>
                    <a:pt x="89" y="5013"/>
                    <a:pt x="0" y="5102"/>
                    <a:pt x="0" y="5212"/>
                  </a:cubicBezTo>
                  <a:cubicBezTo>
                    <a:pt x="0" y="5322"/>
                    <a:pt x="89" y="5412"/>
                    <a:pt x="200" y="5412"/>
                  </a:cubicBezTo>
                  <a:cubicBezTo>
                    <a:pt x="439" y="5412"/>
                    <a:pt x="668" y="5312"/>
                    <a:pt x="838" y="5153"/>
                  </a:cubicBezTo>
                  <a:cubicBezTo>
                    <a:pt x="1007" y="5312"/>
                    <a:pt x="1237" y="5412"/>
                    <a:pt x="1476" y="5412"/>
                  </a:cubicBezTo>
                  <a:cubicBezTo>
                    <a:pt x="1725" y="5412"/>
                    <a:pt x="1945" y="5312"/>
                    <a:pt x="2124" y="5153"/>
                  </a:cubicBezTo>
                  <a:cubicBezTo>
                    <a:pt x="2244" y="5272"/>
                    <a:pt x="2403" y="5362"/>
                    <a:pt x="2573" y="5392"/>
                  </a:cubicBezTo>
                  <a:lnTo>
                    <a:pt x="2583" y="5392"/>
                  </a:lnTo>
                  <a:cubicBezTo>
                    <a:pt x="2643" y="5412"/>
                    <a:pt x="2703" y="5412"/>
                    <a:pt x="2762" y="5412"/>
                  </a:cubicBezTo>
                  <a:cubicBezTo>
                    <a:pt x="3002" y="5412"/>
                    <a:pt x="3232" y="5312"/>
                    <a:pt x="3401" y="5153"/>
                  </a:cubicBezTo>
                  <a:cubicBezTo>
                    <a:pt x="3571" y="5312"/>
                    <a:pt x="3800" y="5412"/>
                    <a:pt x="4039" y="5412"/>
                  </a:cubicBezTo>
                  <a:cubicBezTo>
                    <a:pt x="4289" y="5412"/>
                    <a:pt x="4518" y="5312"/>
                    <a:pt x="4688" y="5153"/>
                  </a:cubicBezTo>
                  <a:cubicBezTo>
                    <a:pt x="4857" y="5312"/>
                    <a:pt x="5087" y="5412"/>
                    <a:pt x="5326" y="5412"/>
                  </a:cubicBezTo>
                  <a:cubicBezTo>
                    <a:pt x="5565" y="5412"/>
                    <a:pt x="5794" y="5312"/>
                    <a:pt x="5964" y="5153"/>
                  </a:cubicBezTo>
                  <a:cubicBezTo>
                    <a:pt x="6133" y="5312"/>
                    <a:pt x="6363" y="5412"/>
                    <a:pt x="6603" y="5412"/>
                  </a:cubicBezTo>
                  <a:cubicBezTo>
                    <a:pt x="6712" y="5412"/>
                    <a:pt x="6802" y="5322"/>
                    <a:pt x="6802" y="5212"/>
                  </a:cubicBezTo>
                  <a:lnTo>
                    <a:pt x="6802" y="4814"/>
                  </a:lnTo>
                  <a:cubicBezTo>
                    <a:pt x="6802" y="4195"/>
                    <a:pt x="6303" y="3686"/>
                    <a:pt x="5675" y="3686"/>
                  </a:cubicBezTo>
                  <a:lnTo>
                    <a:pt x="5136" y="3686"/>
                  </a:lnTo>
                  <a:lnTo>
                    <a:pt x="5087" y="2400"/>
                  </a:lnTo>
                  <a:lnTo>
                    <a:pt x="6603" y="2400"/>
                  </a:lnTo>
                  <a:cubicBezTo>
                    <a:pt x="6712" y="2400"/>
                    <a:pt x="6802" y="2310"/>
                    <a:pt x="6802" y="2200"/>
                  </a:cubicBezTo>
                  <a:cubicBezTo>
                    <a:pt x="6802" y="1642"/>
                    <a:pt x="6363" y="1203"/>
                    <a:pt x="5805" y="1203"/>
                  </a:cubicBezTo>
                  <a:lnTo>
                    <a:pt x="5655" y="1203"/>
                  </a:lnTo>
                  <a:lnTo>
                    <a:pt x="6114" y="405"/>
                  </a:lnTo>
                  <a:cubicBezTo>
                    <a:pt x="6144" y="365"/>
                    <a:pt x="6144" y="305"/>
                    <a:pt x="6133" y="255"/>
                  </a:cubicBezTo>
                  <a:cubicBezTo>
                    <a:pt x="6124" y="206"/>
                    <a:pt x="6084" y="166"/>
                    <a:pt x="6044" y="135"/>
                  </a:cubicBezTo>
                  <a:cubicBezTo>
                    <a:pt x="5887" y="44"/>
                    <a:pt x="5716" y="1"/>
                    <a:pt x="5548" y="1"/>
                  </a:cubicBezTo>
                  <a:cubicBezTo>
                    <a:pt x="5202" y="1"/>
                    <a:pt x="4865" y="183"/>
                    <a:pt x="4677" y="505"/>
                  </a:cubicBezTo>
                  <a:lnTo>
                    <a:pt x="4478" y="844"/>
                  </a:lnTo>
                  <a:lnTo>
                    <a:pt x="4278" y="505"/>
                  </a:lnTo>
                  <a:cubicBezTo>
                    <a:pt x="4091" y="183"/>
                    <a:pt x="3754" y="1"/>
                    <a:pt x="3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1"/>
            <p:cNvSpPr/>
            <p:nvPr/>
          </p:nvSpPr>
          <p:spPr>
            <a:xfrm>
              <a:off x="5987405" y="1631167"/>
              <a:ext cx="469679" cy="55163"/>
            </a:xfrm>
            <a:custGeom>
              <a:rect b="b" l="l" r="r" t="t"/>
              <a:pathLst>
                <a:path extrusionOk="0" h="799" w="6803">
                  <a:moveTo>
                    <a:pt x="838" y="1"/>
                  </a:moveTo>
                  <a:cubicBezTo>
                    <a:pt x="768" y="1"/>
                    <a:pt x="698" y="40"/>
                    <a:pt x="658" y="100"/>
                  </a:cubicBezTo>
                  <a:cubicBezTo>
                    <a:pt x="568" y="280"/>
                    <a:pt x="389" y="400"/>
                    <a:pt x="200" y="400"/>
                  </a:cubicBezTo>
                  <a:cubicBezTo>
                    <a:pt x="89" y="400"/>
                    <a:pt x="0" y="489"/>
                    <a:pt x="0" y="599"/>
                  </a:cubicBezTo>
                  <a:cubicBezTo>
                    <a:pt x="0" y="708"/>
                    <a:pt x="89" y="798"/>
                    <a:pt x="200" y="798"/>
                  </a:cubicBezTo>
                  <a:cubicBezTo>
                    <a:pt x="439" y="798"/>
                    <a:pt x="668" y="699"/>
                    <a:pt x="838" y="529"/>
                  </a:cubicBezTo>
                  <a:cubicBezTo>
                    <a:pt x="1007" y="699"/>
                    <a:pt x="1237" y="798"/>
                    <a:pt x="1476" y="798"/>
                  </a:cubicBezTo>
                  <a:cubicBezTo>
                    <a:pt x="1725" y="798"/>
                    <a:pt x="1945" y="699"/>
                    <a:pt x="2124" y="529"/>
                  </a:cubicBezTo>
                  <a:cubicBezTo>
                    <a:pt x="2294" y="699"/>
                    <a:pt x="2523" y="798"/>
                    <a:pt x="2762" y="798"/>
                  </a:cubicBezTo>
                  <a:cubicBezTo>
                    <a:pt x="3002" y="798"/>
                    <a:pt x="3232" y="699"/>
                    <a:pt x="3401" y="529"/>
                  </a:cubicBezTo>
                  <a:cubicBezTo>
                    <a:pt x="3571" y="699"/>
                    <a:pt x="3800" y="798"/>
                    <a:pt x="4039" y="798"/>
                  </a:cubicBezTo>
                  <a:cubicBezTo>
                    <a:pt x="4289" y="798"/>
                    <a:pt x="4518" y="699"/>
                    <a:pt x="4688" y="529"/>
                  </a:cubicBezTo>
                  <a:cubicBezTo>
                    <a:pt x="4857" y="699"/>
                    <a:pt x="5087" y="798"/>
                    <a:pt x="5326" y="798"/>
                  </a:cubicBezTo>
                  <a:cubicBezTo>
                    <a:pt x="5565" y="798"/>
                    <a:pt x="5794" y="699"/>
                    <a:pt x="5964" y="529"/>
                  </a:cubicBezTo>
                  <a:cubicBezTo>
                    <a:pt x="6133" y="699"/>
                    <a:pt x="6363" y="798"/>
                    <a:pt x="6603" y="798"/>
                  </a:cubicBezTo>
                  <a:cubicBezTo>
                    <a:pt x="6712" y="798"/>
                    <a:pt x="6802" y="708"/>
                    <a:pt x="6802" y="599"/>
                  </a:cubicBezTo>
                  <a:cubicBezTo>
                    <a:pt x="6802" y="489"/>
                    <a:pt x="6712" y="400"/>
                    <a:pt x="6603" y="400"/>
                  </a:cubicBezTo>
                  <a:cubicBezTo>
                    <a:pt x="6413" y="400"/>
                    <a:pt x="6233" y="280"/>
                    <a:pt x="6144" y="100"/>
                  </a:cubicBezTo>
                  <a:cubicBezTo>
                    <a:pt x="6104" y="40"/>
                    <a:pt x="6044" y="1"/>
                    <a:pt x="5964" y="1"/>
                  </a:cubicBezTo>
                  <a:cubicBezTo>
                    <a:pt x="5894" y="1"/>
                    <a:pt x="5825" y="40"/>
                    <a:pt x="5785" y="100"/>
                  </a:cubicBezTo>
                  <a:cubicBezTo>
                    <a:pt x="5695" y="280"/>
                    <a:pt x="5515" y="400"/>
                    <a:pt x="5326" y="400"/>
                  </a:cubicBezTo>
                  <a:cubicBezTo>
                    <a:pt x="5136" y="400"/>
                    <a:pt x="4957" y="280"/>
                    <a:pt x="4857" y="100"/>
                  </a:cubicBezTo>
                  <a:cubicBezTo>
                    <a:pt x="4827" y="40"/>
                    <a:pt x="4757" y="1"/>
                    <a:pt x="4688" y="1"/>
                  </a:cubicBezTo>
                  <a:cubicBezTo>
                    <a:pt x="4608" y="1"/>
                    <a:pt x="4538" y="40"/>
                    <a:pt x="4508" y="100"/>
                  </a:cubicBezTo>
                  <a:cubicBezTo>
                    <a:pt x="4408" y="280"/>
                    <a:pt x="4238" y="400"/>
                    <a:pt x="4039" y="400"/>
                  </a:cubicBezTo>
                  <a:cubicBezTo>
                    <a:pt x="3850" y="400"/>
                    <a:pt x="3670" y="280"/>
                    <a:pt x="3580" y="100"/>
                  </a:cubicBezTo>
                  <a:cubicBezTo>
                    <a:pt x="3540" y="40"/>
                    <a:pt x="3480" y="1"/>
                    <a:pt x="3401" y="1"/>
                  </a:cubicBezTo>
                  <a:cubicBezTo>
                    <a:pt x="3331" y="1"/>
                    <a:pt x="3261" y="40"/>
                    <a:pt x="3221" y="100"/>
                  </a:cubicBezTo>
                  <a:cubicBezTo>
                    <a:pt x="3132" y="280"/>
                    <a:pt x="2952" y="400"/>
                    <a:pt x="2762" y="400"/>
                  </a:cubicBezTo>
                  <a:cubicBezTo>
                    <a:pt x="2573" y="400"/>
                    <a:pt x="2394" y="280"/>
                    <a:pt x="2294" y="100"/>
                  </a:cubicBezTo>
                  <a:cubicBezTo>
                    <a:pt x="2264" y="40"/>
                    <a:pt x="2194" y="1"/>
                    <a:pt x="2124" y="1"/>
                  </a:cubicBezTo>
                  <a:cubicBezTo>
                    <a:pt x="2044" y="1"/>
                    <a:pt x="1975" y="40"/>
                    <a:pt x="1945" y="100"/>
                  </a:cubicBezTo>
                  <a:cubicBezTo>
                    <a:pt x="1845" y="280"/>
                    <a:pt x="1676" y="400"/>
                    <a:pt x="1476" y="400"/>
                  </a:cubicBezTo>
                  <a:cubicBezTo>
                    <a:pt x="1286" y="400"/>
                    <a:pt x="1107" y="280"/>
                    <a:pt x="1017" y="100"/>
                  </a:cubicBezTo>
                  <a:cubicBezTo>
                    <a:pt x="977" y="40"/>
                    <a:pt x="907" y="1"/>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51"/>
          <p:cNvGrpSpPr/>
          <p:nvPr/>
        </p:nvGrpSpPr>
        <p:grpSpPr>
          <a:xfrm>
            <a:off x="6586606" y="1206035"/>
            <a:ext cx="458637" cy="457342"/>
            <a:chOff x="6644256" y="1215957"/>
            <a:chExt cx="471751" cy="470371"/>
          </a:xfrm>
        </p:grpSpPr>
        <p:sp>
          <p:nvSpPr>
            <p:cNvPr id="670" name="Google Shape;670;p51"/>
            <p:cNvSpPr/>
            <p:nvPr/>
          </p:nvSpPr>
          <p:spPr>
            <a:xfrm>
              <a:off x="7000229" y="1543692"/>
              <a:ext cx="27616" cy="27616"/>
            </a:xfrm>
            <a:custGeom>
              <a:rect b="b" l="l" r="r" t="t"/>
              <a:pathLst>
                <a:path extrusionOk="0" h="400" w="400">
                  <a:moveTo>
                    <a:pt x="200" y="1"/>
                  </a:moveTo>
                  <a:cubicBezTo>
                    <a:pt x="91" y="1"/>
                    <a:pt x="1" y="91"/>
                    <a:pt x="1" y="200"/>
                  </a:cubicBezTo>
                  <a:cubicBezTo>
                    <a:pt x="1" y="310"/>
                    <a:pt x="91" y="399"/>
                    <a:pt x="200" y="399"/>
                  </a:cubicBezTo>
                  <a:cubicBezTo>
                    <a:pt x="310" y="399"/>
                    <a:pt x="400" y="310"/>
                    <a:pt x="400" y="200"/>
                  </a:cubicBezTo>
                  <a:cubicBezTo>
                    <a:pt x="400"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1"/>
            <p:cNvSpPr/>
            <p:nvPr/>
          </p:nvSpPr>
          <p:spPr>
            <a:xfrm>
              <a:off x="6775088" y="1438337"/>
              <a:ext cx="340920" cy="247992"/>
            </a:xfrm>
            <a:custGeom>
              <a:rect b="b" l="l" r="r" t="t"/>
              <a:pathLst>
                <a:path extrusionOk="0" h="3592" w="4938">
                  <a:moveTo>
                    <a:pt x="2594" y="400"/>
                  </a:moveTo>
                  <a:cubicBezTo>
                    <a:pt x="2833" y="400"/>
                    <a:pt x="3042" y="509"/>
                    <a:pt x="3192" y="679"/>
                  </a:cubicBezTo>
                  <a:lnTo>
                    <a:pt x="3013" y="679"/>
                  </a:lnTo>
                  <a:cubicBezTo>
                    <a:pt x="2843" y="679"/>
                    <a:pt x="2674" y="699"/>
                    <a:pt x="2504" y="729"/>
                  </a:cubicBezTo>
                  <a:cubicBezTo>
                    <a:pt x="2424" y="639"/>
                    <a:pt x="2364" y="520"/>
                    <a:pt x="2335" y="400"/>
                  </a:cubicBezTo>
                  <a:close/>
                  <a:moveTo>
                    <a:pt x="3013" y="1078"/>
                  </a:moveTo>
                  <a:cubicBezTo>
                    <a:pt x="3731" y="1078"/>
                    <a:pt x="4259" y="1566"/>
                    <a:pt x="4469" y="1796"/>
                  </a:cubicBezTo>
                  <a:cubicBezTo>
                    <a:pt x="4259" y="2025"/>
                    <a:pt x="3731" y="2514"/>
                    <a:pt x="3013" y="2514"/>
                  </a:cubicBezTo>
                  <a:cubicBezTo>
                    <a:pt x="2444" y="2514"/>
                    <a:pt x="1866" y="2215"/>
                    <a:pt x="1477" y="1976"/>
                  </a:cubicBezTo>
                  <a:cubicBezTo>
                    <a:pt x="1447" y="1956"/>
                    <a:pt x="1407" y="1945"/>
                    <a:pt x="1377" y="1945"/>
                  </a:cubicBezTo>
                  <a:lnTo>
                    <a:pt x="1327" y="1945"/>
                  </a:lnTo>
                  <a:cubicBezTo>
                    <a:pt x="1267" y="1965"/>
                    <a:pt x="1227" y="1996"/>
                    <a:pt x="1198" y="2045"/>
                  </a:cubicBezTo>
                  <a:cubicBezTo>
                    <a:pt x="1088" y="2245"/>
                    <a:pt x="859" y="2404"/>
                    <a:pt x="569" y="2474"/>
                  </a:cubicBezTo>
                  <a:cubicBezTo>
                    <a:pt x="669" y="2255"/>
                    <a:pt x="719" y="2025"/>
                    <a:pt x="719" y="1796"/>
                  </a:cubicBezTo>
                  <a:cubicBezTo>
                    <a:pt x="719" y="1557"/>
                    <a:pt x="669" y="1327"/>
                    <a:pt x="569" y="1108"/>
                  </a:cubicBezTo>
                  <a:lnTo>
                    <a:pt x="569" y="1108"/>
                  </a:lnTo>
                  <a:cubicBezTo>
                    <a:pt x="859" y="1178"/>
                    <a:pt x="1088" y="1337"/>
                    <a:pt x="1198" y="1537"/>
                  </a:cubicBezTo>
                  <a:cubicBezTo>
                    <a:pt x="1227" y="1586"/>
                    <a:pt x="1267" y="1626"/>
                    <a:pt x="1327" y="1637"/>
                  </a:cubicBezTo>
                  <a:cubicBezTo>
                    <a:pt x="1339" y="1639"/>
                    <a:pt x="1352" y="1640"/>
                    <a:pt x="1366" y="1640"/>
                  </a:cubicBezTo>
                  <a:cubicBezTo>
                    <a:pt x="1406" y="1640"/>
                    <a:pt x="1447" y="1629"/>
                    <a:pt x="1477" y="1606"/>
                  </a:cubicBezTo>
                  <a:cubicBezTo>
                    <a:pt x="1866" y="1367"/>
                    <a:pt x="2444" y="1078"/>
                    <a:pt x="3013" y="1078"/>
                  </a:cubicBezTo>
                  <a:close/>
                  <a:moveTo>
                    <a:pt x="2504" y="2853"/>
                  </a:moveTo>
                  <a:cubicBezTo>
                    <a:pt x="2674" y="2883"/>
                    <a:pt x="2843" y="2913"/>
                    <a:pt x="3013" y="2913"/>
                  </a:cubicBezTo>
                  <a:cubicBezTo>
                    <a:pt x="3073" y="2913"/>
                    <a:pt x="3133" y="2903"/>
                    <a:pt x="3192" y="2903"/>
                  </a:cubicBezTo>
                  <a:cubicBezTo>
                    <a:pt x="3042" y="3082"/>
                    <a:pt x="2833" y="3193"/>
                    <a:pt x="2594" y="3193"/>
                  </a:cubicBezTo>
                  <a:lnTo>
                    <a:pt x="2335" y="3193"/>
                  </a:lnTo>
                  <a:cubicBezTo>
                    <a:pt x="2364" y="3062"/>
                    <a:pt x="2424" y="2943"/>
                    <a:pt x="2504" y="2853"/>
                  </a:cubicBezTo>
                  <a:close/>
                  <a:moveTo>
                    <a:pt x="2105" y="1"/>
                  </a:moveTo>
                  <a:cubicBezTo>
                    <a:pt x="2055" y="1"/>
                    <a:pt x="2005" y="21"/>
                    <a:pt x="1965" y="50"/>
                  </a:cubicBezTo>
                  <a:cubicBezTo>
                    <a:pt x="1925" y="90"/>
                    <a:pt x="1905" y="141"/>
                    <a:pt x="1905" y="200"/>
                  </a:cubicBezTo>
                  <a:cubicBezTo>
                    <a:pt x="1905" y="429"/>
                    <a:pt x="1976" y="659"/>
                    <a:pt x="2095" y="859"/>
                  </a:cubicBezTo>
                  <a:cubicBezTo>
                    <a:pt x="1856" y="948"/>
                    <a:pt x="1626" y="1058"/>
                    <a:pt x="1427" y="1178"/>
                  </a:cubicBezTo>
                  <a:cubicBezTo>
                    <a:pt x="1167" y="859"/>
                    <a:pt x="709" y="659"/>
                    <a:pt x="210" y="659"/>
                  </a:cubicBezTo>
                  <a:cubicBezTo>
                    <a:pt x="130" y="659"/>
                    <a:pt x="70" y="699"/>
                    <a:pt x="30" y="759"/>
                  </a:cubicBezTo>
                  <a:cubicBezTo>
                    <a:pt x="1" y="828"/>
                    <a:pt x="1" y="899"/>
                    <a:pt x="41" y="968"/>
                  </a:cubicBezTo>
                  <a:lnTo>
                    <a:pt x="130" y="1118"/>
                  </a:lnTo>
                  <a:cubicBezTo>
                    <a:pt x="260" y="1327"/>
                    <a:pt x="320" y="1557"/>
                    <a:pt x="320" y="1796"/>
                  </a:cubicBezTo>
                  <a:cubicBezTo>
                    <a:pt x="320" y="2025"/>
                    <a:pt x="260" y="2255"/>
                    <a:pt x="130" y="2464"/>
                  </a:cubicBezTo>
                  <a:lnTo>
                    <a:pt x="41" y="2624"/>
                  </a:lnTo>
                  <a:cubicBezTo>
                    <a:pt x="1" y="2683"/>
                    <a:pt x="1" y="2763"/>
                    <a:pt x="30" y="2823"/>
                  </a:cubicBezTo>
                  <a:cubicBezTo>
                    <a:pt x="70" y="2883"/>
                    <a:pt x="130" y="2923"/>
                    <a:pt x="210" y="2923"/>
                  </a:cubicBezTo>
                  <a:cubicBezTo>
                    <a:pt x="709" y="2923"/>
                    <a:pt x="1167" y="2723"/>
                    <a:pt x="1427" y="2415"/>
                  </a:cubicBezTo>
                  <a:cubicBezTo>
                    <a:pt x="1626" y="2524"/>
                    <a:pt x="1856" y="2644"/>
                    <a:pt x="2095" y="2734"/>
                  </a:cubicBezTo>
                  <a:cubicBezTo>
                    <a:pt x="1976" y="2923"/>
                    <a:pt x="1905" y="3153"/>
                    <a:pt x="1905" y="3392"/>
                  </a:cubicBezTo>
                  <a:cubicBezTo>
                    <a:pt x="1905" y="3441"/>
                    <a:pt x="1925" y="3492"/>
                    <a:pt x="1965" y="3532"/>
                  </a:cubicBezTo>
                  <a:cubicBezTo>
                    <a:pt x="2005" y="3561"/>
                    <a:pt x="2055" y="3591"/>
                    <a:pt x="2105" y="3591"/>
                  </a:cubicBezTo>
                  <a:lnTo>
                    <a:pt x="2594" y="3591"/>
                  </a:lnTo>
                  <a:cubicBezTo>
                    <a:pt x="3093" y="3591"/>
                    <a:pt x="3532" y="3262"/>
                    <a:pt x="3701" y="2794"/>
                  </a:cubicBezTo>
                  <a:cubicBezTo>
                    <a:pt x="4439" y="2534"/>
                    <a:pt x="4868" y="1936"/>
                    <a:pt x="4888" y="1906"/>
                  </a:cubicBezTo>
                  <a:cubicBezTo>
                    <a:pt x="4937" y="1836"/>
                    <a:pt x="4937" y="1746"/>
                    <a:pt x="4888" y="1677"/>
                  </a:cubicBezTo>
                  <a:cubicBezTo>
                    <a:pt x="4868" y="1646"/>
                    <a:pt x="4439" y="1058"/>
                    <a:pt x="3701" y="799"/>
                  </a:cubicBezTo>
                  <a:cubicBezTo>
                    <a:pt x="3532" y="320"/>
                    <a:pt x="3093" y="1"/>
                    <a:pt x="2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1"/>
            <p:cNvSpPr/>
            <p:nvPr/>
          </p:nvSpPr>
          <p:spPr>
            <a:xfrm>
              <a:off x="6870156" y="1321313"/>
              <a:ext cx="27616" cy="27616"/>
            </a:xfrm>
            <a:custGeom>
              <a:rect b="b" l="l" r="r" t="t"/>
              <a:pathLst>
                <a:path extrusionOk="0" h="400" w="400">
                  <a:moveTo>
                    <a:pt x="200" y="0"/>
                  </a:moveTo>
                  <a:cubicBezTo>
                    <a:pt x="90" y="0"/>
                    <a:pt x="0" y="90"/>
                    <a:pt x="0" y="200"/>
                  </a:cubicBezTo>
                  <a:cubicBezTo>
                    <a:pt x="0" y="309"/>
                    <a:pt x="90" y="399"/>
                    <a:pt x="200" y="399"/>
                  </a:cubicBezTo>
                  <a:cubicBezTo>
                    <a:pt x="309" y="399"/>
                    <a:pt x="399" y="309"/>
                    <a:pt x="399" y="200"/>
                  </a:cubicBezTo>
                  <a:cubicBezTo>
                    <a:pt x="399" y="90"/>
                    <a:pt x="309"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1"/>
            <p:cNvSpPr/>
            <p:nvPr/>
          </p:nvSpPr>
          <p:spPr>
            <a:xfrm>
              <a:off x="6644256" y="1215957"/>
              <a:ext cx="341610" cy="247923"/>
            </a:xfrm>
            <a:custGeom>
              <a:rect b="b" l="l" r="r" t="t"/>
              <a:pathLst>
                <a:path extrusionOk="0" h="3591" w="4948">
                  <a:moveTo>
                    <a:pt x="2604" y="399"/>
                  </a:moveTo>
                  <a:cubicBezTo>
                    <a:pt x="2843" y="399"/>
                    <a:pt x="3053" y="509"/>
                    <a:pt x="3192" y="689"/>
                  </a:cubicBezTo>
                  <a:cubicBezTo>
                    <a:pt x="3142" y="678"/>
                    <a:pt x="3082" y="678"/>
                    <a:pt x="3013" y="678"/>
                  </a:cubicBezTo>
                  <a:cubicBezTo>
                    <a:pt x="2843" y="678"/>
                    <a:pt x="2674" y="698"/>
                    <a:pt x="2514" y="738"/>
                  </a:cubicBezTo>
                  <a:cubicBezTo>
                    <a:pt x="2424" y="638"/>
                    <a:pt x="2364" y="519"/>
                    <a:pt x="2335" y="399"/>
                  </a:cubicBezTo>
                  <a:close/>
                  <a:moveTo>
                    <a:pt x="3013" y="1077"/>
                  </a:moveTo>
                  <a:cubicBezTo>
                    <a:pt x="3741" y="1077"/>
                    <a:pt x="4270" y="1566"/>
                    <a:pt x="4479" y="1795"/>
                  </a:cubicBezTo>
                  <a:cubicBezTo>
                    <a:pt x="4270" y="2025"/>
                    <a:pt x="3741" y="2513"/>
                    <a:pt x="3013" y="2513"/>
                  </a:cubicBezTo>
                  <a:cubicBezTo>
                    <a:pt x="2454" y="2513"/>
                    <a:pt x="1876" y="2225"/>
                    <a:pt x="1487" y="1975"/>
                  </a:cubicBezTo>
                  <a:cubicBezTo>
                    <a:pt x="1457" y="1955"/>
                    <a:pt x="1417" y="1945"/>
                    <a:pt x="1377" y="1945"/>
                  </a:cubicBezTo>
                  <a:cubicBezTo>
                    <a:pt x="1367" y="1945"/>
                    <a:pt x="1347" y="1945"/>
                    <a:pt x="1327" y="1955"/>
                  </a:cubicBezTo>
                  <a:cubicBezTo>
                    <a:pt x="1278" y="1965"/>
                    <a:pt x="1227" y="1995"/>
                    <a:pt x="1207" y="2045"/>
                  </a:cubicBezTo>
                  <a:cubicBezTo>
                    <a:pt x="1098" y="2254"/>
                    <a:pt x="859" y="2404"/>
                    <a:pt x="579" y="2484"/>
                  </a:cubicBezTo>
                  <a:cubicBezTo>
                    <a:pt x="679" y="2264"/>
                    <a:pt x="729" y="2025"/>
                    <a:pt x="729" y="1795"/>
                  </a:cubicBezTo>
                  <a:cubicBezTo>
                    <a:pt x="729" y="1566"/>
                    <a:pt x="679" y="1327"/>
                    <a:pt x="579" y="1107"/>
                  </a:cubicBezTo>
                  <a:lnTo>
                    <a:pt x="579" y="1107"/>
                  </a:lnTo>
                  <a:cubicBezTo>
                    <a:pt x="859" y="1187"/>
                    <a:pt x="1098" y="1336"/>
                    <a:pt x="1207" y="1546"/>
                  </a:cubicBezTo>
                  <a:cubicBezTo>
                    <a:pt x="1227" y="1586"/>
                    <a:pt x="1278" y="1626"/>
                    <a:pt x="1327" y="1636"/>
                  </a:cubicBezTo>
                  <a:cubicBezTo>
                    <a:pt x="1348" y="1643"/>
                    <a:pt x="1369" y="1646"/>
                    <a:pt x="1388" y="1646"/>
                  </a:cubicBezTo>
                  <a:cubicBezTo>
                    <a:pt x="1423" y="1646"/>
                    <a:pt x="1455" y="1635"/>
                    <a:pt x="1487" y="1616"/>
                  </a:cubicBezTo>
                  <a:cubicBezTo>
                    <a:pt x="1876" y="1367"/>
                    <a:pt x="2454" y="1077"/>
                    <a:pt x="3013" y="1077"/>
                  </a:cubicBezTo>
                  <a:close/>
                  <a:moveTo>
                    <a:pt x="2514" y="2852"/>
                  </a:moveTo>
                  <a:cubicBezTo>
                    <a:pt x="2674" y="2892"/>
                    <a:pt x="2843" y="2912"/>
                    <a:pt x="3013" y="2912"/>
                  </a:cubicBezTo>
                  <a:cubicBezTo>
                    <a:pt x="3082" y="2912"/>
                    <a:pt x="3142" y="2912"/>
                    <a:pt x="3192" y="2903"/>
                  </a:cubicBezTo>
                  <a:lnTo>
                    <a:pt x="3192" y="2903"/>
                  </a:lnTo>
                  <a:cubicBezTo>
                    <a:pt x="3053" y="3082"/>
                    <a:pt x="2843" y="3192"/>
                    <a:pt x="2604" y="3192"/>
                  </a:cubicBezTo>
                  <a:lnTo>
                    <a:pt x="2335" y="3192"/>
                  </a:lnTo>
                  <a:cubicBezTo>
                    <a:pt x="2364" y="3062"/>
                    <a:pt x="2424" y="2952"/>
                    <a:pt x="2514" y="2852"/>
                  </a:cubicBezTo>
                  <a:close/>
                  <a:moveTo>
                    <a:pt x="2115" y="0"/>
                  </a:moveTo>
                  <a:cubicBezTo>
                    <a:pt x="2065" y="0"/>
                    <a:pt x="2016" y="20"/>
                    <a:pt x="1976" y="60"/>
                  </a:cubicBezTo>
                  <a:cubicBezTo>
                    <a:pt x="1936" y="100"/>
                    <a:pt x="1916" y="150"/>
                    <a:pt x="1916" y="199"/>
                  </a:cubicBezTo>
                  <a:cubicBezTo>
                    <a:pt x="1916" y="439"/>
                    <a:pt x="1985" y="658"/>
                    <a:pt x="2105" y="858"/>
                  </a:cubicBezTo>
                  <a:cubicBezTo>
                    <a:pt x="1856" y="948"/>
                    <a:pt x="1637" y="1068"/>
                    <a:pt x="1437" y="1177"/>
                  </a:cubicBezTo>
                  <a:cubicBezTo>
                    <a:pt x="1167" y="858"/>
                    <a:pt x="719" y="669"/>
                    <a:pt x="210" y="669"/>
                  </a:cubicBezTo>
                  <a:cubicBezTo>
                    <a:pt x="141" y="669"/>
                    <a:pt x="70" y="698"/>
                    <a:pt x="41" y="768"/>
                  </a:cubicBezTo>
                  <a:cubicBezTo>
                    <a:pt x="1" y="828"/>
                    <a:pt x="1" y="908"/>
                    <a:pt x="41" y="968"/>
                  </a:cubicBezTo>
                  <a:lnTo>
                    <a:pt x="130" y="1117"/>
                  </a:lnTo>
                  <a:cubicBezTo>
                    <a:pt x="260" y="1336"/>
                    <a:pt x="330" y="1566"/>
                    <a:pt x="330" y="1795"/>
                  </a:cubicBezTo>
                  <a:cubicBezTo>
                    <a:pt x="330" y="2025"/>
                    <a:pt x="260" y="2254"/>
                    <a:pt x="130" y="2473"/>
                  </a:cubicBezTo>
                  <a:lnTo>
                    <a:pt x="41" y="2623"/>
                  </a:lnTo>
                  <a:cubicBezTo>
                    <a:pt x="1" y="2683"/>
                    <a:pt x="1" y="2763"/>
                    <a:pt x="41" y="2823"/>
                  </a:cubicBezTo>
                  <a:cubicBezTo>
                    <a:pt x="70" y="2883"/>
                    <a:pt x="141" y="2923"/>
                    <a:pt x="210" y="2923"/>
                  </a:cubicBezTo>
                  <a:cubicBezTo>
                    <a:pt x="719" y="2923"/>
                    <a:pt x="1167" y="2733"/>
                    <a:pt x="1437" y="2414"/>
                  </a:cubicBezTo>
                  <a:cubicBezTo>
                    <a:pt x="1637" y="2524"/>
                    <a:pt x="1856" y="2643"/>
                    <a:pt x="2105" y="2733"/>
                  </a:cubicBezTo>
                  <a:cubicBezTo>
                    <a:pt x="1985" y="2923"/>
                    <a:pt x="1916" y="3152"/>
                    <a:pt x="1916" y="3391"/>
                  </a:cubicBezTo>
                  <a:cubicBezTo>
                    <a:pt x="1916" y="3441"/>
                    <a:pt x="1936" y="3491"/>
                    <a:pt x="1976" y="3531"/>
                  </a:cubicBezTo>
                  <a:cubicBezTo>
                    <a:pt x="2016" y="3571"/>
                    <a:pt x="2065" y="3591"/>
                    <a:pt x="2115" y="3591"/>
                  </a:cubicBezTo>
                  <a:lnTo>
                    <a:pt x="2604" y="3591"/>
                  </a:lnTo>
                  <a:cubicBezTo>
                    <a:pt x="3102" y="3591"/>
                    <a:pt x="3541" y="3271"/>
                    <a:pt x="3711" y="2793"/>
                  </a:cubicBezTo>
                  <a:cubicBezTo>
                    <a:pt x="4439" y="2533"/>
                    <a:pt x="4878" y="1945"/>
                    <a:pt x="4898" y="1915"/>
                  </a:cubicBezTo>
                  <a:cubicBezTo>
                    <a:pt x="4948" y="1846"/>
                    <a:pt x="4948" y="1746"/>
                    <a:pt x="4898" y="1676"/>
                  </a:cubicBezTo>
                  <a:cubicBezTo>
                    <a:pt x="4878" y="1646"/>
                    <a:pt x="4439" y="1057"/>
                    <a:pt x="3711" y="798"/>
                  </a:cubicBezTo>
                  <a:cubicBezTo>
                    <a:pt x="3541" y="319"/>
                    <a:pt x="3102" y="0"/>
                    <a:pt x="26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 name="Google Shape;674;p51"/>
          <p:cNvGrpSpPr/>
          <p:nvPr/>
        </p:nvGrpSpPr>
        <p:grpSpPr>
          <a:xfrm>
            <a:off x="7226606" y="1206035"/>
            <a:ext cx="458636" cy="457340"/>
            <a:chOff x="7302557" y="1215957"/>
            <a:chExt cx="471750" cy="470370"/>
          </a:xfrm>
        </p:grpSpPr>
        <p:sp>
          <p:nvSpPr>
            <p:cNvPr id="675" name="Google Shape;675;p51"/>
            <p:cNvSpPr/>
            <p:nvPr/>
          </p:nvSpPr>
          <p:spPr>
            <a:xfrm>
              <a:off x="7302557" y="1215957"/>
              <a:ext cx="471750" cy="470370"/>
            </a:xfrm>
            <a:custGeom>
              <a:rect b="b" l="l" r="r" t="t"/>
              <a:pathLst>
                <a:path extrusionOk="0" h="6813" w="6833">
                  <a:moveTo>
                    <a:pt x="1865" y="3860"/>
                  </a:moveTo>
                  <a:cubicBezTo>
                    <a:pt x="1905" y="3920"/>
                    <a:pt x="1965" y="3980"/>
                    <a:pt x="2015" y="4040"/>
                  </a:cubicBezTo>
                  <a:lnTo>
                    <a:pt x="2015" y="4259"/>
                  </a:lnTo>
                  <a:lnTo>
                    <a:pt x="1257" y="4259"/>
                  </a:lnTo>
                  <a:cubicBezTo>
                    <a:pt x="1337" y="4020"/>
                    <a:pt x="1557" y="3860"/>
                    <a:pt x="1816" y="3860"/>
                  </a:cubicBezTo>
                  <a:close/>
                  <a:moveTo>
                    <a:pt x="5007" y="3860"/>
                  </a:moveTo>
                  <a:cubicBezTo>
                    <a:pt x="5267" y="3860"/>
                    <a:pt x="5496" y="4020"/>
                    <a:pt x="5576" y="4259"/>
                  </a:cubicBezTo>
                  <a:lnTo>
                    <a:pt x="4808" y="4259"/>
                  </a:lnTo>
                  <a:lnTo>
                    <a:pt x="4808" y="4040"/>
                  </a:lnTo>
                  <a:cubicBezTo>
                    <a:pt x="4868" y="3980"/>
                    <a:pt x="4917" y="3920"/>
                    <a:pt x="4968" y="3860"/>
                  </a:cubicBezTo>
                  <a:close/>
                  <a:moveTo>
                    <a:pt x="3412" y="399"/>
                  </a:moveTo>
                  <a:cubicBezTo>
                    <a:pt x="4329" y="399"/>
                    <a:pt x="5077" y="1267"/>
                    <a:pt x="5077" y="2324"/>
                  </a:cubicBezTo>
                  <a:cubicBezTo>
                    <a:pt x="5077" y="2903"/>
                    <a:pt x="4857" y="3441"/>
                    <a:pt x="4469" y="3810"/>
                  </a:cubicBezTo>
                  <a:cubicBezTo>
                    <a:pt x="4429" y="3850"/>
                    <a:pt x="4409" y="3900"/>
                    <a:pt x="4409" y="3960"/>
                  </a:cubicBezTo>
                  <a:lnTo>
                    <a:pt x="4409" y="5636"/>
                  </a:lnTo>
                  <a:cubicBezTo>
                    <a:pt x="4409" y="5835"/>
                    <a:pt x="4529" y="6015"/>
                    <a:pt x="4708" y="6094"/>
                  </a:cubicBezTo>
                  <a:cubicBezTo>
                    <a:pt x="4776" y="6128"/>
                    <a:pt x="4847" y="6143"/>
                    <a:pt x="4918" y="6143"/>
                  </a:cubicBezTo>
                  <a:cubicBezTo>
                    <a:pt x="4995" y="6143"/>
                    <a:pt x="5070" y="6125"/>
                    <a:pt x="5137" y="6094"/>
                  </a:cubicBezTo>
                  <a:lnTo>
                    <a:pt x="5137" y="6094"/>
                  </a:lnTo>
                  <a:cubicBezTo>
                    <a:pt x="5107" y="6144"/>
                    <a:pt x="5077" y="6194"/>
                    <a:pt x="5027" y="6244"/>
                  </a:cubicBezTo>
                  <a:cubicBezTo>
                    <a:pt x="4908" y="6354"/>
                    <a:pt x="4758" y="6414"/>
                    <a:pt x="4589" y="6414"/>
                  </a:cubicBezTo>
                  <a:cubicBezTo>
                    <a:pt x="4269" y="6403"/>
                    <a:pt x="4010" y="6114"/>
                    <a:pt x="4010" y="5775"/>
                  </a:cubicBezTo>
                  <a:lnTo>
                    <a:pt x="4010" y="4858"/>
                  </a:lnTo>
                  <a:cubicBezTo>
                    <a:pt x="4010" y="4519"/>
                    <a:pt x="3740" y="4259"/>
                    <a:pt x="3412" y="4259"/>
                  </a:cubicBezTo>
                  <a:cubicBezTo>
                    <a:pt x="3082" y="4259"/>
                    <a:pt x="2813" y="4519"/>
                    <a:pt x="2813" y="4858"/>
                  </a:cubicBezTo>
                  <a:lnTo>
                    <a:pt x="2813" y="5775"/>
                  </a:lnTo>
                  <a:cubicBezTo>
                    <a:pt x="2813" y="6114"/>
                    <a:pt x="2554" y="6403"/>
                    <a:pt x="2235" y="6414"/>
                  </a:cubicBezTo>
                  <a:cubicBezTo>
                    <a:pt x="2075" y="6414"/>
                    <a:pt x="1916" y="6354"/>
                    <a:pt x="1796" y="6244"/>
                  </a:cubicBezTo>
                  <a:cubicBezTo>
                    <a:pt x="1756" y="6194"/>
                    <a:pt x="1716" y="6144"/>
                    <a:pt x="1686" y="6094"/>
                  </a:cubicBezTo>
                  <a:lnTo>
                    <a:pt x="1686" y="6094"/>
                  </a:lnTo>
                  <a:cubicBezTo>
                    <a:pt x="1758" y="6125"/>
                    <a:pt x="1836" y="6143"/>
                    <a:pt x="1914" y="6143"/>
                  </a:cubicBezTo>
                  <a:cubicBezTo>
                    <a:pt x="1986" y="6143"/>
                    <a:pt x="2057" y="6128"/>
                    <a:pt x="2125" y="6094"/>
                  </a:cubicBezTo>
                  <a:cubicBezTo>
                    <a:pt x="2304" y="6015"/>
                    <a:pt x="2414" y="5835"/>
                    <a:pt x="2414" y="5636"/>
                  </a:cubicBezTo>
                  <a:lnTo>
                    <a:pt x="2414" y="3960"/>
                  </a:lnTo>
                  <a:cubicBezTo>
                    <a:pt x="2414" y="3900"/>
                    <a:pt x="2394" y="3850"/>
                    <a:pt x="2355" y="3810"/>
                  </a:cubicBezTo>
                  <a:cubicBezTo>
                    <a:pt x="1976" y="3441"/>
                    <a:pt x="1756" y="2903"/>
                    <a:pt x="1756" y="2324"/>
                  </a:cubicBezTo>
                  <a:cubicBezTo>
                    <a:pt x="1756" y="1267"/>
                    <a:pt x="2494" y="399"/>
                    <a:pt x="3412" y="399"/>
                  </a:cubicBezTo>
                  <a:close/>
                  <a:moveTo>
                    <a:pt x="3412" y="0"/>
                  </a:moveTo>
                  <a:cubicBezTo>
                    <a:pt x="2863" y="0"/>
                    <a:pt x="2335" y="250"/>
                    <a:pt x="1945" y="689"/>
                  </a:cubicBezTo>
                  <a:cubicBezTo>
                    <a:pt x="1566" y="1127"/>
                    <a:pt x="1357" y="1706"/>
                    <a:pt x="1357" y="2324"/>
                  </a:cubicBezTo>
                  <a:cubicBezTo>
                    <a:pt x="1357" y="2683"/>
                    <a:pt x="1427" y="3042"/>
                    <a:pt x="1566" y="3351"/>
                  </a:cubicBezTo>
                  <a:lnTo>
                    <a:pt x="1557" y="3351"/>
                  </a:lnTo>
                  <a:cubicBezTo>
                    <a:pt x="1277" y="3282"/>
                    <a:pt x="1087" y="3032"/>
                    <a:pt x="1087" y="2753"/>
                  </a:cubicBezTo>
                  <a:cubicBezTo>
                    <a:pt x="1087" y="2334"/>
                    <a:pt x="839" y="1955"/>
                    <a:pt x="449" y="1806"/>
                  </a:cubicBezTo>
                  <a:lnTo>
                    <a:pt x="300" y="1746"/>
                  </a:lnTo>
                  <a:cubicBezTo>
                    <a:pt x="274" y="1736"/>
                    <a:pt x="248" y="1732"/>
                    <a:pt x="223" y="1732"/>
                  </a:cubicBezTo>
                  <a:cubicBezTo>
                    <a:pt x="142" y="1732"/>
                    <a:pt x="71" y="1779"/>
                    <a:pt x="41" y="1855"/>
                  </a:cubicBezTo>
                  <a:cubicBezTo>
                    <a:pt x="1" y="1955"/>
                    <a:pt x="50" y="2075"/>
                    <a:pt x="150" y="2114"/>
                  </a:cubicBezTo>
                  <a:lnTo>
                    <a:pt x="300" y="2174"/>
                  </a:lnTo>
                  <a:cubicBezTo>
                    <a:pt x="539" y="2264"/>
                    <a:pt x="689" y="2493"/>
                    <a:pt x="689" y="2753"/>
                  </a:cubicBezTo>
                  <a:cubicBezTo>
                    <a:pt x="689" y="3132"/>
                    <a:pt x="898" y="3481"/>
                    <a:pt x="1227" y="3650"/>
                  </a:cubicBezTo>
                  <a:cubicBezTo>
                    <a:pt x="978" y="3830"/>
                    <a:pt x="819" y="4129"/>
                    <a:pt x="819" y="4459"/>
                  </a:cubicBezTo>
                  <a:lnTo>
                    <a:pt x="819" y="4858"/>
                  </a:lnTo>
                  <a:cubicBezTo>
                    <a:pt x="819" y="4967"/>
                    <a:pt x="728" y="5057"/>
                    <a:pt x="619" y="5057"/>
                  </a:cubicBezTo>
                  <a:cubicBezTo>
                    <a:pt x="509" y="5057"/>
                    <a:pt x="420" y="4967"/>
                    <a:pt x="420" y="4858"/>
                  </a:cubicBezTo>
                  <a:lnTo>
                    <a:pt x="420" y="4718"/>
                  </a:lnTo>
                  <a:cubicBezTo>
                    <a:pt x="420" y="4608"/>
                    <a:pt x="329" y="4519"/>
                    <a:pt x="220" y="4519"/>
                  </a:cubicBezTo>
                  <a:cubicBezTo>
                    <a:pt x="110" y="4519"/>
                    <a:pt x="21" y="4608"/>
                    <a:pt x="21" y="4718"/>
                  </a:cubicBezTo>
                  <a:lnTo>
                    <a:pt x="21" y="4858"/>
                  </a:lnTo>
                  <a:cubicBezTo>
                    <a:pt x="21" y="5186"/>
                    <a:pt x="290" y="5456"/>
                    <a:pt x="619" y="5456"/>
                  </a:cubicBezTo>
                  <a:cubicBezTo>
                    <a:pt x="948" y="5456"/>
                    <a:pt x="1218" y="5186"/>
                    <a:pt x="1218" y="4858"/>
                  </a:cubicBezTo>
                  <a:lnTo>
                    <a:pt x="1218" y="4658"/>
                  </a:lnTo>
                  <a:lnTo>
                    <a:pt x="2015" y="4658"/>
                  </a:lnTo>
                  <a:lnTo>
                    <a:pt x="2015" y="5636"/>
                  </a:lnTo>
                  <a:cubicBezTo>
                    <a:pt x="2015" y="5675"/>
                    <a:pt x="1995" y="5715"/>
                    <a:pt x="1956" y="5735"/>
                  </a:cubicBezTo>
                  <a:cubicBezTo>
                    <a:pt x="1943" y="5739"/>
                    <a:pt x="1929" y="5742"/>
                    <a:pt x="1915" y="5742"/>
                  </a:cubicBezTo>
                  <a:cubicBezTo>
                    <a:pt x="1894" y="5742"/>
                    <a:pt x="1873" y="5737"/>
                    <a:pt x="1856" y="5725"/>
                  </a:cubicBezTo>
                  <a:lnTo>
                    <a:pt x="1526" y="5516"/>
                  </a:lnTo>
                  <a:cubicBezTo>
                    <a:pt x="1493" y="5493"/>
                    <a:pt x="1452" y="5480"/>
                    <a:pt x="1413" y="5480"/>
                  </a:cubicBezTo>
                  <a:cubicBezTo>
                    <a:pt x="1383" y="5480"/>
                    <a:pt x="1353" y="5488"/>
                    <a:pt x="1327" y="5506"/>
                  </a:cubicBezTo>
                  <a:cubicBezTo>
                    <a:pt x="1257" y="5536"/>
                    <a:pt x="1218" y="5605"/>
                    <a:pt x="1218" y="5675"/>
                  </a:cubicBezTo>
                  <a:lnTo>
                    <a:pt x="1218" y="5815"/>
                  </a:lnTo>
                  <a:cubicBezTo>
                    <a:pt x="1218" y="6084"/>
                    <a:pt x="1327" y="6334"/>
                    <a:pt x="1526" y="6523"/>
                  </a:cubicBezTo>
                  <a:cubicBezTo>
                    <a:pt x="1716" y="6713"/>
                    <a:pt x="1976" y="6812"/>
                    <a:pt x="2244" y="6812"/>
                  </a:cubicBezTo>
                  <a:cubicBezTo>
                    <a:pt x="2783" y="6793"/>
                    <a:pt x="3212" y="6334"/>
                    <a:pt x="3212" y="5775"/>
                  </a:cubicBezTo>
                  <a:lnTo>
                    <a:pt x="3212" y="4858"/>
                  </a:lnTo>
                  <a:cubicBezTo>
                    <a:pt x="3212" y="4748"/>
                    <a:pt x="3302" y="4658"/>
                    <a:pt x="3412" y="4658"/>
                  </a:cubicBezTo>
                  <a:cubicBezTo>
                    <a:pt x="3521" y="4658"/>
                    <a:pt x="3611" y="4748"/>
                    <a:pt x="3611" y="4858"/>
                  </a:cubicBezTo>
                  <a:lnTo>
                    <a:pt x="3611" y="5775"/>
                  </a:lnTo>
                  <a:cubicBezTo>
                    <a:pt x="3611" y="6334"/>
                    <a:pt x="4050" y="6793"/>
                    <a:pt x="4578" y="6812"/>
                  </a:cubicBezTo>
                  <a:lnTo>
                    <a:pt x="4609" y="6812"/>
                  </a:lnTo>
                  <a:cubicBezTo>
                    <a:pt x="4868" y="6812"/>
                    <a:pt x="5117" y="6713"/>
                    <a:pt x="5307" y="6523"/>
                  </a:cubicBezTo>
                  <a:cubicBezTo>
                    <a:pt x="5496" y="6334"/>
                    <a:pt x="5606" y="6084"/>
                    <a:pt x="5606" y="5815"/>
                  </a:cubicBezTo>
                  <a:lnTo>
                    <a:pt x="5606" y="5675"/>
                  </a:lnTo>
                  <a:cubicBezTo>
                    <a:pt x="5606" y="5605"/>
                    <a:pt x="5566" y="5536"/>
                    <a:pt x="5506" y="5506"/>
                  </a:cubicBezTo>
                  <a:cubicBezTo>
                    <a:pt x="5476" y="5488"/>
                    <a:pt x="5443" y="5480"/>
                    <a:pt x="5411" y="5480"/>
                  </a:cubicBezTo>
                  <a:cubicBezTo>
                    <a:pt x="5370" y="5480"/>
                    <a:pt x="5330" y="5493"/>
                    <a:pt x="5296" y="5516"/>
                  </a:cubicBezTo>
                  <a:lnTo>
                    <a:pt x="4977" y="5725"/>
                  </a:lnTo>
                  <a:cubicBezTo>
                    <a:pt x="4960" y="5737"/>
                    <a:pt x="4939" y="5742"/>
                    <a:pt x="4916" y="5742"/>
                  </a:cubicBezTo>
                  <a:cubicBezTo>
                    <a:pt x="4901" y="5742"/>
                    <a:pt x="4884" y="5739"/>
                    <a:pt x="4868" y="5735"/>
                  </a:cubicBezTo>
                  <a:cubicBezTo>
                    <a:pt x="4838" y="5715"/>
                    <a:pt x="4808" y="5675"/>
                    <a:pt x="4808" y="5636"/>
                  </a:cubicBezTo>
                  <a:lnTo>
                    <a:pt x="4808" y="4658"/>
                  </a:lnTo>
                  <a:lnTo>
                    <a:pt x="5606" y="4658"/>
                  </a:lnTo>
                  <a:lnTo>
                    <a:pt x="5606" y="4858"/>
                  </a:lnTo>
                  <a:cubicBezTo>
                    <a:pt x="5606" y="5186"/>
                    <a:pt x="5875" y="5456"/>
                    <a:pt x="6204" y="5456"/>
                  </a:cubicBezTo>
                  <a:cubicBezTo>
                    <a:pt x="6533" y="5456"/>
                    <a:pt x="6803" y="5186"/>
                    <a:pt x="6803" y="4858"/>
                  </a:cubicBezTo>
                  <a:lnTo>
                    <a:pt x="6803" y="4718"/>
                  </a:lnTo>
                  <a:cubicBezTo>
                    <a:pt x="6803" y="4608"/>
                    <a:pt x="6713" y="4519"/>
                    <a:pt x="6603" y="4519"/>
                  </a:cubicBezTo>
                  <a:cubicBezTo>
                    <a:pt x="6493" y="4519"/>
                    <a:pt x="6404" y="4608"/>
                    <a:pt x="6404" y="4718"/>
                  </a:cubicBezTo>
                  <a:lnTo>
                    <a:pt x="6404" y="4858"/>
                  </a:lnTo>
                  <a:cubicBezTo>
                    <a:pt x="6404" y="4967"/>
                    <a:pt x="6314" y="5057"/>
                    <a:pt x="6204" y="5057"/>
                  </a:cubicBezTo>
                  <a:cubicBezTo>
                    <a:pt x="6094" y="5057"/>
                    <a:pt x="6005" y="4967"/>
                    <a:pt x="6005" y="4858"/>
                  </a:cubicBezTo>
                  <a:lnTo>
                    <a:pt x="6005" y="4459"/>
                  </a:lnTo>
                  <a:cubicBezTo>
                    <a:pt x="6005" y="4129"/>
                    <a:pt x="5845" y="3830"/>
                    <a:pt x="5596" y="3650"/>
                  </a:cubicBezTo>
                  <a:cubicBezTo>
                    <a:pt x="5925" y="3481"/>
                    <a:pt x="6144" y="3132"/>
                    <a:pt x="6144" y="2753"/>
                  </a:cubicBezTo>
                  <a:cubicBezTo>
                    <a:pt x="6144" y="2493"/>
                    <a:pt x="6294" y="2264"/>
                    <a:pt x="6533" y="2174"/>
                  </a:cubicBezTo>
                  <a:lnTo>
                    <a:pt x="6683" y="2114"/>
                  </a:lnTo>
                  <a:cubicBezTo>
                    <a:pt x="6783" y="2075"/>
                    <a:pt x="6832" y="1955"/>
                    <a:pt x="6792" y="1855"/>
                  </a:cubicBezTo>
                  <a:cubicBezTo>
                    <a:pt x="6762" y="1779"/>
                    <a:pt x="6685" y="1732"/>
                    <a:pt x="6605" y="1732"/>
                  </a:cubicBezTo>
                  <a:cubicBezTo>
                    <a:pt x="6581" y="1732"/>
                    <a:pt x="6557" y="1736"/>
                    <a:pt x="6533" y="1746"/>
                  </a:cubicBezTo>
                  <a:lnTo>
                    <a:pt x="6384" y="1806"/>
                  </a:lnTo>
                  <a:cubicBezTo>
                    <a:pt x="5994" y="1955"/>
                    <a:pt x="5746" y="2334"/>
                    <a:pt x="5746" y="2753"/>
                  </a:cubicBezTo>
                  <a:cubicBezTo>
                    <a:pt x="5746" y="3032"/>
                    <a:pt x="5546" y="3282"/>
                    <a:pt x="5267" y="3351"/>
                  </a:cubicBezTo>
                  <a:cubicBezTo>
                    <a:pt x="5406" y="3042"/>
                    <a:pt x="5476" y="2683"/>
                    <a:pt x="5476" y="2324"/>
                  </a:cubicBezTo>
                  <a:cubicBezTo>
                    <a:pt x="5476" y="1706"/>
                    <a:pt x="5267" y="1127"/>
                    <a:pt x="4877" y="689"/>
                  </a:cubicBezTo>
                  <a:cubicBezTo>
                    <a:pt x="4489" y="250"/>
                    <a:pt x="3970" y="0"/>
                    <a:pt x="3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1"/>
            <p:cNvSpPr/>
            <p:nvPr/>
          </p:nvSpPr>
          <p:spPr>
            <a:xfrm>
              <a:off x="7570434" y="1417693"/>
              <a:ext cx="27616" cy="27616"/>
            </a:xfrm>
            <a:custGeom>
              <a:rect b="b" l="l" r="r" t="t"/>
              <a:pathLst>
                <a:path extrusionOk="0" h="400" w="400">
                  <a:moveTo>
                    <a:pt x="200" y="1"/>
                  </a:moveTo>
                  <a:cubicBezTo>
                    <a:pt x="90" y="1"/>
                    <a:pt x="0" y="90"/>
                    <a:pt x="0" y="200"/>
                  </a:cubicBezTo>
                  <a:cubicBezTo>
                    <a:pt x="0" y="309"/>
                    <a:pt x="90" y="400"/>
                    <a:pt x="200" y="400"/>
                  </a:cubicBezTo>
                  <a:cubicBezTo>
                    <a:pt x="310" y="400"/>
                    <a:pt x="399" y="309"/>
                    <a:pt x="399" y="200"/>
                  </a:cubicBezTo>
                  <a:cubicBezTo>
                    <a:pt x="399"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1"/>
            <p:cNvSpPr/>
            <p:nvPr/>
          </p:nvSpPr>
          <p:spPr>
            <a:xfrm>
              <a:off x="7478818" y="1417693"/>
              <a:ext cx="27616" cy="27616"/>
            </a:xfrm>
            <a:custGeom>
              <a:rect b="b" l="l" r="r" t="t"/>
              <a:pathLst>
                <a:path extrusionOk="0" h="400" w="400">
                  <a:moveTo>
                    <a:pt x="200" y="1"/>
                  </a:moveTo>
                  <a:cubicBezTo>
                    <a:pt x="90" y="1"/>
                    <a:pt x="1" y="90"/>
                    <a:pt x="1" y="200"/>
                  </a:cubicBezTo>
                  <a:cubicBezTo>
                    <a:pt x="1" y="309"/>
                    <a:pt x="90" y="400"/>
                    <a:pt x="200" y="400"/>
                  </a:cubicBezTo>
                  <a:cubicBezTo>
                    <a:pt x="310" y="400"/>
                    <a:pt x="400" y="309"/>
                    <a:pt x="400" y="200"/>
                  </a:cubicBezTo>
                  <a:cubicBezTo>
                    <a:pt x="400"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51"/>
          <p:cNvGrpSpPr/>
          <p:nvPr/>
        </p:nvGrpSpPr>
        <p:grpSpPr>
          <a:xfrm>
            <a:off x="1470093" y="1941155"/>
            <a:ext cx="456622" cy="419145"/>
            <a:chOff x="1381437" y="1972020"/>
            <a:chExt cx="469679" cy="431086"/>
          </a:xfrm>
        </p:grpSpPr>
        <p:sp>
          <p:nvSpPr>
            <p:cNvPr id="679" name="Google Shape;679;p51"/>
            <p:cNvSpPr/>
            <p:nvPr/>
          </p:nvSpPr>
          <p:spPr>
            <a:xfrm>
              <a:off x="1713315" y="2146209"/>
              <a:ext cx="27616" cy="27616"/>
            </a:xfrm>
            <a:custGeom>
              <a:rect b="b" l="l" r="r" t="t"/>
              <a:pathLst>
                <a:path extrusionOk="0" h="400" w="400">
                  <a:moveTo>
                    <a:pt x="200" y="1"/>
                  </a:moveTo>
                  <a:cubicBezTo>
                    <a:pt x="90" y="1"/>
                    <a:pt x="0" y="90"/>
                    <a:pt x="0" y="200"/>
                  </a:cubicBezTo>
                  <a:cubicBezTo>
                    <a:pt x="0" y="310"/>
                    <a:pt x="90" y="400"/>
                    <a:pt x="200" y="400"/>
                  </a:cubicBezTo>
                  <a:cubicBezTo>
                    <a:pt x="310" y="400"/>
                    <a:pt x="399" y="310"/>
                    <a:pt x="399" y="200"/>
                  </a:cubicBezTo>
                  <a:cubicBezTo>
                    <a:pt x="399"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1"/>
            <p:cNvSpPr/>
            <p:nvPr/>
          </p:nvSpPr>
          <p:spPr>
            <a:xfrm>
              <a:off x="1621767" y="2063636"/>
              <a:ext cx="27616" cy="27616"/>
            </a:xfrm>
            <a:custGeom>
              <a:rect b="b" l="l" r="r" t="t"/>
              <a:pathLst>
                <a:path extrusionOk="0" h="400" w="400">
                  <a:moveTo>
                    <a:pt x="200" y="0"/>
                  </a:moveTo>
                  <a:cubicBezTo>
                    <a:pt x="90" y="0"/>
                    <a:pt x="0" y="89"/>
                    <a:pt x="0" y="200"/>
                  </a:cubicBezTo>
                  <a:cubicBezTo>
                    <a:pt x="0" y="309"/>
                    <a:pt x="90" y="399"/>
                    <a:pt x="200" y="399"/>
                  </a:cubicBezTo>
                  <a:cubicBezTo>
                    <a:pt x="309" y="399"/>
                    <a:pt x="399" y="309"/>
                    <a:pt x="399" y="200"/>
                  </a:cubicBezTo>
                  <a:cubicBezTo>
                    <a:pt x="399" y="89"/>
                    <a:pt x="309"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1"/>
            <p:cNvSpPr/>
            <p:nvPr/>
          </p:nvSpPr>
          <p:spPr>
            <a:xfrm>
              <a:off x="1621767" y="2118662"/>
              <a:ext cx="27616" cy="27616"/>
            </a:xfrm>
            <a:custGeom>
              <a:rect b="b" l="l" r="r" t="t"/>
              <a:pathLst>
                <a:path extrusionOk="0" h="400" w="400">
                  <a:moveTo>
                    <a:pt x="200" y="1"/>
                  </a:moveTo>
                  <a:cubicBezTo>
                    <a:pt x="90" y="1"/>
                    <a:pt x="0" y="90"/>
                    <a:pt x="0" y="200"/>
                  </a:cubicBezTo>
                  <a:cubicBezTo>
                    <a:pt x="0" y="310"/>
                    <a:pt x="90" y="400"/>
                    <a:pt x="200" y="400"/>
                  </a:cubicBezTo>
                  <a:cubicBezTo>
                    <a:pt x="309" y="400"/>
                    <a:pt x="399" y="310"/>
                    <a:pt x="399" y="200"/>
                  </a:cubicBezTo>
                  <a:cubicBezTo>
                    <a:pt x="399" y="90"/>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1"/>
            <p:cNvSpPr/>
            <p:nvPr/>
          </p:nvSpPr>
          <p:spPr>
            <a:xfrm>
              <a:off x="1566673" y="2091184"/>
              <a:ext cx="27616" cy="27547"/>
            </a:xfrm>
            <a:custGeom>
              <a:rect b="b" l="l" r="r" t="t"/>
              <a:pathLst>
                <a:path extrusionOk="0" h="399" w="400">
                  <a:moveTo>
                    <a:pt x="200" y="0"/>
                  </a:moveTo>
                  <a:cubicBezTo>
                    <a:pt x="90" y="0"/>
                    <a:pt x="0" y="89"/>
                    <a:pt x="0" y="200"/>
                  </a:cubicBezTo>
                  <a:cubicBezTo>
                    <a:pt x="0" y="309"/>
                    <a:pt x="90" y="399"/>
                    <a:pt x="200" y="399"/>
                  </a:cubicBezTo>
                  <a:cubicBezTo>
                    <a:pt x="309" y="399"/>
                    <a:pt x="399" y="309"/>
                    <a:pt x="399" y="200"/>
                  </a:cubicBezTo>
                  <a:cubicBezTo>
                    <a:pt x="399" y="89"/>
                    <a:pt x="309"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1"/>
            <p:cNvSpPr/>
            <p:nvPr/>
          </p:nvSpPr>
          <p:spPr>
            <a:xfrm>
              <a:off x="1511578" y="2118662"/>
              <a:ext cx="27616" cy="27616"/>
            </a:xfrm>
            <a:custGeom>
              <a:rect b="b" l="l" r="r" t="t"/>
              <a:pathLst>
                <a:path extrusionOk="0" h="400" w="400">
                  <a:moveTo>
                    <a:pt x="200" y="1"/>
                  </a:moveTo>
                  <a:cubicBezTo>
                    <a:pt x="90" y="1"/>
                    <a:pt x="0" y="90"/>
                    <a:pt x="0" y="200"/>
                  </a:cubicBezTo>
                  <a:cubicBezTo>
                    <a:pt x="0" y="310"/>
                    <a:pt x="90" y="400"/>
                    <a:pt x="200" y="400"/>
                  </a:cubicBezTo>
                  <a:cubicBezTo>
                    <a:pt x="309" y="400"/>
                    <a:pt x="399" y="310"/>
                    <a:pt x="399" y="200"/>
                  </a:cubicBezTo>
                  <a:cubicBezTo>
                    <a:pt x="399" y="90"/>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1"/>
            <p:cNvSpPr/>
            <p:nvPr/>
          </p:nvSpPr>
          <p:spPr>
            <a:xfrm>
              <a:off x="1566673" y="2146209"/>
              <a:ext cx="27616" cy="27616"/>
            </a:xfrm>
            <a:custGeom>
              <a:rect b="b" l="l" r="r" t="t"/>
              <a:pathLst>
                <a:path extrusionOk="0" h="400" w="400">
                  <a:moveTo>
                    <a:pt x="200" y="1"/>
                  </a:moveTo>
                  <a:cubicBezTo>
                    <a:pt x="90" y="1"/>
                    <a:pt x="0" y="90"/>
                    <a:pt x="0" y="200"/>
                  </a:cubicBezTo>
                  <a:cubicBezTo>
                    <a:pt x="0" y="310"/>
                    <a:pt x="90" y="400"/>
                    <a:pt x="200" y="400"/>
                  </a:cubicBezTo>
                  <a:cubicBezTo>
                    <a:pt x="309" y="400"/>
                    <a:pt x="399" y="310"/>
                    <a:pt x="399" y="200"/>
                  </a:cubicBezTo>
                  <a:cubicBezTo>
                    <a:pt x="399" y="90"/>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1"/>
            <p:cNvSpPr/>
            <p:nvPr/>
          </p:nvSpPr>
          <p:spPr>
            <a:xfrm>
              <a:off x="1381437" y="1972020"/>
              <a:ext cx="469679" cy="431086"/>
            </a:xfrm>
            <a:custGeom>
              <a:rect b="b" l="l" r="r" t="t"/>
              <a:pathLst>
                <a:path extrusionOk="0" h="6244" w="6803">
                  <a:moveTo>
                    <a:pt x="3551" y="928"/>
                  </a:moveTo>
                  <a:cubicBezTo>
                    <a:pt x="4618" y="928"/>
                    <a:pt x="5525" y="1696"/>
                    <a:pt x="5705" y="2753"/>
                  </a:cubicBezTo>
                  <a:cubicBezTo>
                    <a:pt x="5725" y="2853"/>
                    <a:pt x="5805" y="2923"/>
                    <a:pt x="5904" y="2923"/>
                  </a:cubicBezTo>
                  <a:lnTo>
                    <a:pt x="6204" y="2923"/>
                  </a:lnTo>
                  <a:cubicBezTo>
                    <a:pt x="6314" y="2923"/>
                    <a:pt x="6403" y="3012"/>
                    <a:pt x="6403" y="3122"/>
                  </a:cubicBezTo>
                  <a:cubicBezTo>
                    <a:pt x="6403" y="3232"/>
                    <a:pt x="6314" y="3322"/>
                    <a:pt x="6204" y="3322"/>
                  </a:cubicBezTo>
                  <a:lnTo>
                    <a:pt x="1367" y="3322"/>
                  </a:lnTo>
                  <a:cubicBezTo>
                    <a:pt x="1356" y="3252"/>
                    <a:pt x="1356" y="3182"/>
                    <a:pt x="1356" y="3122"/>
                  </a:cubicBezTo>
                  <a:cubicBezTo>
                    <a:pt x="1356" y="1915"/>
                    <a:pt x="2334" y="928"/>
                    <a:pt x="3551" y="928"/>
                  </a:cubicBezTo>
                  <a:close/>
                  <a:moveTo>
                    <a:pt x="549" y="2454"/>
                  </a:moveTo>
                  <a:lnTo>
                    <a:pt x="988" y="2684"/>
                  </a:lnTo>
                  <a:cubicBezTo>
                    <a:pt x="968" y="2823"/>
                    <a:pt x="957" y="2972"/>
                    <a:pt x="957" y="3122"/>
                  </a:cubicBezTo>
                  <a:cubicBezTo>
                    <a:pt x="957" y="3262"/>
                    <a:pt x="968" y="3402"/>
                    <a:pt x="997" y="3551"/>
                  </a:cubicBezTo>
                  <a:lnTo>
                    <a:pt x="997" y="3561"/>
                  </a:lnTo>
                  <a:lnTo>
                    <a:pt x="549" y="3790"/>
                  </a:lnTo>
                  <a:cubicBezTo>
                    <a:pt x="429" y="3531"/>
                    <a:pt x="399" y="3292"/>
                    <a:pt x="399" y="3122"/>
                  </a:cubicBezTo>
                  <a:cubicBezTo>
                    <a:pt x="399" y="2853"/>
                    <a:pt x="469" y="2624"/>
                    <a:pt x="549" y="2454"/>
                  </a:cubicBezTo>
                  <a:close/>
                  <a:moveTo>
                    <a:pt x="3860" y="3721"/>
                  </a:moveTo>
                  <a:cubicBezTo>
                    <a:pt x="3780" y="4030"/>
                    <a:pt x="3531" y="4279"/>
                    <a:pt x="3212" y="4359"/>
                  </a:cubicBezTo>
                  <a:lnTo>
                    <a:pt x="3212" y="3721"/>
                  </a:lnTo>
                  <a:close/>
                  <a:moveTo>
                    <a:pt x="5655" y="3721"/>
                  </a:moveTo>
                  <a:cubicBezTo>
                    <a:pt x="5396" y="4658"/>
                    <a:pt x="4538" y="5317"/>
                    <a:pt x="3551" y="5317"/>
                  </a:cubicBezTo>
                  <a:cubicBezTo>
                    <a:pt x="2553" y="5317"/>
                    <a:pt x="1706" y="4658"/>
                    <a:pt x="1436" y="3721"/>
                  </a:cubicBezTo>
                  <a:lnTo>
                    <a:pt x="2813" y="3721"/>
                  </a:lnTo>
                  <a:lnTo>
                    <a:pt x="2813" y="4588"/>
                  </a:lnTo>
                  <a:cubicBezTo>
                    <a:pt x="2813" y="4638"/>
                    <a:pt x="2843" y="4698"/>
                    <a:pt x="2883" y="4738"/>
                  </a:cubicBezTo>
                  <a:cubicBezTo>
                    <a:pt x="2923" y="4768"/>
                    <a:pt x="2972" y="4788"/>
                    <a:pt x="3012" y="4788"/>
                  </a:cubicBezTo>
                  <a:cubicBezTo>
                    <a:pt x="3022" y="4788"/>
                    <a:pt x="3032" y="4788"/>
                    <a:pt x="3042" y="4778"/>
                  </a:cubicBezTo>
                  <a:lnTo>
                    <a:pt x="3182" y="4768"/>
                  </a:lnTo>
                  <a:cubicBezTo>
                    <a:pt x="3741" y="4698"/>
                    <a:pt x="4179" y="4259"/>
                    <a:pt x="4259" y="3721"/>
                  </a:cubicBezTo>
                  <a:close/>
                  <a:moveTo>
                    <a:pt x="3551" y="0"/>
                  </a:moveTo>
                  <a:cubicBezTo>
                    <a:pt x="3441" y="0"/>
                    <a:pt x="3351" y="90"/>
                    <a:pt x="3351" y="200"/>
                  </a:cubicBezTo>
                  <a:lnTo>
                    <a:pt x="3351" y="539"/>
                  </a:lnTo>
                  <a:cubicBezTo>
                    <a:pt x="3182" y="549"/>
                    <a:pt x="3012" y="579"/>
                    <a:pt x="2852" y="629"/>
                  </a:cubicBezTo>
                  <a:lnTo>
                    <a:pt x="2733" y="299"/>
                  </a:lnTo>
                  <a:cubicBezTo>
                    <a:pt x="2702" y="223"/>
                    <a:pt x="2631" y="176"/>
                    <a:pt x="2555" y="176"/>
                  </a:cubicBezTo>
                  <a:cubicBezTo>
                    <a:pt x="2531" y="176"/>
                    <a:pt x="2507" y="181"/>
                    <a:pt x="2484" y="190"/>
                  </a:cubicBezTo>
                  <a:cubicBezTo>
                    <a:pt x="2374" y="220"/>
                    <a:pt x="2324" y="339"/>
                    <a:pt x="2364" y="439"/>
                  </a:cubicBezTo>
                  <a:lnTo>
                    <a:pt x="2473" y="758"/>
                  </a:lnTo>
                  <a:cubicBezTo>
                    <a:pt x="2324" y="828"/>
                    <a:pt x="2174" y="918"/>
                    <a:pt x="2035" y="1017"/>
                  </a:cubicBezTo>
                  <a:lnTo>
                    <a:pt x="1815" y="749"/>
                  </a:lnTo>
                  <a:cubicBezTo>
                    <a:pt x="1777" y="705"/>
                    <a:pt x="1724" y="682"/>
                    <a:pt x="1668" y="682"/>
                  </a:cubicBezTo>
                  <a:cubicBezTo>
                    <a:pt x="1623" y="682"/>
                    <a:pt x="1576" y="697"/>
                    <a:pt x="1536" y="729"/>
                  </a:cubicBezTo>
                  <a:cubicBezTo>
                    <a:pt x="1456" y="798"/>
                    <a:pt x="1447" y="928"/>
                    <a:pt x="1516" y="1008"/>
                  </a:cubicBezTo>
                  <a:lnTo>
                    <a:pt x="1735" y="1267"/>
                  </a:lnTo>
                  <a:cubicBezTo>
                    <a:pt x="1616" y="1387"/>
                    <a:pt x="1506" y="1516"/>
                    <a:pt x="1407" y="1656"/>
                  </a:cubicBezTo>
                  <a:lnTo>
                    <a:pt x="1117" y="1487"/>
                  </a:lnTo>
                  <a:cubicBezTo>
                    <a:pt x="1084" y="1467"/>
                    <a:pt x="1050" y="1458"/>
                    <a:pt x="1016" y="1458"/>
                  </a:cubicBezTo>
                  <a:cubicBezTo>
                    <a:pt x="945" y="1458"/>
                    <a:pt x="878" y="1496"/>
                    <a:pt x="838" y="1556"/>
                  </a:cubicBezTo>
                  <a:cubicBezTo>
                    <a:pt x="788" y="1656"/>
                    <a:pt x="818" y="1776"/>
                    <a:pt x="918" y="1835"/>
                  </a:cubicBezTo>
                  <a:lnTo>
                    <a:pt x="1207" y="2005"/>
                  </a:lnTo>
                  <a:cubicBezTo>
                    <a:pt x="1167" y="2095"/>
                    <a:pt x="1127" y="2185"/>
                    <a:pt x="1097" y="2285"/>
                  </a:cubicBezTo>
                  <a:lnTo>
                    <a:pt x="549" y="2015"/>
                  </a:lnTo>
                  <a:cubicBezTo>
                    <a:pt x="520" y="1999"/>
                    <a:pt x="488" y="1991"/>
                    <a:pt x="457" y="1991"/>
                  </a:cubicBezTo>
                  <a:cubicBezTo>
                    <a:pt x="393" y="1991"/>
                    <a:pt x="330" y="2024"/>
                    <a:pt x="290" y="2085"/>
                  </a:cubicBezTo>
                  <a:cubicBezTo>
                    <a:pt x="160" y="2305"/>
                    <a:pt x="0" y="2664"/>
                    <a:pt x="0" y="3122"/>
                  </a:cubicBezTo>
                  <a:cubicBezTo>
                    <a:pt x="0" y="3382"/>
                    <a:pt x="50" y="3761"/>
                    <a:pt x="290" y="4160"/>
                  </a:cubicBezTo>
                  <a:cubicBezTo>
                    <a:pt x="330" y="4219"/>
                    <a:pt x="399" y="4249"/>
                    <a:pt x="459" y="4249"/>
                  </a:cubicBezTo>
                  <a:cubicBezTo>
                    <a:pt x="489" y="4249"/>
                    <a:pt x="519" y="4249"/>
                    <a:pt x="549" y="4229"/>
                  </a:cubicBezTo>
                  <a:lnTo>
                    <a:pt x="1097" y="3960"/>
                  </a:lnTo>
                  <a:cubicBezTo>
                    <a:pt x="1127" y="4060"/>
                    <a:pt x="1167" y="4149"/>
                    <a:pt x="1207" y="4239"/>
                  </a:cubicBezTo>
                  <a:lnTo>
                    <a:pt x="918" y="4409"/>
                  </a:lnTo>
                  <a:cubicBezTo>
                    <a:pt x="818" y="4468"/>
                    <a:pt x="788" y="4588"/>
                    <a:pt x="838" y="4688"/>
                  </a:cubicBezTo>
                  <a:cubicBezTo>
                    <a:pt x="878" y="4748"/>
                    <a:pt x="948" y="4788"/>
                    <a:pt x="1017" y="4788"/>
                  </a:cubicBezTo>
                  <a:cubicBezTo>
                    <a:pt x="1048" y="4788"/>
                    <a:pt x="1088" y="4778"/>
                    <a:pt x="1117" y="4758"/>
                  </a:cubicBezTo>
                  <a:lnTo>
                    <a:pt x="1407" y="4588"/>
                  </a:lnTo>
                  <a:cubicBezTo>
                    <a:pt x="1506" y="4728"/>
                    <a:pt x="1616" y="4858"/>
                    <a:pt x="1735" y="4977"/>
                  </a:cubicBezTo>
                  <a:lnTo>
                    <a:pt x="1516" y="5237"/>
                  </a:lnTo>
                  <a:cubicBezTo>
                    <a:pt x="1447" y="5317"/>
                    <a:pt x="1456" y="5446"/>
                    <a:pt x="1536" y="5516"/>
                  </a:cubicBezTo>
                  <a:cubicBezTo>
                    <a:pt x="1576" y="5546"/>
                    <a:pt x="1626" y="5566"/>
                    <a:pt x="1666" y="5566"/>
                  </a:cubicBezTo>
                  <a:cubicBezTo>
                    <a:pt x="1726" y="5566"/>
                    <a:pt x="1775" y="5536"/>
                    <a:pt x="1815" y="5496"/>
                  </a:cubicBezTo>
                  <a:lnTo>
                    <a:pt x="2035" y="5226"/>
                  </a:lnTo>
                  <a:cubicBezTo>
                    <a:pt x="2174" y="5326"/>
                    <a:pt x="2324" y="5416"/>
                    <a:pt x="2473" y="5486"/>
                  </a:cubicBezTo>
                  <a:lnTo>
                    <a:pt x="2364" y="5805"/>
                  </a:lnTo>
                  <a:cubicBezTo>
                    <a:pt x="2324" y="5905"/>
                    <a:pt x="2374" y="6024"/>
                    <a:pt x="2484" y="6055"/>
                  </a:cubicBezTo>
                  <a:cubicBezTo>
                    <a:pt x="2504" y="6064"/>
                    <a:pt x="2524" y="6075"/>
                    <a:pt x="2544" y="6075"/>
                  </a:cubicBezTo>
                  <a:cubicBezTo>
                    <a:pt x="2633" y="6075"/>
                    <a:pt x="2703" y="6024"/>
                    <a:pt x="2733" y="5935"/>
                  </a:cubicBezTo>
                  <a:lnTo>
                    <a:pt x="2852" y="5616"/>
                  </a:lnTo>
                  <a:cubicBezTo>
                    <a:pt x="3012" y="5665"/>
                    <a:pt x="3182" y="5696"/>
                    <a:pt x="3351" y="5705"/>
                  </a:cubicBezTo>
                  <a:lnTo>
                    <a:pt x="3351" y="6044"/>
                  </a:lnTo>
                  <a:cubicBezTo>
                    <a:pt x="3351" y="6154"/>
                    <a:pt x="3441" y="6244"/>
                    <a:pt x="3551" y="6244"/>
                  </a:cubicBezTo>
                  <a:cubicBezTo>
                    <a:pt x="3661" y="6244"/>
                    <a:pt x="3750" y="6154"/>
                    <a:pt x="3750" y="6044"/>
                  </a:cubicBezTo>
                  <a:lnTo>
                    <a:pt x="3750" y="5705"/>
                  </a:lnTo>
                  <a:cubicBezTo>
                    <a:pt x="3920" y="5696"/>
                    <a:pt x="4080" y="5665"/>
                    <a:pt x="4249" y="5616"/>
                  </a:cubicBezTo>
                  <a:lnTo>
                    <a:pt x="4359" y="5935"/>
                  </a:lnTo>
                  <a:cubicBezTo>
                    <a:pt x="4388" y="6024"/>
                    <a:pt x="4468" y="6075"/>
                    <a:pt x="4548" y="6075"/>
                  </a:cubicBezTo>
                  <a:cubicBezTo>
                    <a:pt x="4568" y="6075"/>
                    <a:pt x="4598" y="6064"/>
                    <a:pt x="4618" y="6055"/>
                  </a:cubicBezTo>
                  <a:cubicBezTo>
                    <a:pt x="4718" y="6024"/>
                    <a:pt x="4778" y="5905"/>
                    <a:pt x="4738" y="5805"/>
                  </a:cubicBezTo>
                  <a:lnTo>
                    <a:pt x="4618" y="5486"/>
                  </a:lnTo>
                  <a:cubicBezTo>
                    <a:pt x="4767" y="5416"/>
                    <a:pt x="4917" y="5326"/>
                    <a:pt x="5057" y="5226"/>
                  </a:cubicBezTo>
                  <a:lnTo>
                    <a:pt x="5276" y="5496"/>
                  </a:lnTo>
                  <a:cubicBezTo>
                    <a:pt x="5316" y="5536"/>
                    <a:pt x="5376" y="5566"/>
                    <a:pt x="5426" y="5566"/>
                  </a:cubicBezTo>
                  <a:cubicBezTo>
                    <a:pt x="5476" y="5566"/>
                    <a:pt x="5516" y="5546"/>
                    <a:pt x="5556" y="5516"/>
                  </a:cubicBezTo>
                  <a:cubicBezTo>
                    <a:pt x="5645" y="5446"/>
                    <a:pt x="5655" y="5317"/>
                    <a:pt x="5585" y="5237"/>
                  </a:cubicBezTo>
                  <a:lnTo>
                    <a:pt x="5366" y="4977"/>
                  </a:lnTo>
                  <a:cubicBezTo>
                    <a:pt x="5486" y="4858"/>
                    <a:pt x="5585" y="4728"/>
                    <a:pt x="5685" y="4588"/>
                  </a:cubicBezTo>
                  <a:lnTo>
                    <a:pt x="5984" y="4758"/>
                  </a:lnTo>
                  <a:cubicBezTo>
                    <a:pt x="6015" y="4778"/>
                    <a:pt x="6044" y="4788"/>
                    <a:pt x="6084" y="4788"/>
                  </a:cubicBezTo>
                  <a:cubicBezTo>
                    <a:pt x="6154" y="4788"/>
                    <a:pt x="6214" y="4748"/>
                    <a:pt x="6254" y="4688"/>
                  </a:cubicBezTo>
                  <a:cubicBezTo>
                    <a:pt x="6314" y="4588"/>
                    <a:pt x="6274" y="4468"/>
                    <a:pt x="6184" y="4409"/>
                  </a:cubicBezTo>
                  <a:lnTo>
                    <a:pt x="5884" y="4239"/>
                  </a:lnTo>
                  <a:cubicBezTo>
                    <a:pt x="5964" y="4080"/>
                    <a:pt x="6024" y="3900"/>
                    <a:pt x="6064" y="3721"/>
                  </a:cubicBezTo>
                  <a:lnTo>
                    <a:pt x="6204" y="3721"/>
                  </a:lnTo>
                  <a:cubicBezTo>
                    <a:pt x="6533" y="3721"/>
                    <a:pt x="6802" y="3451"/>
                    <a:pt x="6802" y="3122"/>
                  </a:cubicBezTo>
                  <a:cubicBezTo>
                    <a:pt x="6802" y="2793"/>
                    <a:pt x="6533" y="2524"/>
                    <a:pt x="6204" y="2524"/>
                  </a:cubicBezTo>
                  <a:lnTo>
                    <a:pt x="6064" y="2524"/>
                  </a:lnTo>
                  <a:cubicBezTo>
                    <a:pt x="6024" y="2344"/>
                    <a:pt x="5964" y="2165"/>
                    <a:pt x="5884" y="2005"/>
                  </a:cubicBezTo>
                  <a:lnTo>
                    <a:pt x="6184" y="1835"/>
                  </a:lnTo>
                  <a:cubicBezTo>
                    <a:pt x="6274" y="1776"/>
                    <a:pt x="6314" y="1656"/>
                    <a:pt x="6254" y="1556"/>
                  </a:cubicBezTo>
                  <a:cubicBezTo>
                    <a:pt x="6220" y="1496"/>
                    <a:pt x="6150" y="1458"/>
                    <a:pt x="6081" y="1458"/>
                  </a:cubicBezTo>
                  <a:cubicBezTo>
                    <a:pt x="6047" y="1458"/>
                    <a:pt x="6014" y="1467"/>
                    <a:pt x="5984" y="1487"/>
                  </a:cubicBezTo>
                  <a:lnTo>
                    <a:pt x="5685" y="1656"/>
                  </a:lnTo>
                  <a:cubicBezTo>
                    <a:pt x="5585" y="1516"/>
                    <a:pt x="5486" y="1387"/>
                    <a:pt x="5366" y="1267"/>
                  </a:cubicBezTo>
                  <a:lnTo>
                    <a:pt x="5585" y="1008"/>
                  </a:lnTo>
                  <a:cubicBezTo>
                    <a:pt x="5655" y="928"/>
                    <a:pt x="5645" y="798"/>
                    <a:pt x="5556" y="729"/>
                  </a:cubicBezTo>
                  <a:cubicBezTo>
                    <a:pt x="5520" y="697"/>
                    <a:pt x="5474" y="682"/>
                    <a:pt x="5428" y="682"/>
                  </a:cubicBezTo>
                  <a:cubicBezTo>
                    <a:pt x="5371" y="682"/>
                    <a:pt x="5315" y="705"/>
                    <a:pt x="5276" y="749"/>
                  </a:cubicBezTo>
                  <a:lnTo>
                    <a:pt x="5057" y="1017"/>
                  </a:lnTo>
                  <a:cubicBezTo>
                    <a:pt x="4917" y="918"/>
                    <a:pt x="4767" y="828"/>
                    <a:pt x="4618" y="758"/>
                  </a:cubicBezTo>
                  <a:lnTo>
                    <a:pt x="4738" y="439"/>
                  </a:lnTo>
                  <a:cubicBezTo>
                    <a:pt x="4778" y="339"/>
                    <a:pt x="4718" y="220"/>
                    <a:pt x="4618" y="190"/>
                  </a:cubicBezTo>
                  <a:cubicBezTo>
                    <a:pt x="4592" y="181"/>
                    <a:pt x="4566" y="176"/>
                    <a:pt x="4541" y="176"/>
                  </a:cubicBezTo>
                  <a:cubicBezTo>
                    <a:pt x="4460" y="176"/>
                    <a:pt x="4389" y="223"/>
                    <a:pt x="4359" y="299"/>
                  </a:cubicBezTo>
                  <a:lnTo>
                    <a:pt x="4249" y="629"/>
                  </a:lnTo>
                  <a:cubicBezTo>
                    <a:pt x="4080" y="579"/>
                    <a:pt x="3920" y="549"/>
                    <a:pt x="3750" y="539"/>
                  </a:cubicBezTo>
                  <a:lnTo>
                    <a:pt x="3750" y="200"/>
                  </a:lnTo>
                  <a:cubicBezTo>
                    <a:pt x="3750" y="90"/>
                    <a:pt x="3661" y="0"/>
                    <a:pt x="3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51"/>
          <p:cNvGrpSpPr/>
          <p:nvPr/>
        </p:nvGrpSpPr>
        <p:grpSpPr>
          <a:xfrm>
            <a:off x="2108080" y="1922359"/>
            <a:ext cx="462596" cy="456736"/>
            <a:chOff x="2037667" y="1952688"/>
            <a:chExt cx="475824" cy="469748"/>
          </a:xfrm>
        </p:grpSpPr>
        <p:sp>
          <p:nvSpPr>
            <p:cNvPr id="687" name="Google Shape;687;p51"/>
            <p:cNvSpPr/>
            <p:nvPr/>
          </p:nvSpPr>
          <p:spPr>
            <a:xfrm>
              <a:off x="2369544" y="2135853"/>
              <a:ext cx="27616" cy="27616"/>
            </a:xfrm>
            <a:custGeom>
              <a:rect b="b" l="l" r="r" t="t"/>
              <a:pathLst>
                <a:path extrusionOk="0" h="400" w="400">
                  <a:moveTo>
                    <a:pt x="200" y="1"/>
                  </a:moveTo>
                  <a:cubicBezTo>
                    <a:pt x="90" y="1"/>
                    <a:pt x="1" y="91"/>
                    <a:pt x="1" y="200"/>
                  </a:cubicBezTo>
                  <a:cubicBezTo>
                    <a:pt x="1" y="311"/>
                    <a:pt x="90" y="400"/>
                    <a:pt x="200" y="400"/>
                  </a:cubicBezTo>
                  <a:cubicBezTo>
                    <a:pt x="309" y="400"/>
                    <a:pt x="400" y="311"/>
                    <a:pt x="400" y="200"/>
                  </a:cubicBezTo>
                  <a:cubicBezTo>
                    <a:pt x="400" y="91"/>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1"/>
            <p:cNvSpPr/>
            <p:nvPr/>
          </p:nvSpPr>
          <p:spPr>
            <a:xfrm>
              <a:off x="2298571" y="2064258"/>
              <a:ext cx="27616" cy="27616"/>
            </a:xfrm>
            <a:custGeom>
              <a:rect b="b" l="l" r="r" t="t"/>
              <a:pathLst>
                <a:path extrusionOk="0" h="400" w="400">
                  <a:moveTo>
                    <a:pt x="200" y="1"/>
                  </a:moveTo>
                  <a:cubicBezTo>
                    <a:pt x="91" y="1"/>
                    <a:pt x="1" y="91"/>
                    <a:pt x="1" y="200"/>
                  </a:cubicBezTo>
                  <a:cubicBezTo>
                    <a:pt x="1" y="310"/>
                    <a:pt x="91" y="400"/>
                    <a:pt x="200" y="400"/>
                  </a:cubicBezTo>
                  <a:cubicBezTo>
                    <a:pt x="310" y="400"/>
                    <a:pt x="400" y="310"/>
                    <a:pt x="400" y="200"/>
                  </a:cubicBezTo>
                  <a:cubicBezTo>
                    <a:pt x="400"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1"/>
            <p:cNvSpPr/>
            <p:nvPr/>
          </p:nvSpPr>
          <p:spPr>
            <a:xfrm>
              <a:off x="2200810" y="2167473"/>
              <a:ext cx="94447" cy="92445"/>
            </a:xfrm>
            <a:custGeom>
              <a:rect b="b" l="l" r="r" t="t"/>
              <a:pathLst>
                <a:path extrusionOk="0" h="1339" w="1368">
                  <a:moveTo>
                    <a:pt x="213" y="1"/>
                  </a:moveTo>
                  <a:cubicBezTo>
                    <a:pt x="111" y="1"/>
                    <a:pt x="30" y="78"/>
                    <a:pt x="11" y="181"/>
                  </a:cubicBezTo>
                  <a:cubicBezTo>
                    <a:pt x="1" y="291"/>
                    <a:pt x="80" y="391"/>
                    <a:pt x="191" y="401"/>
                  </a:cubicBezTo>
                  <a:lnTo>
                    <a:pt x="878" y="471"/>
                  </a:lnTo>
                  <a:lnTo>
                    <a:pt x="958" y="1159"/>
                  </a:lnTo>
                  <a:cubicBezTo>
                    <a:pt x="968" y="1269"/>
                    <a:pt x="1048" y="1338"/>
                    <a:pt x="1158" y="1338"/>
                  </a:cubicBezTo>
                  <a:lnTo>
                    <a:pt x="1178" y="1338"/>
                  </a:lnTo>
                  <a:cubicBezTo>
                    <a:pt x="1288" y="1329"/>
                    <a:pt x="1367" y="1229"/>
                    <a:pt x="1347" y="1119"/>
                  </a:cubicBezTo>
                  <a:lnTo>
                    <a:pt x="1268" y="271"/>
                  </a:lnTo>
                  <a:cubicBezTo>
                    <a:pt x="1257" y="172"/>
                    <a:pt x="1178" y="101"/>
                    <a:pt x="1088" y="92"/>
                  </a:cubicBezTo>
                  <a:lnTo>
                    <a:pt x="230" y="2"/>
                  </a:lnTo>
                  <a:cubicBezTo>
                    <a:pt x="224" y="1"/>
                    <a:pt x="218"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1"/>
            <p:cNvSpPr/>
            <p:nvPr/>
          </p:nvSpPr>
          <p:spPr>
            <a:xfrm>
              <a:off x="2255213" y="2113622"/>
              <a:ext cx="93756" cy="92583"/>
            </a:xfrm>
            <a:custGeom>
              <a:rect b="b" l="l" r="r" t="t"/>
              <a:pathLst>
                <a:path extrusionOk="0" h="1341" w="1358">
                  <a:moveTo>
                    <a:pt x="196" y="1"/>
                  </a:moveTo>
                  <a:cubicBezTo>
                    <a:pt x="101" y="1"/>
                    <a:pt x="20" y="75"/>
                    <a:pt x="11" y="174"/>
                  </a:cubicBezTo>
                  <a:cubicBezTo>
                    <a:pt x="1" y="283"/>
                    <a:pt x="81" y="383"/>
                    <a:pt x="190" y="393"/>
                  </a:cubicBezTo>
                  <a:lnTo>
                    <a:pt x="879" y="473"/>
                  </a:lnTo>
                  <a:lnTo>
                    <a:pt x="948" y="1161"/>
                  </a:lnTo>
                  <a:cubicBezTo>
                    <a:pt x="958" y="1260"/>
                    <a:pt x="1048" y="1340"/>
                    <a:pt x="1148" y="1340"/>
                  </a:cubicBezTo>
                  <a:lnTo>
                    <a:pt x="1167" y="1340"/>
                  </a:lnTo>
                  <a:cubicBezTo>
                    <a:pt x="1278" y="1320"/>
                    <a:pt x="1357" y="1231"/>
                    <a:pt x="1347" y="1121"/>
                  </a:cubicBezTo>
                  <a:lnTo>
                    <a:pt x="1258" y="263"/>
                  </a:lnTo>
                  <a:cubicBezTo>
                    <a:pt x="1247" y="174"/>
                    <a:pt x="1178" y="94"/>
                    <a:pt x="1078" y="84"/>
                  </a:cubicBezTo>
                  <a:lnTo>
                    <a:pt x="230" y="4"/>
                  </a:lnTo>
                  <a:cubicBezTo>
                    <a:pt x="219" y="2"/>
                    <a:pt x="207" y="1"/>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1"/>
            <p:cNvSpPr/>
            <p:nvPr/>
          </p:nvSpPr>
          <p:spPr>
            <a:xfrm>
              <a:off x="2037667" y="1952688"/>
              <a:ext cx="475824" cy="469748"/>
            </a:xfrm>
            <a:custGeom>
              <a:rect b="b" l="l" r="r" t="t"/>
              <a:pathLst>
                <a:path extrusionOk="0" h="6804" w="6892">
                  <a:moveTo>
                    <a:pt x="4538" y="400"/>
                  </a:moveTo>
                  <a:cubicBezTo>
                    <a:pt x="4598" y="400"/>
                    <a:pt x="4648" y="420"/>
                    <a:pt x="4678" y="450"/>
                  </a:cubicBezTo>
                  <a:cubicBezTo>
                    <a:pt x="4717" y="490"/>
                    <a:pt x="4737" y="539"/>
                    <a:pt x="4737" y="599"/>
                  </a:cubicBezTo>
                  <a:cubicBezTo>
                    <a:pt x="4737" y="650"/>
                    <a:pt x="4717" y="699"/>
                    <a:pt x="4678" y="739"/>
                  </a:cubicBezTo>
                  <a:lnTo>
                    <a:pt x="4349" y="1068"/>
                  </a:lnTo>
                  <a:cubicBezTo>
                    <a:pt x="4299" y="1118"/>
                    <a:pt x="4279" y="1198"/>
                    <a:pt x="4309" y="1268"/>
                  </a:cubicBezTo>
                  <a:cubicBezTo>
                    <a:pt x="4329" y="1337"/>
                    <a:pt x="4389" y="1397"/>
                    <a:pt x="4468" y="1408"/>
                  </a:cubicBezTo>
                  <a:lnTo>
                    <a:pt x="5306" y="1527"/>
                  </a:lnTo>
                  <a:lnTo>
                    <a:pt x="5426" y="2365"/>
                  </a:lnTo>
                  <a:cubicBezTo>
                    <a:pt x="5436" y="2435"/>
                    <a:pt x="5486" y="2505"/>
                    <a:pt x="5555" y="2525"/>
                  </a:cubicBezTo>
                  <a:cubicBezTo>
                    <a:pt x="5579" y="2531"/>
                    <a:pt x="5602" y="2534"/>
                    <a:pt x="5625" y="2534"/>
                  </a:cubicBezTo>
                  <a:cubicBezTo>
                    <a:pt x="5676" y="2534"/>
                    <a:pt x="5723" y="2516"/>
                    <a:pt x="5765" y="2474"/>
                  </a:cubicBezTo>
                  <a:lnTo>
                    <a:pt x="6094" y="2146"/>
                  </a:lnTo>
                  <a:cubicBezTo>
                    <a:pt x="6134" y="2106"/>
                    <a:pt x="6184" y="2086"/>
                    <a:pt x="6233" y="2086"/>
                  </a:cubicBezTo>
                  <a:cubicBezTo>
                    <a:pt x="6284" y="2086"/>
                    <a:pt x="6333" y="2106"/>
                    <a:pt x="6373" y="2146"/>
                  </a:cubicBezTo>
                  <a:cubicBezTo>
                    <a:pt x="6413" y="2186"/>
                    <a:pt x="6433" y="2235"/>
                    <a:pt x="6433" y="2285"/>
                  </a:cubicBezTo>
                  <a:cubicBezTo>
                    <a:pt x="6433" y="2345"/>
                    <a:pt x="6413" y="2395"/>
                    <a:pt x="6373" y="2425"/>
                  </a:cubicBezTo>
                  <a:lnTo>
                    <a:pt x="5834" y="2973"/>
                  </a:lnTo>
                  <a:cubicBezTo>
                    <a:pt x="5765" y="3033"/>
                    <a:pt x="5755" y="3133"/>
                    <a:pt x="5795" y="3212"/>
                  </a:cubicBezTo>
                  <a:cubicBezTo>
                    <a:pt x="6224" y="4010"/>
                    <a:pt x="6074" y="4988"/>
                    <a:pt x="5436" y="5626"/>
                  </a:cubicBezTo>
                  <a:lnTo>
                    <a:pt x="5286" y="5776"/>
                  </a:lnTo>
                  <a:cubicBezTo>
                    <a:pt x="4814" y="5364"/>
                    <a:pt x="4213" y="5143"/>
                    <a:pt x="3601" y="5143"/>
                  </a:cubicBezTo>
                  <a:cubicBezTo>
                    <a:pt x="3398" y="5143"/>
                    <a:pt x="3194" y="5168"/>
                    <a:pt x="2992" y="5218"/>
                  </a:cubicBezTo>
                  <a:cubicBezTo>
                    <a:pt x="2933" y="5118"/>
                    <a:pt x="2873" y="5038"/>
                    <a:pt x="2793" y="4958"/>
                  </a:cubicBezTo>
                  <a:lnTo>
                    <a:pt x="1865" y="4030"/>
                  </a:lnTo>
                  <a:cubicBezTo>
                    <a:pt x="1796" y="3961"/>
                    <a:pt x="1705" y="3891"/>
                    <a:pt x="1616" y="3841"/>
                  </a:cubicBezTo>
                  <a:cubicBezTo>
                    <a:pt x="1805" y="3023"/>
                    <a:pt x="1596" y="2175"/>
                    <a:pt x="1057" y="1537"/>
                  </a:cubicBezTo>
                  <a:lnTo>
                    <a:pt x="1207" y="1397"/>
                  </a:lnTo>
                  <a:cubicBezTo>
                    <a:pt x="1599" y="999"/>
                    <a:pt x="2117" y="793"/>
                    <a:pt x="2645" y="793"/>
                  </a:cubicBezTo>
                  <a:cubicBezTo>
                    <a:pt x="2975" y="793"/>
                    <a:pt x="3310" y="873"/>
                    <a:pt x="3620" y="1038"/>
                  </a:cubicBezTo>
                  <a:cubicBezTo>
                    <a:pt x="3649" y="1052"/>
                    <a:pt x="3678" y="1059"/>
                    <a:pt x="3708" y="1059"/>
                  </a:cubicBezTo>
                  <a:cubicBezTo>
                    <a:pt x="3761" y="1059"/>
                    <a:pt x="3815" y="1037"/>
                    <a:pt x="3860" y="998"/>
                  </a:cubicBezTo>
                  <a:lnTo>
                    <a:pt x="4398" y="450"/>
                  </a:lnTo>
                  <a:cubicBezTo>
                    <a:pt x="4438" y="420"/>
                    <a:pt x="4488" y="400"/>
                    <a:pt x="4538" y="400"/>
                  </a:cubicBezTo>
                  <a:close/>
                  <a:moveTo>
                    <a:pt x="965" y="4057"/>
                  </a:moveTo>
                  <a:cubicBezTo>
                    <a:pt x="1192" y="4057"/>
                    <a:pt x="1418" y="4146"/>
                    <a:pt x="1586" y="4320"/>
                  </a:cubicBezTo>
                  <a:lnTo>
                    <a:pt x="2514" y="5247"/>
                  </a:lnTo>
                  <a:cubicBezTo>
                    <a:pt x="2763" y="5497"/>
                    <a:pt x="2833" y="5876"/>
                    <a:pt x="2713" y="6195"/>
                  </a:cubicBezTo>
                  <a:lnTo>
                    <a:pt x="639" y="4120"/>
                  </a:lnTo>
                  <a:cubicBezTo>
                    <a:pt x="743" y="4078"/>
                    <a:pt x="854" y="4057"/>
                    <a:pt x="965" y="4057"/>
                  </a:cubicBezTo>
                  <a:close/>
                  <a:moveTo>
                    <a:pt x="4538" y="1"/>
                  </a:moveTo>
                  <a:cubicBezTo>
                    <a:pt x="4378" y="1"/>
                    <a:pt x="4229" y="61"/>
                    <a:pt x="4119" y="171"/>
                  </a:cubicBezTo>
                  <a:lnTo>
                    <a:pt x="3671" y="619"/>
                  </a:lnTo>
                  <a:cubicBezTo>
                    <a:pt x="3357" y="470"/>
                    <a:pt x="3010" y="394"/>
                    <a:pt x="2664" y="394"/>
                  </a:cubicBezTo>
                  <a:cubicBezTo>
                    <a:pt x="2547" y="394"/>
                    <a:pt x="2430" y="402"/>
                    <a:pt x="2314" y="420"/>
                  </a:cubicBezTo>
                  <a:cubicBezTo>
                    <a:pt x="1776" y="490"/>
                    <a:pt x="1297" y="729"/>
                    <a:pt x="918" y="1108"/>
                  </a:cubicBezTo>
                  <a:lnTo>
                    <a:pt x="639" y="1397"/>
                  </a:lnTo>
                  <a:cubicBezTo>
                    <a:pt x="599" y="1437"/>
                    <a:pt x="579" y="1487"/>
                    <a:pt x="579" y="1537"/>
                  </a:cubicBezTo>
                  <a:cubicBezTo>
                    <a:pt x="579" y="1587"/>
                    <a:pt x="599" y="1637"/>
                    <a:pt x="639" y="1676"/>
                  </a:cubicBezTo>
                  <a:cubicBezTo>
                    <a:pt x="1167" y="2206"/>
                    <a:pt x="1386" y="2964"/>
                    <a:pt x="1237" y="3691"/>
                  </a:cubicBezTo>
                  <a:cubicBezTo>
                    <a:pt x="1177" y="3671"/>
                    <a:pt x="1117" y="3671"/>
                    <a:pt x="1047" y="3662"/>
                  </a:cubicBezTo>
                  <a:cubicBezTo>
                    <a:pt x="1019" y="3660"/>
                    <a:pt x="990" y="3659"/>
                    <a:pt x="962" y="3659"/>
                  </a:cubicBezTo>
                  <a:cubicBezTo>
                    <a:pt x="684" y="3659"/>
                    <a:pt x="416" y="3748"/>
                    <a:pt x="189" y="3911"/>
                  </a:cubicBezTo>
                  <a:cubicBezTo>
                    <a:pt x="140" y="3951"/>
                    <a:pt x="110" y="4001"/>
                    <a:pt x="110" y="4061"/>
                  </a:cubicBezTo>
                  <a:cubicBezTo>
                    <a:pt x="110" y="4120"/>
                    <a:pt x="130" y="4180"/>
                    <a:pt x="169" y="4220"/>
                  </a:cubicBezTo>
                  <a:lnTo>
                    <a:pt x="1247" y="5297"/>
                  </a:lnTo>
                  <a:lnTo>
                    <a:pt x="80" y="6464"/>
                  </a:lnTo>
                  <a:cubicBezTo>
                    <a:pt x="0" y="6544"/>
                    <a:pt x="0" y="6674"/>
                    <a:pt x="80" y="6743"/>
                  </a:cubicBezTo>
                  <a:cubicBezTo>
                    <a:pt x="120" y="6783"/>
                    <a:pt x="169" y="6803"/>
                    <a:pt x="220" y="6803"/>
                  </a:cubicBezTo>
                  <a:cubicBezTo>
                    <a:pt x="269" y="6803"/>
                    <a:pt x="329" y="6783"/>
                    <a:pt x="359" y="6743"/>
                  </a:cubicBezTo>
                  <a:lnTo>
                    <a:pt x="1536" y="5577"/>
                  </a:lnTo>
                  <a:lnTo>
                    <a:pt x="2613" y="6663"/>
                  </a:lnTo>
                  <a:cubicBezTo>
                    <a:pt x="2653" y="6703"/>
                    <a:pt x="2703" y="6723"/>
                    <a:pt x="2753" y="6723"/>
                  </a:cubicBezTo>
                  <a:lnTo>
                    <a:pt x="2773" y="6723"/>
                  </a:lnTo>
                  <a:cubicBezTo>
                    <a:pt x="2822" y="6714"/>
                    <a:pt x="2882" y="6683"/>
                    <a:pt x="2913" y="6643"/>
                  </a:cubicBezTo>
                  <a:cubicBezTo>
                    <a:pt x="3102" y="6394"/>
                    <a:pt x="3192" y="6085"/>
                    <a:pt x="3172" y="5776"/>
                  </a:cubicBezTo>
                  <a:cubicBezTo>
                    <a:pt x="3162" y="5716"/>
                    <a:pt x="3152" y="5656"/>
                    <a:pt x="3142" y="5586"/>
                  </a:cubicBezTo>
                  <a:cubicBezTo>
                    <a:pt x="3289" y="5556"/>
                    <a:pt x="3438" y="5540"/>
                    <a:pt x="3586" y="5540"/>
                  </a:cubicBezTo>
                  <a:cubicBezTo>
                    <a:pt x="4162" y="5540"/>
                    <a:pt x="4728" y="5767"/>
                    <a:pt x="5156" y="6195"/>
                  </a:cubicBezTo>
                  <a:cubicBezTo>
                    <a:pt x="5187" y="6225"/>
                    <a:pt x="5236" y="6244"/>
                    <a:pt x="5296" y="6244"/>
                  </a:cubicBezTo>
                  <a:cubicBezTo>
                    <a:pt x="5346" y="6244"/>
                    <a:pt x="5396" y="6225"/>
                    <a:pt x="5436" y="6195"/>
                  </a:cubicBezTo>
                  <a:lnTo>
                    <a:pt x="5715" y="5905"/>
                  </a:lnTo>
                  <a:cubicBezTo>
                    <a:pt x="6094" y="5526"/>
                    <a:pt x="6333" y="5048"/>
                    <a:pt x="6413" y="4519"/>
                  </a:cubicBezTo>
                  <a:cubicBezTo>
                    <a:pt x="6473" y="4061"/>
                    <a:pt x="6403" y="3582"/>
                    <a:pt x="6213" y="3153"/>
                  </a:cubicBezTo>
                  <a:lnTo>
                    <a:pt x="6652" y="2714"/>
                  </a:lnTo>
                  <a:cubicBezTo>
                    <a:pt x="6892" y="2474"/>
                    <a:pt x="6892" y="2095"/>
                    <a:pt x="6652" y="1866"/>
                  </a:cubicBezTo>
                  <a:cubicBezTo>
                    <a:pt x="6543" y="1756"/>
                    <a:pt x="6393" y="1687"/>
                    <a:pt x="6233" y="1687"/>
                  </a:cubicBezTo>
                  <a:cubicBezTo>
                    <a:pt x="6074" y="1687"/>
                    <a:pt x="5925" y="1756"/>
                    <a:pt x="5815" y="1866"/>
                  </a:cubicBezTo>
                  <a:lnTo>
                    <a:pt x="5765" y="1916"/>
                  </a:lnTo>
                  <a:lnTo>
                    <a:pt x="5675" y="1317"/>
                  </a:lnTo>
                  <a:cubicBezTo>
                    <a:pt x="5665" y="1228"/>
                    <a:pt x="5595" y="1168"/>
                    <a:pt x="5506" y="1148"/>
                  </a:cubicBezTo>
                  <a:lnTo>
                    <a:pt x="4917" y="1068"/>
                  </a:lnTo>
                  <a:lnTo>
                    <a:pt x="4967" y="1018"/>
                  </a:lnTo>
                  <a:cubicBezTo>
                    <a:pt x="5196" y="789"/>
                    <a:pt x="5196" y="410"/>
                    <a:pt x="4967" y="171"/>
                  </a:cubicBezTo>
                  <a:cubicBezTo>
                    <a:pt x="4847" y="61"/>
                    <a:pt x="4697" y="1"/>
                    <a:pt x="4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51"/>
          <p:cNvGrpSpPr/>
          <p:nvPr/>
        </p:nvGrpSpPr>
        <p:grpSpPr>
          <a:xfrm>
            <a:off x="2768149" y="1922359"/>
            <a:ext cx="419773" cy="456736"/>
            <a:chOff x="2716611" y="1952688"/>
            <a:chExt cx="431776" cy="469748"/>
          </a:xfrm>
        </p:grpSpPr>
        <p:sp>
          <p:nvSpPr>
            <p:cNvPr id="693" name="Google Shape;693;p51"/>
            <p:cNvSpPr/>
            <p:nvPr/>
          </p:nvSpPr>
          <p:spPr>
            <a:xfrm>
              <a:off x="3074655" y="2108306"/>
              <a:ext cx="27616" cy="27616"/>
            </a:xfrm>
            <a:custGeom>
              <a:rect b="b" l="l" r="r" t="t"/>
              <a:pathLst>
                <a:path extrusionOk="0" h="400" w="400">
                  <a:moveTo>
                    <a:pt x="200" y="1"/>
                  </a:moveTo>
                  <a:cubicBezTo>
                    <a:pt x="90" y="1"/>
                    <a:pt x="1" y="91"/>
                    <a:pt x="1" y="200"/>
                  </a:cubicBezTo>
                  <a:cubicBezTo>
                    <a:pt x="1" y="311"/>
                    <a:pt x="90" y="400"/>
                    <a:pt x="200" y="400"/>
                  </a:cubicBezTo>
                  <a:cubicBezTo>
                    <a:pt x="309" y="400"/>
                    <a:pt x="400" y="311"/>
                    <a:pt x="400" y="200"/>
                  </a:cubicBezTo>
                  <a:cubicBezTo>
                    <a:pt x="400" y="91"/>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1"/>
            <p:cNvSpPr/>
            <p:nvPr/>
          </p:nvSpPr>
          <p:spPr>
            <a:xfrm>
              <a:off x="2762730" y="2108306"/>
              <a:ext cx="27616" cy="27616"/>
            </a:xfrm>
            <a:custGeom>
              <a:rect b="b" l="l" r="r" t="t"/>
              <a:pathLst>
                <a:path extrusionOk="0" h="400" w="400">
                  <a:moveTo>
                    <a:pt x="200" y="1"/>
                  </a:moveTo>
                  <a:cubicBezTo>
                    <a:pt x="80" y="1"/>
                    <a:pt x="0" y="91"/>
                    <a:pt x="0" y="200"/>
                  </a:cubicBezTo>
                  <a:cubicBezTo>
                    <a:pt x="0" y="311"/>
                    <a:pt x="80" y="400"/>
                    <a:pt x="200" y="400"/>
                  </a:cubicBezTo>
                  <a:cubicBezTo>
                    <a:pt x="310" y="400"/>
                    <a:pt x="399" y="311"/>
                    <a:pt x="399" y="200"/>
                  </a:cubicBezTo>
                  <a:cubicBezTo>
                    <a:pt x="399"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1"/>
            <p:cNvSpPr/>
            <p:nvPr/>
          </p:nvSpPr>
          <p:spPr>
            <a:xfrm>
              <a:off x="2716611" y="1952688"/>
              <a:ext cx="431776" cy="469748"/>
            </a:xfrm>
            <a:custGeom>
              <a:rect b="b" l="l" r="r" t="t"/>
              <a:pathLst>
                <a:path extrusionOk="0" h="6804" w="6254">
                  <a:moveTo>
                    <a:pt x="3122" y="1198"/>
                  </a:moveTo>
                  <a:cubicBezTo>
                    <a:pt x="3820" y="1198"/>
                    <a:pt x="4389" y="1756"/>
                    <a:pt x="4389" y="2454"/>
                  </a:cubicBezTo>
                  <a:cubicBezTo>
                    <a:pt x="4389" y="2964"/>
                    <a:pt x="4089" y="3422"/>
                    <a:pt x="3631" y="3622"/>
                  </a:cubicBezTo>
                  <a:cubicBezTo>
                    <a:pt x="3541" y="3552"/>
                    <a:pt x="3431" y="3502"/>
                    <a:pt x="3321" y="3482"/>
                  </a:cubicBezTo>
                  <a:lnTo>
                    <a:pt x="3321" y="3252"/>
                  </a:lnTo>
                  <a:cubicBezTo>
                    <a:pt x="3321" y="3143"/>
                    <a:pt x="3232" y="3053"/>
                    <a:pt x="3122" y="3053"/>
                  </a:cubicBezTo>
                  <a:cubicBezTo>
                    <a:pt x="3012" y="3053"/>
                    <a:pt x="2922" y="3143"/>
                    <a:pt x="2922" y="3252"/>
                  </a:cubicBezTo>
                  <a:lnTo>
                    <a:pt x="2922" y="3482"/>
                  </a:lnTo>
                  <a:cubicBezTo>
                    <a:pt x="2813" y="3502"/>
                    <a:pt x="2713" y="3552"/>
                    <a:pt x="2623" y="3622"/>
                  </a:cubicBezTo>
                  <a:cubicBezTo>
                    <a:pt x="2164" y="3422"/>
                    <a:pt x="1865" y="2964"/>
                    <a:pt x="1865" y="2454"/>
                  </a:cubicBezTo>
                  <a:cubicBezTo>
                    <a:pt x="1865" y="1756"/>
                    <a:pt x="2423" y="1198"/>
                    <a:pt x="3122" y="1198"/>
                  </a:cubicBezTo>
                  <a:close/>
                  <a:moveTo>
                    <a:pt x="3122" y="400"/>
                  </a:moveTo>
                  <a:cubicBezTo>
                    <a:pt x="4039" y="400"/>
                    <a:pt x="4828" y="978"/>
                    <a:pt x="5096" y="1856"/>
                  </a:cubicBezTo>
                  <a:cubicBezTo>
                    <a:pt x="5116" y="1936"/>
                    <a:pt x="5196" y="1996"/>
                    <a:pt x="5286" y="1996"/>
                  </a:cubicBezTo>
                  <a:lnTo>
                    <a:pt x="5785" y="1996"/>
                  </a:lnTo>
                  <a:cubicBezTo>
                    <a:pt x="5825" y="1996"/>
                    <a:pt x="5854" y="2026"/>
                    <a:pt x="5854" y="2056"/>
                  </a:cubicBezTo>
                  <a:lnTo>
                    <a:pt x="5854" y="2853"/>
                  </a:lnTo>
                  <a:cubicBezTo>
                    <a:pt x="5854" y="2893"/>
                    <a:pt x="5825" y="2924"/>
                    <a:pt x="5785" y="2924"/>
                  </a:cubicBezTo>
                  <a:lnTo>
                    <a:pt x="5286" y="2924"/>
                  </a:lnTo>
                  <a:cubicBezTo>
                    <a:pt x="5196" y="2924"/>
                    <a:pt x="5116" y="2983"/>
                    <a:pt x="5096" y="3063"/>
                  </a:cubicBezTo>
                  <a:cubicBezTo>
                    <a:pt x="4917" y="3622"/>
                    <a:pt x="4508" y="4081"/>
                    <a:pt x="3990" y="4330"/>
                  </a:cubicBezTo>
                  <a:lnTo>
                    <a:pt x="3990" y="4320"/>
                  </a:lnTo>
                  <a:cubicBezTo>
                    <a:pt x="3990" y="4180"/>
                    <a:pt x="3950" y="4050"/>
                    <a:pt x="3900" y="3931"/>
                  </a:cubicBezTo>
                  <a:cubicBezTo>
                    <a:pt x="4438" y="3651"/>
                    <a:pt x="4788" y="3083"/>
                    <a:pt x="4788" y="2454"/>
                  </a:cubicBezTo>
                  <a:cubicBezTo>
                    <a:pt x="4788" y="1537"/>
                    <a:pt x="4039" y="799"/>
                    <a:pt x="3122" y="799"/>
                  </a:cubicBezTo>
                  <a:cubicBezTo>
                    <a:pt x="2204" y="799"/>
                    <a:pt x="1466" y="1537"/>
                    <a:pt x="1466" y="2454"/>
                  </a:cubicBezTo>
                  <a:cubicBezTo>
                    <a:pt x="1466" y="3083"/>
                    <a:pt x="1815" y="3651"/>
                    <a:pt x="2354" y="3931"/>
                  </a:cubicBezTo>
                  <a:cubicBezTo>
                    <a:pt x="2294" y="4050"/>
                    <a:pt x="2264" y="4180"/>
                    <a:pt x="2264" y="4320"/>
                  </a:cubicBezTo>
                  <a:lnTo>
                    <a:pt x="2264" y="4330"/>
                  </a:lnTo>
                  <a:cubicBezTo>
                    <a:pt x="1736" y="4081"/>
                    <a:pt x="1326" y="3622"/>
                    <a:pt x="1157" y="3063"/>
                  </a:cubicBezTo>
                  <a:cubicBezTo>
                    <a:pt x="1127" y="2983"/>
                    <a:pt x="1047" y="2924"/>
                    <a:pt x="967" y="2924"/>
                  </a:cubicBezTo>
                  <a:lnTo>
                    <a:pt x="469" y="2924"/>
                  </a:lnTo>
                  <a:cubicBezTo>
                    <a:pt x="429" y="2924"/>
                    <a:pt x="399" y="2893"/>
                    <a:pt x="399" y="2853"/>
                  </a:cubicBezTo>
                  <a:lnTo>
                    <a:pt x="399" y="2056"/>
                  </a:lnTo>
                  <a:cubicBezTo>
                    <a:pt x="399" y="2026"/>
                    <a:pt x="429" y="1996"/>
                    <a:pt x="469" y="1996"/>
                  </a:cubicBezTo>
                  <a:lnTo>
                    <a:pt x="967" y="1996"/>
                  </a:lnTo>
                  <a:cubicBezTo>
                    <a:pt x="1047" y="1996"/>
                    <a:pt x="1127" y="1936"/>
                    <a:pt x="1157" y="1856"/>
                  </a:cubicBezTo>
                  <a:cubicBezTo>
                    <a:pt x="1417" y="978"/>
                    <a:pt x="2214" y="400"/>
                    <a:pt x="3122" y="400"/>
                  </a:cubicBezTo>
                  <a:close/>
                  <a:moveTo>
                    <a:pt x="3122" y="3851"/>
                  </a:moveTo>
                  <a:cubicBezTo>
                    <a:pt x="3381" y="3851"/>
                    <a:pt x="3591" y="4061"/>
                    <a:pt x="3591" y="4320"/>
                  </a:cubicBezTo>
                  <a:cubicBezTo>
                    <a:pt x="3591" y="4579"/>
                    <a:pt x="3381" y="4788"/>
                    <a:pt x="3122" y="4788"/>
                  </a:cubicBezTo>
                  <a:cubicBezTo>
                    <a:pt x="2862" y="4788"/>
                    <a:pt x="2663" y="4579"/>
                    <a:pt x="2663" y="4320"/>
                  </a:cubicBezTo>
                  <a:cubicBezTo>
                    <a:pt x="2663" y="4061"/>
                    <a:pt x="2862" y="3851"/>
                    <a:pt x="3122" y="3851"/>
                  </a:cubicBezTo>
                  <a:close/>
                  <a:moveTo>
                    <a:pt x="1326" y="5457"/>
                  </a:moveTo>
                  <a:lnTo>
                    <a:pt x="1326" y="6404"/>
                  </a:lnTo>
                  <a:lnTo>
                    <a:pt x="399" y="6404"/>
                  </a:lnTo>
                  <a:lnTo>
                    <a:pt x="399" y="6255"/>
                  </a:lnTo>
                  <a:cubicBezTo>
                    <a:pt x="399" y="5916"/>
                    <a:pt x="628" y="5617"/>
                    <a:pt x="967" y="5546"/>
                  </a:cubicBezTo>
                  <a:lnTo>
                    <a:pt x="1326" y="5457"/>
                  </a:lnTo>
                  <a:close/>
                  <a:moveTo>
                    <a:pt x="2124" y="4709"/>
                  </a:moveTo>
                  <a:cubicBezTo>
                    <a:pt x="2224" y="4748"/>
                    <a:pt x="2314" y="4788"/>
                    <a:pt x="2414" y="4819"/>
                  </a:cubicBezTo>
                  <a:cubicBezTo>
                    <a:pt x="2534" y="4988"/>
                    <a:pt x="2713" y="5107"/>
                    <a:pt x="2922" y="5158"/>
                  </a:cubicBezTo>
                  <a:lnTo>
                    <a:pt x="2922" y="6404"/>
                  </a:lnTo>
                  <a:lnTo>
                    <a:pt x="1725" y="6404"/>
                  </a:lnTo>
                  <a:lnTo>
                    <a:pt x="1725" y="5367"/>
                  </a:lnTo>
                  <a:lnTo>
                    <a:pt x="1975" y="5307"/>
                  </a:lnTo>
                  <a:cubicBezTo>
                    <a:pt x="2064" y="5287"/>
                    <a:pt x="2124" y="5207"/>
                    <a:pt x="2124" y="5118"/>
                  </a:cubicBezTo>
                  <a:lnTo>
                    <a:pt x="2124" y="4709"/>
                  </a:lnTo>
                  <a:close/>
                  <a:moveTo>
                    <a:pt x="4119" y="4709"/>
                  </a:moveTo>
                  <a:lnTo>
                    <a:pt x="4119" y="5118"/>
                  </a:lnTo>
                  <a:cubicBezTo>
                    <a:pt x="4119" y="5207"/>
                    <a:pt x="4189" y="5287"/>
                    <a:pt x="4279" y="5307"/>
                  </a:cubicBezTo>
                  <a:lnTo>
                    <a:pt x="4518" y="5367"/>
                  </a:lnTo>
                  <a:lnTo>
                    <a:pt x="4518" y="6404"/>
                  </a:lnTo>
                  <a:lnTo>
                    <a:pt x="3321" y="6404"/>
                  </a:lnTo>
                  <a:lnTo>
                    <a:pt x="3321" y="5158"/>
                  </a:lnTo>
                  <a:cubicBezTo>
                    <a:pt x="3531" y="5107"/>
                    <a:pt x="3710" y="4988"/>
                    <a:pt x="3830" y="4819"/>
                  </a:cubicBezTo>
                  <a:cubicBezTo>
                    <a:pt x="3930" y="4788"/>
                    <a:pt x="4030" y="4748"/>
                    <a:pt x="4119" y="4709"/>
                  </a:cubicBezTo>
                  <a:close/>
                  <a:moveTo>
                    <a:pt x="4917" y="5457"/>
                  </a:moveTo>
                  <a:lnTo>
                    <a:pt x="5286" y="5546"/>
                  </a:lnTo>
                  <a:cubicBezTo>
                    <a:pt x="5615" y="5617"/>
                    <a:pt x="5854" y="5916"/>
                    <a:pt x="5854" y="6255"/>
                  </a:cubicBezTo>
                  <a:lnTo>
                    <a:pt x="5854" y="6404"/>
                  </a:lnTo>
                  <a:lnTo>
                    <a:pt x="4917" y="6404"/>
                  </a:lnTo>
                  <a:lnTo>
                    <a:pt x="4917" y="5457"/>
                  </a:lnTo>
                  <a:close/>
                  <a:moveTo>
                    <a:pt x="3122" y="1"/>
                  </a:moveTo>
                  <a:cubicBezTo>
                    <a:pt x="2583" y="1"/>
                    <a:pt x="2075" y="171"/>
                    <a:pt x="1646" y="490"/>
                  </a:cubicBezTo>
                  <a:cubicBezTo>
                    <a:pt x="1277" y="769"/>
                    <a:pt x="987" y="1158"/>
                    <a:pt x="818" y="1597"/>
                  </a:cubicBezTo>
                  <a:lnTo>
                    <a:pt x="469" y="1597"/>
                  </a:lnTo>
                  <a:cubicBezTo>
                    <a:pt x="209" y="1597"/>
                    <a:pt x="0" y="1807"/>
                    <a:pt x="0" y="2056"/>
                  </a:cubicBezTo>
                  <a:lnTo>
                    <a:pt x="0" y="2853"/>
                  </a:lnTo>
                  <a:cubicBezTo>
                    <a:pt x="0" y="3113"/>
                    <a:pt x="209" y="3323"/>
                    <a:pt x="469" y="3323"/>
                  </a:cubicBezTo>
                  <a:lnTo>
                    <a:pt x="818" y="3323"/>
                  </a:lnTo>
                  <a:cubicBezTo>
                    <a:pt x="947" y="3662"/>
                    <a:pt x="1157" y="3970"/>
                    <a:pt x="1417" y="4230"/>
                  </a:cubicBezTo>
                  <a:cubicBezTo>
                    <a:pt x="1516" y="4320"/>
                    <a:pt x="1616" y="4409"/>
                    <a:pt x="1725" y="4480"/>
                  </a:cubicBezTo>
                  <a:lnTo>
                    <a:pt x="1725" y="4958"/>
                  </a:lnTo>
                  <a:lnTo>
                    <a:pt x="878" y="5158"/>
                  </a:lnTo>
                  <a:cubicBezTo>
                    <a:pt x="628" y="5218"/>
                    <a:pt x="399" y="5357"/>
                    <a:pt x="240" y="5557"/>
                  </a:cubicBezTo>
                  <a:cubicBezTo>
                    <a:pt x="90" y="5756"/>
                    <a:pt x="0" y="6005"/>
                    <a:pt x="0" y="6255"/>
                  </a:cubicBezTo>
                  <a:lnTo>
                    <a:pt x="0" y="6604"/>
                  </a:lnTo>
                  <a:cubicBezTo>
                    <a:pt x="0" y="6714"/>
                    <a:pt x="90" y="6803"/>
                    <a:pt x="200" y="6803"/>
                  </a:cubicBezTo>
                  <a:lnTo>
                    <a:pt x="6054" y="6803"/>
                  </a:lnTo>
                  <a:cubicBezTo>
                    <a:pt x="6164" y="6803"/>
                    <a:pt x="6253" y="6714"/>
                    <a:pt x="6253" y="6604"/>
                  </a:cubicBezTo>
                  <a:lnTo>
                    <a:pt x="6253" y="6255"/>
                  </a:lnTo>
                  <a:cubicBezTo>
                    <a:pt x="6253" y="6005"/>
                    <a:pt x="6164" y="5756"/>
                    <a:pt x="6004" y="5557"/>
                  </a:cubicBezTo>
                  <a:cubicBezTo>
                    <a:pt x="5845" y="5357"/>
                    <a:pt x="5625" y="5218"/>
                    <a:pt x="5376" y="5158"/>
                  </a:cubicBezTo>
                  <a:lnTo>
                    <a:pt x="4518" y="4958"/>
                  </a:lnTo>
                  <a:lnTo>
                    <a:pt x="4518" y="4480"/>
                  </a:lnTo>
                  <a:cubicBezTo>
                    <a:pt x="4628" y="4409"/>
                    <a:pt x="4737" y="4320"/>
                    <a:pt x="4828" y="4230"/>
                  </a:cubicBezTo>
                  <a:cubicBezTo>
                    <a:pt x="5096" y="3970"/>
                    <a:pt x="5296" y="3662"/>
                    <a:pt x="5426" y="3323"/>
                  </a:cubicBezTo>
                  <a:lnTo>
                    <a:pt x="5785" y="3323"/>
                  </a:lnTo>
                  <a:cubicBezTo>
                    <a:pt x="6044" y="3323"/>
                    <a:pt x="6253" y="3113"/>
                    <a:pt x="6253" y="2853"/>
                  </a:cubicBezTo>
                  <a:lnTo>
                    <a:pt x="6253" y="2056"/>
                  </a:lnTo>
                  <a:cubicBezTo>
                    <a:pt x="6253" y="1807"/>
                    <a:pt x="6044" y="1597"/>
                    <a:pt x="5785" y="1597"/>
                  </a:cubicBezTo>
                  <a:lnTo>
                    <a:pt x="5426" y="1597"/>
                  </a:lnTo>
                  <a:cubicBezTo>
                    <a:pt x="5266" y="1158"/>
                    <a:pt x="4977" y="769"/>
                    <a:pt x="4598" y="490"/>
                  </a:cubicBezTo>
                  <a:cubicBezTo>
                    <a:pt x="4169" y="171"/>
                    <a:pt x="3660" y="1"/>
                    <a:pt x="3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51"/>
          <p:cNvGrpSpPr/>
          <p:nvPr/>
        </p:nvGrpSpPr>
        <p:grpSpPr>
          <a:xfrm>
            <a:off x="3388685" y="1923097"/>
            <a:ext cx="457964" cy="455326"/>
            <a:chOff x="3354890" y="1953448"/>
            <a:chExt cx="471060" cy="468298"/>
          </a:xfrm>
        </p:grpSpPr>
        <p:sp>
          <p:nvSpPr>
            <p:cNvPr id="697" name="Google Shape;697;p51"/>
            <p:cNvSpPr/>
            <p:nvPr/>
          </p:nvSpPr>
          <p:spPr>
            <a:xfrm>
              <a:off x="3695053" y="2003640"/>
              <a:ext cx="27616" cy="27616"/>
            </a:xfrm>
            <a:custGeom>
              <a:rect b="b" l="l" r="r" t="t"/>
              <a:pathLst>
                <a:path extrusionOk="0" h="400" w="400">
                  <a:moveTo>
                    <a:pt x="200" y="1"/>
                  </a:moveTo>
                  <a:cubicBezTo>
                    <a:pt x="91" y="1"/>
                    <a:pt x="0" y="91"/>
                    <a:pt x="0" y="200"/>
                  </a:cubicBezTo>
                  <a:cubicBezTo>
                    <a:pt x="0" y="311"/>
                    <a:pt x="91" y="400"/>
                    <a:pt x="200" y="400"/>
                  </a:cubicBezTo>
                  <a:cubicBezTo>
                    <a:pt x="310" y="400"/>
                    <a:pt x="399" y="311"/>
                    <a:pt x="399" y="200"/>
                  </a:cubicBezTo>
                  <a:cubicBezTo>
                    <a:pt x="399"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1"/>
            <p:cNvSpPr/>
            <p:nvPr/>
          </p:nvSpPr>
          <p:spPr>
            <a:xfrm>
              <a:off x="3354890" y="1953448"/>
              <a:ext cx="471060" cy="468298"/>
            </a:xfrm>
            <a:custGeom>
              <a:rect b="b" l="l" r="r" t="t"/>
              <a:pathLst>
                <a:path extrusionOk="0" h="6783" w="6823">
                  <a:moveTo>
                    <a:pt x="2055" y="1995"/>
                  </a:moveTo>
                  <a:cubicBezTo>
                    <a:pt x="2015" y="2075"/>
                    <a:pt x="1995" y="2164"/>
                    <a:pt x="1995" y="2264"/>
                  </a:cubicBezTo>
                  <a:cubicBezTo>
                    <a:pt x="1995" y="2354"/>
                    <a:pt x="2015" y="2443"/>
                    <a:pt x="2055" y="2523"/>
                  </a:cubicBezTo>
                  <a:lnTo>
                    <a:pt x="1866" y="2523"/>
                  </a:lnTo>
                  <a:cubicBezTo>
                    <a:pt x="1716" y="2523"/>
                    <a:pt x="1596" y="2404"/>
                    <a:pt x="1596" y="2264"/>
                  </a:cubicBezTo>
                  <a:cubicBezTo>
                    <a:pt x="1596" y="2115"/>
                    <a:pt x="1716" y="1995"/>
                    <a:pt x="1866" y="1995"/>
                  </a:cubicBezTo>
                  <a:close/>
                  <a:moveTo>
                    <a:pt x="5217" y="4259"/>
                  </a:moveTo>
                  <a:cubicBezTo>
                    <a:pt x="5366" y="4259"/>
                    <a:pt x="5486" y="4378"/>
                    <a:pt x="5486" y="4518"/>
                  </a:cubicBezTo>
                  <a:cubicBezTo>
                    <a:pt x="5486" y="4668"/>
                    <a:pt x="5366" y="4788"/>
                    <a:pt x="5217" y="4788"/>
                  </a:cubicBezTo>
                  <a:lnTo>
                    <a:pt x="5027" y="4788"/>
                  </a:lnTo>
                  <a:cubicBezTo>
                    <a:pt x="5067" y="4708"/>
                    <a:pt x="5087" y="4618"/>
                    <a:pt x="5087" y="4518"/>
                  </a:cubicBezTo>
                  <a:cubicBezTo>
                    <a:pt x="5087" y="4429"/>
                    <a:pt x="5067" y="4338"/>
                    <a:pt x="5027" y="4259"/>
                  </a:cubicBezTo>
                  <a:close/>
                  <a:moveTo>
                    <a:pt x="5377" y="399"/>
                  </a:moveTo>
                  <a:cubicBezTo>
                    <a:pt x="5765" y="399"/>
                    <a:pt x="6124" y="608"/>
                    <a:pt x="6314" y="927"/>
                  </a:cubicBezTo>
                  <a:lnTo>
                    <a:pt x="5815" y="927"/>
                  </a:lnTo>
                  <a:cubicBezTo>
                    <a:pt x="5705" y="927"/>
                    <a:pt x="5616" y="1018"/>
                    <a:pt x="5616" y="1127"/>
                  </a:cubicBezTo>
                  <a:cubicBezTo>
                    <a:pt x="5616" y="1237"/>
                    <a:pt x="5705" y="1326"/>
                    <a:pt x="5815" y="1326"/>
                  </a:cubicBezTo>
                  <a:lnTo>
                    <a:pt x="6254" y="1326"/>
                  </a:lnTo>
                  <a:cubicBezTo>
                    <a:pt x="6095" y="1496"/>
                    <a:pt x="5875" y="1596"/>
                    <a:pt x="5636" y="1596"/>
                  </a:cubicBezTo>
                  <a:lnTo>
                    <a:pt x="4987" y="1596"/>
                  </a:lnTo>
                  <a:cubicBezTo>
                    <a:pt x="4808" y="1596"/>
                    <a:pt x="4659" y="1446"/>
                    <a:pt x="4659" y="1267"/>
                  </a:cubicBezTo>
                  <a:cubicBezTo>
                    <a:pt x="4659" y="1157"/>
                    <a:pt x="4568" y="1067"/>
                    <a:pt x="4459" y="1067"/>
                  </a:cubicBezTo>
                  <a:cubicBezTo>
                    <a:pt x="4349" y="1067"/>
                    <a:pt x="4260" y="1157"/>
                    <a:pt x="4260" y="1267"/>
                  </a:cubicBezTo>
                  <a:cubicBezTo>
                    <a:pt x="4260" y="1386"/>
                    <a:pt x="4289" y="1496"/>
                    <a:pt x="4339" y="1596"/>
                  </a:cubicBezTo>
                  <a:lnTo>
                    <a:pt x="1866" y="1596"/>
                  </a:lnTo>
                  <a:cubicBezTo>
                    <a:pt x="1497" y="1596"/>
                    <a:pt x="1197" y="1895"/>
                    <a:pt x="1197" y="2264"/>
                  </a:cubicBezTo>
                  <a:cubicBezTo>
                    <a:pt x="1197" y="2623"/>
                    <a:pt x="1497" y="2922"/>
                    <a:pt x="1866" y="2922"/>
                  </a:cubicBezTo>
                  <a:lnTo>
                    <a:pt x="4888" y="2922"/>
                  </a:lnTo>
                  <a:cubicBezTo>
                    <a:pt x="5725" y="2922"/>
                    <a:pt x="6414" y="3611"/>
                    <a:pt x="6414" y="4458"/>
                  </a:cubicBezTo>
                  <a:cubicBezTo>
                    <a:pt x="6414" y="5296"/>
                    <a:pt x="5725" y="5985"/>
                    <a:pt x="4888" y="5985"/>
                  </a:cubicBezTo>
                  <a:lnTo>
                    <a:pt x="1397" y="5985"/>
                  </a:lnTo>
                  <a:cubicBezTo>
                    <a:pt x="1078" y="5985"/>
                    <a:pt x="749" y="6054"/>
                    <a:pt x="459" y="6194"/>
                  </a:cubicBezTo>
                  <a:cubicBezTo>
                    <a:pt x="629" y="5615"/>
                    <a:pt x="1168" y="5187"/>
                    <a:pt x="1796" y="5187"/>
                  </a:cubicBezTo>
                  <a:lnTo>
                    <a:pt x="5217" y="5187"/>
                  </a:lnTo>
                  <a:cubicBezTo>
                    <a:pt x="5586" y="5187"/>
                    <a:pt x="5885" y="4887"/>
                    <a:pt x="5885" y="4518"/>
                  </a:cubicBezTo>
                  <a:cubicBezTo>
                    <a:pt x="5885" y="4159"/>
                    <a:pt x="5586" y="3860"/>
                    <a:pt x="5217" y="3860"/>
                  </a:cubicBezTo>
                  <a:lnTo>
                    <a:pt x="2135" y="3860"/>
                  </a:lnTo>
                  <a:cubicBezTo>
                    <a:pt x="1177" y="3860"/>
                    <a:pt x="399" y="3082"/>
                    <a:pt x="399" y="2124"/>
                  </a:cubicBezTo>
                  <a:cubicBezTo>
                    <a:pt x="399" y="1665"/>
                    <a:pt x="579" y="1227"/>
                    <a:pt x="908" y="907"/>
                  </a:cubicBezTo>
                  <a:cubicBezTo>
                    <a:pt x="1237" y="579"/>
                    <a:pt x="1666" y="399"/>
                    <a:pt x="2135" y="399"/>
                  </a:cubicBezTo>
                  <a:close/>
                  <a:moveTo>
                    <a:pt x="2135" y="0"/>
                  </a:moveTo>
                  <a:cubicBezTo>
                    <a:pt x="1567" y="0"/>
                    <a:pt x="1028" y="220"/>
                    <a:pt x="629" y="619"/>
                  </a:cubicBezTo>
                  <a:cubicBezTo>
                    <a:pt x="230" y="1027"/>
                    <a:pt x="0" y="1556"/>
                    <a:pt x="0" y="2124"/>
                  </a:cubicBezTo>
                  <a:cubicBezTo>
                    <a:pt x="0" y="3301"/>
                    <a:pt x="958" y="4259"/>
                    <a:pt x="2135" y="4259"/>
                  </a:cubicBezTo>
                  <a:lnTo>
                    <a:pt x="4419" y="4259"/>
                  </a:lnTo>
                  <a:cubicBezTo>
                    <a:pt x="4568" y="4259"/>
                    <a:pt x="4688" y="4378"/>
                    <a:pt x="4688" y="4518"/>
                  </a:cubicBezTo>
                  <a:cubicBezTo>
                    <a:pt x="4688" y="4668"/>
                    <a:pt x="4568" y="4788"/>
                    <a:pt x="4419" y="4788"/>
                  </a:cubicBezTo>
                  <a:lnTo>
                    <a:pt x="1796" y="4788"/>
                  </a:lnTo>
                  <a:cubicBezTo>
                    <a:pt x="809" y="4788"/>
                    <a:pt x="0" y="5595"/>
                    <a:pt x="0" y="6583"/>
                  </a:cubicBezTo>
                  <a:cubicBezTo>
                    <a:pt x="0" y="6663"/>
                    <a:pt x="51" y="6723"/>
                    <a:pt x="111" y="6762"/>
                  </a:cubicBezTo>
                  <a:cubicBezTo>
                    <a:pt x="140" y="6772"/>
                    <a:pt x="170" y="6782"/>
                    <a:pt x="200" y="6782"/>
                  </a:cubicBezTo>
                  <a:cubicBezTo>
                    <a:pt x="250" y="6782"/>
                    <a:pt x="290" y="6772"/>
                    <a:pt x="320" y="6743"/>
                  </a:cubicBezTo>
                  <a:cubicBezTo>
                    <a:pt x="629" y="6513"/>
                    <a:pt x="1018" y="6383"/>
                    <a:pt x="1397" y="6383"/>
                  </a:cubicBezTo>
                  <a:lnTo>
                    <a:pt x="4888" y="6383"/>
                  </a:lnTo>
                  <a:cubicBezTo>
                    <a:pt x="5945" y="6383"/>
                    <a:pt x="6813" y="5515"/>
                    <a:pt x="6813" y="4458"/>
                  </a:cubicBezTo>
                  <a:cubicBezTo>
                    <a:pt x="6813" y="3391"/>
                    <a:pt x="5945" y="2523"/>
                    <a:pt x="4888" y="2523"/>
                  </a:cubicBezTo>
                  <a:lnTo>
                    <a:pt x="2664" y="2523"/>
                  </a:lnTo>
                  <a:cubicBezTo>
                    <a:pt x="2514" y="2523"/>
                    <a:pt x="2394" y="2404"/>
                    <a:pt x="2394" y="2264"/>
                  </a:cubicBezTo>
                  <a:cubicBezTo>
                    <a:pt x="2394" y="2115"/>
                    <a:pt x="2514" y="1995"/>
                    <a:pt x="2664" y="1995"/>
                  </a:cubicBezTo>
                  <a:lnTo>
                    <a:pt x="5636" y="1995"/>
                  </a:lnTo>
                  <a:cubicBezTo>
                    <a:pt x="6144" y="1995"/>
                    <a:pt x="6603" y="1685"/>
                    <a:pt x="6802" y="1207"/>
                  </a:cubicBezTo>
                  <a:cubicBezTo>
                    <a:pt x="6813" y="1167"/>
                    <a:pt x="6822" y="1117"/>
                    <a:pt x="6802" y="1077"/>
                  </a:cubicBezTo>
                  <a:cubicBezTo>
                    <a:pt x="6713" y="758"/>
                    <a:pt x="6534" y="499"/>
                    <a:pt x="6274" y="299"/>
                  </a:cubicBezTo>
                  <a:cubicBezTo>
                    <a:pt x="6015" y="100"/>
                    <a:pt x="5705" y="0"/>
                    <a:pt x="53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 name="Google Shape;699;p51"/>
          <p:cNvSpPr/>
          <p:nvPr/>
        </p:nvSpPr>
        <p:spPr>
          <a:xfrm>
            <a:off x="4028883" y="1922264"/>
            <a:ext cx="457323" cy="456719"/>
          </a:xfrm>
          <a:custGeom>
            <a:rect b="b" l="l" r="r" t="t"/>
            <a:pathLst>
              <a:path extrusionOk="0" h="6804" w="6813">
                <a:moveTo>
                  <a:pt x="848" y="559"/>
                </a:moveTo>
                <a:lnTo>
                  <a:pt x="848" y="559"/>
                </a:lnTo>
                <a:cubicBezTo>
                  <a:pt x="818" y="659"/>
                  <a:pt x="798" y="759"/>
                  <a:pt x="798" y="859"/>
                </a:cubicBezTo>
                <a:cubicBezTo>
                  <a:pt x="798" y="929"/>
                  <a:pt x="828" y="989"/>
                  <a:pt x="888" y="1029"/>
                </a:cubicBezTo>
                <a:lnTo>
                  <a:pt x="1008" y="1108"/>
                </a:lnTo>
                <a:cubicBezTo>
                  <a:pt x="1128" y="1188"/>
                  <a:pt x="1197" y="1317"/>
                  <a:pt x="1197" y="1457"/>
                </a:cubicBezTo>
                <a:cubicBezTo>
                  <a:pt x="1197" y="1676"/>
                  <a:pt x="1018" y="1856"/>
                  <a:pt x="798" y="1856"/>
                </a:cubicBezTo>
                <a:cubicBezTo>
                  <a:pt x="579" y="1856"/>
                  <a:pt x="399" y="1676"/>
                  <a:pt x="399" y="1457"/>
                </a:cubicBezTo>
                <a:lnTo>
                  <a:pt x="399" y="1397"/>
                </a:lnTo>
                <a:cubicBezTo>
                  <a:pt x="399" y="1049"/>
                  <a:pt x="579" y="739"/>
                  <a:pt x="848" y="559"/>
                </a:cubicBezTo>
                <a:close/>
                <a:moveTo>
                  <a:pt x="5964" y="559"/>
                </a:moveTo>
                <a:lnTo>
                  <a:pt x="5964" y="559"/>
                </a:lnTo>
                <a:cubicBezTo>
                  <a:pt x="6234" y="739"/>
                  <a:pt x="6414" y="1049"/>
                  <a:pt x="6414" y="1397"/>
                </a:cubicBezTo>
                <a:lnTo>
                  <a:pt x="6414" y="1457"/>
                </a:lnTo>
                <a:cubicBezTo>
                  <a:pt x="6414" y="1676"/>
                  <a:pt x="6234" y="1856"/>
                  <a:pt x="6015" y="1856"/>
                </a:cubicBezTo>
                <a:cubicBezTo>
                  <a:pt x="5795" y="1856"/>
                  <a:pt x="5616" y="1676"/>
                  <a:pt x="5616" y="1457"/>
                </a:cubicBezTo>
                <a:cubicBezTo>
                  <a:pt x="5616" y="1317"/>
                  <a:pt x="5685" y="1188"/>
                  <a:pt x="5805" y="1108"/>
                </a:cubicBezTo>
                <a:lnTo>
                  <a:pt x="5925" y="1029"/>
                </a:lnTo>
                <a:cubicBezTo>
                  <a:pt x="5975" y="989"/>
                  <a:pt x="6015" y="929"/>
                  <a:pt x="6015" y="859"/>
                </a:cubicBezTo>
                <a:cubicBezTo>
                  <a:pt x="6015" y="759"/>
                  <a:pt x="5995" y="659"/>
                  <a:pt x="5964" y="559"/>
                </a:cubicBezTo>
                <a:close/>
                <a:moveTo>
                  <a:pt x="2474" y="1727"/>
                </a:moveTo>
                <a:cubicBezTo>
                  <a:pt x="2584" y="1727"/>
                  <a:pt x="2673" y="1816"/>
                  <a:pt x="2673" y="1926"/>
                </a:cubicBezTo>
                <a:cubicBezTo>
                  <a:pt x="2673" y="2036"/>
                  <a:pt x="2584" y="2126"/>
                  <a:pt x="2474" y="2126"/>
                </a:cubicBezTo>
                <a:cubicBezTo>
                  <a:pt x="2364" y="2126"/>
                  <a:pt x="2274" y="2036"/>
                  <a:pt x="2274" y="1926"/>
                </a:cubicBezTo>
                <a:cubicBezTo>
                  <a:pt x="2274" y="1816"/>
                  <a:pt x="2364" y="1727"/>
                  <a:pt x="2474" y="1727"/>
                </a:cubicBezTo>
                <a:close/>
                <a:moveTo>
                  <a:pt x="4339" y="1727"/>
                </a:moveTo>
                <a:cubicBezTo>
                  <a:pt x="4448" y="1727"/>
                  <a:pt x="4539" y="1816"/>
                  <a:pt x="4539" y="1926"/>
                </a:cubicBezTo>
                <a:cubicBezTo>
                  <a:pt x="4539" y="2036"/>
                  <a:pt x="4448" y="2126"/>
                  <a:pt x="4339" y="2126"/>
                </a:cubicBezTo>
                <a:cubicBezTo>
                  <a:pt x="4229" y="2126"/>
                  <a:pt x="4140" y="2036"/>
                  <a:pt x="4140" y="1926"/>
                </a:cubicBezTo>
                <a:cubicBezTo>
                  <a:pt x="4140" y="1816"/>
                  <a:pt x="4229" y="1727"/>
                  <a:pt x="4339" y="1727"/>
                </a:cubicBezTo>
                <a:close/>
                <a:moveTo>
                  <a:pt x="3402" y="1228"/>
                </a:moveTo>
                <a:cubicBezTo>
                  <a:pt x="3571" y="1328"/>
                  <a:pt x="3710" y="1448"/>
                  <a:pt x="3841" y="1587"/>
                </a:cubicBezTo>
                <a:cubicBezTo>
                  <a:pt x="3781" y="1687"/>
                  <a:pt x="3741" y="1796"/>
                  <a:pt x="3741" y="1926"/>
                </a:cubicBezTo>
                <a:cubicBezTo>
                  <a:pt x="3741" y="2255"/>
                  <a:pt x="4010" y="2525"/>
                  <a:pt x="4339" y="2525"/>
                </a:cubicBezTo>
                <a:cubicBezTo>
                  <a:pt x="4379" y="2694"/>
                  <a:pt x="4399" y="2864"/>
                  <a:pt x="4399" y="3033"/>
                </a:cubicBezTo>
                <a:cubicBezTo>
                  <a:pt x="4399" y="3123"/>
                  <a:pt x="4369" y="3212"/>
                  <a:pt x="4299" y="3283"/>
                </a:cubicBezTo>
                <a:lnTo>
                  <a:pt x="4120" y="3482"/>
                </a:lnTo>
                <a:lnTo>
                  <a:pt x="2693" y="3482"/>
                </a:lnTo>
                <a:lnTo>
                  <a:pt x="2504" y="3283"/>
                </a:lnTo>
                <a:cubicBezTo>
                  <a:pt x="2444" y="3212"/>
                  <a:pt x="2404" y="3123"/>
                  <a:pt x="2404" y="3033"/>
                </a:cubicBezTo>
                <a:cubicBezTo>
                  <a:pt x="2404" y="2864"/>
                  <a:pt x="2424" y="2694"/>
                  <a:pt x="2474" y="2525"/>
                </a:cubicBezTo>
                <a:cubicBezTo>
                  <a:pt x="2803" y="2525"/>
                  <a:pt x="3072" y="2255"/>
                  <a:pt x="3072" y="1926"/>
                </a:cubicBezTo>
                <a:cubicBezTo>
                  <a:pt x="3072" y="1796"/>
                  <a:pt x="3032" y="1687"/>
                  <a:pt x="2972" y="1587"/>
                </a:cubicBezTo>
                <a:cubicBezTo>
                  <a:pt x="3102" y="1448"/>
                  <a:pt x="3242" y="1328"/>
                  <a:pt x="3402" y="1228"/>
                </a:cubicBezTo>
                <a:close/>
                <a:moveTo>
                  <a:pt x="4080" y="3881"/>
                </a:moveTo>
                <a:cubicBezTo>
                  <a:pt x="4120" y="4010"/>
                  <a:pt x="4140" y="4130"/>
                  <a:pt x="4140" y="4210"/>
                </a:cubicBezTo>
                <a:cubicBezTo>
                  <a:pt x="4140" y="4340"/>
                  <a:pt x="4109" y="4460"/>
                  <a:pt x="4080" y="4549"/>
                </a:cubicBezTo>
                <a:lnTo>
                  <a:pt x="2733" y="4549"/>
                </a:lnTo>
                <a:cubicBezTo>
                  <a:pt x="2684" y="4420"/>
                  <a:pt x="2673" y="4300"/>
                  <a:pt x="2673" y="4210"/>
                </a:cubicBezTo>
                <a:cubicBezTo>
                  <a:pt x="2673" y="4081"/>
                  <a:pt x="2704" y="3970"/>
                  <a:pt x="2733" y="3881"/>
                </a:cubicBezTo>
                <a:close/>
                <a:moveTo>
                  <a:pt x="4030" y="4948"/>
                </a:moveTo>
                <a:cubicBezTo>
                  <a:pt x="4040" y="5038"/>
                  <a:pt x="4030" y="5138"/>
                  <a:pt x="4010" y="5238"/>
                </a:cubicBezTo>
                <a:cubicBezTo>
                  <a:pt x="3970" y="5397"/>
                  <a:pt x="3900" y="5517"/>
                  <a:pt x="3841" y="5606"/>
                </a:cubicBezTo>
                <a:lnTo>
                  <a:pt x="2972" y="5606"/>
                </a:lnTo>
                <a:cubicBezTo>
                  <a:pt x="2903" y="5517"/>
                  <a:pt x="2833" y="5397"/>
                  <a:pt x="2803" y="5238"/>
                </a:cubicBezTo>
                <a:cubicBezTo>
                  <a:pt x="2783" y="5138"/>
                  <a:pt x="2773" y="5038"/>
                  <a:pt x="2783" y="4948"/>
                </a:cubicBezTo>
                <a:close/>
                <a:moveTo>
                  <a:pt x="3940" y="6005"/>
                </a:moveTo>
                <a:cubicBezTo>
                  <a:pt x="4200" y="6005"/>
                  <a:pt x="4419" y="6175"/>
                  <a:pt x="4499" y="6404"/>
                </a:cubicBezTo>
                <a:lnTo>
                  <a:pt x="2305" y="6404"/>
                </a:lnTo>
                <a:cubicBezTo>
                  <a:pt x="2394" y="6175"/>
                  <a:pt x="2613" y="6005"/>
                  <a:pt x="2873" y="6005"/>
                </a:cubicBezTo>
                <a:close/>
                <a:moveTo>
                  <a:pt x="1397" y="1"/>
                </a:moveTo>
                <a:cubicBezTo>
                  <a:pt x="629" y="1"/>
                  <a:pt x="0" y="619"/>
                  <a:pt x="0" y="1397"/>
                </a:cubicBezTo>
                <a:lnTo>
                  <a:pt x="0" y="1457"/>
                </a:lnTo>
                <a:cubicBezTo>
                  <a:pt x="0" y="1836"/>
                  <a:pt x="260" y="2146"/>
                  <a:pt x="599" y="2235"/>
                </a:cubicBezTo>
                <a:lnTo>
                  <a:pt x="599" y="2325"/>
                </a:lnTo>
                <a:cubicBezTo>
                  <a:pt x="599" y="2724"/>
                  <a:pt x="928" y="3053"/>
                  <a:pt x="1327" y="3053"/>
                </a:cubicBezTo>
                <a:lnTo>
                  <a:pt x="2005" y="3053"/>
                </a:lnTo>
                <a:cubicBezTo>
                  <a:pt x="2015" y="3212"/>
                  <a:pt x="2065" y="3362"/>
                  <a:pt x="2155" y="3482"/>
                </a:cubicBezTo>
                <a:lnTo>
                  <a:pt x="1806" y="3482"/>
                </a:lnTo>
                <a:cubicBezTo>
                  <a:pt x="1407" y="3482"/>
                  <a:pt x="1077" y="3811"/>
                  <a:pt x="1077" y="4210"/>
                </a:cubicBezTo>
                <a:cubicBezTo>
                  <a:pt x="1077" y="4320"/>
                  <a:pt x="1168" y="4409"/>
                  <a:pt x="1277" y="4409"/>
                </a:cubicBezTo>
                <a:cubicBezTo>
                  <a:pt x="1387" y="4409"/>
                  <a:pt x="1476" y="4320"/>
                  <a:pt x="1476" y="4210"/>
                </a:cubicBezTo>
                <a:cubicBezTo>
                  <a:pt x="1476" y="4030"/>
                  <a:pt x="1626" y="3881"/>
                  <a:pt x="1806" y="3881"/>
                </a:cubicBezTo>
                <a:lnTo>
                  <a:pt x="2314" y="3881"/>
                </a:lnTo>
                <a:cubicBezTo>
                  <a:pt x="2294" y="3981"/>
                  <a:pt x="2274" y="4090"/>
                  <a:pt x="2274" y="4210"/>
                </a:cubicBezTo>
                <a:cubicBezTo>
                  <a:pt x="2274" y="4300"/>
                  <a:pt x="2285" y="4420"/>
                  <a:pt x="2314" y="4549"/>
                </a:cubicBezTo>
                <a:lnTo>
                  <a:pt x="2075" y="4549"/>
                </a:lnTo>
                <a:cubicBezTo>
                  <a:pt x="1676" y="4549"/>
                  <a:pt x="1347" y="4878"/>
                  <a:pt x="1347" y="5277"/>
                </a:cubicBezTo>
                <a:cubicBezTo>
                  <a:pt x="1347" y="5387"/>
                  <a:pt x="1436" y="5477"/>
                  <a:pt x="1547" y="5477"/>
                </a:cubicBezTo>
                <a:cubicBezTo>
                  <a:pt x="1656" y="5477"/>
                  <a:pt x="1746" y="5387"/>
                  <a:pt x="1746" y="5277"/>
                </a:cubicBezTo>
                <a:cubicBezTo>
                  <a:pt x="1746" y="5098"/>
                  <a:pt x="1895" y="4948"/>
                  <a:pt x="2075" y="4948"/>
                </a:cubicBezTo>
                <a:lnTo>
                  <a:pt x="2384" y="4948"/>
                </a:lnTo>
                <a:cubicBezTo>
                  <a:pt x="2374" y="5068"/>
                  <a:pt x="2384" y="5198"/>
                  <a:pt x="2414" y="5317"/>
                </a:cubicBezTo>
                <a:cubicBezTo>
                  <a:pt x="2444" y="5437"/>
                  <a:pt x="2484" y="5557"/>
                  <a:pt x="2544" y="5666"/>
                </a:cubicBezTo>
                <a:cubicBezTo>
                  <a:pt x="2155" y="5806"/>
                  <a:pt x="1875" y="6175"/>
                  <a:pt x="1875" y="6604"/>
                </a:cubicBezTo>
                <a:cubicBezTo>
                  <a:pt x="1875" y="6714"/>
                  <a:pt x="1965" y="6803"/>
                  <a:pt x="2075" y="6803"/>
                </a:cubicBezTo>
                <a:lnTo>
                  <a:pt x="4738" y="6803"/>
                </a:lnTo>
                <a:cubicBezTo>
                  <a:pt x="4847" y="6803"/>
                  <a:pt x="4938" y="6714"/>
                  <a:pt x="4938" y="6604"/>
                </a:cubicBezTo>
                <a:cubicBezTo>
                  <a:pt x="4938" y="6175"/>
                  <a:pt x="4658" y="5806"/>
                  <a:pt x="4269" y="5666"/>
                </a:cubicBezTo>
                <a:cubicBezTo>
                  <a:pt x="4329" y="5557"/>
                  <a:pt x="4369" y="5437"/>
                  <a:pt x="4399" y="5317"/>
                </a:cubicBezTo>
                <a:cubicBezTo>
                  <a:pt x="4429" y="5198"/>
                  <a:pt x="4439" y="5068"/>
                  <a:pt x="4429" y="4948"/>
                </a:cubicBezTo>
                <a:lnTo>
                  <a:pt x="4738" y="4948"/>
                </a:lnTo>
                <a:cubicBezTo>
                  <a:pt x="4918" y="4948"/>
                  <a:pt x="5067" y="5098"/>
                  <a:pt x="5067" y="5277"/>
                </a:cubicBezTo>
                <a:cubicBezTo>
                  <a:pt x="5067" y="5387"/>
                  <a:pt x="5157" y="5477"/>
                  <a:pt x="5266" y="5477"/>
                </a:cubicBezTo>
                <a:cubicBezTo>
                  <a:pt x="5376" y="5477"/>
                  <a:pt x="5466" y="5387"/>
                  <a:pt x="5466" y="5277"/>
                </a:cubicBezTo>
                <a:cubicBezTo>
                  <a:pt x="5466" y="4878"/>
                  <a:pt x="5137" y="4549"/>
                  <a:pt x="4738" y="4549"/>
                </a:cubicBezTo>
                <a:lnTo>
                  <a:pt x="4488" y="4549"/>
                </a:lnTo>
                <a:cubicBezTo>
                  <a:pt x="4519" y="4449"/>
                  <a:pt x="4539" y="4340"/>
                  <a:pt x="4539" y="4210"/>
                </a:cubicBezTo>
                <a:cubicBezTo>
                  <a:pt x="4539" y="4120"/>
                  <a:pt x="4528" y="4010"/>
                  <a:pt x="4488" y="3881"/>
                </a:cubicBezTo>
                <a:lnTo>
                  <a:pt x="4997" y="3881"/>
                </a:lnTo>
                <a:cubicBezTo>
                  <a:pt x="5187" y="3881"/>
                  <a:pt x="5337" y="4030"/>
                  <a:pt x="5337" y="4210"/>
                </a:cubicBezTo>
                <a:cubicBezTo>
                  <a:pt x="5337" y="4320"/>
                  <a:pt x="5426" y="4409"/>
                  <a:pt x="5536" y="4409"/>
                </a:cubicBezTo>
                <a:cubicBezTo>
                  <a:pt x="5645" y="4409"/>
                  <a:pt x="5735" y="4320"/>
                  <a:pt x="5735" y="4210"/>
                </a:cubicBezTo>
                <a:cubicBezTo>
                  <a:pt x="5735" y="3811"/>
                  <a:pt x="5406" y="3482"/>
                  <a:pt x="4997" y="3482"/>
                </a:cubicBezTo>
                <a:lnTo>
                  <a:pt x="4658" y="3482"/>
                </a:lnTo>
                <a:cubicBezTo>
                  <a:pt x="4748" y="3362"/>
                  <a:pt x="4798" y="3212"/>
                  <a:pt x="4798" y="3053"/>
                </a:cubicBezTo>
                <a:lnTo>
                  <a:pt x="5476" y="3053"/>
                </a:lnTo>
                <a:cubicBezTo>
                  <a:pt x="5885" y="3053"/>
                  <a:pt x="6214" y="2724"/>
                  <a:pt x="6214" y="2325"/>
                </a:cubicBezTo>
                <a:lnTo>
                  <a:pt x="6214" y="2235"/>
                </a:lnTo>
                <a:cubicBezTo>
                  <a:pt x="6553" y="2146"/>
                  <a:pt x="6813" y="1836"/>
                  <a:pt x="6813" y="1457"/>
                </a:cubicBezTo>
                <a:lnTo>
                  <a:pt x="6813" y="1397"/>
                </a:lnTo>
                <a:cubicBezTo>
                  <a:pt x="6813" y="619"/>
                  <a:pt x="6184" y="1"/>
                  <a:pt x="5416" y="1"/>
                </a:cubicBezTo>
                <a:cubicBezTo>
                  <a:pt x="5326" y="1"/>
                  <a:pt x="5246" y="51"/>
                  <a:pt x="5226" y="141"/>
                </a:cubicBezTo>
                <a:cubicBezTo>
                  <a:pt x="5197" y="220"/>
                  <a:pt x="5226" y="310"/>
                  <a:pt x="5306" y="360"/>
                </a:cubicBezTo>
                <a:lnTo>
                  <a:pt x="5366" y="410"/>
                </a:lnTo>
                <a:cubicBezTo>
                  <a:pt x="5496" y="490"/>
                  <a:pt x="5576" y="619"/>
                  <a:pt x="5605" y="759"/>
                </a:cubicBezTo>
                <a:lnTo>
                  <a:pt x="5576" y="779"/>
                </a:lnTo>
                <a:cubicBezTo>
                  <a:pt x="5346" y="929"/>
                  <a:pt x="5217" y="1188"/>
                  <a:pt x="5217" y="1457"/>
                </a:cubicBezTo>
                <a:cubicBezTo>
                  <a:pt x="5217" y="1836"/>
                  <a:pt x="5466" y="2146"/>
                  <a:pt x="5815" y="2235"/>
                </a:cubicBezTo>
                <a:lnTo>
                  <a:pt x="5815" y="2325"/>
                </a:lnTo>
                <a:cubicBezTo>
                  <a:pt x="5815" y="2505"/>
                  <a:pt x="5665" y="2654"/>
                  <a:pt x="5476" y="2654"/>
                </a:cubicBezTo>
                <a:lnTo>
                  <a:pt x="4778" y="2654"/>
                </a:lnTo>
                <a:lnTo>
                  <a:pt x="4718" y="2385"/>
                </a:lnTo>
                <a:cubicBezTo>
                  <a:pt x="4847" y="2275"/>
                  <a:pt x="4938" y="2115"/>
                  <a:pt x="4938" y="1926"/>
                </a:cubicBezTo>
                <a:cubicBezTo>
                  <a:pt x="4938" y="1597"/>
                  <a:pt x="4668" y="1328"/>
                  <a:pt x="4339" y="1328"/>
                </a:cubicBezTo>
                <a:cubicBezTo>
                  <a:pt x="4279" y="1328"/>
                  <a:pt x="4220" y="1337"/>
                  <a:pt x="4169" y="1348"/>
                </a:cubicBezTo>
                <a:cubicBezTo>
                  <a:pt x="4000" y="1168"/>
                  <a:pt x="3821" y="1018"/>
                  <a:pt x="3611" y="889"/>
                </a:cubicBezTo>
                <a:cubicBezTo>
                  <a:pt x="3661" y="610"/>
                  <a:pt x="3910" y="400"/>
                  <a:pt x="4200" y="400"/>
                </a:cubicBezTo>
                <a:lnTo>
                  <a:pt x="4599" y="400"/>
                </a:lnTo>
                <a:cubicBezTo>
                  <a:pt x="4708" y="400"/>
                  <a:pt x="4798" y="310"/>
                  <a:pt x="4798" y="200"/>
                </a:cubicBezTo>
                <a:cubicBezTo>
                  <a:pt x="4798" y="91"/>
                  <a:pt x="4708" y="1"/>
                  <a:pt x="4599" y="1"/>
                </a:cubicBezTo>
                <a:lnTo>
                  <a:pt x="4200" y="1"/>
                </a:lnTo>
                <a:cubicBezTo>
                  <a:pt x="3880" y="1"/>
                  <a:pt x="3591" y="151"/>
                  <a:pt x="3402" y="400"/>
                </a:cubicBezTo>
                <a:cubicBezTo>
                  <a:pt x="3222" y="151"/>
                  <a:pt x="2933" y="1"/>
                  <a:pt x="2604" y="1"/>
                </a:cubicBezTo>
                <a:lnTo>
                  <a:pt x="2205" y="1"/>
                </a:lnTo>
                <a:cubicBezTo>
                  <a:pt x="2095" y="1"/>
                  <a:pt x="2005" y="91"/>
                  <a:pt x="2005" y="200"/>
                </a:cubicBezTo>
                <a:cubicBezTo>
                  <a:pt x="2005" y="310"/>
                  <a:pt x="2095" y="400"/>
                  <a:pt x="2205" y="400"/>
                </a:cubicBezTo>
                <a:lnTo>
                  <a:pt x="2604" y="400"/>
                </a:lnTo>
                <a:cubicBezTo>
                  <a:pt x="2903" y="400"/>
                  <a:pt x="3142" y="610"/>
                  <a:pt x="3192" y="889"/>
                </a:cubicBezTo>
                <a:cubicBezTo>
                  <a:pt x="2992" y="1018"/>
                  <a:pt x="2803" y="1168"/>
                  <a:pt x="2644" y="1348"/>
                </a:cubicBezTo>
                <a:cubicBezTo>
                  <a:pt x="2593" y="1337"/>
                  <a:pt x="2534" y="1328"/>
                  <a:pt x="2474" y="1328"/>
                </a:cubicBezTo>
                <a:cubicBezTo>
                  <a:pt x="2145" y="1328"/>
                  <a:pt x="1875" y="1597"/>
                  <a:pt x="1875" y="1926"/>
                </a:cubicBezTo>
                <a:cubicBezTo>
                  <a:pt x="1875" y="2115"/>
                  <a:pt x="1955" y="2275"/>
                  <a:pt x="2095" y="2385"/>
                </a:cubicBezTo>
                <a:cubicBezTo>
                  <a:pt x="2065" y="2474"/>
                  <a:pt x="2055" y="2565"/>
                  <a:pt x="2035" y="2654"/>
                </a:cubicBezTo>
                <a:lnTo>
                  <a:pt x="1327" y="2654"/>
                </a:lnTo>
                <a:cubicBezTo>
                  <a:pt x="1148" y="2654"/>
                  <a:pt x="998" y="2505"/>
                  <a:pt x="998" y="2325"/>
                </a:cubicBezTo>
                <a:lnTo>
                  <a:pt x="998" y="2235"/>
                </a:lnTo>
                <a:cubicBezTo>
                  <a:pt x="1337" y="2146"/>
                  <a:pt x="1596" y="1836"/>
                  <a:pt x="1596" y="1457"/>
                </a:cubicBezTo>
                <a:cubicBezTo>
                  <a:pt x="1596" y="1188"/>
                  <a:pt x="1456" y="929"/>
                  <a:pt x="1227" y="779"/>
                </a:cubicBezTo>
                <a:lnTo>
                  <a:pt x="1207" y="759"/>
                </a:lnTo>
                <a:cubicBezTo>
                  <a:pt x="1237" y="619"/>
                  <a:pt x="1317" y="490"/>
                  <a:pt x="1436" y="410"/>
                </a:cubicBezTo>
                <a:lnTo>
                  <a:pt x="1507" y="360"/>
                </a:lnTo>
                <a:cubicBezTo>
                  <a:pt x="1576" y="310"/>
                  <a:pt x="1616" y="220"/>
                  <a:pt x="1586" y="141"/>
                </a:cubicBezTo>
                <a:cubicBezTo>
                  <a:pt x="1567" y="51"/>
                  <a:pt x="1487" y="1"/>
                  <a:pt x="13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1"/>
          <p:cNvSpPr/>
          <p:nvPr/>
        </p:nvSpPr>
        <p:spPr>
          <a:xfrm>
            <a:off x="4668916" y="1922264"/>
            <a:ext cx="456651" cy="456719"/>
          </a:xfrm>
          <a:custGeom>
            <a:rect b="b" l="l" r="r" t="t"/>
            <a:pathLst>
              <a:path extrusionOk="0" h="6804" w="6803">
                <a:moveTo>
                  <a:pt x="3401" y="679"/>
                </a:moveTo>
                <a:cubicBezTo>
                  <a:pt x="4080" y="679"/>
                  <a:pt x="4708" y="929"/>
                  <a:pt x="5177" y="1337"/>
                </a:cubicBezTo>
                <a:lnTo>
                  <a:pt x="4519" y="1996"/>
                </a:lnTo>
                <a:cubicBezTo>
                  <a:pt x="4209" y="1756"/>
                  <a:pt x="3820" y="1607"/>
                  <a:pt x="3401" y="1607"/>
                </a:cubicBezTo>
                <a:cubicBezTo>
                  <a:pt x="2972" y="1607"/>
                  <a:pt x="2584" y="1756"/>
                  <a:pt x="2284" y="1996"/>
                </a:cubicBezTo>
                <a:lnTo>
                  <a:pt x="1616" y="1337"/>
                </a:lnTo>
                <a:cubicBezTo>
                  <a:pt x="2095" y="929"/>
                  <a:pt x="2723" y="679"/>
                  <a:pt x="3401" y="679"/>
                </a:cubicBezTo>
                <a:close/>
                <a:moveTo>
                  <a:pt x="1396" y="400"/>
                </a:moveTo>
                <a:cubicBezTo>
                  <a:pt x="1616" y="400"/>
                  <a:pt x="1835" y="470"/>
                  <a:pt x="2005" y="610"/>
                </a:cubicBezTo>
                <a:cubicBezTo>
                  <a:pt x="1706" y="749"/>
                  <a:pt x="1436" y="949"/>
                  <a:pt x="1187" y="1188"/>
                </a:cubicBezTo>
                <a:cubicBezTo>
                  <a:pt x="948" y="1437"/>
                  <a:pt x="748" y="1707"/>
                  <a:pt x="598" y="2006"/>
                </a:cubicBezTo>
                <a:cubicBezTo>
                  <a:pt x="469" y="1836"/>
                  <a:pt x="399" y="1617"/>
                  <a:pt x="399" y="1397"/>
                </a:cubicBezTo>
                <a:cubicBezTo>
                  <a:pt x="399" y="839"/>
                  <a:pt x="838" y="400"/>
                  <a:pt x="1396" y="400"/>
                </a:cubicBezTo>
                <a:close/>
                <a:moveTo>
                  <a:pt x="5406" y="400"/>
                </a:moveTo>
                <a:cubicBezTo>
                  <a:pt x="5955" y="400"/>
                  <a:pt x="6403" y="839"/>
                  <a:pt x="6403" y="1397"/>
                </a:cubicBezTo>
                <a:cubicBezTo>
                  <a:pt x="6403" y="1617"/>
                  <a:pt x="6334" y="1836"/>
                  <a:pt x="6194" y="2006"/>
                </a:cubicBezTo>
                <a:cubicBezTo>
                  <a:pt x="6044" y="1707"/>
                  <a:pt x="5855" y="1437"/>
                  <a:pt x="5605" y="1188"/>
                </a:cubicBezTo>
                <a:cubicBezTo>
                  <a:pt x="5366" y="949"/>
                  <a:pt x="5097" y="749"/>
                  <a:pt x="4798" y="610"/>
                </a:cubicBezTo>
                <a:cubicBezTo>
                  <a:pt x="4967" y="470"/>
                  <a:pt x="5186" y="400"/>
                  <a:pt x="5406" y="400"/>
                </a:cubicBezTo>
                <a:close/>
                <a:moveTo>
                  <a:pt x="3401" y="2006"/>
                </a:moveTo>
                <a:cubicBezTo>
                  <a:pt x="4169" y="2006"/>
                  <a:pt x="4798" y="2634"/>
                  <a:pt x="4798" y="3402"/>
                </a:cubicBezTo>
                <a:cubicBezTo>
                  <a:pt x="4798" y="4170"/>
                  <a:pt x="4169" y="4799"/>
                  <a:pt x="3401" y="4799"/>
                </a:cubicBezTo>
                <a:cubicBezTo>
                  <a:pt x="2633" y="4799"/>
                  <a:pt x="2005" y="4170"/>
                  <a:pt x="2005" y="3402"/>
                </a:cubicBezTo>
                <a:cubicBezTo>
                  <a:pt x="2005" y="2634"/>
                  <a:pt x="2633" y="2006"/>
                  <a:pt x="3401" y="2006"/>
                </a:cubicBezTo>
                <a:close/>
                <a:moveTo>
                  <a:pt x="1337" y="1617"/>
                </a:moveTo>
                <a:lnTo>
                  <a:pt x="1995" y="2285"/>
                </a:lnTo>
                <a:cubicBezTo>
                  <a:pt x="1755" y="2585"/>
                  <a:pt x="1606" y="2983"/>
                  <a:pt x="1606" y="3402"/>
                </a:cubicBezTo>
                <a:cubicBezTo>
                  <a:pt x="1606" y="3821"/>
                  <a:pt x="1755" y="4210"/>
                  <a:pt x="1995" y="4519"/>
                </a:cubicBezTo>
                <a:lnTo>
                  <a:pt x="1337" y="5178"/>
                </a:lnTo>
                <a:cubicBezTo>
                  <a:pt x="928" y="4709"/>
                  <a:pt x="678" y="4081"/>
                  <a:pt x="678" y="3402"/>
                </a:cubicBezTo>
                <a:cubicBezTo>
                  <a:pt x="678" y="2724"/>
                  <a:pt x="928" y="2095"/>
                  <a:pt x="1337" y="1617"/>
                </a:cubicBezTo>
                <a:close/>
                <a:moveTo>
                  <a:pt x="5466" y="1617"/>
                </a:moveTo>
                <a:cubicBezTo>
                  <a:pt x="5875" y="2095"/>
                  <a:pt x="6124" y="2724"/>
                  <a:pt x="6124" y="3402"/>
                </a:cubicBezTo>
                <a:cubicBezTo>
                  <a:pt x="6124" y="4081"/>
                  <a:pt x="5875" y="4709"/>
                  <a:pt x="5466" y="5178"/>
                </a:cubicBezTo>
                <a:lnTo>
                  <a:pt x="4807" y="4519"/>
                </a:lnTo>
                <a:cubicBezTo>
                  <a:pt x="5047" y="4210"/>
                  <a:pt x="5197" y="3821"/>
                  <a:pt x="5197" y="3402"/>
                </a:cubicBezTo>
                <a:cubicBezTo>
                  <a:pt x="5197" y="2983"/>
                  <a:pt x="5047" y="2585"/>
                  <a:pt x="4807" y="2285"/>
                </a:cubicBezTo>
                <a:lnTo>
                  <a:pt x="5466" y="1617"/>
                </a:lnTo>
                <a:close/>
                <a:moveTo>
                  <a:pt x="4519" y="4808"/>
                </a:moveTo>
                <a:lnTo>
                  <a:pt x="5177" y="5467"/>
                </a:lnTo>
                <a:cubicBezTo>
                  <a:pt x="4708" y="5876"/>
                  <a:pt x="4080" y="6125"/>
                  <a:pt x="3401" y="6125"/>
                </a:cubicBezTo>
                <a:cubicBezTo>
                  <a:pt x="2723" y="6125"/>
                  <a:pt x="2095" y="5876"/>
                  <a:pt x="1616" y="5467"/>
                </a:cubicBezTo>
                <a:lnTo>
                  <a:pt x="2284" y="4808"/>
                </a:lnTo>
                <a:cubicBezTo>
                  <a:pt x="2584" y="5048"/>
                  <a:pt x="2972" y="5198"/>
                  <a:pt x="3401" y="5198"/>
                </a:cubicBezTo>
                <a:cubicBezTo>
                  <a:pt x="3820" y="5198"/>
                  <a:pt x="4209" y="5048"/>
                  <a:pt x="4519" y="4808"/>
                </a:cubicBezTo>
                <a:close/>
                <a:moveTo>
                  <a:pt x="598" y="4799"/>
                </a:moveTo>
                <a:cubicBezTo>
                  <a:pt x="748" y="5098"/>
                  <a:pt x="948" y="5367"/>
                  <a:pt x="1187" y="5617"/>
                </a:cubicBezTo>
                <a:cubicBezTo>
                  <a:pt x="1436" y="5856"/>
                  <a:pt x="1706" y="6055"/>
                  <a:pt x="2005" y="6195"/>
                </a:cubicBezTo>
                <a:cubicBezTo>
                  <a:pt x="1835" y="6335"/>
                  <a:pt x="1616" y="6404"/>
                  <a:pt x="1396" y="6404"/>
                </a:cubicBezTo>
                <a:cubicBezTo>
                  <a:pt x="838" y="6404"/>
                  <a:pt x="399" y="5956"/>
                  <a:pt x="399" y="5407"/>
                </a:cubicBezTo>
                <a:cubicBezTo>
                  <a:pt x="399" y="5187"/>
                  <a:pt x="469" y="4968"/>
                  <a:pt x="598" y="4799"/>
                </a:cubicBezTo>
                <a:close/>
                <a:moveTo>
                  <a:pt x="6194" y="4799"/>
                </a:moveTo>
                <a:cubicBezTo>
                  <a:pt x="6334" y="4968"/>
                  <a:pt x="6403" y="5187"/>
                  <a:pt x="6403" y="5407"/>
                </a:cubicBezTo>
                <a:cubicBezTo>
                  <a:pt x="6403" y="5956"/>
                  <a:pt x="5955" y="6404"/>
                  <a:pt x="5406" y="6404"/>
                </a:cubicBezTo>
                <a:cubicBezTo>
                  <a:pt x="5186" y="6404"/>
                  <a:pt x="4967" y="6335"/>
                  <a:pt x="4798" y="6195"/>
                </a:cubicBezTo>
                <a:cubicBezTo>
                  <a:pt x="5097" y="6055"/>
                  <a:pt x="5366" y="5856"/>
                  <a:pt x="5605" y="5617"/>
                </a:cubicBezTo>
                <a:cubicBezTo>
                  <a:pt x="5855" y="5367"/>
                  <a:pt x="6044" y="5098"/>
                  <a:pt x="6194" y="4799"/>
                </a:cubicBezTo>
                <a:close/>
                <a:moveTo>
                  <a:pt x="1396" y="1"/>
                </a:moveTo>
                <a:cubicBezTo>
                  <a:pt x="618" y="1"/>
                  <a:pt x="0" y="619"/>
                  <a:pt x="0" y="1397"/>
                </a:cubicBezTo>
                <a:cubicBezTo>
                  <a:pt x="0" y="1787"/>
                  <a:pt x="150" y="2146"/>
                  <a:pt x="439" y="2415"/>
                </a:cubicBezTo>
                <a:cubicBezTo>
                  <a:pt x="330" y="2724"/>
                  <a:pt x="279" y="3063"/>
                  <a:pt x="279" y="3402"/>
                </a:cubicBezTo>
                <a:cubicBezTo>
                  <a:pt x="279" y="3741"/>
                  <a:pt x="330" y="4081"/>
                  <a:pt x="439" y="4389"/>
                </a:cubicBezTo>
                <a:cubicBezTo>
                  <a:pt x="150" y="4659"/>
                  <a:pt x="0" y="5018"/>
                  <a:pt x="0" y="5407"/>
                </a:cubicBezTo>
                <a:cubicBezTo>
                  <a:pt x="0" y="6175"/>
                  <a:pt x="618" y="6803"/>
                  <a:pt x="1396" y="6803"/>
                </a:cubicBezTo>
                <a:cubicBezTo>
                  <a:pt x="1786" y="6803"/>
                  <a:pt x="2145" y="6643"/>
                  <a:pt x="2414" y="6364"/>
                </a:cubicBezTo>
                <a:cubicBezTo>
                  <a:pt x="2723" y="6474"/>
                  <a:pt x="3062" y="6524"/>
                  <a:pt x="3401" y="6524"/>
                </a:cubicBezTo>
                <a:cubicBezTo>
                  <a:pt x="3741" y="6524"/>
                  <a:pt x="4080" y="6474"/>
                  <a:pt x="4388" y="6364"/>
                </a:cubicBezTo>
                <a:cubicBezTo>
                  <a:pt x="4658" y="6643"/>
                  <a:pt x="5017" y="6803"/>
                  <a:pt x="5406" y="6803"/>
                </a:cubicBezTo>
                <a:cubicBezTo>
                  <a:pt x="6174" y="6803"/>
                  <a:pt x="6802" y="6175"/>
                  <a:pt x="6802" y="5407"/>
                </a:cubicBezTo>
                <a:cubicBezTo>
                  <a:pt x="6802" y="5018"/>
                  <a:pt x="6642" y="4659"/>
                  <a:pt x="6363" y="4389"/>
                </a:cubicBezTo>
                <a:cubicBezTo>
                  <a:pt x="6473" y="4081"/>
                  <a:pt x="6523" y="3741"/>
                  <a:pt x="6523" y="3402"/>
                </a:cubicBezTo>
                <a:cubicBezTo>
                  <a:pt x="6523" y="3063"/>
                  <a:pt x="6473" y="2724"/>
                  <a:pt x="6363" y="2415"/>
                </a:cubicBezTo>
                <a:cubicBezTo>
                  <a:pt x="6642" y="2146"/>
                  <a:pt x="6802" y="1787"/>
                  <a:pt x="6802" y="1397"/>
                </a:cubicBezTo>
                <a:cubicBezTo>
                  <a:pt x="6802" y="619"/>
                  <a:pt x="6174" y="1"/>
                  <a:pt x="5406" y="1"/>
                </a:cubicBezTo>
                <a:cubicBezTo>
                  <a:pt x="5017" y="1"/>
                  <a:pt x="4658" y="160"/>
                  <a:pt x="4388" y="440"/>
                </a:cubicBezTo>
                <a:cubicBezTo>
                  <a:pt x="4080" y="330"/>
                  <a:pt x="3741" y="280"/>
                  <a:pt x="3401" y="280"/>
                </a:cubicBezTo>
                <a:cubicBezTo>
                  <a:pt x="3062" y="280"/>
                  <a:pt x="2723" y="330"/>
                  <a:pt x="2414" y="440"/>
                </a:cubicBezTo>
                <a:cubicBezTo>
                  <a:pt x="2145" y="160"/>
                  <a:pt x="1786" y="1"/>
                  <a:pt x="1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1"/>
          <p:cNvSpPr/>
          <p:nvPr/>
        </p:nvSpPr>
        <p:spPr>
          <a:xfrm>
            <a:off x="5336402" y="1922264"/>
            <a:ext cx="401743" cy="456719"/>
          </a:xfrm>
          <a:custGeom>
            <a:rect b="b" l="l" r="r" t="t"/>
            <a:pathLst>
              <a:path extrusionOk="0" h="6804" w="5985">
                <a:moveTo>
                  <a:pt x="2992" y="400"/>
                </a:moveTo>
                <a:cubicBezTo>
                  <a:pt x="3611" y="400"/>
                  <a:pt x="4229" y="650"/>
                  <a:pt x="4728" y="1118"/>
                </a:cubicBezTo>
                <a:cubicBezTo>
                  <a:pt x="5176" y="1527"/>
                  <a:pt x="5446" y="2046"/>
                  <a:pt x="5446" y="2465"/>
                </a:cubicBezTo>
                <a:cubicBezTo>
                  <a:pt x="5446" y="2893"/>
                  <a:pt x="5196" y="3452"/>
                  <a:pt x="2992" y="3452"/>
                </a:cubicBezTo>
                <a:cubicBezTo>
                  <a:pt x="778" y="3452"/>
                  <a:pt x="528" y="2893"/>
                  <a:pt x="528" y="2465"/>
                </a:cubicBezTo>
                <a:cubicBezTo>
                  <a:pt x="528" y="2046"/>
                  <a:pt x="798" y="1527"/>
                  <a:pt x="1246" y="1118"/>
                </a:cubicBezTo>
                <a:cubicBezTo>
                  <a:pt x="1745" y="650"/>
                  <a:pt x="2364" y="400"/>
                  <a:pt x="2992" y="400"/>
                </a:cubicBezTo>
                <a:close/>
                <a:moveTo>
                  <a:pt x="4797" y="3651"/>
                </a:moveTo>
                <a:lnTo>
                  <a:pt x="5087" y="4389"/>
                </a:lnTo>
                <a:cubicBezTo>
                  <a:pt x="4997" y="4380"/>
                  <a:pt x="4957" y="4349"/>
                  <a:pt x="4877" y="4290"/>
                </a:cubicBezTo>
                <a:cubicBezTo>
                  <a:pt x="4788" y="4220"/>
                  <a:pt x="4648" y="4120"/>
                  <a:pt x="4409" y="4120"/>
                </a:cubicBezTo>
                <a:cubicBezTo>
                  <a:pt x="4159" y="4120"/>
                  <a:pt x="4030" y="4220"/>
                  <a:pt x="3930" y="4290"/>
                </a:cubicBezTo>
                <a:cubicBezTo>
                  <a:pt x="3850" y="4349"/>
                  <a:pt x="3810" y="4389"/>
                  <a:pt x="3700" y="4389"/>
                </a:cubicBezTo>
                <a:cubicBezTo>
                  <a:pt x="3591" y="4389"/>
                  <a:pt x="3540" y="4349"/>
                  <a:pt x="3461" y="4290"/>
                </a:cubicBezTo>
                <a:cubicBezTo>
                  <a:pt x="3361" y="4220"/>
                  <a:pt x="3232" y="4120"/>
                  <a:pt x="2992" y="4120"/>
                </a:cubicBezTo>
                <a:cubicBezTo>
                  <a:pt x="2743" y="4120"/>
                  <a:pt x="2613" y="4220"/>
                  <a:pt x="2514" y="4290"/>
                </a:cubicBezTo>
                <a:cubicBezTo>
                  <a:pt x="2434" y="4349"/>
                  <a:pt x="2394" y="4389"/>
                  <a:pt x="2284" y="4389"/>
                </a:cubicBezTo>
                <a:cubicBezTo>
                  <a:pt x="2164" y="4389"/>
                  <a:pt x="2124" y="4349"/>
                  <a:pt x="2044" y="4290"/>
                </a:cubicBezTo>
                <a:cubicBezTo>
                  <a:pt x="1945" y="4220"/>
                  <a:pt x="1815" y="4120"/>
                  <a:pt x="1566" y="4120"/>
                </a:cubicBezTo>
                <a:cubicBezTo>
                  <a:pt x="1326" y="4120"/>
                  <a:pt x="1197" y="4220"/>
                  <a:pt x="1097" y="4290"/>
                </a:cubicBezTo>
                <a:cubicBezTo>
                  <a:pt x="1017" y="4349"/>
                  <a:pt x="978" y="4380"/>
                  <a:pt x="887" y="4389"/>
                </a:cubicBezTo>
                <a:lnTo>
                  <a:pt x="1177" y="3651"/>
                </a:lnTo>
                <a:cubicBezTo>
                  <a:pt x="1625" y="3791"/>
                  <a:pt x="2214" y="3851"/>
                  <a:pt x="2992" y="3851"/>
                </a:cubicBezTo>
                <a:cubicBezTo>
                  <a:pt x="3760" y="3851"/>
                  <a:pt x="4349" y="3791"/>
                  <a:pt x="4797" y="3651"/>
                </a:cubicBezTo>
                <a:close/>
                <a:moveTo>
                  <a:pt x="2992" y="1"/>
                </a:moveTo>
                <a:cubicBezTo>
                  <a:pt x="2264" y="1"/>
                  <a:pt x="1546" y="291"/>
                  <a:pt x="967" y="829"/>
                </a:cubicBezTo>
                <a:cubicBezTo>
                  <a:pt x="439" y="1317"/>
                  <a:pt x="129" y="1926"/>
                  <a:pt x="129" y="2465"/>
                </a:cubicBezTo>
                <a:cubicBezTo>
                  <a:pt x="129" y="2744"/>
                  <a:pt x="220" y="2983"/>
                  <a:pt x="389" y="3183"/>
                </a:cubicBezTo>
                <a:cubicBezTo>
                  <a:pt x="488" y="3312"/>
                  <a:pt x="638" y="3412"/>
                  <a:pt x="808" y="3502"/>
                </a:cubicBezTo>
                <a:lnTo>
                  <a:pt x="508" y="4260"/>
                </a:lnTo>
                <a:cubicBezTo>
                  <a:pt x="459" y="4380"/>
                  <a:pt x="479" y="4509"/>
                  <a:pt x="548" y="4619"/>
                </a:cubicBezTo>
                <a:cubicBezTo>
                  <a:pt x="599" y="4709"/>
                  <a:pt x="688" y="4759"/>
                  <a:pt x="798" y="4779"/>
                </a:cubicBezTo>
                <a:lnTo>
                  <a:pt x="798" y="5676"/>
                </a:lnTo>
                <a:cubicBezTo>
                  <a:pt x="798" y="5786"/>
                  <a:pt x="708" y="5876"/>
                  <a:pt x="599" y="5876"/>
                </a:cubicBezTo>
                <a:cubicBezTo>
                  <a:pt x="479" y="5876"/>
                  <a:pt x="399" y="5786"/>
                  <a:pt x="399" y="5676"/>
                </a:cubicBezTo>
                <a:lnTo>
                  <a:pt x="399" y="5546"/>
                </a:lnTo>
                <a:cubicBezTo>
                  <a:pt x="399" y="5437"/>
                  <a:pt x="309" y="5347"/>
                  <a:pt x="200" y="5347"/>
                </a:cubicBezTo>
                <a:cubicBezTo>
                  <a:pt x="80" y="5347"/>
                  <a:pt x="0" y="5437"/>
                  <a:pt x="0" y="5546"/>
                </a:cubicBezTo>
                <a:lnTo>
                  <a:pt x="0" y="5676"/>
                </a:lnTo>
                <a:cubicBezTo>
                  <a:pt x="0" y="6005"/>
                  <a:pt x="259" y="6275"/>
                  <a:pt x="599" y="6275"/>
                </a:cubicBezTo>
                <a:cubicBezTo>
                  <a:pt x="927" y="6275"/>
                  <a:pt x="1197" y="6005"/>
                  <a:pt x="1197" y="5676"/>
                </a:cubicBezTo>
                <a:lnTo>
                  <a:pt x="1197" y="4709"/>
                </a:lnTo>
                <a:cubicBezTo>
                  <a:pt x="1246" y="4679"/>
                  <a:pt x="1297" y="4639"/>
                  <a:pt x="1337" y="4609"/>
                </a:cubicBezTo>
                <a:cubicBezTo>
                  <a:pt x="1416" y="4549"/>
                  <a:pt x="1456" y="4519"/>
                  <a:pt x="1566" y="4519"/>
                </a:cubicBezTo>
                <a:cubicBezTo>
                  <a:pt x="1676" y="4519"/>
                  <a:pt x="1725" y="4549"/>
                  <a:pt x="1805" y="4609"/>
                </a:cubicBezTo>
                <a:cubicBezTo>
                  <a:pt x="1905" y="4689"/>
                  <a:pt x="2035" y="4788"/>
                  <a:pt x="2284" y="4788"/>
                </a:cubicBezTo>
                <a:cubicBezTo>
                  <a:pt x="2314" y="4788"/>
                  <a:pt x="2354" y="4779"/>
                  <a:pt x="2394" y="4779"/>
                </a:cubicBezTo>
                <a:lnTo>
                  <a:pt x="2394" y="6205"/>
                </a:lnTo>
                <a:cubicBezTo>
                  <a:pt x="2394" y="6315"/>
                  <a:pt x="2304" y="6404"/>
                  <a:pt x="2194" y="6404"/>
                </a:cubicBezTo>
                <a:cubicBezTo>
                  <a:pt x="2075" y="6404"/>
                  <a:pt x="1995" y="6315"/>
                  <a:pt x="1995" y="6205"/>
                </a:cubicBezTo>
                <a:lnTo>
                  <a:pt x="1995" y="6075"/>
                </a:lnTo>
                <a:cubicBezTo>
                  <a:pt x="1995" y="5965"/>
                  <a:pt x="1905" y="5876"/>
                  <a:pt x="1795" y="5876"/>
                </a:cubicBezTo>
                <a:cubicBezTo>
                  <a:pt x="1676" y="5876"/>
                  <a:pt x="1596" y="5965"/>
                  <a:pt x="1596" y="6075"/>
                </a:cubicBezTo>
                <a:lnTo>
                  <a:pt x="1596" y="6205"/>
                </a:lnTo>
                <a:cubicBezTo>
                  <a:pt x="1596" y="6534"/>
                  <a:pt x="1855" y="6803"/>
                  <a:pt x="2194" y="6803"/>
                </a:cubicBezTo>
                <a:cubicBezTo>
                  <a:pt x="2523" y="6803"/>
                  <a:pt x="2793" y="6534"/>
                  <a:pt x="2793" y="6205"/>
                </a:cubicBezTo>
                <a:lnTo>
                  <a:pt x="2793" y="4589"/>
                </a:lnTo>
                <a:cubicBezTo>
                  <a:pt x="2853" y="4539"/>
                  <a:pt x="2893" y="4519"/>
                  <a:pt x="2992" y="4519"/>
                </a:cubicBezTo>
                <a:cubicBezTo>
                  <a:pt x="3082" y="4519"/>
                  <a:pt x="3132" y="4539"/>
                  <a:pt x="3192" y="4589"/>
                </a:cubicBezTo>
                <a:lnTo>
                  <a:pt x="3192" y="6205"/>
                </a:lnTo>
                <a:cubicBezTo>
                  <a:pt x="3192" y="6534"/>
                  <a:pt x="3451" y="6803"/>
                  <a:pt x="3790" y="6803"/>
                </a:cubicBezTo>
                <a:cubicBezTo>
                  <a:pt x="4119" y="6803"/>
                  <a:pt x="4389" y="6534"/>
                  <a:pt x="4389" y="6205"/>
                </a:cubicBezTo>
                <a:lnTo>
                  <a:pt x="4389" y="6075"/>
                </a:lnTo>
                <a:cubicBezTo>
                  <a:pt x="4389" y="5965"/>
                  <a:pt x="4298" y="5876"/>
                  <a:pt x="4189" y="5876"/>
                </a:cubicBezTo>
                <a:cubicBezTo>
                  <a:pt x="4069" y="5876"/>
                  <a:pt x="3990" y="5965"/>
                  <a:pt x="3990" y="6075"/>
                </a:cubicBezTo>
                <a:lnTo>
                  <a:pt x="3990" y="6205"/>
                </a:lnTo>
                <a:cubicBezTo>
                  <a:pt x="3990" y="6315"/>
                  <a:pt x="3899" y="6404"/>
                  <a:pt x="3790" y="6404"/>
                </a:cubicBezTo>
                <a:cubicBezTo>
                  <a:pt x="3670" y="6404"/>
                  <a:pt x="3591" y="6315"/>
                  <a:pt x="3591" y="6205"/>
                </a:cubicBezTo>
                <a:lnTo>
                  <a:pt x="3591" y="4779"/>
                </a:lnTo>
                <a:cubicBezTo>
                  <a:pt x="3620" y="4779"/>
                  <a:pt x="3660" y="4788"/>
                  <a:pt x="3700" y="4788"/>
                </a:cubicBezTo>
                <a:cubicBezTo>
                  <a:pt x="3939" y="4788"/>
                  <a:pt x="4069" y="4689"/>
                  <a:pt x="4169" y="4609"/>
                </a:cubicBezTo>
                <a:cubicBezTo>
                  <a:pt x="4249" y="4549"/>
                  <a:pt x="4298" y="4519"/>
                  <a:pt x="4409" y="4519"/>
                </a:cubicBezTo>
                <a:cubicBezTo>
                  <a:pt x="4518" y="4519"/>
                  <a:pt x="4558" y="4549"/>
                  <a:pt x="4638" y="4609"/>
                </a:cubicBezTo>
                <a:cubicBezTo>
                  <a:pt x="4677" y="4639"/>
                  <a:pt x="4728" y="4679"/>
                  <a:pt x="4788" y="4709"/>
                </a:cubicBezTo>
                <a:lnTo>
                  <a:pt x="4788" y="5676"/>
                </a:lnTo>
                <a:cubicBezTo>
                  <a:pt x="4788" y="6005"/>
                  <a:pt x="5047" y="6275"/>
                  <a:pt x="5386" y="6275"/>
                </a:cubicBezTo>
                <a:cubicBezTo>
                  <a:pt x="5715" y="6275"/>
                  <a:pt x="5984" y="6005"/>
                  <a:pt x="5984" y="5676"/>
                </a:cubicBezTo>
                <a:lnTo>
                  <a:pt x="5984" y="5546"/>
                </a:lnTo>
                <a:cubicBezTo>
                  <a:pt x="5984" y="5437"/>
                  <a:pt x="5894" y="5347"/>
                  <a:pt x="5785" y="5347"/>
                </a:cubicBezTo>
                <a:cubicBezTo>
                  <a:pt x="5665" y="5347"/>
                  <a:pt x="5585" y="5437"/>
                  <a:pt x="5585" y="5546"/>
                </a:cubicBezTo>
                <a:lnTo>
                  <a:pt x="5585" y="5676"/>
                </a:lnTo>
                <a:cubicBezTo>
                  <a:pt x="5585" y="5786"/>
                  <a:pt x="5495" y="5876"/>
                  <a:pt x="5386" y="5876"/>
                </a:cubicBezTo>
                <a:cubicBezTo>
                  <a:pt x="5266" y="5876"/>
                  <a:pt x="5186" y="5786"/>
                  <a:pt x="5186" y="5676"/>
                </a:cubicBezTo>
                <a:lnTo>
                  <a:pt x="5186" y="4779"/>
                </a:lnTo>
                <a:cubicBezTo>
                  <a:pt x="5286" y="4759"/>
                  <a:pt x="5376" y="4709"/>
                  <a:pt x="5426" y="4619"/>
                </a:cubicBezTo>
                <a:cubicBezTo>
                  <a:pt x="5495" y="4509"/>
                  <a:pt x="5515" y="4380"/>
                  <a:pt x="5466" y="4260"/>
                </a:cubicBezTo>
                <a:lnTo>
                  <a:pt x="5167" y="3502"/>
                </a:lnTo>
                <a:cubicBezTo>
                  <a:pt x="5336" y="3412"/>
                  <a:pt x="5486" y="3312"/>
                  <a:pt x="5585" y="3183"/>
                </a:cubicBezTo>
                <a:cubicBezTo>
                  <a:pt x="5765" y="2983"/>
                  <a:pt x="5845" y="2744"/>
                  <a:pt x="5845" y="2465"/>
                </a:cubicBezTo>
                <a:cubicBezTo>
                  <a:pt x="5845" y="1926"/>
                  <a:pt x="5535" y="1317"/>
                  <a:pt x="5007" y="829"/>
                </a:cubicBezTo>
                <a:cubicBezTo>
                  <a:pt x="4428" y="291"/>
                  <a:pt x="3710" y="1"/>
                  <a:pt x="2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 name="Google Shape;702;p51"/>
          <p:cNvGrpSpPr/>
          <p:nvPr/>
        </p:nvGrpSpPr>
        <p:grpSpPr>
          <a:xfrm>
            <a:off x="5946673" y="2031442"/>
            <a:ext cx="459307" cy="238504"/>
            <a:chOff x="5986024" y="2064879"/>
            <a:chExt cx="472441" cy="245299"/>
          </a:xfrm>
        </p:grpSpPr>
        <p:sp>
          <p:nvSpPr>
            <p:cNvPr id="703" name="Google Shape;703;p51"/>
            <p:cNvSpPr/>
            <p:nvPr/>
          </p:nvSpPr>
          <p:spPr>
            <a:xfrm>
              <a:off x="5986024" y="2064879"/>
              <a:ext cx="472441" cy="245299"/>
            </a:xfrm>
            <a:custGeom>
              <a:rect b="b" l="l" r="r" t="t"/>
              <a:pathLst>
                <a:path extrusionOk="0" h="3553" w="6843">
                  <a:moveTo>
                    <a:pt x="3870" y="820"/>
                  </a:moveTo>
                  <a:lnTo>
                    <a:pt x="3950" y="1388"/>
                  </a:lnTo>
                  <a:cubicBezTo>
                    <a:pt x="3959" y="1458"/>
                    <a:pt x="4010" y="1518"/>
                    <a:pt x="4079" y="1538"/>
                  </a:cubicBezTo>
                  <a:cubicBezTo>
                    <a:pt x="4102" y="1548"/>
                    <a:pt x="4126" y="1552"/>
                    <a:pt x="4150" y="1552"/>
                  </a:cubicBezTo>
                  <a:cubicBezTo>
                    <a:pt x="4199" y="1552"/>
                    <a:pt x="4245" y="1534"/>
                    <a:pt x="4278" y="1508"/>
                  </a:cubicBezTo>
                  <a:lnTo>
                    <a:pt x="4708" y="1129"/>
                  </a:lnTo>
                  <a:lnTo>
                    <a:pt x="4598" y="1687"/>
                  </a:lnTo>
                  <a:cubicBezTo>
                    <a:pt x="4578" y="1757"/>
                    <a:pt x="4608" y="1827"/>
                    <a:pt x="4657" y="1877"/>
                  </a:cubicBezTo>
                  <a:cubicBezTo>
                    <a:pt x="4695" y="1908"/>
                    <a:pt x="4740" y="1924"/>
                    <a:pt x="4786" y="1924"/>
                  </a:cubicBezTo>
                  <a:cubicBezTo>
                    <a:pt x="4813" y="1924"/>
                    <a:pt x="4841" y="1918"/>
                    <a:pt x="4867" y="1907"/>
                  </a:cubicBezTo>
                  <a:lnTo>
                    <a:pt x="5395" y="1698"/>
                  </a:lnTo>
                  <a:lnTo>
                    <a:pt x="5096" y="2186"/>
                  </a:lnTo>
                  <a:cubicBezTo>
                    <a:pt x="5056" y="2246"/>
                    <a:pt x="5056" y="2326"/>
                    <a:pt x="5096" y="2385"/>
                  </a:cubicBezTo>
                  <a:cubicBezTo>
                    <a:pt x="5123" y="2448"/>
                    <a:pt x="5182" y="2487"/>
                    <a:pt x="5244" y="2487"/>
                  </a:cubicBezTo>
                  <a:cubicBezTo>
                    <a:pt x="5251" y="2487"/>
                    <a:pt x="5259" y="2486"/>
                    <a:pt x="5266" y="2485"/>
                  </a:cubicBezTo>
                  <a:lnTo>
                    <a:pt x="5845" y="2476"/>
                  </a:lnTo>
                  <a:lnTo>
                    <a:pt x="5395" y="2824"/>
                  </a:lnTo>
                  <a:cubicBezTo>
                    <a:pt x="5336" y="2874"/>
                    <a:pt x="5306" y="2944"/>
                    <a:pt x="5326" y="3024"/>
                  </a:cubicBezTo>
                  <a:cubicBezTo>
                    <a:pt x="5336" y="3074"/>
                    <a:pt x="5366" y="3123"/>
                    <a:pt x="5415" y="3154"/>
                  </a:cubicBezTo>
                  <a:lnTo>
                    <a:pt x="1426" y="3154"/>
                  </a:lnTo>
                  <a:cubicBezTo>
                    <a:pt x="1476" y="3123"/>
                    <a:pt x="1516" y="3074"/>
                    <a:pt x="1526" y="3024"/>
                  </a:cubicBezTo>
                  <a:cubicBezTo>
                    <a:pt x="1536" y="2944"/>
                    <a:pt x="1506" y="2874"/>
                    <a:pt x="1446" y="2824"/>
                  </a:cubicBezTo>
                  <a:lnTo>
                    <a:pt x="1007" y="2476"/>
                  </a:lnTo>
                  <a:lnTo>
                    <a:pt x="1576" y="2485"/>
                  </a:lnTo>
                  <a:cubicBezTo>
                    <a:pt x="1583" y="2486"/>
                    <a:pt x="1591" y="2487"/>
                    <a:pt x="1598" y="2487"/>
                  </a:cubicBezTo>
                  <a:cubicBezTo>
                    <a:pt x="1660" y="2487"/>
                    <a:pt x="1720" y="2448"/>
                    <a:pt x="1755" y="2385"/>
                  </a:cubicBezTo>
                  <a:cubicBezTo>
                    <a:pt x="1785" y="2326"/>
                    <a:pt x="1785" y="2246"/>
                    <a:pt x="1745" y="2186"/>
                  </a:cubicBezTo>
                  <a:lnTo>
                    <a:pt x="1446" y="1698"/>
                  </a:lnTo>
                  <a:lnTo>
                    <a:pt x="1984" y="1907"/>
                  </a:lnTo>
                  <a:cubicBezTo>
                    <a:pt x="2007" y="1918"/>
                    <a:pt x="2032" y="1924"/>
                    <a:pt x="2058" y="1924"/>
                  </a:cubicBezTo>
                  <a:cubicBezTo>
                    <a:pt x="2101" y="1924"/>
                    <a:pt x="2147" y="1908"/>
                    <a:pt x="2184" y="1877"/>
                  </a:cubicBezTo>
                  <a:cubicBezTo>
                    <a:pt x="2234" y="1827"/>
                    <a:pt x="2264" y="1757"/>
                    <a:pt x="2254" y="1687"/>
                  </a:cubicBezTo>
                  <a:lnTo>
                    <a:pt x="2134" y="1129"/>
                  </a:lnTo>
                  <a:lnTo>
                    <a:pt x="2563" y="1508"/>
                  </a:lnTo>
                  <a:cubicBezTo>
                    <a:pt x="2597" y="1534"/>
                    <a:pt x="2643" y="1552"/>
                    <a:pt x="2692" y="1552"/>
                  </a:cubicBezTo>
                  <a:cubicBezTo>
                    <a:pt x="2715" y="1552"/>
                    <a:pt x="2739" y="1548"/>
                    <a:pt x="2762" y="1538"/>
                  </a:cubicBezTo>
                  <a:cubicBezTo>
                    <a:pt x="2833" y="1518"/>
                    <a:pt x="2882" y="1458"/>
                    <a:pt x="2892" y="1388"/>
                  </a:cubicBezTo>
                  <a:lnTo>
                    <a:pt x="2972" y="820"/>
                  </a:lnTo>
                  <a:lnTo>
                    <a:pt x="3252" y="1319"/>
                  </a:lnTo>
                  <a:cubicBezTo>
                    <a:pt x="3281" y="1388"/>
                    <a:pt x="3351" y="1428"/>
                    <a:pt x="3421" y="1428"/>
                  </a:cubicBezTo>
                  <a:cubicBezTo>
                    <a:pt x="3491" y="1428"/>
                    <a:pt x="3560" y="1388"/>
                    <a:pt x="3600" y="1319"/>
                  </a:cubicBezTo>
                  <a:lnTo>
                    <a:pt x="3870" y="820"/>
                  </a:lnTo>
                  <a:close/>
                  <a:moveTo>
                    <a:pt x="2858" y="0"/>
                  </a:moveTo>
                  <a:cubicBezTo>
                    <a:pt x="2850" y="0"/>
                    <a:pt x="2841" y="1"/>
                    <a:pt x="2833" y="2"/>
                  </a:cubicBezTo>
                  <a:cubicBezTo>
                    <a:pt x="2742" y="22"/>
                    <a:pt x="2683" y="82"/>
                    <a:pt x="2673" y="171"/>
                  </a:cubicBezTo>
                  <a:lnTo>
                    <a:pt x="2553" y="960"/>
                  </a:lnTo>
                  <a:lnTo>
                    <a:pt x="1955" y="431"/>
                  </a:lnTo>
                  <a:cubicBezTo>
                    <a:pt x="1915" y="397"/>
                    <a:pt x="1869" y="379"/>
                    <a:pt x="1822" y="379"/>
                  </a:cubicBezTo>
                  <a:cubicBezTo>
                    <a:pt x="1786" y="379"/>
                    <a:pt x="1750" y="389"/>
                    <a:pt x="1716" y="411"/>
                  </a:cubicBezTo>
                  <a:cubicBezTo>
                    <a:pt x="1645" y="450"/>
                    <a:pt x="1605" y="530"/>
                    <a:pt x="1625" y="620"/>
                  </a:cubicBezTo>
                  <a:lnTo>
                    <a:pt x="1785" y="1408"/>
                  </a:lnTo>
                  <a:lnTo>
                    <a:pt x="1037" y="1109"/>
                  </a:lnTo>
                  <a:cubicBezTo>
                    <a:pt x="1014" y="1100"/>
                    <a:pt x="989" y="1096"/>
                    <a:pt x="965" y="1096"/>
                  </a:cubicBezTo>
                  <a:cubicBezTo>
                    <a:pt x="907" y="1096"/>
                    <a:pt x="853" y="1120"/>
                    <a:pt x="818" y="1169"/>
                  </a:cubicBezTo>
                  <a:cubicBezTo>
                    <a:pt x="758" y="1228"/>
                    <a:pt x="748" y="1328"/>
                    <a:pt x="798" y="1398"/>
                  </a:cubicBezTo>
                  <a:lnTo>
                    <a:pt x="1217" y="2077"/>
                  </a:lnTo>
                  <a:lnTo>
                    <a:pt x="419" y="2057"/>
                  </a:lnTo>
                  <a:cubicBezTo>
                    <a:pt x="329" y="2057"/>
                    <a:pt x="249" y="2106"/>
                    <a:pt x="220" y="2186"/>
                  </a:cubicBezTo>
                  <a:cubicBezTo>
                    <a:pt x="189" y="2276"/>
                    <a:pt x="220" y="2365"/>
                    <a:pt x="289" y="2416"/>
                  </a:cubicBezTo>
                  <a:lnTo>
                    <a:pt x="918" y="2914"/>
                  </a:lnTo>
                  <a:lnTo>
                    <a:pt x="149" y="3163"/>
                  </a:lnTo>
                  <a:cubicBezTo>
                    <a:pt x="60" y="3194"/>
                    <a:pt x="0" y="3293"/>
                    <a:pt x="20" y="3383"/>
                  </a:cubicBezTo>
                  <a:cubicBezTo>
                    <a:pt x="40" y="3482"/>
                    <a:pt x="120" y="3553"/>
                    <a:pt x="220" y="3553"/>
                  </a:cubicBezTo>
                  <a:lnTo>
                    <a:pt x="6623" y="3553"/>
                  </a:lnTo>
                  <a:cubicBezTo>
                    <a:pt x="6722" y="3553"/>
                    <a:pt x="6812" y="3482"/>
                    <a:pt x="6822" y="3383"/>
                  </a:cubicBezTo>
                  <a:cubicBezTo>
                    <a:pt x="6842" y="3293"/>
                    <a:pt x="6782" y="3194"/>
                    <a:pt x="6692" y="3163"/>
                  </a:cubicBezTo>
                  <a:lnTo>
                    <a:pt x="5934" y="2914"/>
                  </a:lnTo>
                  <a:lnTo>
                    <a:pt x="6552" y="2416"/>
                  </a:lnTo>
                  <a:cubicBezTo>
                    <a:pt x="6623" y="2365"/>
                    <a:pt x="6652" y="2276"/>
                    <a:pt x="6623" y="2186"/>
                  </a:cubicBezTo>
                  <a:cubicBezTo>
                    <a:pt x="6592" y="2106"/>
                    <a:pt x="6513" y="2057"/>
                    <a:pt x="6433" y="2057"/>
                  </a:cubicBezTo>
                  <a:lnTo>
                    <a:pt x="5625" y="2077"/>
                  </a:lnTo>
                  <a:lnTo>
                    <a:pt x="6044" y="1398"/>
                  </a:lnTo>
                  <a:cubicBezTo>
                    <a:pt x="6094" y="1328"/>
                    <a:pt x="6084" y="1228"/>
                    <a:pt x="6034" y="1169"/>
                  </a:cubicBezTo>
                  <a:cubicBezTo>
                    <a:pt x="5992" y="1120"/>
                    <a:pt x="5935" y="1096"/>
                    <a:pt x="5878" y="1096"/>
                  </a:cubicBezTo>
                  <a:cubicBezTo>
                    <a:pt x="5853" y="1096"/>
                    <a:pt x="5829" y="1100"/>
                    <a:pt x="5805" y="1109"/>
                  </a:cubicBezTo>
                  <a:lnTo>
                    <a:pt x="5056" y="1408"/>
                  </a:lnTo>
                  <a:lnTo>
                    <a:pt x="5216" y="620"/>
                  </a:lnTo>
                  <a:cubicBezTo>
                    <a:pt x="5236" y="530"/>
                    <a:pt x="5196" y="450"/>
                    <a:pt x="5127" y="411"/>
                  </a:cubicBezTo>
                  <a:cubicBezTo>
                    <a:pt x="5092" y="389"/>
                    <a:pt x="5056" y="379"/>
                    <a:pt x="5020" y="379"/>
                  </a:cubicBezTo>
                  <a:cubicBezTo>
                    <a:pt x="4973" y="379"/>
                    <a:pt x="4927" y="397"/>
                    <a:pt x="4887" y="431"/>
                  </a:cubicBezTo>
                  <a:lnTo>
                    <a:pt x="4289" y="960"/>
                  </a:lnTo>
                  <a:lnTo>
                    <a:pt x="4179" y="171"/>
                  </a:lnTo>
                  <a:cubicBezTo>
                    <a:pt x="4159" y="82"/>
                    <a:pt x="4099" y="22"/>
                    <a:pt x="4010" y="2"/>
                  </a:cubicBezTo>
                  <a:cubicBezTo>
                    <a:pt x="4001" y="1"/>
                    <a:pt x="3993" y="0"/>
                    <a:pt x="3984" y="0"/>
                  </a:cubicBezTo>
                  <a:cubicBezTo>
                    <a:pt x="3911" y="0"/>
                    <a:pt x="3835" y="39"/>
                    <a:pt x="3800" y="102"/>
                  </a:cubicBezTo>
                  <a:lnTo>
                    <a:pt x="3421" y="810"/>
                  </a:lnTo>
                  <a:lnTo>
                    <a:pt x="3042" y="102"/>
                  </a:lnTo>
                  <a:cubicBezTo>
                    <a:pt x="3006" y="39"/>
                    <a:pt x="2931" y="0"/>
                    <a:pt x="2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1"/>
            <p:cNvSpPr/>
            <p:nvPr/>
          </p:nvSpPr>
          <p:spPr>
            <a:xfrm>
              <a:off x="6246307" y="2217873"/>
              <a:ext cx="55784" cy="53782"/>
            </a:xfrm>
            <a:custGeom>
              <a:rect b="b" l="l" r="r" t="t"/>
              <a:pathLst>
                <a:path extrusionOk="0" h="779" w="808">
                  <a:moveTo>
                    <a:pt x="593" y="0"/>
                  </a:moveTo>
                  <a:cubicBezTo>
                    <a:pt x="541" y="0"/>
                    <a:pt x="488" y="20"/>
                    <a:pt x="449" y="60"/>
                  </a:cubicBezTo>
                  <a:lnTo>
                    <a:pt x="80" y="429"/>
                  </a:lnTo>
                  <a:cubicBezTo>
                    <a:pt x="0" y="508"/>
                    <a:pt x="0" y="639"/>
                    <a:pt x="80" y="718"/>
                  </a:cubicBezTo>
                  <a:cubicBezTo>
                    <a:pt x="109" y="758"/>
                    <a:pt x="169" y="778"/>
                    <a:pt x="220" y="778"/>
                  </a:cubicBezTo>
                  <a:cubicBezTo>
                    <a:pt x="269" y="778"/>
                    <a:pt x="319" y="758"/>
                    <a:pt x="359" y="718"/>
                  </a:cubicBezTo>
                  <a:lnTo>
                    <a:pt x="738" y="339"/>
                  </a:lnTo>
                  <a:cubicBezTo>
                    <a:pt x="808" y="260"/>
                    <a:pt x="808" y="140"/>
                    <a:pt x="738" y="60"/>
                  </a:cubicBezTo>
                  <a:cubicBezTo>
                    <a:pt x="698" y="20"/>
                    <a:pt x="646" y="0"/>
                    <a:pt x="5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1"/>
            <p:cNvSpPr/>
            <p:nvPr/>
          </p:nvSpPr>
          <p:spPr>
            <a:xfrm>
              <a:off x="6208403" y="2190947"/>
              <a:ext cx="27616" cy="64138"/>
            </a:xfrm>
            <a:custGeom>
              <a:rect b="b" l="l" r="r" t="t"/>
              <a:pathLst>
                <a:path extrusionOk="0" h="929" w="400">
                  <a:moveTo>
                    <a:pt x="200" y="1"/>
                  </a:moveTo>
                  <a:cubicBezTo>
                    <a:pt x="90" y="1"/>
                    <a:pt x="0" y="91"/>
                    <a:pt x="0" y="200"/>
                  </a:cubicBezTo>
                  <a:lnTo>
                    <a:pt x="0" y="729"/>
                  </a:lnTo>
                  <a:cubicBezTo>
                    <a:pt x="0" y="839"/>
                    <a:pt x="90" y="929"/>
                    <a:pt x="200" y="929"/>
                  </a:cubicBezTo>
                  <a:cubicBezTo>
                    <a:pt x="310" y="929"/>
                    <a:pt x="399" y="839"/>
                    <a:pt x="399" y="729"/>
                  </a:cubicBezTo>
                  <a:lnTo>
                    <a:pt x="399" y="200"/>
                  </a:lnTo>
                  <a:cubicBezTo>
                    <a:pt x="399"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1"/>
            <p:cNvSpPr/>
            <p:nvPr/>
          </p:nvSpPr>
          <p:spPr>
            <a:xfrm>
              <a:off x="6142263" y="2217873"/>
              <a:ext cx="55853" cy="53782"/>
            </a:xfrm>
            <a:custGeom>
              <a:rect b="b" l="l" r="r" t="t"/>
              <a:pathLst>
                <a:path extrusionOk="0" h="779" w="809">
                  <a:moveTo>
                    <a:pt x="217" y="0"/>
                  </a:moveTo>
                  <a:cubicBezTo>
                    <a:pt x="166" y="0"/>
                    <a:pt x="116" y="20"/>
                    <a:pt x="81" y="60"/>
                  </a:cubicBezTo>
                  <a:cubicBezTo>
                    <a:pt x="1" y="140"/>
                    <a:pt x="1" y="260"/>
                    <a:pt x="81" y="339"/>
                  </a:cubicBezTo>
                  <a:lnTo>
                    <a:pt x="450" y="718"/>
                  </a:lnTo>
                  <a:cubicBezTo>
                    <a:pt x="490" y="758"/>
                    <a:pt x="539" y="778"/>
                    <a:pt x="599" y="778"/>
                  </a:cubicBezTo>
                  <a:cubicBezTo>
                    <a:pt x="649" y="778"/>
                    <a:pt x="699" y="758"/>
                    <a:pt x="739" y="718"/>
                  </a:cubicBezTo>
                  <a:cubicBezTo>
                    <a:pt x="809" y="639"/>
                    <a:pt x="809" y="508"/>
                    <a:pt x="739" y="429"/>
                  </a:cubicBezTo>
                  <a:lnTo>
                    <a:pt x="360" y="60"/>
                  </a:lnTo>
                  <a:cubicBezTo>
                    <a:pt x="320" y="20"/>
                    <a:pt x="268" y="0"/>
                    <a:pt x="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51"/>
          <p:cNvSpPr/>
          <p:nvPr/>
        </p:nvSpPr>
        <p:spPr>
          <a:xfrm>
            <a:off x="6588947" y="1922264"/>
            <a:ext cx="455309" cy="456719"/>
          </a:xfrm>
          <a:custGeom>
            <a:rect b="b" l="l" r="r" t="t"/>
            <a:pathLst>
              <a:path extrusionOk="0" h="6804" w="6783">
                <a:moveTo>
                  <a:pt x="3391" y="400"/>
                </a:moveTo>
                <a:cubicBezTo>
                  <a:pt x="4200" y="400"/>
                  <a:pt x="4967" y="590"/>
                  <a:pt x="5536" y="949"/>
                </a:cubicBezTo>
                <a:cubicBezTo>
                  <a:pt x="6084" y="1288"/>
                  <a:pt x="6384" y="1727"/>
                  <a:pt x="6384" y="2195"/>
                </a:cubicBezTo>
                <a:cubicBezTo>
                  <a:pt x="6384" y="2684"/>
                  <a:pt x="6035" y="3153"/>
                  <a:pt x="5426" y="3502"/>
                </a:cubicBezTo>
                <a:cubicBezTo>
                  <a:pt x="5386" y="3492"/>
                  <a:pt x="5337" y="3482"/>
                  <a:pt x="5297" y="3482"/>
                </a:cubicBezTo>
                <a:cubicBezTo>
                  <a:pt x="5257" y="3432"/>
                  <a:pt x="5217" y="3382"/>
                  <a:pt x="5167" y="3343"/>
                </a:cubicBezTo>
                <a:cubicBezTo>
                  <a:pt x="4898" y="3093"/>
                  <a:pt x="4548" y="2953"/>
                  <a:pt x="4189" y="2953"/>
                </a:cubicBezTo>
                <a:lnTo>
                  <a:pt x="2594" y="2953"/>
                </a:lnTo>
                <a:cubicBezTo>
                  <a:pt x="2225" y="2953"/>
                  <a:pt x="1875" y="3093"/>
                  <a:pt x="1607" y="3343"/>
                </a:cubicBezTo>
                <a:cubicBezTo>
                  <a:pt x="1567" y="3382"/>
                  <a:pt x="1516" y="3432"/>
                  <a:pt x="1477" y="3482"/>
                </a:cubicBezTo>
                <a:cubicBezTo>
                  <a:pt x="1437" y="3482"/>
                  <a:pt x="1397" y="3492"/>
                  <a:pt x="1347" y="3502"/>
                </a:cubicBezTo>
                <a:cubicBezTo>
                  <a:pt x="739" y="3153"/>
                  <a:pt x="399" y="2684"/>
                  <a:pt x="399" y="2195"/>
                </a:cubicBezTo>
                <a:cubicBezTo>
                  <a:pt x="399" y="1727"/>
                  <a:pt x="699" y="1288"/>
                  <a:pt x="1237" y="949"/>
                </a:cubicBezTo>
                <a:cubicBezTo>
                  <a:pt x="1806" y="590"/>
                  <a:pt x="2574" y="400"/>
                  <a:pt x="3391" y="400"/>
                </a:cubicBezTo>
                <a:close/>
                <a:moveTo>
                  <a:pt x="1237" y="3921"/>
                </a:moveTo>
                <a:cubicBezTo>
                  <a:pt x="1208" y="4021"/>
                  <a:pt x="1197" y="4120"/>
                  <a:pt x="1197" y="4210"/>
                </a:cubicBezTo>
                <a:cubicBezTo>
                  <a:pt x="1197" y="4320"/>
                  <a:pt x="1208" y="4409"/>
                  <a:pt x="1237" y="4499"/>
                </a:cubicBezTo>
                <a:cubicBezTo>
                  <a:pt x="689" y="4389"/>
                  <a:pt x="470" y="4270"/>
                  <a:pt x="410" y="4210"/>
                </a:cubicBezTo>
                <a:cubicBezTo>
                  <a:pt x="439" y="4180"/>
                  <a:pt x="519" y="4130"/>
                  <a:pt x="729" y="4061"/>
                </a:cubicBezTo>
                <a:cubicBezTo>
                  <a:pt x="869" y="4010"/>
                  <a:pt x="1038" y="3961"/>
                  <a:pt x="1237" y="3921"/>
                </a:cubicBezTo>
                <a:close/>
                <a:moveTo>
                  <a:pt x="5536" y="3921"/>
                </a:moveTo>
                <a:cubicBezTo>
                  <a:pt x="5736" y="3961"/>
                  <a:pt x="5915" y="4010"/>
                  <a:pt x="6055" y="4061"/>
                </a:cubicBezTo>
                <a:cubicBezTo>
                  <a:pt x="6254" y="4130"/>
                  <a:pt x="6334" y="4180"/>
                  <a:pt x="6364" y="4210"/>
                </a:cubicBezTo>
                <a:cubicBezTo>
                  <a:pt x="6304" y="4270"/>
                  <a:pt x="6084" y="4389"/>
                  <a:pt x="5536" y="4499"/>
                </a:cubicBezTo>
                <a:cubicBezTo>
                  <a:pt x="5566" y="4409"/>
                  <a:pt x="5586" y="4320"/>
                  <a:pt x="5586" y="4210"/>
                </a:cubicBezTo>
                <a:cubicBezTo>
                  <a:pt x="5586" y="4120"/>
                  <a:pt x="5566" y="4021"/>
                  <a:pt x="5536" y="3921"/>
                </a:cubicBezTo>
                <a:close/>
                <a:moveTo>
                  <a:pt x="4189" y="3352"/>
                </a:moveTo>
                <a:cubicBezTo>
                  <a:pt x="4449" y="3352"/>
                  <a:pt x="4698" y="3452"/>
                  <a:pt x="4898" y="3631"/>
                </a:cubicBezTo>
                <a:cubicBezTo>
                  <a:pt x="5077" y="3801"/>
                  <a:pt x="5187" y="4021"/>
                  <a:pt x="5187" y="4210"/>
                </a:cubicBezTo>
                <a:cubicBezTo>
                  <a:pt x="5187" y="4360"/>
                  <a:pt x="5117" y="4489"/>
                  <a:pt x="4998" y="4589"/>
                </a:cubicBezTo>
                <a:cubicBezTo>
                  <a:pt x="4519" y="4649"/>
                  <a:pt x="3960" y="4679"/>
                  <a:pt x="3391" y="4679"/>
                </a:cubicBezTo>
                <a:cubicBezTo>
                  <a:pt x="2813" y="4679"/>
                  <a:pt x="2265" y="4649"/>
                  <a:pt x="1776" y="4589"/>
                </a:cubicBezTo>
                <a:cubicBezTo>
                  <a:pt x="1656" y="4489"/>
                  <a:pt x="1596" y="4360"/>
                  <a:pt x="1596" y="4210"/>
                </a:cubicBezTo>
                <a:cubicBezTo>
                  <a:pt x="1596" y="4021"/>
                  <a:pt x="1696" y="3801"/>
                  <a:pt x="1875" y="3631"/>
                </a:cubicBezTo>
                <a:cubicBezTo>
                  <a:pt x="2075" y="3452"/>
                  <a:pt x="2334" y="3352"/>
                  <a:pt x="2594" y="3352"/>
                </a:cubicBezTo>
                <a:close/>
                <a:moveTo>
                  <a:pt x="470" y="4699"/>
                </a:moveTo>
                <a:lnTo>
                  <a:pt x="470" y="4699"/>
                </a:lnTo>
                <a:cubicBezTo>
                  <a:pt x="629" y="4768"/>
                  <a:pt x="838" y="4828"/>
                  <a:pt x="1088" y="4878"/>
                </a:cubicBezTo>
                <a:cubicBezTo>
                  <a:pt x="1706" y="5008"/>
                  <a:pt x="2524" y="5078"/>
                  <a:pt x="3391" y="5078"/>
                </a:cubicBezTo>
                <a:cubicBezTo>
                  <a:pt x="4249" y="5078"/>
                  <a:pt x="5067" y="5008"/>
                  <a:pt x="5685" y="4878"/>
                </a:cubicBezTo>
                <a:cubicBezTo>
                  <a:pt x="5935" y="4828"/>
                  <a:pt x="6144" y="4768"/>
                  <a:pt x="6304" y="4699"/>
                </a:cubicBezTo>
                <a:lnTo>
                  <a:pt x="6304" y="4699"/>
                </a:lnTo>
                <a:cubicBezTo>
                  <a:pt x="6075" y="5457"/>
                  <a:pt x="5297" y="6065"/>
                  <a:pt x="4299" y="6304"/>
                </a:cubicBezTo>
                <a:cubicBezTo>
                  <a:pt x="4429" y="6145"/>
                  <a:pt x="4548" y="5945"/>
                  <a:pt x="4639" y="5716"/>
                </a:cubicBezTo>
                <a:cubicBezTo>
                  <a:pt x="4678" y="5617"/>
                  <a:pt x="4628" y="5497"/>
                  <a:pt x="4528" y="5457"/>
                </a:cubicBezTo>
                <a:cubicBezTo>
                  <a:pt x="4503" y="5447"/>
                  <a:pt x="4476" y="5442"/>
                  <a:pt x="4450" y="5442"/>
                </a:cubicBezTo>
                <a:cubicBezTo>
                  <a:pt x="4373" y="5442"/>
                  <a:pt x="4299" y="5485"/>
                  <a:pt x="4269" y="5566"/>
                </a:cubicBezTo>
                <a:cubicBezTo>
                  <a:pt x="4050" y="6095"/>
                  <a:pt x="3721" y="6404"/>
                  <a:pt x="3391" y="6404"/>
                </a:cubicBezTo>
                <a:cubicBezTo>
                  <a:pt x="3052" y="6404"/>
                  <a:pt x="2724" y="6095"/>
                  <a:pt x="2504" y="5566"/>
                </a:cubicBezTo>
                <a:cubicBezTo>
                  <a:pt x="2474" y="5485"/>
                  <a:pt x="2400" y="5442"/>
                  <a:pt x="2323" y="5442"/>
                </a:cubicBezTo>
                <a:cubicBezTo>
                  <a:pt x="2297" y="5442"/>
                  <a:pt x="2270" y="5447"/>
                  <a:pt x="2245" y="5457"/>
                </a:cubicBezTo>
                <a:cubicBezTo>
                  <a:pt x="2145" y="5497"/>
                  <a:pt x="2095" y="5617"/>
                  <a:pt x="2135" y="5716"/>
                </a:cubicBezTo>
                <a:cubicBezTo>
                  <a:pt x="2235" y="5945"/>
                  <a:pt x="2345" y="6145"/>
                  <a:pt x="2474" y="6304"/>
                </a:cubicBezTo>
                <a:cubicBezTo>
                  <a:pt x="1477" y="6065"/>
                  <a:pt x="709" y="5457"/>
                  <a:pt x="470" y="4699"/>
                </a:cubicBezTo>
                <a:close/>
                <a:moveTo>
                  <a:pt x="3391" y="1"/>
                </a:moveTo>
                <a:cubicBezTo>
                  <a:pt x="2504" y="1"/>
                  <a:pt x="1656" y="220"/>
                  <a:pt x="1028" y="610"/>
                </a:cubicBezTo>
                <a:cubicBezTo>
                  <a:pt x="360" y="1029"/>
                  <a:pt x="0" y="1587"/>
                  <a:pt x="0" y="2195"/>
                </a:cubicBezTo>
                <a:cubicBezTo>
                  <a:pt x="0" y="2724"/>
                  <a:pt x="290" y="3223"/>
                  <a:pt x="798" y="3622"/>
                </a:cubicBezTo>
                <a:cubicBezTo>
                  <a:pt x="689" y="3651"/>
                  <a:pt x="589" y="3682"/>
                  <a:pt x="510" y="3711"/>
                </a:cubicBezTo>
                <a:cubicBezTo>
                  <a:pt x="379" y="3761"/>
                  <a:pt x="0" y="3911"/>
                  <a:pt x="0" y="4210"/>
                </a:cubicBezTo>
                <a:cubicBezTo>
                  <a:pt x="0" y="4918"/>
                  <a:pt x="360" y="5577"/>
                  <a:pt x="1008" y="6065"/>
                </a:cubicBezTo>
                <a:cubicBezTo>
                  <a:pt x="1647" y="6544"/>
                  <a:pt x="2494" y="6803"/>
                  <a:pt x="3391" y="6803"/>
                </a:cubicBezTo>
                <a:cubicBezTo>
                  <a:pt x="4280" y="6803"/>
                  <a:pt x="5127" y="6544"/>
                  <a:pt x="5765" y="6065"/>
                </a:cubicBezTo>
                <a:cubicBezTo>
                  <a:pt x="6423" y="5577"/>
                  <a:pt x="6783" y="4918"/>
                  <a:pt x="6783" y="4210"/>
                </a:cubicBezTo>
                <a:cubicBezTo>
                  <a:pt x="6783" y="3911"/>
                  <a:pt x="6394" y="3761"/>
                  <a:pt x="6274" y="3711"/>
                </a:cubicBezTo>
                <a:cubicBezTo>
                  <a:pt x="6184" y="3682"/>
                  <a:pt x="6084" y="3651"/>
                  <a:pt x="5975" y="3622"/>
                </a:cubicBezTo>
                <a:cubicBezTo>
                  <a:pt x="6494" y="3223"/>
                  <a:pt x="6783" y="2724"/>
                  <a:pt x="6783" y="2195"/>
                </a:cubicBezTo>
                <a:cubicBezTo>
                  <a:pt x="6783" y="1587"/>
                  <a:pt x="6414" y="1029"/>
                  <a:pt x="5756" y="610"/>
                </a:cubicBezTo>
                <a:cubicBezTo>
                  <a:pt x="5117" y="220"/>
                  <a:pt x="4280" y="1"/>
                  <a:pt x="3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51"/>
          <p:cNvGrpSpPr/>
          <p:nvPr/>
        </p:nvGrpSpPr>
        <p:grpSpPr>
          <a:xfrm>
            <a:off x="7217880" y="1922359"/>
            <a:ext cx="466690" cy="456736"/>
            <a:chOff x="7293582" y="1952688"/>
            <a:chExt cx="480035" cy="469748"/>
          </a:xfrm>
        </p:grpSpPr>
        <p:sp>
          <p:nvSpPr>
            <p:cNvPr id="709" name="Google Shape;709;p51"/>
            <p:cNvSpPr/>
            <p:nvPr/>
          </p:nvSpPr>
          <p:spPr>
            <a:xfrm>
              <a:off x="7675100" y="2124185"/>
              <a:ext cx="27547" cy="27616"/>
            </a:xfrm>
            <a:custGeom>
              <a:rect b="b" l="l" r="r" t="t"/>
              <a:pathLst>
                <a:path extrusionOk="0" h="400" w="399">
                  <a:moveTo>
                    <a:pt x="200" y="1"/>
                  </a:moveTo>
                  <a:cubicBezTo>
                    <a:pt x="90" y="1"/>
                    <a:pt x="0" y="90"/>
                    <a:pt x="0" y="200"/>
                  </a:cubicBezTo>
                  <a:cubicBezTo>
                    <a:pt x="0" y="310"/>
                    <a:pt x="90" y="400"/>
                    <a:pt x="200" y="400"/>
                  </a:cubicBezTo>
                  <a:cubicBezTo>
                    <a:pt x="310" y="400"/>
                    <a:pt x="399" y="310"/>
                    <a:pt x="399" y="200"/>
                  </a:cubicBezTo>
                  <a:cubicBezTo>
                    <a:pt x="399"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1"/>
            <p:cNvSpPr/>
            <p:nvPr/>
          </p:nvSpPr>
          <p:spPr>
            <a:xfrm>
              <a:off x="7293582" y="1952688"/>
              <a:ext cx="480035" cy="469748"/>
            </a:xfrm>
            <a:custGeom>
              <a:rect b="b" l="l" r="r" t="t"/>
              <a:pathLst>
                <a:path extrusionOk="0" h="6804" w="6953">
                  <a:moveTo>
                    <a:pt x="3123" y="460"/>
                  </a:moveTo>
                  <a:lnTo>
                    <a:pt x="3123" y="460"/>
                  </a:lnTo>
                  <a:cubicBezTo>
                    <a:pt x="3491" y="579"/>
                    <a:pt x="3791" y="869"/>
                    <a:pt x="3921" y="1238"/>
                  </a:cubicBezTo>
                  <a:cubicBezTo>
                    <a:pt x="3787" y="1231"/>
                    <a:pt x="3648" y="1224"/>
                    <a:pt x="3505" y="1224"/>
                  </a:cubicBezTo>
                  <a:cubicBezTo>
                    <a:pt x="3445" y="1224"/>
                    <a:pt x="3384" y="1225"/>
                    <a:pt x="3322" y="1228"/>
                  </a:cubicBezTo>
                  <a:cubicBezTo>
                    <a:pt x="3302" y="958"/>
                    <a:pt x="3232" y="699"/>
                    <a:pt x="3123" y="460"/>
                  </a:cubicBezTo>
                  <a:close/>
                  <a:moveTo>
                    <a:pt x="809" y="1617"/>
                  </a:moveTo>
                  <a:cubicBezTo>
                    <a:pt x="969" y="1627"/>
                    <a:pt x="1128" y="1676"/>
                    <a:pt x="1268" y="1767"/>
                  </a:cubicBezTo>
                  <a:lnTo>
                    <a:pt x="1058" y="1916"/>
                  </a:lnTo>
                  <a:cubicBezTo>
                    <a:pt x="978" y="1816"/>
                    <a:pt x="898" y="1716"/>
                    <a:pt x="809" y="1617"/>
                  </a:cubicBezTo>
                  <a:close/>
                  <a:moveTo>
                    <a:pt x="3910" y="4070"/>
                  </a:moveTo>
                  <a:cubicBezTo>
                    <a:pt x="3821" y="4160"/>
                    <a:pt x="3721" y="4230"/>
                    <a:pt x="3611" y="4290"/>
                  </a:cubicBezTo>
                  <a:cubicBezTo>
                    <a:pt x="3631" y="4220"/>
                    <a:pt x="3641" y="4150"/>
                    <a:pt x="3661" y="4070"/>
                  </a:cubicBezTo>
                  <a:close/>
                  <a:moveTo>
                    <a:pt x="3482" y="1617"/>
                  </a:moveTo>
                  <a:cubicBezTo>
                    <a:pt x="5018" y="1617"/>
                    <a:pt x="6025" y="2335"/>
                    <a:pt x="6523" y="2804"/>
                  </a:cubicBezTo>
                  <a:cubicBezTo>
                    <a:pt x="6543" y="2814"/>
                    <a:pt x="6554" y="2844"/>
                    <a:pt x="6554" y="2864"/>
                  </a:cubicBezTo>
                  <a:cubicBezTo>
                    <a:pt x="6554" y="2893"/>
                    <a:pt x="6534" y="2924"/>
                    <a:pt x="6514" y="2933"/>
                  </a:cubicBezTo>
                  <a:cubicBezTo>
                    <a:pt x="6274" y="3093"/>
                    <a:pt x="5945" y="3243"/>
                    <a:pt x="5576" y="3362"/>
                  </a:cubicBezTo>
                  <a:cubicBezTo>
                    <a:pt x="5307" y="2913"/>
                    <a:pt x="4998" y="2674"/>
                    <a:pt x="4509" y="2554"/>
                  </a:cubicBezTo>
                  <a:cubicBezTo>
                    <a:pt x="4495" y="2552"/>
                    <a:pt x="4481" y="2550"/>
                    <a:pt x="4467" y="2550"/>
                  </a:cubicBezTo>
                  <a:cubicBezTo>
                    <a:pt x="4375" y="2550"/>
                    <a:pt x="4296" y="2608"/>
                    <a:pt x="4269" y="2704"/>
                  </a:cubicBezTo>
                  <a:cubicBezTo>
                    <a:pt x="4240" y="2804"/>
                    <a:pt x="4309" y="2913"/>
                    <a:pt x="4409" y="2944"/>
                  </a:cubicBezTo>
                  <a:cubicBezTo>
                    <a:pt x="4768" y="3033"/>
                    <a:pt x="4978" y="3173"/>
                    <a:pt x="5177" y="3482"/>
                  </a:cubicBezTo>
                  <a:cubicBezTo>
                    <a:pt x="4958" y="3532"/>
                    <a:pt x="4728" y="3582"/>
                    <a:pt x="4489" y="3611"/>
                  </a:cubicBezTo>
                  <a:cubicBezTo>
                    <a:pt x="4209" y="3653"/>
                    <a:pt x="3943" y="3673"/>
                    <a:pt x="3701" y="3673"/>
                  </a:cubicBezTo>
                  <a:cubicBezTo>
                    <a:pt x="3253" y="3673"/>
                    <a:pt x="2888" y="3605"/>
                    <a:pt x="2674" y="3482"/>
                  </a:cubicBezTo>
                  <a:cubicBezTo>
                    <a:pt x="2437" y="3337"/>
                    <a:pt x="2199" y="3262"/>
                    <a:pt x="1980" y="3262"/>
                  </a:cubicBezTo>
                  <a:cubicBezTo>
                    <a:pt x="1867" y="3262"/>
                    <a:pt x="1758" y="3282"/>
                    <a:pt x="1656" y="3323"/>
                  </a:cubicBezTo>
                  <a:cubicBezTo>
                    <a:pt x="1487" y="3392"/>
                    <a:pt x="1257" y="3552"/>
                    <a:pt x="1148" y="3931"/>
                  </a:cubicBezTo>
                  <a:cubicBezTo>
                    <a:pt x="1058" y="4220"/>
                    <a:pt x="1148" y="4559"/>
                    <a:pt x="1407" y="4948"/>
                  </a:cubicBezTo>
                  <a:cubicBezTo>
                    <a:pt x="1540" y="5147"/>
                    <a:pt x="1770" y="5264"/>
                    <a:pt x="2009" y="5264"/>
                  </a:cubicBezTo>
                  <a:cubicBezTo>
                    <a:pt x="2095" y="5264"/>
                    <a:pt x="2181" y="5249"/>
                    <a:pt x="2265" y="5218"/>
                  </a:cubicBezTo>
                  <a:cubicBezTo>
                    <a:pt x="2328" y="5195"/>
                    <a:pt x="2395" y="5185"/>
                    <a:pt x="2461" y="5185"/>
                  </a:cubicBezTo>
                  <a:cubicBezTo>
                    <a:pt x="2542" y="5185"/>
                    <a:pt x="2623" y="5200"/>
                    <a:pt x="2694" y="5227"/>
                  </a:cubicBezTo>
                  <a:cubicBezTo>
                    <a:pt x="2534" y="5347"/>
                    <a:pt x="2394" y="5506"/>
                    <a:pt x="2295" y="5686"/>
                  </a:cubicBezTo>
                  <a:cubicBezTo>
                    <a:pt x="2195" y="5865"/>
                    <a:pt x="2125" y="6055"/>
                    <a:pt x="2106" y="6255"/>
                  </a:cubicBezTo>
                  <a:cubicBezTo>
                    <a:pt x="1986" y="6165"/>
                    <a:pt x="1906" y="6025"/>
                    <a:pt x="1876" y="5876"/>
                  </a:cubicBezTo>
                  <a:cubicBezTo>
                    <a:pt x="1846" y="5666"/>
                    <a:pt x="1716" y="5477"/>
                    <a:pt x="1527" y="5367"/>
                  </a:cubicBezTo>
                  <a:cubicBezTo>
                    <a:pt x="799" y="4938"/>
                    <a:pt x="420" y="4160"/>
                    <a:pt x="570" y="3382"/>
                  </a:cubicBezTo>
                  <a:cubicBezTo>
                    <a:pt x="749" y="2485"/>
                    <a:pt x="1547" y="1846"/>
                    <a:pt x="2704" y="1676"/>
                  </a:cubicBezTo>
                  <a:cubicBezTo>
                    <a:pt x="2983" y="1637"/>
                    <a:pt x="3232" y="1617"/>
                    <a:pt x="3482" y="1617"/>
                  </a:cubicBezTo>
                  <a:close/>
                  <a:moveTo>
                    <a:pt x="2733" y="1"/>
                  </a:moveTo>
                  <a:cubicBezTo>
                    <a:pt x="2654" y="1"/>
                    <a:pt x="2584" y="41"/>
                    <a:pt x="2554" y="111"/>
                  </a:cubicBezTo>
                  <a:cubicBezTo>
                    <a:pt x="2524" y="171"/>
                    <a:pt x="2524" y="260"/>
                    <a:pt x="2574" y="320"/>
                  </a:cubicBezTo>
                  <a:cubicBezTo>
                    <a:pt x="2773" y="590"/>
                    <a:pt x="2903" y="909"/>
                    <a:pt x="2923" y="1248"/>
                  </a:cubicBezTo>
                  <a:cubicBezTo>
                    <a:pt x="2833" y="1258"/>
                    <a:pt x="2744" y="1268"/>
                    <a:pt x="2644" y="1288"/>
                  </a:cubicBezTo>
                  <a:cubicBezTo>
                    <a:pt x="2285" y="1337"/>
                    <a:pt x="1956" y="1428"/>
                    <a:pt x="1656" y="1557"/>
                  </a:cubicBezTo>
                  <a:cubicBezTo>
                    <a:pt x="1403" y="1337"/>
                    <a:pt x="1083" y="1220"/>
                    <a:pt x="755" y="1220"/>
                  </a:cubicBezTo>
                  <a:cubicBezTo>
                    <a:pt x="593" y="1220"/>
                    <a:pt x="429" y="1248"/>
                    <a:pt x="270" y="1308"/>
                  </a:cubicBezTo>
                  <a:cubicBezTo>
                    <a:pt x="200" y="1328"/>
                    <a:pt x="151" y="1397"/>
                    <a:pt x="140" y="1467"/>
                  </a:cubicBezTo>
                  <a:cubicBezTo>
                    <a:pt x="131" y="1547"/>
                    <a:pt x="171" y="1617"/>
                    <a:pt x="230" y="1657"/>
                  </a:cubicBezTo>
                  <a:cubicBezTo>
                    <a:pt x="440" y="1796"/>
                    <a:pt x="619" y="1976"/>
                    <a:pt x="759" y="2186"/>
                  </a:cubicBezTo>
                  <a:cubicBezTo>
                    <a:pt x="459" y="2505"/>
                    <a:pt x="260" y="2884"/>
                    <a:pt x="180" y="3303"/>
                  </a:cubicBezTo>
                  <a:cubicBezTo>
                    <a:pt x="1" y="4250"/>
                    <a:pt x="450" y="5198"/>
                    <a:pt x="1328" y="5716"/>
                  </a:cubicBezTo>
                  <a:cubicBezTo>
                    <a:pt x="1407" y="5766"/>
                    <a:pt x="1467" y="5846"/>
                    <a:pt x="1487" y="5936"/>
                  </a:cubicBezTo>
                  <a:cubicBezTo>
                    <a:pt x="1527" y="6235"/>
                    <a:pt x="1707" y="6494"/>
                    <a:pt x="1966" y="6643"/>
                  </a:cubicBezTo>
                  <a:lnTo>
                    <a:pt x="2195" y="6783"/>
                  </a:lnTo>
                  <a:cubicBezTo>
                    <a:pt x="2235" y="6793"/>
                    <a:pt x="2265" y="6803"/>
                    <a:pt x="2295" y="6803"/>
                  </a:cubicBezTo>
                  <a:cubicBezTo>
                    <a:pt x="2335" y="6803"/>
                    <a:pt x="2374" y="6793"/>
                    <a:pt x="2405" y="6773"/>
                  </a:cubicBezTo>
                  <a:cubicBezTo>
                    <a:pt x="2465" y="6734"/>
                    <a:pt x="2504" y="6663"/>
                    <a:pt x="2494" y="6594"/>
                  </a:cubicBezTo>
                  <a:lnTo>
                    <a:pt x="2494" y="6514"/>
                  </a:lnTo>
                  <a:cubicBezTo>
                    <a:pt x="2474" y="6295"/>
                    <a:pt x="2534" y="6075"/>
                    <a:pt x="2644" y="5885"/>
                  </a:cubicBezTo>
                  <a:cubicBezTo>
                    <a:pt x="2753" y="5686"/>
                    <a:pt x="2913" y="5537"/>
                    <a:pt x="3112" y="5437"/>
                  </a:cubicBezTo>
                  <a:lnTo>
                    <a:pt x="3183" y="5407"/>
                  </a:lnTo>
                  <a:cubicBezTo>
                    <a:pt x="3252" y="5367"/>
                    <a:pt x="3292" y="5307"/>
                    <a:pt x="3292" y="5227"/>
                  </a:cubicBezTo>
                  <a:cubicBezTo>
                    <a:pt x="3302" y="5158"/>
                    <a:pt x="3262" y="5088"/>
                    <a:pt x="3192" y="5048"/>
                  </a:cubicBezTo>
                  <a:lnTo>
                    <a:pt x="2963" y="4918"/>
                  </a:lnTo>
                  <a:cubicBezTo>
                    <a:pt x="2816" y="4830"/>
                    <a:pt x="2648" y="4787"/>
                    <a:pt x="2479" y="4787"/>
                  </a:cubicBezTo>
                  <a:cubicBezTo>
                    <a:pt x="2362" y="4787"/>
                    <a:pt x="2245" y="4807"/>
                    <a:pt x="2135" y="4848"/>
                  </a:cubicBezTo>
                  <a:cubicBezTo>
                    <a:pt x="2097" y="4861"/>
                    <a:pt x="2057" y="4867"/>
                    <a:pt x="2018" y="4867"/>
                  </a:cubicBezTo>
                  <a:cubicBezTo>
                    <a:pt x="1904" y="4867"/>
                    <a:pt x="1795" y="4815"/>
                    <a:pt x="1736" y="4719"/>
                  </a:cubicBezTo>
                  <a:cubicBezTo>
                    <a:pt x="1607" y="4529"/>
                    <a:pt x="1467" y="4250"/>
                    <a:pt x="1527" y="4041"/>
                  </a:cubicBezTo>
                  <a:cubicBezTo>
                    <a:pt x="1587" y="3861"/>
                    <a:pt x="1676" y="3741"/>
                    <a:pt x="1806" y="3691"/>
                  </a:cubicBezTo>
                  <a:cubicBezTo>
                    <a:pt x="1857" y="3670"/>
                    <a:pt x="1915" y="3660"/>
                    <a:pt x="1977" y="3660"/>
                  </a:cubicBezTo>
                  <a:cubicBezTo>
                    <a:pt x="2125" y="3660"/>
                    <a:pt x="2300" y="3716"/>
                    <a:pt x="2474" y="3821"/>
                  </a:cubicBezTo>
                  <a:cubicBezTo>
                    <a:pt x="2664" y="3941"/>
                    <a:pt x="2933" y="4010"/>
                    <a:pt x="3252" y="4050"/>
                  </a:cubicBezTo>
                  <a:cubicBezTo>
                    <a:pt x="3223" y="4210"/>
                    <a:pt x="3172" y="4369"/>
                    <a:pt x="3093" y="4519"/>
                  </a:cubicBezTo>
                  <a:cubicBezTo>
                    <a:pt x="3063" y="4589"/>
                    <a:pt x="3073" y="4669"/>
                    <a:pt x="3112" y="4728"/>
                  </a:cubicBezTo>
                  <a:cubicBezTo>
                    <a:pt x="3152" y="4779"/>
                    <a:pt x="3212" y="4808"/>
                    <a:pt x="3272" y="4808"/>
                  </a:cubicBezTo>
                  <a:lnTo>
                    <a:pt x="3312" y="4808"/>
                  </a:lnTo>
                  <a:cubicBezTo>
                    <a:pt x="3791" y="4719"/>
                    <a:pt x="4200" y="4440"/>
                    <a:pt x="4449" y="4021"/>
                  </a:cubicBezTo>
                  <a:cubicBezTo>
                    <a:pt x="4479" y="4021"/>
                    <a:pt x="4509" y="4010"/>
                    <a:pt x="4539" y="4010"/>
                  </a:cubicBezTo>
                  <a:cubicBezTo>
                    <a:pt x="5406" y="3891"/>
                    <a:pt x="6224" y="3611"/>
                    <a:pt x="6733" y="3272"/>
                  </a:cubicBezTo>
                  <a:cubicBezTo>
                    <a:pt x="6873" y="3173"/>
                    <a:pt x="6953" y="3023"/>
                    <a:pt x="6953" y="2864"/>
                  </a:cubicBezTo>
                  <a:cubicBezTo>
                    <a:pt x="6953" y="2734"/>
                    <a:pt x="6893" y="2604"/>
                    <a:pt x="6793" y="2505"/>
                  </a:cubicBezTo>
                  <a:cubicBezTo>
                    <a:pt x="6503" y="2235"/>
                    <a:pt x="6005" y="1846"/>
                    <a:pt x="5297" y="1567"/>
                  </a:cubicBezTo>
                  <a:cubicBezTo>
                    <a:pt x="4998" y="1437"/>
                    <a:pt x="4679" y="1357"/>
                    <a:pt x="4360" y="1297"/>
                  </a:cubicBezTo>
                  <a:cubicBezTo>
                    <a:pt x="4190" y="550"/>
                    <a:pt x="3511" y="1"/>
                    <a:pt x="2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 name="Google Shape;711;p51"/>
          <p:cNvSpPr/>
          <p:nvPr/>
        </p:nvSpPr>
        <p:spPr>
          <a:xfrm>
            <a:off x="1458750" y="2638418"/>
            <a:ext cx="470076" cy="456853"/>
          </a:xfrm>
          <a:custGeom>
            <a:rect b="b" l="l" r="r" t="t"/>
            <a:pathLst>
              <a:path extrusionOk="0" h="6806" w="7003">
                <a:moveTo>
                  <a:pt x="4345" y="396"/>
                </a:moveTo>
                <a:cubicBezTo>
                  <a:pt x="4689" y="396"/>
                  <a:pt x="5128" y="473"/>
                  <a:pt x="5636" y="622"/>
                </a:cubicBezTo>
                <a:cubicBezTo>
                  <a:pt x="5556" y="702"/>
                  <a:pt x="5466" y="792"/>
                  <a:pt x="5376" y="901"/>
                </a:cubicBezTo>
                <a:cubicBezTo>
                  <a:pt x="5004" y="1309"/>
                  <a:pt x="4548" y="1815"/>
                  <a:pt x="3995" y="1815"/>
                </a:cubicBezTo>
                <a:cubicBezTo>
                  <a:pt x="3913" y="1815"/>
                  <a:pt x="3828" y="1804"/>
                  <a:pt x="3741" y="1779"/>
                </a:cubicBezTo>
                <a:cubicBezTo>
                  <a:pt x="3561" y="1730"/>
                  <a:pt x="3401" y="1699"/>
                  <a:pt x="3262" y="1679"/>
                </a:cubicBezTo>
                <a:cubicBezTo>
                  <a:pt x="3202" y="1271"/>
                  <a:pt x="3252" y="682"/>
                  <a:pt x="3880" y="463"/>
                </a:cubicBezTo>
                <a:cubicBezTo>
                  <a:pt x="4005" y="418"/>
                  <a:pt x="4162" y="396"/>
                  <a:pt x="4345" y="396"/>
                </a:cubicBezTo>
                <a:close/>
                <a:moveTo>
                  <a:pt x="6174" y="712"/>
                </a:moveTo>
                <a:cubicBezTo>
                  <a:pt x="6544" y="961"/>
                  <a:pt x="6673" y="1580"/>
                  <a:pt x="6513" y="2338"/>
                </a:cubicBezTo>
                <a:cubicBezTo>
                  <a:pt x="6314" y="3286"/>
                  <a:pt x="5656" y="4372"/>
                  <a:pt x="4688" y="4542"/>
                </a:cubicBezTo>
                <a:cubicBezTo>
                  <a:pt x="4549" y="4562"/>
                  <a:pt x="4419" y="4572"/>
                  <a:pt x="4290" y="4572"/>
                </a:cubicBezTo>
                <a:cubicBezTo>
                  <a:pt x="3651" y="4572"/>
                  <a:pt x="3202" y="4283"/>
                  <a:pt x="2923" y="4024"/>
                </a:cubicBezTo>
                <a:cubicBezTo>
                  <a:pt x="2484" y="3605"/>
                  <a:pt x="2255" y="3026"/>
                  <a:pt x="2295" y="2707"/>
                </a:cubicBezTo>
                <a:cubicBezTo>
                  <a:pt x="2335" y="2428"/>
                  <a:pt x="2414" y="2248"/>
                  <a:pt x="2564" y="2149"/>
                </a:cubicBezTo>
                <a:cubicBezTo>
                  <a:pt x="2654" y="2089"/>
                  <a:pt x="2793" y="2058"/>
                  <a:pt x="2963" y="2058"/>
                </a:cubicBezTo>
                <a:cubicBezTo>
                  <a:pt x="3142" y="2058"/>
                  <a:pt x="3362" y="2089"/>
                  <a:pt x="3631" y="2169"/>
                </a:cubicBezTo>
                <a:cubicBezTo>
                  <a:pt x="3751" y="2201"/>
                  <a:pt x="3872" y="2218"/>
                  <a:pt x="3993" y="2218"/>
                </a:cubicBezTo>
                <a:cubicBezTo>
                  <a:pt x="4275" y="2218"/>
                  <a:pt x="4559" y="2127"/>
                  <a:pt x="4838" y="1939"/>
                </a:cubicBezTo>
                <a:cubicBezTo>
                  <a:pt x="5167" y="1730"/>
                  <a:pt x="5436" y="1430"/>
                  <a:pt x="5675" y="1161"/>
                </a:cubicBezTo>
                <a:cubicBezTo>
                  <a:pt x="5795" y="1032"/>
                  <a:pt x="5915" y="901"/>
                  <a:pt x="6015" y="812"/>
                </a:cubicBezTo>
                <a:cubicBezTo>
                  <a:pt x="6114" y="722"/>
                  <a:pt x="6165" y="712"/>
                  <a:pt x="6174" y="712"/>
                </a:cubicBezTo>
                <a:close/>
                <a:moveTo>
                  <a:pt x="1896" y="2737"/>
                </a:moveTo>
                <a:lnTo>
                  <a:pt x="1896" y="2737"/>
                </a:lnTo>
                <a:cubicBezTo>
                  <a:pt x="1885" y="2956"/>
                  <a:pt x="1945" y="3206"/>
                  <a:pt x="2055" y="3475"/>
                </a:cubicBezTo>
                <a:cubicBezTo>
                  <a:pt x="2195" y="3784"/>
                  <a:pt x="2395" y="4073"/>
                  <a:pt x="2643" y="4312"/>
                </a:cubicBezTo>
                <a:cubicBezTo>
                  <a:pt x="2913" y="4562"/>
                  <a:pt x="3212" y="4742"/>
                  <a:pt x="3541" y="4851"/>
                </a:cubicBezTo>
                <a:cubicBezTo>
                  <a:pt x="3780" y="4931"/>
                  <a:pt x="4030" y="4971"/>
                  <a:pt x="4290" y="4971"/>
                </a:cubicBezTo>
                <a:cubicBezTo>
                  <a:pt x="4259" y="5041"/>
                  <a:pt x="4219" y="5101"/>
                  <a:pt x="4170" y="5150"/>
                </a:cubicBezTo>
                <a:cubicBezTo>
                  <a:pt x="4043" y="5277"/>
                  <a:pt x="3866" y="5345"/>
                  <a:pt x="3653" y="5345"/>
                </a:cubicBezTo>
                <a:cubicBezTo>
                  <a:pt x="3565" y="5345"/>
                  <a:pt x="3471" y="5333"/>
                  <a:pt x="3372" y="5310"/>
                </a:cubicBezTo>
                <a:cubicBezTo>
                  <a:pt x="3003" y="5230"/>
                  <a:pt x="2614" y="5011"/>
                  <a:pt x="2284" y="4682"/>
                </a:cubicBezTo>
                <a:cubicBezTo>
                  <a:pt x="1965" y="4363"/>
                  <a:pt x="1746" y="3973"/>
                  <a:pt x="1656" y="3605"/>
                </a:cubicBezTo>
                <a:cubicBezTo>
                  <a:pt x="1586" y="3266"/>
                  <a:pt x="1646" y="2976"/>
                  <a:pt x="1816" y="2807"/>
                </a:cubicBezTo>
                <a:cubicBezTo>
                  <a:pt x="1846" y="2777"/>
                  <a:pt x="1866" y="2757"/>
                  <a:pt x="1896" y="2737"/>
                </a:cubicBezTo>
                <a:close/>
                <a:moveTo>
                  <a:pt x="1317" y="3874"/>
                </a:moveTo>
                <a:cubicBezTo>
                  <a:pt x="1447" y="4263"/>
                  <a:pt x="1686" y="4642"/>
                  <a:pt x="2005" y="4961"/>
                </a:cubicBezTo>
                <a:cubicBezTo>
                  <a:pt x="2335" y="5290"/>
                  <a:pt x="2714" y="5529"/>
                  <a:pt x="3102" y="5649"/>
                </a:cubicBezTo>
                <a:cubicBezTo>
                  <a:pt x="3082" y="5679"/>
                  <a:pt x="3062" y="5699"/>
                  <a:pt x="3042" y="5719"/>
                </a:cubicBezTo>
                <a:cubicBezTo>
                  <a:pt x="2917" y="5836"/>
                  <a:pt x="2750" y="5904"/>
                  <a:pt x="2549" y="5904"/>
                </a:cubicBezTo>
                <a:cubicBezTo>
                  <a:pt x="2493" y="5904"/>
                  <a:pt x="2435" y="5899"/>
                  <a:pt x="2375" y="5888"/>
                </a:cubicBezTo>
                <a:cubicBezTo>
                  <a:pt x="2085" y="5848"/>
                  <a:pt x="1786" y="5679"/>
                  <a:pt x="1537" y="5440"/>
                </a:cubicBezTo>
                <a:cubicBezTo>
                  <a:pt x="1287" y="5190"/>
                  <a:pt x="1127" y="4891"/>
                  <a:pt x="1078" y="4592"/>
                </a:cubicBezTo>
                <a:cubicBezTo>
                  <a:pt x="1038" y="4323"/>
                  <a:pt x="1098" y="4083"/>
                  <a:pt x="1258" y="3933"/>
                </a:cubicBezTo>
                <a:lnTo>
                  <a:pt x="1317" y="3874"/>
                </a:lnTo>
                <a:close/>
                <a:moveTo>
                  <a:pt x="908" y="5270"/>
                </a:moveTo>
                <a:cubicBezTo>
                  <a:pt x="998" y="5430"/>
                  <a:pt x="1118" y="5580"/>
                  <a:pt x="1258" y="5719"/>
                </a:cubicBezTo>
                <a:cubicBezTo>
                  <a:pt x="1397" y="5859"/>
                  <a:pt x="1546" y="5968"/>
                  <a:pt x="1706" y="6068"/>
                </a:cubicBezTo>
                <a:cubicBezTo>
                  <a:pt x="1387" y="6299"/>
                  <a:pt x="1082" y="6409"/>
                  <a:pt x="869" y="6409"/>
                </a:cubicBezTo>
                <a:cubicBezTo>
                  <a:pt x="769" y="6409"/>
                  <a:pt x="690" y="6385"/>
                  <a:pt x="639" y="6338"/>
                </a:cubicBezTo>
                <a:cubicBezTo>
                  <a:pt x="480" y="6178"/>
                  <a:pt x="569" y="5739"/>
                  <a:pt x="908" y="5270"/>
                </a:cubicBezTo>
                <a:close/>
                <a:moveTo>
                  <a:pt x="4365" y="1"/>
                </a:moveTo>
                <a:cubicBezTo>
                  <a:pt x="4125" y="1"/>
                  <a:pt x="3917" y="32"/>
                  <a:pt x="3741" y="94"/>
                </a:cubicBezTo>
                <a:cubicBezTo>
                  <a:pt x="3302" y="243"/>
                  <a:pt x="3013" y="553"/>
                  <a:pt x="2903" y="992"/>
                </a:cubicBezTo>
                <a:cubicBezTo>
                  <a:pt x="2843" y="1221"/>
                  <a:pt x="2833" y="1460"/>
                  <a:pt x="2853" y="1659"/>
                </a:cubicBezTo>
                <a:cubicBezTo>
                  <a:pt x="2654" y="1670"/>
                  <a:pt x="2484" y="1719"/>
                  <a:pt x="2335" y="1819"/>
                </a:cubicBezTo>
                <a:cubicBezTo>
                  <a:pt x="2185" y="1919"/>
                  <a:pt x="2075" y="2069"/>
                  <a:pt x="1996" y="2258"/>
                </a:cubicBezTo>
                <a:cubicBezTo>
                  <a:pt x="1816" y="2308"/>
                  <a:pt x="1666" y="2398"/>
                  <a:pt x="1537" y="2517"/>
                </a:cubicBezTo>
                <a:cubicBezTo>
                  <a:pt x="1307" y="2757"/>
                  <a:pt x="1198" y="3076"/>
                  <a:pt x="1238" y="3465"/>
                </a:cubicBezTo>
                <a:cubicBezTo>
                  <a:pt x="1138" y="3505"/>
                  <a:pt x="1048" y="3574"/>
                  <a:pt x="968" y="3645"/>
                </a:cubicBezTo>
                <a:cubicBezTo>
                  <a:pt x="729" y="3894"/>
                  <a:pt x="629" y="4253"/>
                  <a:pt x="689" y="4652"/>
                </a:cubicBezTo>
                <a:cubicBezTo>
                  <a:pt x="699" y="4722"/>
                  <a:pt x="709" y="4782"/>
                  <a:pt x="729" y="4851"/>
                </a:cubicBezTo>
                <a:cubicBezTo>
                  <a:pt x="160" y="5529"/>
                  <a:pt x="0" y="6258"/>
                  <a:pt x="360" y="6617"/>
                </a:cubicBezTo>
                <a:cubicBezTo>
                  <a:pt x="489" y="6746"/>
                  <a:pt x="669" y="6806"/>
                  <a:pt x="868" y="6806"/>
                </a:cubicBezTo>
                <a:cubicBezTo>
                  <a:pt x="1238" y="6806"/>
                  <a:pt x="1696" y="6606"/>
                  <a:pt x="2125" y="6247"/>
                </a:cubicBezTo>
                <a:cubicBezTo>
                  <a:pt x="2185" y="6258"/>
                  <a:pt x="2255" y="6278"/>
                  <a:pt x="2315" y="6287"/>
                </a:cubicBezTo>
                <a:cubicBezTo>
                  <a:pt x="2395" y="6298"/>
                  <a:pt x="2474" y="6307"/>
                  <a:pt x="2544" y="6307"/>
                </a:cubicBezTo>
                <a:cubicBezTo>
                  <a:pt x="2853" y="6307"/>
                  <a:pt x="3122" y="6198"/>
                  <a:pt x="3322" y="5998"/>
                </a:cubicBezTo>
                <a:cubicBezTo>
                  <a:pt x="3401" y="5919"/>
                  <a:pt x="3461" y="5839"/>
                  <a:pt x="3512" y="5739"/>
                </a:cubicBezTo>
                <a:lnTo>
                  <a:pt x="3651" y="5739"/>
                </a:lnTo>
                <a:cubicBezTo>
                  <a:pt x="3970" y="5739"/>
                  <a:pt x="4250" y="5639"/>
                  <a:pt x="4449" y="5440"/>
                </a:cubicBezTo>
                <a:cubicBezTo>
                  <a:pt x="4589" y="5300"/>
                  <a:pt x="4678" y="5130"/>
                  <a:pt x="4728" y="4941"/>
                </a:cubicBezTo>
                <a:cubicBezTo>
                  <a:pt x="4738" y="4931"/>
                  <a:pt x="4748" y="4931"/>
                  <a:pt x="4758" y="4931"/>
                </a:cubicBezTo>
                <a:cubicBezTo>
                  <a:pt x="5287" y="4841"/>
                  <a:pt x="5775" y="4522"/>
                  <a:pt x="6174" y="4013"/>
                </a:cubicBezTo>
                <a:cubicBezTo>
                  <a:pt x="6513" y="3565"/>
                  <a:pt x="6773" y="3006"/>
                  <a:pt x="6903" y="2428"/>
                </a:cubicBezTo>
                <a:cubicBezTo>
                  <a:pt x="6992" y="1999"/>
                  <a:pt x="7002" y="1590"/>
                  <a:pt x="6932" y="1251"/>
                </a:cubicBezTo>
                <a:cubicBezTo>
                  <a:pt x="6852" y="862"/>
                  <a:pt x="6663" y="562"/>
                  <a:pt x="6394" y="383"/>
                </a:cubicBezTo>
                <a:cubicBezTo>
                  <a:pt x="6339" y="342"/>
                  <a:pt x="6271" y="310"/>
                  <a:pt x="6186" y="310"/>
                </a:cubicBezTo>
                <a:cubicBezTo>
                  <a:pt x="6146" y="310"/>
                  <a:pt x="6102" y="317"/>
                  <a:pt x="6054" y="333"/>
                </a:cubicBezTo>
                <a:cubicBezTo>
                  <a:pt x="5383" y="112"/>
                  <a:pt x="4818" y="1"/>
                  <a:pt x="4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1"/>
          <p:cNvSpPr/>
          <p:nvPr/>
        </p:nvSpPr>
        <p:spPr>
          <a:xfrm>
            <a:off x="2109523" y="2638351"/>
            <a:ext cx="457256" cy="456920"/>
          </a:xfrm>
          <a:custGeom>
            <a:rect b="b" l="l" r="r" t="t"/>
            <a:pathLst>
              <a:path extrusionOk="0" h="6807" w="6812">
                <a:moveTo>
                  <a:pt x="998" y="424"/>
                </a:moveTo>
                <a:cubicBezTo>
                  <a:pt x="1187" y="543"/>
                  <a:pt x="1596" y="833"/>
                  <a:pt x="1596" y="1192"/>
                </a:cubicBezTo>
                <a:cubicBezTo>
                  <a:pt x="1596" y="1341"/>
                  <a:pt x="1546" y="1481"/>
                  <a:pt x="1446" y="1591"/>
                </a:cubicBezTo>
                <a:cubicBezTo>
                  <a:pt x="1377" y="1671"/>
                  <a:pt x="1377" y="1780"/>
                  <a:pt x="1446" y="1860"/>
                </a:cubicBezTo>
                <a:cubicBezTo>
                  <a:pt x="1546" y="1970"/>
                  <a:pt x="1596" y="2110"/>
                  <a:pt x="1596" y="2259"/>
                </a:cubicBezTo>
                <a:cubicBezTo>
                  <a:pt x="1596" y="2409"/>
                  <a:pt x="1546" y="2549"/>
                  <a:pt x="1446" y="2658"/>
                </a:cubicBezTo>
                <a:cubicBezTo>
                  <a:pt x="1377" y="2738"/>
                  <a:pt x="1377" y="2848"/>
                  <a:pt x="1446" y="2928"/>
                </a:cubicBezTo>
                <a:cubicBezTo>
                  <a:pt x="1546" y="3037"/>
                  <a:pt x="1596" y="3176"/>
                  <a:pt x="1596" y="3326"/>
                </a:cubicBezTo>
                <a:cubicBezTo>
                  <a:pt x="1596" y="3466"/>
                  <a:pt x="1546" y="3615"/>
                  <a:pt x="1446" y="3725"/>
                </a:cubicBezTo>
                <a:cubicBezTo>
                  <a:pt x="1377" y="3795"/>
                  <a:pt x="1377" y="3915"/>
                  <a:pt x="1446" y="3985"/>
                </a:cubicBezTo>
                <a:cubicBezTo>
                  <a:pt x="1546" y="4094"/>
                  <a:pt x="1596" y="4244"/>
                  <a:pt x="1596" y="4384"/>
                </a:cubicBezTo>
                <a:cubicBezTo>
                  <a:pt x="1596" y="4643"/>
                  <a:pt x="1436" y="4872"/>
                  <a:pt x="1197" y="4952"/>
                </a:cubicBezTo>
                <a:lnTo>
                  <a:pt x="1197" y="1132"/>
                </a:lnTo>
                <a:cubicBezTo>
                  <a:pt x="1197" y="1022"/>
                  <a:pt x="1107" y="933"/>
                  <a:pt x="998" y="933"/>
                </a:cubicBezTo>
                <a:cubicBezTo>
                  <a:pt x="887" y="933"/>
                  <a:pt x="798" y="1022"/>
                  <a:pt x="798" y="1132"/>
                </a:cubicBezTo>
                <a:lnTo>
                  <a:pt x="798" y="4952"/>
                </a:lnTo>
                <a:cubicBezTo>
                  <a:pt x="568" y="4872"/>
                  <a:pt x="399" y="4643"/>
                  <a:pt x="399" y="4384"/>
                </a:cubicBezTo>
                <a:cubicBezTo>
                  <a:pt x="399" y="4244"/>
                  <a:pt x="459" y="4094"/>
                  <a:pt x="559" y="3985"/>
                </a:cubicBezTo>
                <a:cubicBezTo>
                  <a:pt x="619" y="3915"/>
                  <a:pt x="619" y="3795"/>
                  <a:pt x="559" y="3725"/>
                </a:cubicBezTo>
                <a:cubicBezTo>
                  <a:pt x="459" y="3615"/>
                  <a:pt x="399" y="3466"/>
                  <a:pt x="399" y="3326"/>
                </a:cubicBezTo>
                <a:cubicBezTo>
                  <a:pt x="399" y="3176"/>
                  <a:pt x="459" y="3037"/>
                  <a:pt x="559" y="2928"/>
                </a:cubicBezTo>
                <a:cubicBezTo>
                  <a:pt x="619" y="2848"/>
                  <a:pt x="619" y="2738"/>
                  <a:pt x="559" y="2658"/>
                </a:cubicBezTo>
                <a:cubicBezTo>
                  <a:pt x="459" y="2549"/>
                  <a:pt x="399" y="2409"/>
                  <a:pt x="399" y="2259"/>
                </a:cubicBezTo>
                <a:cubicBezTo>
                  <a:pt x="399" y="2110"/>
                  <a:pt x="459" y="1970"/>
                  <a:pt x="559" y="1860"/>
                </a:cubicBezTo>
                <a:cubicBezTo>
                  <a:pt x="619" y="1780"/>
                  <a:pt x="619" y="1671"/>
                  <a:pt x="559" y="1591"/>
                </a:cubicBezTo>
                <a:cubicBezTo>
                  <a:pt x="459" y="1481"/>
                  <a:pt x="399" y="1341"/>
                  <a:pt x="399" y="1192"/>
                </a:cubicBezTo>
                <a:cubicBezTo>
                  <a:pt x="399" y="863"/>
                  <a:pt x="778" y="563"/>
                  <a:pt x="998" y="424"/>
                </a:cubicBezTo>
                <a:close/>
                <a:moveTo>
                  <a:pt x="5814" y="424"/>
                </a:moveTo>
                <a:cubicBezTo>
                  <a:pt x="5994" y="543"/>
                  <a:pt x="6413" y="833"/>
                  <a:pt x="6413" y="1192"/>
                </a:cubicBezTo>
                <a:cubicBezTo>
                  <a:pt x="6413" y="1341"/>
                  <a:pt x="6353" y="1481"/>
                  <a:pt x="6264" y="1591"/>
                </a:cubicBezTo>
                <a:cubicBezTo>
                  <a:pt x="6193" y="1671"/>
                  <a:pt x="6193" y="1780"/>
                  <a:pt x="6264" y="1860"/>
                </a:cubicBezTo>
                <a:cubicBezTo>
                  <a:pt x="6353" y="1970"/>
                  <a:pt x="6413" y="2110"/>
                  <a:pt x="6413" y="2259"/>
                </a:cubicBezTo>
                <a:cubicBezTo>
                  <a:pt x="6413" y="2409"/>
                  <a:pt x="6353" y="2549"/>
                  <a:pt x="6264" y="2658"/>
                </a:cubicBezTo>
                <a:cubicBezTo>
                  <a:pt x="6193" y="2738"/>
                  <a:pt x="6193" y="2848"/>
                  <a:pt x="6264" y="2928"/>
                </a:cubicBezTo>
                <a:cubicBezTo>
                  <a:pt x="6353" y="3037"/>
                  <a:pt x="6413" y="3176"/>
                  <a:pt x="6413" y="3326"/>
                </a:cubicBezTo>
                <a:cubicBezTo>
                  <a:pt x="6413" y="3466"/>
                  <a:pt x="6353" y="3615"/>
                  <a:pt x="6264" y="3725"/>
                </a:cubicBezTo>
                <a:cubicBezTo>
                  <a:pt x="6193" y="3795"/>
                  <a:pt x="6193" y="3915"/>
                  <a:pt x="6264" y="3985"/>
                </a:cubicBezTo>
                <a:cubicBezTo>
                  <a:pt x="6353" y="4094"/>
                  <a:pt x="6413" y="4244"/>
                  <a:pt x="6413" y="4384"/>
                </a:cubicBezTo>
                <a:cubicBezTo>
                  <a:pt x="6413" y="4643"/>
                  <a:pt x="6244" y="4872"/>
                  <a:pt x="6014" y="4952"/>
                </a:cubicBezTo>
                <a:lnTo>
                  <a:pt x="6014" y="1132"/>
                </a:lnTo>
                <a:cubicBezTo>
                  <a:pt x="6014" y="1022"/>
                  <a:pt x="5925" y="933"/>
                  <a:pt x="5814" y="933"/>
                </a:cubicBezTo>
                <a:cubicBezTo>
                  <a:pt x="5705" y="933"/>
                  <a:pt x="5615" y="1022"/>
                  <a:pt x="5615" y="1132"/>
                </a:cubicBezTo>
                <a:lnTo>
                  <a:pt x="5615" y="4952"/>
                </a:lnTo>
                <a:cubicBezTo>
                  <a:pt x="5386" y="4872"/>
                  <a:pt x="5216" y="4643"/>
                  <a:pt x="5216" y="4384"/>
                </a:cubicBezTo>
                <a:cubicBezTo>
                  <a:pt x="5216" y="4244"/>
                  <a:pt x="5266" y="4094"/>
                  <a:pt x="5366" y="3985"/>
                </a:cubicBezTo>
                <a:cubicBezTo>
                  <a:pt x="5435" y="3915"/>
                  <a:pt x="5435" y="3795"/>
                  <a:pt x="5366" y="3725"/>
                </a:cubicBezTo>
                <a:cubicBezTo>
                  <a:pt x="5266" y="3615"/>
                  <a:pt x="5216" y="3466"/>
                  <a:pt x="5216" y="3326"/>
                </a:cubicBezTo>
                <a:cubicBezTo>
                  <a:pt x="5216" y="3176"/>
                  <a:pt x="5266" y="3037"/>
                  <a:pt x="5366" y="2928"/>
                </a:cubicBezTo>
                <a:cubicBezTo>
                  <a:pt x="5435" y="2848"/>
                  <a:pt x="5435" y="2738"/>
                  <a:pt x="5366" y="2658"/>
                </a:cubicBezTo>
                <a:cubicBezTo>
                  <a:pt x="5266" y="2549"/>
                  <a:pt x="5216" y="2409"/>
                  <a:pt x="5216" y="2259"/>
                </a:cubicBezTo>
                <a:cubicBezTo>
                  <a:pt x="5216" y="2110"/>
                  <a:pt x="5266" y="1970"/>
                  <a:pt x="5366" y="1860"/>
                </a:cubicBezTo>
                <a:cubicBezTo>
                  <a:pt x="5435" y="1780"/>
                  <a:pt x="5435" y="1671"/>
                  <a:pt x="5366" y="1591"/>
                </a:cubicBezTo>
                <a:cubicBezTo>
                  <a:pt x="5266" y="1481"/>
                  <a:pt x="5216" y="1341"/>
                  <a:pt x="5216" y="1192"/>
                </a:cubicBezTo>
                <a:cubicBezTo>
                  <a:pt x="5216" y="863"/>
                  <a:pt x="5585" y="563"/>
                  <a:pt x="5814" y="424"/>
                </a:cubicBezTo>
                <a:close/>
                <a:moveTo>
                  <a:pt x="3401" y="893"/>
                </a:moveTo>
                <a:cubicBezTo>
                  <a:pt x="3591" y="1002"/>
                  <a:pt x="4010" y="1301"/>
                  <a:pt x="4010" y="1660"/>
                </a:cubicBezTo>
                <a:cubicBezTo>
                  <a:pt x="4010" y="1810"/>
                  <a:pt x="3950" y="1950"/>
                  <a:pt x="3850" y="2059"/>
                </a:cubicBezTo>
                <a:cubicBezTo>
                  <a:pt x="3780" y="2139"/>
                  <a:pt x="3780" y="2249"/>
                  <a:pt x="3850" y="2329"/>
                </a:cubicBezTo>
                <a:cubicBezTo>
                  <a:pt x="3950" y="2438"/>
                  <a:pt x="4010" y="2578"/>
                  <a:pt x="4010" y="2728"/>
                </a:cubicBezTo>
                <a:cubicBezTo>
                  <a:pt x="4010" y="2868"/>
                  <a:pt x="3950" y="3017"/>
                  <a:pt x="3850" y="3127"/>
                </a:cubicBezTo>
                <a:cubicBezTo>
                  <a:pt x="3780" y="3196"/>
                  <a:pt x="3780" y="3316"/>
                  <a:pt x="3850" y="3386"/>
                </a:cubicBezTo>
                <a:cubicBezTo>
                  <a:pt x="3950" y="3496"/>
                  <a:pt x="4010" y="3646"/>
                  <a:pt x="4010" y="3785"/>
                </a:cubicBezTo>
                <a:cubicBezTo>
                  <a:pt x="4010" y="3934"/>
                  <a:pt x="3950" y="4074"/>
                  <a:pt x="3850" y="4184"/>
                </a:cubicBezTo>
                <a:cubicBezTo>
                  <a:pt x="3780" y="4264"/>
                  <a:pt x="3780" y="4373"/>
                  <a:pt x="3850" y="4453"/>
                </a:cubicBezTo>
                <a:cubicBezTo>
                  <a:pt x="3950" y="4563"/>
                  <a:pt x="4010" y="4703"/>
                  <a:pt x="4010" y="4852"/>
                </a:cubicBezTo>
                <a:cubicBezTo>
                  <a:pt x="4010" y="5111"/>
                  <a:pt x="3840" y="5331"/>
                  <a:pt x="3611" y="5421"/>
                </a:cubicBezTo>
                <a:lnTo>
                  <a:pt x="3611" y="1660"/>
                </a:lnTo>
                <a:cubicBezTo>
                  <a:pt x="3611" y="1551"/>
                  <a:pt x="3521" y="1461"/>
                  <a:pt x="3411" y="1461"/>
                </a:cubicBezTo>
                <a:cubicBezTo>
                  <a:pt x="3301" y="1461"/>
                  <a:pt x="3212" y="1551"/>
                  <a:pt x="3212" y="1660"/>
                </a:cubicBezTo>
                <a:lnTo>
                  <a:pt x="3212" y="5421"/>
                </a:lnTo>
                <a:cubicBezTo>
                  <a:pt x="2972" y="5331"/>
                  <a:pt x="2813" y="5111"/>
                  <a:pt x="2813" y="4852"/>
                </a:cubicBezTo>
                <a:cubicBezTo>
                  <a:pt x="2813" y="4703"/>
                  <a:pt x="2862" y="4563"/>
                  <a:pt x="2962" y="4453"/>
                </a:cubicBezTo>
                <a:cubicBezTo>
                  <a:pt x="3032" y="4373"/>
                  <a:pt x="3032" y="4264"/>
                  <a:pt x="2962" y="4184"/>
                </a:cubicBezTo>
                <a:cubicBezTo>
                  <a:pt x="2862" y="4074"/>
                  <a:pt x="2813" y="3934"/>
                  <a:pt x="2813" y="3785"/>
                </a:cubicBezTo>
                <a:cubicBezTo>
                  <a:pt x="2813" y="3646"/>
                  <a:pt x="2862" y="3496"/>
                  <a:pt x="2962" y="3386"/>
                </a:cubicBezTo>
                <a:cubicBezTo>
                  <a:pt x="3032" y="3316"/>
                  <a:pt x="3032" y="3196"/>
                  <a:pt x="2962" y="3127"/>
                </a:cubicBezTo>
                <a:cubicBezTo>
                  <a:pt x="2862" y="3017"/>
                  <a:pt x="2813" y="2868"/>
                  <a:pt x="2813" y="2728"/>
                </a:cubicBezTo>
                <a:cubicBezTo>
                  <a:pt x="2813" y="2578"/>
                  <a:pt x="2862" y="2438"/>
                  <a:pt x="2962" y="2329"/>
                </a:cubicBezTo>
                <a:cubicBezTo>
                  <a:pt x="3032" y="2249"/>
                  <a:pt x="3032" y="2139"/>
                  <a:pt x="2962" y="2059"/>
                </a:cubicBezTo>
                <a:cubicBezTo>
                  <a:pt x="2862" y="1950"/>
                  <a:pt x="2813" y="1810"/>
                  <a:pt x="2813" y="1660"/>
                </a:cubicBezTo>
                <a:cubicBezTo>
                  <a:pt x="2813" y="1321"/>
                  <a:pt x="3181" y="1033"/>
                  <a:pt x="3401" y="893"/>
                </a:cubicBezTo>
                <a:close/>
                <a:moveTo>
                  <a:pt x="1001" y="0"/>
                </a:moveTo>
                <a:cubicBezTo>
                  <a:pt x="970" y="0"/>
                  <a:pt x="937" y="5"/>
                  <a:pt x="907" y="15"/>
                </a:cubicBezTo>
                <a:cubicBezTo>
                  <a:pt x="878" y="35"/>
                  <a:pt x="0" y="484"/>
                  <a:pt x="0" y="1192"/>
                </a:cubicBezTo>
                <a:cubicBezTo>
                  <a:pt x="0" y="1381"/>
                  <a:pt x="60" y="1571"/>
                  <a:pt x="160" y="1731"/>
                </a:cubicBezTo>
                <a:cubicBezTo>
                  <a:pt x="60" y="1890"/>
                  <a:pt x="0" y="2070"/>
                  <a:pt x="0" y="2259"/>
                </a:cubicBezTo>
                <a:cubicBezTo>
                  <a:pt x="0" y="2449"/>
                  <a:pt x="60" y="2628"/>
                  <a:pt x="160" y="2788"/>
                </a:cubicBezTo>
                <a:cubicBezTo>
                  <a:pt x="60" y="2947"/>
                  <a:pt x="0" y="3137"/>
                  <a:pt x="0" y="3326"/>
                </a:cubicBezTo>
                <a:cubicBezTo>
                  <a:pt x="0" y="3516"/>
                  <a:pt x="60" y="3695"/>
                  <a:pt x="160" y="3855"/>
                </a:cubicBezTo>
                <a:cubicBezTo>
                  <a:pt x="60" y="4014"/>
                  <a:pt x="0" y="4194"/>
                  <a:pt x="0" y="4384"/>
                </a:cubicBezTo>
                <a:cubicBezTo>
                  <a:pt x="0" y="4872"/>
                  <a:pt x="349" y="5271"/>
                  <a:pt x="798" y="5361"/>
                </a:cubicBezTo>
                <a:lnTo>
                  <a:pt x="798" y="6408"/>
                </a:lnTo>
                <a:lnTo>
                  <a:pt x="220" y="6408"/>
                </a:lnTo>
                <a:cubicBezTo>
                  <a:pt x="110" y="6408"/>
                  <a:pt x="20" y="6498"/>
                  <a:pt x="20" y="6607"/>
                </a:cubicBezTo>
                <a:cubicBezTo>
                  <a:pt x="20" y="6718"/>
                  <a:pt x="110" y="6807"/>
                  <a:pt x="220" y="6807"/>
                </a:cubicBezTo>
                <a:lnTo>
                  <a:pt x="6603" y="6807"/>
                </a:lnTo>
                <a:cubicBezTo>
                  <a:pt x="6712" y="6807"/>
                  <a:pt x="6802" y="6718"/>
                  <a:pt x="6802" y="6607"/>
                </a:cubicBezTo>
                <a:cubicBezTo>
                  <a:pt x="6802" y="6498"/>
                  <a:pt x="6712" y="6408"/>
                  <a:pt x="6603" y="6408"/>
                </a:cubicBezTo>
                <a:lnTo>
                  <a:pt x="6014" y="6408"/>
                </a:lnTo>
                <a:lnTo>
                  <a:pt x="6014" y="5361"/>
                </a:lnTo>
                <a:cubicBezTo>
                  <a:pt x="6473" y="5271"/>
                  <a:pt x="6812" y="4872"/>
                  <a:pt x="6812" y="4384"/>
                </a:cubicBezTo>
                <a:cubicBezTo>
                  <a:pt x="6812" y="4194"/>
                  <a:pt x="6762" y="4014"/>
                  <a:pt x="6652" y="3855"/>
                </a:cubicBezTo>
                <a:cubicBezTo>
                  <a:pt x="6762" y="3695"/>
                  <a:pt x="6812" y="3516"/>
                  <a:pt x="6812" y="3326"/>
                </a:cubicBezTo>
                <a:cubicBezTo>
                  <a:pt x="6812" y="3137"/>
                  <a:pt x="6762" y="2947"/>
                  <a:pt x="6652" y="2788"/>
                </a:cubicBezTo>
                <a:cubicBezTo>
                  <a:pt x="6762" y="2628"/>
                  <a:pt x="6812" y="2449"/>
                  <a:pt x="6812" y="2259"/>
                </a:cubicBezTo>
                <a:cubicBezTo>
                  <a:pt x="6812" y="2070"/>
                  <a:pt x="6762" y="1890"/>
                  <a:pt x="6652" y="1731"/>
                </a:cubicBezTo>
                <a:cubicBezTo>
                  <a:pt x="6762" y="1571"/>
                  <a:pt x="6812" y="1381"/>
                  <a:pt x="6812" y="1192"/>
                </a:cubicBezTo>
                <a:cubicBezTo>
                  <a:pt x="6812" y="484"/>
                  <a:pt x="5945" y="35"/>
                  <a:pt x="5905" y="15"/>
                </a:cubicBezTo>
                <a:cubicBezTo>
                  <a:pt x="5875" y="5"/>
                  <a:pt x="5845" y="0"/>
                  <a:pt x="5815" y="0"/>
                </a:cubicBezTo>
                <a:cubicBezTo>
                  <a:pt x="5785" y="0"/>
                  <a:pt x="5755" y="5"/>
                  <a:pt x="5725" y="15"/>
                </a:cubicBezTo>
                <a:cubicBezTo>
                  <a:pt x="5685" y="35"/>
                  <a:pt x="4817" y="484"/>
                  <a:pt x="4817" y="1192"/>
                </a:cubicBezTo>
                <a:cubicBezTo>
                  <a:pt x="4817" y="1381"/>
                  <a:pt x="4867" y="1571"/>
                  <a:pt x="4967" y="1731"/>
                </a:cubicBezTo>
                <a:cubicBezTo>
                  <a:pt x="4867" y="1890"/>
                  <a:pt x="4817" y="2070"/>
                  <a:pt x="4817" y="2259"/>
                </a:cubicBezTo>
                <a:cubicBezTo>
                  <a:pt x="4817" y="2449"/>
                  <a:pt x="4867" y="2628"/>
                  <a:pt x="4967" y="2788"/>
                </a:cubicBezTo>
                <a:cubicBezTo>
                  <a:pt x="4867" y="2947"/>
                  <a:pt x="4817" y="3137"/>
                  <a:pt x="4817" y="3326"/>
                </a:cubicBezTo>
                <a:cubicBezTo>
                  <a:pt x="4817" y="3516"/>
                  <a:pt x="4867" y="3695"/>
                  <a:pt x="4967" y="3855"/>
                </a:cubicBezTo>
                <a:cubicBezTo>
                  <a:pt x="4867" y="4014"/>
                  <a:pt x="4817" y="4194"/>
                  <a:pt x="4817" y="4384"/>
                </a:cubicBezTo>
                <a:cubicBezTo>
                  <a:pt x="4817" y="4872"/>
                  <a:pt x="5156" y="5271"/>
                  <a:pt x="5615" y="5361"/>
                </a:cubicBezTo>
                <a:lnTo>
                  <a:pt x="5615" y="6408"/>
                </a:lnTo>
                <a:lnTo>
                  <a:pt x="3611" y="6408"/>
                </a:lnTo>
                <a:lnTo>
                  <a:pt x="3611" y="5829"/>
                </a:lnTo>
                <a:cubicBezTo>
                  <a:pt x="4059" y="5740"/>
                  <a:pt x="4409" y="5331"/>
                  <a:pt x="4409" y="4852"/>
                </a:cubicBezTo>
                <a:cubicBezTo>
                  <a:pt x="4409" y="4663"/>
                  <a:pt x="4349" y="4483"/>
                  <a:pt x="4249" y="4324"/>
                </a:cubicBezTo>
                <a:cubicBezTo>
                  <a:pt x="4349" y="4164"/>
                  <a:pt x="4409" y="3974"/>
                  <a:pt x="4409" y="3785"/>
                </a:cubicBezTo>
                <a:cubicBezTo>
                  <a:pt x="4409" y="3595"/>
                  <a:pt x="4349" y="3416"/>
                  <a:pt x="4249" y="3256"/>
                </a:cubicBezTo>
                <a:cubicBezTo>
                  <a:pt x="4349" y="3097"/>
                  <a:pt x="4409" y="2917"/>
                  <a:pt x="4409" y="2728"/>
                </a:cubicBezTo>
                <a:cubicBezTo>
                  <a:pt x="4409" y="2538"/>
                  <a:pt x="4349" y="2349"/>
                  <a:pt x="4249" y="2189"/>
                </a:cubicBezTo>
                <a:cubicBezTo>
                  <a:pt x="4349" y="2030"/>
                  <a:pt x="4409" y="1850"/>
                  <a:pt x="4409" y="1660"/>
                </a:cubicBezTo>
                <a:cubicBezTo>
                  <a:pt x="4409" y="942"/>
                  <a:pt x="3531" y="504"/>
                  <a:pt x="3501" y="484"/>
                </a:cubicBezTo>
                <a:cubicBezTo>
                  <a:pt x="3471" y="469"/>
                  <a:pt x="3438" y="461"/>
                  <a:pt x="3407" y="461"/>
                </a:cubicBezTo>
                <a:cubicBezTo>
                  <a:pt x="3376" y="461"/>
                  <a:pt x="3346" y="469"/>
                  <a:pt x="3321" y="484"/>
                </a:cubicBezTo>
                <a:cubicBezTo>
                  <a:pt x="3281" y="504"/>
                  <a:pt x="2414" y="942"/>
                  <a:pt x="2414" y="1660"/>
                </a:cubicBezTo>
                <a:cubicBezTo>
                  <a:pt x="2414" y="1850"/>
                  <a:pt x="2463" y="2030"/>
                  <a:pt x="2563" y="2189"/>
                </a:cubicBezTo>
                <a:cubicBezTo>
                  <a:pt x="2463" y="2349"/>
                  <a:pt x="2414" y="2538"/>
                  <a:pt x="2414" y="2728"/>
                </a:cubicBezTo>
                <a:cubicBezTo>
                  <a:pt x="2414" y="2917"/>
                  <a:pt x="2463" y="3097"/>
                  <a:pt x="2563" y="3256"/>
                </a:cubicBezTo>
                <a:cubicBezTo>
                  <a:pt x="2463" y="3416"/>
                  <a:pt x="2414" y="3595"/>
                  <a:pt x="2414" y="3785"/>
                </a:cubicBezTo>
                <a:cubicBezTo>
                  <a:pt x="2414" y="3974"/>
                  <a:pt x="2463" y="4164"/>
                  <a:pt x="2563" y="4324"/>
                </a:cubicBezTo>
                <a:cubicBezTo>
                  <a:pt x="2463" y="4483"/>
                  <a:pt x="2414" y="4663"/>
                  <a:pt x="2414" y="4852"/>
                </a:cubicBezTo>
                <a:cubicBezTo>
                  <a:pt x="2414" y="5331"/>
                  <a:pt x="2753" y="5740"/>
                  <a:pt x="3212" y="5829"/>
                </a:cubicBezTo>
                <a:lnTo>
                  <a:pt x="3212" y="6408"/>
                </a:lnTo>
                <a:lnTo>
                  <a:pt x="1197" y="6408"/>
                </a:lnTo>
                <a:lnTo>
                  <a:pt x="1197" y="5361"/>
                </a:lnTo>
                <a:cubicBezTo>
                  <a:pt x="1656" y="5271"/>
                  <a:pt x="1995" y="4872"/>
                  <a:pt x="1995" y="4384"/>
                </a:cubicBezTo>
                <a:cubicBezTo>
                  <a:pt x="1995" y="4194"/>
                  <a:pt x="1945" y="4014"/>
                  <a:pt x="1845" y="3855"/>
                </a:cubicBezTo>
                <a:cubicBezTo>
                  <a:pt x="1945" y="3695"/>
                  <a:pt x="1995" y="3516"/>
                  <a:pt x="1995" y="3326"/>
                </a:cubicBezTo>
                <a:cubicBezTo>
                  <a:pt x="1995" y="3137"/>
                  <a:pt x="1945" y="2947"/>
                  <a:pt x="1845" y="2788"/>
                </a:cubicBezTo>
                <a:cubicBezTo>
                  <a:pt x="1945" y="2628"/>
                  <a:pt x="1995" y="2449"/>
                  <a:pt x="1995" y="2259"/>
                </a:cubicBezTo>
                <a:cubicBezTo>
                  <a:pt x="1995" y="2070"/>
                  <a:pt x="1945" y="1890"/>
                  <a:pt x="1845" y="1731"/>
                </a:cubicBezTo>
                <a:cubicBezTo>
                  <a:pt x="1945" y="1571"/>
                  <a:pt x="1995" y="1381"/>
                  <a:pt x="1995" y="1192"/>
                </a:cubicBezTo>
                <a:cubicBezTo>
                  <a:pt x="1995" y="484"/>
                  <a:pt x="1127" y="35"/>
                  <a:pt x="1087" y="15"/>
                </a:cubicBezTo>
                <a:cubicBezTo>
                  <a:pt x="1062" y="5"/>
                  <a:pt x="1032" y="0"/>
                  <a:pt x="10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 name="Google Shape;713;p51"/>
          <p:cNvGrpSpPr/>
          <p:nvPr/>
        </p:nvGrpSpPr>
        <p:grpSpPr>
          <a:xfrm>
            <a:off x="2749423" y="2638146"/>
            <a:ext cx="457226" cy="457273"/>
            <a:chOff x="2697349" y="2688867"/>
            <a:chExt cx="470300" cy="470300"/>
          </a:xfrm>
        </p:grpSpPr>
        <p:sp>
          <p:nvSpPr>
            <p:cNvPr id="714" name="Google Shape;714;p51"/>
            <p:cNvSpPr/>
            <p:nvPr/>
          </p:nvSpPr>
          <p:spPr>
            <a:xfrm>
              <a:off x="2697349" y="2688867"/>
              <a:ext cx="470300" cy="470300"/>
            </a:xfrm>
            <a:custGeom>
              <a:rect b="b" l="l" r="r" t="t"/>
              <a:pathLst>
                <a:path extrusionOk="0" h="6812" w="6812">
                  <a:moveTo>
                    <a:pt x="3401" y="2155"/>
                  </a:moveTo>
                  <a:cubicBezTo>
                    <a:pt x="3571" y="2155"/>
                    <a:pt x="3710" y="2284"/>
                    <a:pt x="3730" y="2443"/>
                  </a:cubicBezTo>
                  <a:cubicBezTo>
                    <a:pt x="3740" y="2503"/>
                    <a:pt x="3780" y="2563"/>
                    <a:pt x="3830" y="2593"/>
                  </a:cubicBezTo>
                  <a:cubicBezTo>
                    <a:pt x="3863" y="2610"/>
                    <a:pt x="3896" y="2617"/>
                    <a:pt x="3928" y="2617"/>
                  </a:cubicBezTo>
                  <a:cubicBezTo>
                    <a:pt x="3955" y="2617"/>
                    <a:pt x="3982" y="2612"/>
                    <a:pt x="4009" y="2603"/>
                  </a:cubicBezTo>
                  <a:cubicBezTo>
                    <a:pt x="4069" y="2573"/>
                    <a:pt x="4139" y="2554"/>
                    <a:pt x="4199" y="2554"/>
                  </a:cubicBezTo>
                  <a:cubicBezTo>
                    <a:pt x="4388" y="2554"/>
                    <a:pt x="4558" y="2663"/>
                    <a:pt x="4628" y="2842"/>
                  </a:cubicBezTo>
                  <a:cubicBezTo>
                    <a:pt x="4655" y="2915"/>
                    <a:pt x="4732" y="2963"/>
                    <a:pt x="4806" y="2963"/>
                  </a:cubicBezTo>
                  <a:cubicBezTo>
                    <a:pt x="4813" y="2963"/>
                    <a:pt x="4820" y="2963"/>
                    <a:pt x="4827" y="2962"/>
                  </a:cubicBezTo>
                  <a:cubicBezTo>
                    <a:pt x="4837" y="2962"/>
                    <a:pt x="4847" y="2962"/>
                    <a:pt x="4857" y="2952"/>
                  </a:cubicBezTo>
                  <a:lnTo>
                    <a:pt x="4867" y="2952"/>
                  </a:lnTo>
                  <a:cubicBezTo>
                    <a:pt x="5056" y="2952"/>
                    <a:pt x="5216" y="3062"/>
                    <a:pt x="5286" y="3221"/>
                  </a:cubicBezTo>
                  <a:lnTo>
                    <a:pt x="1516" y="3221"/>
                  </a:lnTo>
                  <a:cubicBezTo>
                    <a:pt x="1596" y="3062"/>
                    <a:pt x="1755" y="2952"/>
                    <a:pt x="1935" y="2952"/>
                  </a:cubicBezTo>
                  <a:lnTo>
                    <a:pt x="1944" y="2952"/>
                  </a:lnTo>
                  <a:cubicBezTo>
                    <a:pt x="1955" y="2962"/>
                    <a:pt x="1964" y="2962"/>
                    <a:pt x="1975" y="2962"/>
                  </a:cubicBezTo>
                  <a:cubicBezTo>
                    <a:pt x="1983" y="2963"/>
                    <a:pt x="1990" y="2963"/>
                    <a:pt x="1998" y="2963"/>
                  </a:cubicBezTo>
                  <a:cubicBezTo>
                    <a:pt x="2078" y="2963"/>
                    <a:pt x="2147" y="2915"/>
                    <a:pt x="2174" y="2842"/>
                  </a:cubicBezTo>
                  <a:cubicBezTo>
                    <a:pt x="2254" y="2663"/>
                    <a:pt x="2414" y="2554"/>
                    <a:pt x="2603" y="2554"/>
                  </a:cubicBezTo>
                  <a:cubicBezTo>
                    <a:pt x="2673" y="2554"/>
                    <a:pt x="2733" y="2573"/>
                    <a:pt x="2793" y="2603"/>
                  </a:cubicBezTo>
                  <a:cubicBezTo>
                    <a:pt x="2820" y="2612"/>
                    <a:pt x="2849" y="2617"/>
                    <a:pt x="2877" y="2617"/>
                  </a:cubicBezTo>
                  <a:cubicBezTo>
                    <a:pt x="2911" y="2617"/>
                    <a:pt x="2945" y="2610"/>
                    <a:pt x="2972" y="2593"/>
                  </a:cubicBezTo>
                  <a:cubicBezTo>
                    <a:pt x="3032" y="2563"/>
                    <a:pt x="3072" y="2503"/>
                    <a:pt x="3072" y="2443"/>
                  </a:cubicBezTo>
                  <a:cubicBezTo>
                    <a:pt x="3101" y="2284"/>
                    <a:pt x="3241" y="2155"/>
                    <a:pt x="3401" y="2155"/>
                  </a:cubicBezTo>
                  <a:close/>
                  <a:moveTo>
                    <a:pt x="6144" y="399"/>
                  </a:moveTo>
                  <a:lnTo>
                    <a:pt x="6144" y="3221"/>
                  </a:lnTo>
                  <a:lnTo>
                    <a:pt x="5705" y="3221"/>
                  </a:lnTo>
                  <a:cubicBezTo>
                    <a:pt x="5625" y="2862"/>
                    <a:pt x="5306" y="2583"/>
                    <a:pt x="4927" y="2563"/>
                  </a:cubicBezTo>
                  <a:cubicBezTo>
                    <a:pt x="4777" y="2314"/>
                    <a:pt x="4498" y="2155"/>
                    <a:pt x="4199" y="2155"/>
                  </a:cubicBezTo>
                  <a:cubicBezTo>
                    <a:pt x="4149" y="2155"/>
                    <a:pt x="4109" y="2164"/>
                    <a:pt x="4059" y="2175"/>
                  </a:cubicBezTo>
                  <a:cubicBezTo>
                    <a:pt x="3939" y="1925"/>
                    <a:pt x="3690" y="1756"/>
                    <a:pt x="3401" y="1756"/>
                  </a:cubicBezTo>
                  <a:cubicBezTo>
                    <a:pt x="3121" y="1756"/>
                    <a:pt x="2872" y="1925"/>
                    <a:pt x="2753" y="2175"/>
                  </a:cubicBezTo>
                  <a:cubicBezTo>
                    <a:pt x="2702" y="2164"/>
                    <a:pt x="2653" y="2155"/>
                    <a:pt x="2603" y="2155"/>
                  </a:cubicBezTo>
                  <a:cubicBezTo>
                    <a:pt x="2304" y="2155"/>
                    <a:pt x="2035" y="2314"/>
                    <a:pt x="1875" y="2563"/>
                  </a:cubicBezTo>
                  <a:cubicBezTo>
                    <a:pt x="1496" y="2583"/>
                    <a:pt x="1186" y="2862"/>
                    <a:pt x="1097" y="3221"/>
                  </a:cubicBezTo>
                  <a:lnTo>
                    <a:pt x="668" y="3221"/>
                  </a:lnTo>
                  <a:lnTo>
                    <a:pt x="668" y="399"/>
                  </a:lnTo>
                  <a:close/>
                  <a:moveTo>
                    <a:pt x="2543" y="3620"/>
                  </a:moveTo>
                  <a:lnTo>
                    <a:pt x="2543" y="4019"/>
                  </a:lnTo>
                  <a:lnTo>
                    <a:pt x="399" y="4019"/>
                  </a:lnTo>
                  <a:lnTo>
                    <a:pt x="399" y="3691"/>
                  </a:lnTo>
                  <a:cubicBezTo>
                    <a:pt x="399" y="3651"/>
                    <a:pt x="428" y="3620"/>
                    <a:pt x="468" y="3620"/>
                  </a:cubicBezTo>
                  <a:close/>
                  <a:moveTo>
                    <a:pt x="6343" y="3620"/>
                  </a:moveTo>
                  <a:cubicBezTo>
                    <a:pt x="6383" y="3620"/>
                    <a:pt x="6413" y="3651"/>
                    <a:pt x="6413" y="3691"/>
                  </a:cubicBezTo>
                  <a:lnTo>
                    <a:pt x="6413" y="4019"/>
                  </a:lnTo>
                  <a:lnTo>
                    <a:pt x="4269" y="4019"/>
                  </a:lnTo>
                  <a:lnTo>
                    <a:pt x="4269" y="3620"/>
                  </a:lnTo>
                  <a:close/>
                  <a:moveTo>
                    <a:pt x="2543" y="4418"/>
                  </a:moveTo>
                  <a:lnTo>
                    <a:pt x="2543" y="4817"/>
                  </a:lnTo>
                  <a:lnTo>
                    <a:pt x="1197" y="4817"/>
                  </a:lnTo>
                  <a:lnTo>
                    <a:pt x="1197" y="4418"/>
                  </a:lnTo>
                  <a:close/>
                  <a:moveTo>
                    <a:pt x="3870" y="3620"/>
                  </a:moveTo>
                  <a:lnTo>
                    <a:pt x="3870" y="4817"/>
                  </a:lnTo>
                  <a:lnTo>
                    <a:pt x="2942" y="4817"/>
                  </a:lnTo>
                  <a:lnTo>
                    <a:pt x="2942" y="3620"/>
                  </a:lnTo>
                  <a:close/>
                  <a:moveTo>
                    <a:pt x="5615" y="4418"/>
                  </a:moveTo>
                  <a:lnTo>
                    <a:pt x="5615" y="4817"/>
                  </a:lnTo>
                  <a:lnTo>
                    <a:pt x="4269" y="4817"/>
                  </a:lnTo>
                  <a:lnTo>
                    <a:pt x="4269" y="4418"/>
                  </a:lnTo>
                  <a:close/>
                  <a:moveTo>
                    <a:pt x="798" y="4418"/>
                  </a:moveTo>
                  <a:lnTo>
                    <a:pt x="798" y="5615"/>
                  </a:lnTo>
                  <a:lnTo>
                    <a:pt x="399" y="5615"/>
                  </a:lnTo>
                  <a:lnTo>
                    <a:pt x="399" y="4418"/>
                  </a:lnTo>
                  <a:close/>
                  <a:moveTo>
                    <a:pt x="5615" y="5216"/>
                  </a:moveTo>
                  <a:lnTo>
                    <a:pt x="5615" y="5615"/>
                  </a:lnTo>
                  <a:lnTo>
                    <a:pt x="1197" y="5615"/>
                  </a:lnTo>
                  <a:lnTo>
                    <a:pt x="1197" y="5216"/>
                  </a:lnTo>
                  <a:close/>
                  <a:moveTo>
                    <a:pt x="6413" y="4418"/>
                  </a:moveTo>
                  <a:lnTo>
                    <a:pt x="6413" y="5615"/>
                  </a:lnTo>
                  <a:lnTo>
                    <a:pt x="6014" y="5615"/>
                  </a:lnTo>
                  <a:lnTo>
                    <a:pt x="6014" y="4418"/>
                  </a:lnTo>
                  <a:close/>
                  <a:moveTo>
                    <a:pt x="6413" y="6014"/>
                  </a:moveTo>
                  <a:lnTo>
                    <a:pt x="6413" y="6413"/>
                  </a:lnTo>
                  <a:lnTo>
                    <a:pt x="399" y="6413"/>
                  </a:lnTo>
                  <a:lnTo>
                    <a:pt x="399" y="6014"/>
                  </a:lnTo>
                  <a:close/>
                  <a:moveTo>
                    <a:pt x="468" y="0"/>
                  </a:moveTo>
                  <a:cubicBezTo>
                    <a:pt x="349" y="0"/>
                    <a:pt x="269" y="90"/>
                    <a:pt x="269" y="200"/>
                  </a:cubicBezTo>
                  <a:lnTo>
                    <a:pt x="269" y="3272"/>
                  </a:lnTo>
                  <a:cubicBezTo>
                    <a:pt x="109" y="3341"/>
                    <a:pt x="0" y="3501"/>
                    <a:pt x="0" y="3691"/>
                  </a:cubicBezTo>
                  <a:lnTo>
                    <a:pt x="0" y="6612"/>
                  </a:lnTo>
                  <a:cubicBezTo>
                    <a:pt x="0" y="6723"/>
                    <a:pt x="89" y="6812"/>
                    <a:pt x="199" y="6812"/>
                  </a:cubicBezTo>
                  <a:lnTo>
                    <a:pt x="6612" y="6812"/>
                  </a:lnTo>
                  <a:cubicBezTo>
                    <a:pt x="6722" y="6812"/>
                    <a:pt x="6812" y="6723"/>
                    <a:pt x="6812" y="6612"/>
                  </a:cubicBezTo>
                  <a:lnTo>
                    <a:pt x="6812" y="3691"/>
                  </a:lnTo>
                  <a:cubicBezTo>
                    <a:pt x="6812" y="3501"/>
                    <a:pt x="6702" y="3341"/>
                    <a:pt x="6543" y="3272"/>
                  </a:cubicBezTo>
                  <a:lnTo>
                    <a:pt x="6543" y="200"/>
                  </a:lnTo>
                  <a:cubicBezTo>
                    <a:pt x="6543" y="90"/>
                    <a:pt x="6453" y="0"/>
                    <a:pt x="6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1"/>
            <p:cNvSpPr/>
            <p:nvPr/>
          </p:nvSpPr>
          <p:spPr>
            <a:xfrm>
              <a:off x="2918347" y="2975316"/>
              <a:ext cx="27616" cy="27616"/>
            </a:xfrm>
            <a:custGeom>
              <a:rect b="b" l="l" r="r" t="t"/>
              <a:pathLst>
                <a:path extrusionOk="0" h="400" w="400">
                  <a:moveTo>
                    <a:pt x="200" y="0"/>
                  </a:moveTo>
                  <a:cubicBezTo>
                    <a:pt x="90" y="0"/>
                    <a:pt x="0" y="90"/>
                    <a:pt x="0" y="200"/>
                  </a:cubicBezTo>
                  <a:cubicBezTo>
                    <a:pt x="0" y="309"/>
                    <a:pt x="90" y="399"/>
                    <a:pt x="200" y="399"/>
                  </a:cubicBezTo>
                  <a:cubicBezTo>
                    <a:pt x="310" y="399"/>
                    <a:pt x="399" y="309"/>
                    <a:pt x="399" y="200"/>
                  </a:cubicBezTo>
                  <a:cubicBezTo>
                    <a:pt x="399"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1"/>
            <p:cNvSpPr/>
            <p:nvPr/>
          </p:nvSpPr>
          <p:spPr>
            <a:xfrm>
              <a:off x="2794351" y="2748725"/>
              <a:ext cx="73804" cy="73804"/>
            </a:xfrm>
            <a:custGeom>
              <a:rect b="b" l="l" r="r" t="t"/>
              <a:pathLst>
                <a:path extrusionOk="0" h="1069" w="1069">
                  <a:moveTo>
                    <a:pt x="539" y="1"/>
                  </a:moveTo>
                  <a:cubicBezTo>
                    <a:pt x="420" y="1"/>
                    <a:pt x="340" y="91"/>
                    <a:pt x="340" y="200"/>
                  </a:cubicBezTo>
                  <a:lnTo>
                    <a:pt x="340" y="330"/>
                  </a:lnTo>
                  <a:lnTo>
                    <a:pt x="200" y="330"/>
                  </a:lnTo>
                  <a:cubicBezTo>
                    <a:pt x="91" y="330"/>
                    <a:pt x="1" y="419"/>
                    <a:pt x="1" y="530"/>
                  </a:cubicBezTo>
                  <a:cubicBezTo>
                    <a:pt x="1" y="639"/>
                    <a:pt x="91" y="729"/>
                    <a:pt x="200" y="729"/>
                  </a:cubicBezTo>
                  <a:lnTo>
                    <a:pt x="340" y="729"/>
                  </a:lnTo>
                  <a:lnTo>
                    <a:pt x="340" y="869"/>
                  </a:lnTo>
                  <a:cubicBezTo>
                    <a:pt x="340" y="978"/>
                    <a:pt x="420" y="1068"/>
                    <a:pt x="539" y="1068"/>
                  </a:cubicBezTo>
                  <a:cubicBezTo>
                    <a:pt x="650" y="1068"/>
                    <a:pt x="739" y="978"/>
                    <a:pt x="739" y="869"/>
                  </a:cubicBezTo>
                  <a:lnTo>
                    <a:pt x="739" y="729"/>
                  </a:lnTo>
                  <a:lnTo>
                    <a:pt x="869" y="729"/>
                  </a:lnTo>
                  <a:cubicBezTo>
                    <a:pt x="978" y="729"/>
                    <a:pt x="1068" y="639"/>
                    <a:pt x="1068" y="530"/>
                  </a:cubicBezTo>
                  <a:cubicBezTo>
                    <a:pt x="1068" y="419"/>
                    <a:pt x="978" y="330"/>
                    <a:pt x="869" y="330"/>
                  </a:cubicBezTo>
                  <a:lnTo>
                    <a:pt x="739" y="330"/>
                  </a:lnTo>
                  <a:lnTo>
                    <a:pt x="739" y="200"/>
                  </a:lnTo>
                  <a:cubicBezTo>
                    <a:pt x="739" y="91"/>
                    <a:pt x="650" y="1"/>
                    <a:pt x="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1"/>
            <p:cNvSpPr/>
            <p:nvPr/>
          </p:nvSpPr>
          <p:spPr>
            <a:xfrm>
              <a:off x="2996846" y="2748725"/>
              <a:ext cx="73044" cy="73804"/>
            </a:xfrm>
            <a:custGeom>
              <a:rect b="b" l="l" r="r" t="t"/>
              <a:pathLst>
                <a:path extrusionOk="0" h="1069" w="1058">
                  <a:moveTo>
                    <a:pt x="529" y="1"/>
                  </a:moveTo>
                  <a:cubicBezTo>
                    <a:pt x="419" y="1"/>
                    <a:pt x="330" y="91"/>
                    <a:pt x="330" y="200"/>
                  </a:cubicBezTo>
                  <a:lnTo>
                    <a:pt x="330" y="330"/>
                  </a:lnTo>
                  <a:lnTo>
                    <a:pt x="200" y="330"/>
                  </a:lnTo>
                  <a:cubicBezTo>
                    <a:pt x="80" y="330"/>
                    <a:pt x="0" y="419"/>
                    <a:pt x="0" y="530"/>
                  </a:cubicBezTo>
                  <a:cubicBezTo>
                    <a:pt x="0" y="639"/>
                    <a:pt x="80" y="729"/>
                    <a:pt x="200" y="729"/>
                  </a:cubicBezTo>
                  <a:lnTo>
                    <a:pt x="330" y="729"/>
                  </a:lnTo>
                  <a:lnTo>
                    <a:pt x="330" y="869"/>
                  </a:lnTo>
                  <a:cubicBezTo>
                    <a:pt x="330" y="978"/>
                    <a:pt x="419" y="1068"/>
                    <a:pt x="529" y="1068"/>
                  </a:cubicBezTo>
                  <a:cubicBezTo>
                    <a:pt x="638" y="1068"/>
                    <a:pt x="729" y="978"/>
                    <a:pt x="729" y="869"/>
                  </a:cubicBezTo>
                  <a:lnTo>
                    <a:pt x="729" y="729"/>
                  </a:lnTo>
                  <a:lnTo>
                    <a:pt x="858" y="729"/>
                  </a:lnTo>
                  <a:cubicBezTo>
                    <a:pt x="968" y="729"/>
                    <a:pt x="1057" y="639"/>
                    <a:pt x="1057" y="530"/>
                  </a:cubicBezTo>
                  <a:cubicBezTo>
                    <a:pt x="1057" y="419"/>
                    <a:pt x="968" y="330"/>
                    <a:pt x="858" y="330"/>
                  </a:cubicBezTo>
                  <a:lnTo>
                    <a:pt x="729" y="330"/>
                  </a:lnTo>
                  <a:lnTo>
                    <a:pt x="729" y="200"/>
                  </a:lnTo>
                  <a:cubicBezTo>
                    <a:pt x="729" y="91"/>
                    <a:pt x="638" y="1"/>
                    <a:pt x="5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 name="Google Shape;718;p51"/>
          <p:cNvGrpSpPr/>
          <p:nvPr/>
        </p:nvGrpSpPr>
        <p:grpSpPr>
          <a:xfrm>
            <a:off x="3406807" y="2638280"/>
            <a:ext cx="421115" cy="457139"/>
            <a:chOff x="3373531" y="2689005"/>
            <a:chExt cx="433157" cy="470162"/>
          </a:xfrm>
        </p:grpSpPr>
        <p:sp>
          <p:nvSpPr>
            <p:cNvPr id="719" name="Google Shape;719;p51"/>
            <p:cNvSpPr/>
            <p:nvPr/>
          </p:nvSpPr>
          <p:spPr>
            <a:xfrm>
              <a:off x="3373531" y="2689005"/>
              <a:ext cx="433157" cy="470162"/>
            </a:xfrm>
            <a:custGeom>
              <a:rect b="b" l="l" r="r" t="t"/>
              <a:pathLst>
                <a:path extrusionOk="0" h="6810" w="6274">
                  <a:moveTo>
                    <a:pt x="3141" y="407"/>
                  </a:moveTo>
                  <a:lnTo>
                    <a:pt x="3690" y="597"/>
                  </a:lnTo>
                  <a:lnTo>
                    <a:pt x="3391" y="1594"/>
                  </a:lnTo>
                  <a:lnTo>
                    <a:pt x="2893" y="1594"/>
                  </a:lnTo>
                  <a:lnTo>
                    <a:pt x="2583" y="597"/>
                  </a:lnTo>
                  <a:lnTo>
                    <a:pt x="3141" y="407"/>
                  </a:lnTo>
                  <a:close/>
                  <a:moveTo>
                    <a:pt x="3670" y="1993"/>
                  </a:moveTo>
                  <a:cubicBezTo>
                    <a:pt x="3780" y="1993"/>
                    <a:pt x="3870" y="2082"/>
                    <a:pt x="3870" y="2192"/>
                  </a:cubicBezTo>
                  <a:cubicBezTo>
                    <a:pt x="3870" y="2302"/>
                    <a:pt x="3780" y="2392"/>
                    <a:pt x="3670" y="2392"/>
                  </a:cubicBezTo>
                  <a:lnTo>
                    <a:pt x="2603" y="2392"/>
                  </a:lnTo>
                  <a:cubicBezTo>
                    <a:pt x="2494" y="2392"/>
                    <a:pt x="2403" y="2302"/>
                    <a:pt x="2403" y="2192"/>
                  </a:cubicBezTo>
                  <a:cubicBezTo>
                    <a:pt x="2403" y="2082"/>
                    <a:pt x="2494" y="1993"/>
                    <a:pt x="2603" y="1993"/>
                  </a:cubicBezTo>
                  <a:close/>
                  <a:moveTo>
                    <a:pt x="3351" y="2791"/>
                  </a:moveTo>
                  <a:lnTo>
                    <a:pt x="3421" y="4626"/>
                  </a:lnTo>
                  <a:cubicBezTo>
                    <a:pt x="3441" y="5105"/>
                    <a:pt x="3830" y="5484"/>
                    <a:pt x="4309" y="5484"/>
                  </a:cubicBezTo>
                  <a:cubicBezTo>
                    <a:pt x="4797" y="5484"/>
                    <a:pt x="5196" y="5085"/>
                    <a:pt x="5196" y="4586"/>
                  </a:cubicBezTo>
                  <a:lnTo>
                    <a:pt x="5196" y="4347"/>
                  </a:lnTo>
                  <a:cubicBezTo>
                    <a:pt x="5196" y="4267"/>
                    <a:pt x="5156" y="4197"/>
                    <a:pt x="5087" y="4167"/>
                  </a:cubicBezTo>
                  <a:lnTo>
                    <a:pt x="5395" y="3658"/>
                  </a:lnTo>
                  <a:lnTo>
                    <a:pt x="5715" y="4167"/>
                  </a:lnTo>
                  <a:cubicBezTo>
                    <a:pt x="5645" y="4197"/>
                    <a:pt x="5595" y="4267"/>
                    <a:pt x="5595" y="4347"/>
                  </a:cubicBezTo>
                  <a:lnTo>
                    <a:pt x="5595" y="4616"/>
                  </a:lnTo>
                  <a:cubicBezTo>
                    <a:pt x="5595" y="5314"/>
                    <a:pt x="5036" y="5883"/>
                    <a:pt x="4338" y="5883"/>
                  </a:cubicBezTo>
                  <a:lnTo>
                    <a:pt x="3560" y="5883"/>
                  </a:lnTo>
                  <a:cubicBezTo>
                    <a:pt x="3500" y="5883"/>
                    <a:pt x="3451" y="5903"/>
                    <a:pt x="3411" y="5952"/>
                  </a:cubicBezTo>
                  <a:lnTo>
                    <a:pt x="3141" y="6291"/>
                  </a:lnTo>
                  <a:lnTo>
                    <a:pt x="2873" y="5952"/>
                  </a:lnTo>
                  <a:cubicBezTo>
                    <a:pt x="2833" y="5903"/>
                    <a:pt x="2773" y="5883"/>
                    <a:pt x="2713" y="5883"/>
                  </a:cubicBezTo>
                  <a:lnTo>
                    <a:pt x="1945" y="5883"/>
                  </a:lnTo>
                  <a:cubicBezTo>
                    <a:pt x="1246" y="5883"/>
                    <a:pt x="678" y="5314"/>
                    <a:pt x="678" y="4616"/>
                  </a:cubicBezTo>
                  <a:lnTo>
                    <a:pt x="678" y="4347"/>
                  </a:lnTo>
                  <a:cubicBezTo>
                    <a:pt x="678" y="4267"/>
                    <a:pt x="628" y="4197"/>
                    <a:pt x="559" y="4167"/>
                  </a:cubicBezTo>
                  <a:lnTo>
                    <a:pt x="878" y="3658"/>
                  </a:lnTo>
                  <a:lnTo>
                    <a:pt x="1197" y="4167"/>
                  </a:lnTo>
                  <a:cubicBezTo>
                    <a:pt x="1127" y="4197"/>
                    <a:pt x="1077" y="4267"/>
                    <a:pt x="1077" y="4347"/>
                  </a:cubicBezTo>
                  <a:lnTo>
                    <a:pt x="1077" y="4586"/>
                  </a:lnTo>
                  <a:cubicBezTo>
                    <a:pt x="1077" y="5085"/>
                    <a:pt x="1476" y="5484"/>
                    <a:pt x="1965" y="5484"/>
                  </a:cubicBezTo>
                  <a:cubicBezTo>
                    <a:pt x="2454" y="5484"/>
                    <a:pt x="2842" y="5105"/>
                    <a:pt x="2862" y="4626"/>
                  </a:cubicBezTo>
                  <a:lnTo>
                    <a:pt x="2932" y="2791"/>
                  </a:lnTo>
                  <a:close/>
                  <a:moveTo>
                    <a:pt x="3140" y="1"/>
                  </a:moveTo>
                  <a:cubicBezTo>
                    <a:pt x="3119" y="1"/>
                    <a:pt x="3097" y="3"/>
                    <a:pt x="3072" y="8"/>
                  </a:cubicBezTo>
                  <a:lnTo>
                    <a:pt x="2274" y="278"/>
                  </a:lnTo>
                  <a:cubicBezTo>
                    <a:pt x="2174" y="307"/>
                    <a:pt x="2124" y="417"/>
                    <a:pt x="2154" y="526"/>
                  </a:cubicBezTo>
                  <a:lnTo>
                    <a:pt x="2474" y="1614"/>
                  </a:lnTo>
                  <a:cubicBezTo>
                    <a:pt x="2214" y="1674"/>
                    <a:pt x="2004" y="1913"/>
                    <a:pt x="2004" y="2192"/>
                  </a:cubicBezTo>
                  <a:cubicBezTo>
                    <a:pt x="2004" y="2501"/>
                    <a:pt x="2234" y="2751"/>
                    <a:pt x="2533" y="2791"/>
                  </a:cubicBezTo>
                  <a:lnTo>
                    <a:pt x="2463" y="4606"/>
                  </a:lnTo>
                  <a:cubicBezTo>
                    <a:pt x="2454" y="4875"/>
                    <a:pt x="2234" y="5085"/>
                    <a:pt x="1965" y="5085"/>
                  </a:cubicBezTo>
                  <a:cubicBezTo>
                    <a:pt x="1696" y="5085"/>
                    <a:pt x="1476" y="4865"/>
                    <a:pt x="1476" y="4586"/>
                  </a:cubicBezTo>
                  <a:lnTo>
                    <a:pt x="1476" y="4546"/>
                  </a:lnTo>
                  <a:lnTo>
                    <a:pt x="1546" y="4546"/>
                  </a:lnTo>
                  <a:cubicBezTo>
                    <a:pt x="1616" y="4546"/>
                    <a:pt x="1685" y="4506"/>
                    <a:pt x="1716" y="4447"/>
                  </a:cubicBezTo>
                  <a:cubicBezTo>
                    <a:pt x="1756" y="4387"/>
                    <a:pt x="1756" y="4307"/>
                    <a:pt x="1716" y="4247"/>
                  </a:cubicBezTo>
                  <a:lnTo>
                    <a:pt x="1047" y="3179"/>
                  </a:lnTo>
                  <a:cubicBezTo>
                    <a:pt x="1007" y="3120"/>
                    <a:pt x="947" y="3090"/>
                    <a:pt x="878" y="3090"/>
                  </a:cubicBezTo>
                  <a:cubicBezTo>
                    <a:pt x="808" y="3090"/>
                    <a:pt x="748" y="3120"/>
                    <a:pt x="708" y="3179"/>
                  </a:cubicBezTo>
                  <a:lnTo>
                    <a:pt x="40" y="4247"/>
                  </a:lnTo>
                  <a:cubicBezTo>
                    <a:pt x="10" y="4307"/>
                    <a:pt x="0" y="4387"/>
                    <a:pt x="40" y="4447"/>
                  </a:cubicBezTo>
                  <a:cubicBezTo>
                    <a:pt x="70" y="4506"/>
                    <a:pt x="140" y="4546"/>
                    <a:pt x="209" y="4546"/>
                  </a:cubicBezTo>
                  <a:lnTo>
                    <a:pt x="279" y="4546"/>
                  </a:lnTo>
                  <a:lnTo>
                    <a:pt x="279" y="4616"/>
                  </a:lnTo>
                  <a:cubicBezTo>
                    <a:pt x="279" y="5533"/>
                    <a:pt x="1027" y="6282"/>
                    <a:pt x="1945" y="6282"/>
                  </a:cubicBezTo>
                  <a:lnTo>
                    <a:pt x="2613" y="6282"/>
                  </a:lnTo>
                  <a:lnTo>
                    <a:pt x="2982" y="6730"/>
                  </a:lnTo>
                  <a:cubicBezTo>
                    <a:pt x="3022" y="6780"/>
                    <a:pt x="3082" y="6810"/>
                    <a:pt x="3141" y="6810"/>
                  </a:cubicBezTo>
                  <a:cubicBezTo>
                    <a:pt x="3201" y="6810"/>
                    <a:pt x="3261" y="6780"/>
                    <a:pt x="3291" y="6730"/>
                  </a:cubicBezTo>
                  <a:lnTo>
                    <a:pt x="3660" y="6282"/>
                  </a:lnTo>
                  <a:lnTo>
                    <a:pt x="4338" y="6282"/>
                  </a:lnTo>
                  <a:cubicBezTo>
                    <a:pt x="5256" y="6282"/>
                    <a:pt x="5994" y="5533"/>
                    <a:pt x="5994" y="4616"/>
                  </a:cubicBezTo>
                  <a:lnTo>
                    <a:pt x="5994" y="4546"/>
                  </a:lnTo>
                  <a:lnTo>
                    <a:pt x="6064" y="4546"/>
                  </a:lnTo>
                  <a:cubicBezTo>
                    <a:pt x="6134" y="4546"/>
                    <a:pt x="6204" y="4506"/>
                    <a:pt x="6244" y="4447"/>
                  </a:cubicBezTo>
                  <a:cubicBezTo>
                    <a:pt x="6273" y="4387"/>
                    <a:pt x="6273" y="4307"/>
                    <a:pt x="6233" y="4247"/>
                  </a:cubicBezTo>
                  <a:lnTo>
                    <a:pt x="5565" y="3179"/>
                  </a:lnTo>
                  <a:cubicBezTo>
                    <a:pt x="5535" y="3120"/>
                    <a:pt x="5466" y="3090"/>
                    <a:pt x="5395" y="3090"/>
                  </a:cubicBezTo>
                  <a:cubicBezTo>
                    <a:pt x="5336" y="3090"/>
                    <a:pt x="5266" y="3120"/>
                    <a:pt x="5226" y="3179"/>
                  </a:cubicBezTo>
                  <a:lnTo>
                    <a:pt x="4568" y="4247"/>
                  </a:lnTo>
                  <a:cubicBezTo>
                    <a:pt x="4528" y="4307"/>
                    <a:pt x="4528" y="4387"/>
                    <a:pt x="4558" y="4447"/>
                  </a:cubicBezTo>
                  <a:cubicBezTo>
                    <a:pt x="4598" y="4506"/>
                    <a:pt x="4657" y="4546"/>
                    <a:pt x="4737" y="4546"/>
                  </a:cubicBezTo>
                  <a:lnTo>
                    <a:pt x="4797" y="4546"/>
                  </a:lnTo>
                  <a:lnTo>
                    <a:pt x="4797" y="4586"/>
                  </a:lnTo>
                  <a:cubicBezTo>
                    <a:pt x="4797" y="4865"/>
                    <a:pt x="4578" y="5085"/>
                    <a:pt x="4309" y="5085"/>
                  </a:cubicBezTo>
                  <a:cubicBezTo>
                    <a:pt x="4039" y="5085"/>
                    <a:pt x="3830" y="4875"/>
                    <a:pt x="3820" y="4606"/>
                  </a:cubicBezTo>
                  <a:lnTo>
                    <a:pt x="3750" y="2791"/>
                  </a:lnTo>
                  <a:cubicBezTo>
                    <a:pt x="4039" y="2751"/>
                    <a:pt x="4269" y="2501"/>
                    <a:pt x="4269" y="2192"/>
                  </a:cubicBezTo>
                  <a:cubicBezTo>
                    <a:pt x="4269" y="1913"/>
                    <a:pt x="4069" y="1674"/>
                    <a:pt x="3800" y="1614"/>
                  </a:cubicBezTo>
                  <a:lnTo>
                    <a:pt x="4129" y="526"/>
                  </a:lnTo>
                  <a:cubicBezTo>
                    <a:pt x="4159" y="417"/>
                    <a:pt x="4099" y="307"/>
                    <a:pt x="3999" y="278"/>
                  </a:cubicBezTo>
                  <a:lnTo>
                    <a:pt x="3201" y="8"/>
                  </a:lnTo>
                  <a:cubicBezTo>
                    <a:pt x="3181" y="3"/>
                    <a:pt x="3161" y="1"/>
                    <a:pt x="3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1"/>
            <p:cNvSpPr/>
            <p:nvPr/>
          </p:nvSpPr>
          <p:spPr>
            <a:xfrm>
              <a:off x="3576580" y="2743961"/>
              <a:ext cx="27616" cy="27616"/>
            </a:xfrm>
            <a:custGeom>
              <a:rect b="b" l="l" r="r" t="t"/>
              <a:pathLst>
                <a:path extrusionOk="0" h="400" w="400">
                  <a:moveTo>
                    <a:pt x="200" y="0"/>
                  </a:moveTo>
                  <a:cubicBezTo>
                    <a:pt x="91" y="0"/>
                    <a:pt x="1" y="90"/>
                    <a:pt x="1" y="200"/>
                  </a:cubicBezTo>
                  <a:cubicBezTo>
                    <a:pt x="1" y="309"/>
                    <a:pt x="91" y="399"/>
                    <a:pt x="200" y="399"/>
                  </a:cubicBezTo>
                  <a:cubicBezTo>
                    <a:pt x="311" y="399"/>
                    <a:pt x="400" y="309"/>
                    <a:pt x="400" y="200"/>
                  </a:cubicBezTo>
                  <a:cubicBezTo>
                    <a:pt x="400" y="90"/>
                    <a:pt x="311"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51"/>
          <p:cNvGrpSpPr/>
          <p:nvPr/>
        </p:nvGrpSpPr>
        <p:grpSpPr>
          <a:xfrm>
            <a:off x="4087550" y="2638146"/>
            <a:ext cx="339496" cy="457273"/>
            <a:chOff x="4073740" y="2688867"/>
            <a:chExt cx="349204" cy="470300"/>
          </a:xfrm>
        </p:grpSpPr>
        <p:sp>
          <p:nvSpPr>
            <p:cNvPr id="722" name="Google Shape;722;p51"/>
            <p:cNvSpPr/>
            <p:nvPr/>
          </p:nvSpPr>
          <p:spPr>
            <a:xfrm>
              <a:off x="4230117" y="2753558"/>
              <a:ext cx="27616" cy="27616"/>
            </a:xfrm>
            <a:custGeom>
              <a:rect b="b" l="l" r="r" t="t"/>
              <a:pathLst>
                <a:path extrusionOk="0" h="400" w="400">
                  <a:moveTo>
                    <a:pt x="200" y="1"/>
                  </a:moveTo>
                  <a:cubicBezTo>
                    <a:pt x="90" y="1"/>
                    <a:pt x="0" y="90"/>
                    <a:pt x="0" y="200"/>
                  </a:cubicBezTo>
                  <a:cubicBezTo>
                    <a:pt x="0" y="310"/>
                    <a:pt x="90" y="400"/>
                    <a:pt x="200" y="400"/>
                  </a:cubicBezTo>
                  <a:cubicBezTo>
                    <a:pt x="309" y="400"/>
                    <a:pt x="399" y="310"/>
                    <a:pt x="399" y="200"/>
                  </a:cubicBezTo>
                  <a:cubicBezTo>
                    <a:pt x="399" y="90"/>
                    <a:pt x="309"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1"/>
            <p:cNvSpPr/>
            <p:nvPr/>
          </p:nvSpPr>
          <p:spPr>
            <a:xfrm>
              <a:off x="4073740" y="2688867"/>
              <a:ext cx="349204" cy="470300"/>
            </a:xfrm>
            <a:custGeom>
              <a:rect b="b" l="l" r="r" t="t"/>
              <a:pathLst>
                <a:path extrusionOk="0" h="6812" w="5058">
                  <a:moveTo>
                    <a:pt x="460" y="2873"/>
                  </a:moveTo>
                  <a:lnTo>
                    <a:pt x="929" y="3052"/>
                  </a:lnTo>
                  <a:lnTo>
                    <a:pt x="929" y="3770"/>
                  </a:lnTo>
                  <a:lnTo>
                    <a:pt x="460" y="3939"/>
                  </a:lnTo>
                  <a:cubicBezTo>
                    <a:pt x="420" y="3770"/>
                    <a:pt x="400" y="3591"/>
                    <a:pt x="400" y="3411"/>
                  </a:cubicBezTo>
                  <a:cubicBezTo>
                    <a:pt x="400" y="3232"/>
                    <a:pt x="420" y="3052"/>
                    <a:pt x="460" y="2873"/>
                  </a:cubicBezTo>
                  <a:close/>
                  <a:moveTo>
                    <a:pt x="2604" y="409"/>
                  </a:moveTo>
                  <a:cubicBezTo>
                    <a:pt x="2774" y="838"/>
                    <a:pt x="3153" y="1147"/>
                    <a:pt x="3602" y="1207"/>
                  </a:cubicBezTo>
                  <a:lnTo>
                    <a:pt x="3602" y="1626"/>
                  </a:lnTo>
                  <a:lnTo>
                    <a:pt x="2744" y="1626"/>
                  </a:lnTo>
                  <a:cubicBezTo>
                    <a:pt x="2664" y="1626"/>
                    <a:pt x="2585" y="1676"/>
                    <a:pt x="2554" y="1745"/>
                  </a:cubicBezTo>
                  <a:cubicBezTo>
                    <a:pt x="2525" y="1825"/>
                    <a:pt x="2545" y="1905"/>
                    <a:pt x="2604" y="1965"/>
                  </a:cubicBezTo>
                  <a:cubicBezTo>
                    <a:pt x="2973" y="2344"/>
                    <a:pt x="3203" y="2693"/>
                    <a:pt x="3203" y="3292"/>
                  </a:cubicBezTo>
                  <a:cubicBezTo>
                    <a:pt x="3203" y="3880"/>
                    <a:pt x="2973" y="4239"/>
                    <a:pt x="2604" y="4608"/>
                  </a:cubicBezTo>
                  <a:cubicBezTo>
                    <a:pt x="2565" y="4648"/>
                    <a:pt x="2545" y="4697"/>
                    <a:pt x="2545" y="4748"/>
                  </a:cubicBezTo>
                  <a:lnTo>
                    <a:pt x="2545" y="4768"/>
                  </a:lnTo>
                  <a:cubicBezTo>
                    <a:pt x="2545" y="5236"/>
                    <a:pt x="2933" y="5625"/>
                    <a:pt x="3402" y="5625"/>
                  </a:cubicBezTo>
                  <a:cubicBezTo>
                    <a:pt x="3881" y="5625"/>
                    <a:pt x="4270" y="5236"/>
                    <a:pt x="4270" y="4768"/>
                  </a:cubicBezTo>
                  <a:lnTo>
                    <a:pt x="4270" y="4678"/>
                  </a:lnTo>
                  <a:cubicBezTo>
                    <a:pt x="4360" y="4697"/>
                    <a:pt x="4440" y="4748"/>
                    <a:pt x="4509" y="4817"/>
                  </a:cubicBezTo>
                  <a:cubicBezTo>
                    <a:pt x="4609" y="4907"/>
                    <a:pt x="4659" y="5027"/>
                    <a:pt x="4659" y="5167"/>
                  </a:cubicBezTo>
                  <a:cubicBezTo>
                    <a:pt x="4659" y="5854"/>
                    <a:pt x="4090" y="6413"/>
                    <a:pt x="3402" y="6413"/>
                  </a:cubicBezTo>
                  <a:lnTo>
                    <a:pt x="3283" y="6413"/>
                  </a:lnTo>
                  <a:cubicBezTo>
                    <a:pt x="2445" y="6413"/>
                    <a:pt x="1756" y="5725"/>
                    <a:pt x="1756" y="4887"/>
                  </a:cubicBezTo>
                  <a:lnTo>
                    <a:pt x="1756" y="4737"/>
                  </a:lnTo>
                  <a:cubicBezTo>
                    <a:pt x="1756" y="4668"/>
                    <a:pt x="1727" y="4608"/>
                    <a:pt x="1667" y="4578"/>
                  </a:cubicBezTo>
                  <a:cubicBezTo>
                    <a:pt x="1457" y="4429"/>
                    <a:pt x="1328" y="4189"/>
                    <a:pt x="1328" y="3930"/>
                  </a:cubicBezTo>
                  <a:lnTo>
                    <a:pt x="1328" y="1815"/>
                  </a:lnTo>
                  <a:cubicBezTo>
                    <a:pt x="1328" y="1077"/>
                    <a:pt x="1886" y="479"/>
                    <a:pt x="2604" y="409"/>
                  </a:cubicBezTo>
                  <a:close/>
                  <a:moveTo>
                    <a:pt x="2744" y="0"/>
                  </a:moveTo>
                  <a:cubicBezTo>
                    <a:pt x="1747" y="0"/>
                    <a:pt x="929" y="818"/>
                    <a:pt x="929" y="1815"/>
                  </a:cubicBezTo>
                  <a:lnTo>
                    <a:pt x="929" y="2623"/>
                  </a:lnTo>
                  <a:lnTo>
                    <a:pt x="400" y="2423"/>
                  </a:lnTo>
                  <a:cubicBezTo>
                    <a:pt x="378" y="2415"/>
                    <a:pt x="355" y="2410"/>
                    <a:pt x="333" y="2410"/>
                  </a:cubicBezTo>
                  <a:cubicBezTo>
                    <a:pt x="306" y="2410"/>
                    <a:pt x="278" y="2417"/>
                    <a:pt x="251" y="2434"/>
                  </a:cubicBezTo>
                  <a:cubicBezTo>
                    <a:pt x="200" y="2454"/>
                    <a:pt x="161" y="2494"/>
                    <a:pt x="141" y="2543"/>
                  </a:cubicBezTo>
                  <a:cubicBezTo>
                    <a:pt x="51" y="2822"/>
                    <a:pt x="1" y="3112"/>
                    <a:pt x="1" y="3411"/>
                  </a:cubicBezTo>
                  <a:cubicBezTo>
                    <a:pt x="1" y="3700"/>
                    <a:pt x="51" y="3990"/>
                    <a:pt x="141" y="4269"/>
                  </a:cubicBezTo>
                  <a:cubicBezTo>
                    <a:pt x="161" y="4318"/>
                    <a:pt x="200" y="4358"/>
                    <a:pt x="251" y="4389"/>
                  </a:cubicBezTo>
                  <a:cubicBezTo>
                    <a:pt x="280" y="4398"/>
                    <a:pt x="300" y="4409"/>
                    <a:pt x="330" y="4409"/>
                  </a:cubicBezTo>
                  <a:cubicBezTo>
                    <a:pt x="360" y="4409"/>
                    <a:pt x="380" y="4398"/>
                    <a:pt x="400" y="4389"/>
                  </a:cubicBezTo>
                  <a:lnTo>
                    <a:pt x="958" y="4179"/>
                  </a:lnTo>
                  <a:cubicBezTo>
                    <a:pt x="1018" y="4438"/>
                    <a:pt x="1158" y="4668"/>
                    <a:pt x="1357" y="4837"/>
                  </a:cubicBezTo>
                  <a:lnTo>
                    <a:pt x="1357" y="4887"/>
                  </a:lnTo>
                  <a:cubicBezTo>
                    <a:pt x="1357" y="5945"/>
                    <a:pt x="2225" y="6812"/>
                    <a:pt x="3283" y="6812"/>
                  </a:cubicBezTo>
                  <a:lnTo>
                    <a:pt x="3402" y="6812"/>
                  </a:lnTo>
                  <a:cubicBezTo>
                    <a:pt x="4320" y="6812"/>
                    <a:pt x="5058" y="6074"/>
                    <a:pt x="5058" y="5167"/>
                  </a:cubicBezTo>
                  <a:cubicBezTo>
                    <a:pt x="5058" y="4927"/>
                    <a:pt x="4958" y="4697"/>
                    <a:pt x="4799" y="4538"/>
                  </a:cubicBezTo>
                  <a:cubicBezTo>
                    <a:pt x="4629" y="4369"/>
                    <a:pt x="4400" y="4269"/>
                    <a:pt x="4160" y="4269"/>
                  </a:cubicBezTo>
                  <a:lnTo>
                    <a:pt x="3671" y="4269"/>
                  </a:lnTo>
                  <a:cubicBezTo>
                    <a:pt x="3562" y="4269"/>
                    <a:pt x="3472" y="4358"/>
                    <a:pt x="3472" y="4468"/>
                  </a:cubicBezTo>
                  <a:cubicBezTo>
                    <a:pt x="3472" y="4578"/>
                    <a:pt x="3562" y="4668"/>
                    <a:pt x="3671" y="4668"/>
                  </a:cubicBezTo>
                  <a:lnTo>
                    <a:pt x="3871" y="4668"/>
                  </a:lnTo>
                  <a:lnTo>
                    <a:pt x="3871" y="4768"/>
                  </a:lnTo>
                  <a:cubicBezTo>
                    <a:pt x="3871" y="5017"/>
                    <a:pt x="3662" y="5226"/>
                    <a:pt x="3402" y="5226"/>
                  </a:cubicBezTo>
                  <a:cubicBezTo>
                    <a:pt x="3173" y="5226"/>
                    <a:pt x="2973" y="5057"/>
                    <a:pt x="2944" y="4828"/>
                  </a:cubicBezTo>
                  <a:cubicBezTo>
                    <a:pt x="3292" y="4468"/>
                    <a:pt x="3602" y="4019"/>
                    <a:pt x="3602" y="3292"/>
                  </a:cubicBezTo>
                  <a:cubicBezTo>
                    <a:pt x="3602" y="2733"/>
                    <a:pt x="3422" y="2344"/>
                    <a:pt x="3183" y="2025"/>
                  </a:cubicBezTo>
                  <a:lnTo>
                    <a:pt x="3801" y="2025"/>
                  </a:lnTo>
                  <a:cubicBezTo>
                    <a:pt x="3911" y="2025"/>
                    <a:pt x="4001" y="1935"/>
                    <a:pt x="4001" y="1825"/>
                  </a:cubicBezTo>
                  <a:lnTo>
                    <a:pt x="4001" y="1027"/>
                  </a:lnTo>
                  <a:cubicBezTo>
                    <a:pt x="4001" y="918"/>
                    <a:pt x="3911" y="828"/>
                    <a:pt x="3801" y="828"/>
                  </a:cubicBezTo>
                  <a:cubicBezTo>
                    <a:pt x="3412" y="828"/>
                    <a:pt x="3073" y="579"/>
                    <a:pt x="2953" y="209"/>
                  </a:cubicBezTo>
                  <a:lnTo>
                    <a:pt x="2933" y="140"/>
                  </a:lnTo>
                  <a:cubicBezTo>
                    <a:pt x="2904" y="60"/>
                    <a:pt x="2824" y="0"/>
                    <a:pt x="27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 name="Google Shape;724;p51"/>
          <p:cNvSpPr/>
          <p:nvPr/>
        </p:nvSpPr>
        <p:spPr>
          <a:xfrm>
            <a:off x="4696370" y="2638015"/>
            <a:ext cx="401743" cy="457256"/>
          </a:xfrm>
          <a:custGeom>
            <a:rect b="b" l="l" r="r" t="t"/>
            <a:pathLst>
              <a:path extrusionOk="0" h="6812" w="5985">
                <a:moveTo>
                  <a:pt x="599" y="2264"/>
                </a:moveTo>
                <a:cubicBezTo>
                  <a:pt x="1147" y="2264"/>
                  <a:pt x="1596" y="2713"/>
                  <a:pt x="1596" y="3261"/>
                </a:cubicBezTo>
                <a:lnTo>
                  <a:pt x="1596" y="3750"/>
                </a:lnTo>
                <a:lnTo>
                  <a:pt x="1197" y="3750"/>
                </a:lnTo>
                <a:lnTo>
                  <a:pt x="1197" y="3261"/>
                </a:lnTo>
                <a:cubicBezTo>
                  <a:pt x="1197" y="2933"/>
                  <a:pt x="928" y="2663"/>
                  <a:pt x="599" y="2663"/>
                </a:cubicBezTo>
                <a:cubicBezTo>
                  <a:pt x="489" y="2663"/>
                  <a:pt x="399" y="2573"/>
                  <a:pt x="399" y="2463"/>
                </a:cubicBezTo>
                <a:cubicBezTo>
                  <a:pt x="399" y="2354"/>
                  <a:pt x="489" y="2264"/>
                  <a:pt x="599" y="2264"/>
                </a:cubicBezTo>
                <a:close/>
                <a:moveTo>
                  <a:pt x="1397" y="798"/>
                </a:moveTo>
                <a:cubicBezTo>
                  <a:pt x="1945" y="798"/>
                  <a:pt x="2394" y="1247"/>
                  <a:pt x="2394" y="1796"/>
                </a:cubicBezTo>
                <a:lnTo>
                  <a:pt x="2394" y="3750"/>
                </a:lnTo>
                <a:lnTo>
                  <a:pt x="1995" y="3750"/>
                </a:lnTo>
                <a:lnTo>
                  <a:pt x="1995" y="1796"/>
                </a:lnTo>
                <a:cubicBezTo>
                  <a:pt x="1995" y="1466"/>
                  <a:pt x="1725" y="1197"/>
                  <a:pt x="1397" y="1197"/>
                </a:cubicBezTo>
                <a:cubicBezTo>
                  <a:pt x="1287" y="1197"/>
                  <a:pt x="1197" y="1107"/>
                  <a:pt x="1197" y="998"/>
                </a:cubicBezTo>
                <a:cubicBezTo>
                  <a:pt x="1197" y="888"/>
                  <a:pt x="1287" y="798"/>
                  <a:pt x="1397" y="798"/>
                </a:cubicBezTo>
                <a:close/>
                <a:moveTo>
                  <a:pt x="2992" y="399"/>
                </a:moveTo>
                <a:cubicBezTo>
                  <a:pt x="3102" y="399"/>
                  <a:pt x="3192" y="489"/>
                  <a:pt x="3192" y="599"/>
                </a:cubicBezTo>
                <a:lnTo>
                  <a:pt x="3192" y="3750"/>
                </a:lnTo>
                <a:lnTo>
                  <a:pt x="2793" y="3750"/>
                </a:lnTo>
                <a:lnTo>
                  <a:pt x="2793" y="599"/>
                </a:lnTo>
                <a:cubicBezTo>
                  <a:pt x="2793" y="489"/>
                  <a:pt x="2882" y="399"/>
                  <a:pt x="2992" y="399"/>
                </a:cubicBezTo>
                <a:close/>
                <a:moveTo>
                  <a:pt x="4588" y="798"/>
                </a:moveTo>
                <a:cubicBezTo>
                  <a:pt x="4698" y="798"/>
                  <a:pt x="4788" y="888"/>
                  <a:pt x="4788" y="998"/>
                </a:cubicBezTo>
                <a:cubicBezTo>
                  <a:pt x="4788" y="1107"/>
                  <a:pt x="4698" y="1197"/>
                  <a:pt x="4588" y="1197"/>
                </a:cubicBezTo>
                <a:cubicBezTo>
                  <a:pt x="4259" y="1197"/>
                  <a:pt x="3990" y="1466"/>
                  <a:pt x="3990" y="1796"/>
                </a:cubicBezTo>
                <a:lnTo>
                  <a:pt x="3990" y="3750"/>
                </a:lnTo>
                <a:lnTo>
                  <a:pt x="3591" y="3750"/>
                </a:lnTo>
                <a:lnTo>
                  <a:pt x="3591" y="1796"/>
                </a:lnTo>
                <a:cubicBezTo>
                  <a:pt x="3591" y="1247"/>
                  <a:pt x="4039" y="798"/>
                  <a:pt x="4588" y="798"/>
                </a:cubicBezTo>
                <a:close/>
                <a:moveTo>
                  <a:pt x="5386" y="2264"/>
                </a:moveTo>
                <a:cubicBezTo>
                  <a:pt x="5495" y="2264"/>
                  <a:pt x="5586" y="2354"/>
                  <a:pt x="5586" y="2463"/>
                </a:cubicBezTo>
                <a:cubicBezTo>
                  <a:pt x="5586" y="2573"/>
                  <a:pt x="5495" y="2663"/>
                  <a:pt x="5386" y="2663"/>
                </a:cubicBezTo>
                <a:cubicBezTo>
                  <a:pt x="5057" y="2663"/>
                  <a:pt x="4788" y="2933"/>
                  <a:pt x="4788" y="3261"/>
                </a:cubicBezTo>
                <a:lnTo>
                  <a:pt x="4788" y="3750"/>
                </a:lnTo>
                <a:lnTo>
                  <a:pt x="4389" y="3750"/>
                </a:lnTo>
                <a:lnTo>
                  <a:pt x="4389" y="3261"/>
                </a:lnTo>
                <a:cubicBezTo>
                  <a:pt x="4389" y="2713"/>
                  <a:pt x="4837" y="2264"/>
                  <a:pt x="5386" y="2264"/>
                </a:cubicBezTo>
                <a:close/>
                <a:moveTo>
                  <a:pt x="4987" y="4149"/>
                </a:moveTo>
                <a:cubicBezTo>
                  <a:pt x="5097" y="4149"/>
                  <a:pt x="5187" y="4239"/>
                  <a:pt x="5187" y="4349"/>
                </a:cubicBezTo>
                <a:cubicBezTo>
                  <a:pt x="5187" y="4458"/>
                  <a:pt x="5097" y="4548"/>
                  <a:pt x="4987" y="4548"/>
                </a:cubicBezTo>
                <a:lnTo>
                  <a:pt x="998" y="4548"/>
                </a:lnTo>
                <a:cubicBezTo>
                  <a:pt x="888" y="4548"/>
                  <a:pt x="798" y="4458"/>
                  <a:pt x="798" y="4349"/>
                </a:cubicBezTo>
                <a:cubicBezTo>
                  <a:pt x="798" y="4239"/>
                  <a:pt x="888" y="4149"/>
                  <a:pt x="998" y="4149"/>
                </a:cubicBezTo>
                <a:close/>
                <a:moveTo>
                  <a:pt x="4828" y="4947"/>
                </a:moveTo>
                <a:lnTo>
                  <a:pt x="4877" y="5207"/>
                </a:lnTo>
                <a:cubicBezTo>
                  <a:pt x="4947" y="5506"/>
                  <a:pt x="4868" y="5805"/>
                  <a:pt x="4678" y="6044"/>
                </a:cubicBezTo>
                <a:cubicBezTo>
                  <a:pt x="4489" y="6273"/>
                  <a:pt x="4209" y="6413"/>
                  <a:pt x="3900" y="6413"/>
                </a:cubicBezTo>
                <a:lnTo>
                  <a:pt x="3720" y="6413"/>
                </a:lnTo>
                <a:lnTo>
                  <a:pt x="3720" y="6084"/>
                </a:lnTo>
                <a:cubicBezTo>
                  <a:pt x="3720" y="5974"/>
                  <a:pt x="3631" y="5885"/>
                  <a:pt x="3521" y="5885"/>
                </a:cubicBezTo>
                <a:cubicBezTo>
                  <a:pt x="3411" y="5885"/>
                  <a:pt x="3321" y="5974"/>
                  <a:pt x="3321" y="6084"/>
                </a:cubicBezTo>
                <a:lnTo>
                  <a:pt x="3321" y="6413"/>
                </a:lnTo>
                <a:lnTo>
                  <a:pt x="2663" y="6413"/>
                </a:lnTo>
                <a:lnTo>
                  <a:pt x="2663" y="6084"/>
                </a:lnTo>
                <a:cubicBezTo>
                  <a:pt x="2663" y="5974"/>
                  <a:pt x="2574" y="5885"/>
                  <a:pt x="2463" y="5885"/>
                </a:cubicBezTo>
                <a:cubicBezTo>
                  <a:pt x="2354" y="5885"/>
                  <a:pt x="2264" y="5974"/>
                  <a:pt x="2264" y="6084"/>
                </a:cubicBezTo>
                <a:lnTo>
                  <a:pt x="2264" y="6413"/>
                </a:lnTo>
                <a:lnTo>
                  <a:pt x="2075" y="6413"/>
                </a:lnTo>
                <a:cubicBezTo>
                  <a:pt x="1776" y="6413"/>
                  <a:pt x="1496" y="6273"/>
                  <a:pt x="1307" y="6044"/>
                </a:cubicBezTo>
                <a:cubicBezTo>
                  <a:pt x="1117" y="5805"/>
                  <a:pt x="1038" y="5506"/>
                  <a:pt x="1107" y="5207"/>
                </a:cubicBezTo>
                <a:lnTo>
                  <a:pt x="1157" y="4947"/>
                </a:lnTo>
                <a:lnTo>
                  <a:pt x="1725" y="4947"/>
                </a:lnTo>
                <a:lnTo>
                  <a:pt x="1725" y="5286"/>
                </a:lnTo>
                <a:cubicBezTo>
                  <a:pt x="1725" y="5396"/>
                  <a:pt x="1816" y="5486"/>
                  <a:pt x="1925" y="5486"/>
                </a:cubicBezTo>
                <a:cubicBezTo>
                  <a:pt x="2035" y="5486"/>
                  <a:pt x="2124" y="5396"/>
                  <a:pt x="2124" y="5286"/>
                </a:cubicBezTo>
                <a:lnTo>
                  <a:pt x="2124" y="4947"/>
                </a:lnTo>
                <a:lnTo>
                  <a:pt x="2793" y="4947"/>
                </a:lnTo>
                <a:lnTo>
                  <a:pt x="2793" y="5286"/>
                </a:lnTo>
                <a:cubicBezTo>
                  <a:pt x="2793" y="5396"/>
                  <a:pt x="2882" y="5486"/>
                  <a:pt x="2992" y="5486"/>
                </a:cubicBezTo>
                <a:cubicBezTo>
                  <a:pt x="3102" y="5486"/>
                  <a:pt x="3192" y="5396"/>
                  <a:pt x="3192" y="5286"/>
                </a:cubicBezTo>
                <a:lnTo>
                  <a:pt x="3192" y="4947"/>
                </a:lnTo>
                <a:lnTo>
                  <a:pt x="3860" y="4947"/>
                </a:lnTo>
                <a:lnTo>
                  <a:pt x="3860" y="5286"/>
                </a:lnTo>
                <a:cubicBezTo>
                  <a:pt x="3860" y="5396"/>
                  <a:pt x="3950" y="5486"/>
                  <a:pt x="4059" y="5486"/>
                </a:cubicBezTo>
                <a:cubicBezTo>
                  <a:pt x="4169" y="5486"/>
                  <a:pt x="4259" y="5396"/>
                  <a:pt x="4259" y="5286"/>
                </a:cubicBezTo>
                <a:lnTo>
                  <a:pt x="4259" y="4947"/>
                </a:lnTo>
                <a:close/>
                <a:moveTo>
                  <a:pt x="2992" y="0"/>
                </a:moveTo>
                <a:cubicBezTo>
                  <a:pt x="2663" y="0"/>
                  <a:pt x="2394" y="269"/>
                  <a:pt x="2394" y="599"/>
                </a:cubicBezTo>
                <a:lnTo>
                  <a:pt x="2394" y="818"/>
                </a:lnTo>
                <a:cubicBezTo>
                  <a:pt x="2144" y="559"/>
                  <a:pt x="1785" y="399"/>
                  <a:pt x="1397" y="399"/>
                </a:cubicBezTo>
                <a:cubicBezTo>
                  <a:pt x="1067" y="399"/>
                  <a:pt x="798" y="668"/>
                  <a:pt x="798" y="998"/>
                </a:cubicBezTo>
                <a:cubicBezTo>
                  <a:pt x="798" y="1326"/>
                  <a:pt x="1067" y="1596"/>
                  <a:pt x="1397" y="1596"/>
                </a:cubicBezTo>
                <a:cubicBezTo>
                  <a:pt x="1506" y="1596"/>
                  <a:pt x="1596" y="1685"/>
                  <a:pt x="1596" y="1796"/>
                </a:cubicBezTo>
                <a:lnTo>
                  <a:pt x="1596" y="2284"/>
                </a:lnTo>
                <a:cubicBezTo>
                  <a:pt x="1346" y="2025"/>
                  <a:pt x="987" y="1865"/>
                  <a:pt x="599" y="1865"/>
                </a:cubicBezTo>
                <a:cubicBezTo>
                  <a:pt x="269" y="1865"/>
                  <a:pt x="0" y="2135"/>
                  <a:pt x="0" y="2463"/>
                </a:cubicBezTo>
                <a:cubicBezTo>
                  <a:pt x="0" y="2793"/>
                  <a:pt x="269" y="3062"/>
                  <a:pt x="599" y="3062"/>
                </a:cubicBezTo>
                <a:cubicBezTo>
                  <a:pt x="708" y="3062"/>
                  <a:pt x="798" y="3152"/>
                  <a:pt x="798" y="3261"/>
                </a:cubicBezTo>
                <a:lnTo>
                  <a:pt x="798" y="3790"/>
                </a:lnTo>
                <a:cubicBezTo>
                  <a:pt x="568" y="3870"/>
                  <a:pt x="399" y="4089"/>
                  <a:pt x="399" y="4349"/>
                </a:cubicBezTo>
                <a:cubicBezTo>
                  <a:pt x="399" y="4598"/>
                  <a:pt x="549" y="4808"/>
                  <a:pt x="758" y="4897"/>
                </a:cubicBezTo>
                <a:lnTo>
                  <a:pt x="708" y="5127"/>
                </a:lnTo>
                <a:cubicBezTo>
                  <a:pt x="628" y="5535"/>
                  <a:pt x="728" y="5965"/>
                  <a:pt x="987" y="6293"/>
                </a:cubicBezTo>
                <a:cubicBezTo>
                  <a:pt x="1257" y="6623"/>
                  <a:pt x="1656" y="6812"/>
                  <a:pt x="2075" y="6812"/>
                </a:cubicBezTo>
                <a:lnTo>
                  <a:pt x="3900" y="6812"/>
                </a:lnTo>
                <a:cubicBezTo>
                  <a:pt x="4329" y="6812"/>
                  <a:pt x="4728" y="6623"/>
                  <a:pt x="4987" y="6293"/>
                </a:cubicBezTo>
                <a:cubicBezTo>
                  <a:pt x="5256" y="5965"/>
                  <a:pt x="5356" y="5535"/>
                  <a:pt x="5266" y="5127"/>
                </a:cubicBezTo>
                <a:lnTo>
                  <a:pt x="5227" y="4897"/>
                </a:lnTo>
                <a:cubicBezTo>
                  <a:pt x="5436" y="4808"/>
                  <a:pt x="5586" y="4598"/>
                  <a:pt x="5586" y="4349"/>
                </a:cubicBezTo>
                <a:cubicBezTo>
                  <a:pt x="5586" y="4089"/>
                  <a:pt x="5416" y="3870"/>
                  <a:pt x="5187" y="3790"/>
                </a:cubicBezTo>
                <a:lnTo>
                  <a:pt x="5187" y="3261"/>
                </a:lnTo>
                <a:cubicBezTo>
                  <a:pt x="5187" y="3152"/>
                  <a:pt x="5276" y="3062"/>
                  <a:pt x="5386" y="3062"/>
                </a:cubicBezTo>
                <a:cubicBezTo>
                  <a:pt x="5715" y="3062"/>
                  <a:pt x="5985" y="2793"/>
                  <a:pt x="5985" y="2463"/>
                </a:cubicBezTo>
                <a:cubicBezTo>
                  <a:pt x="5985" y="2135"/>
                  <a:pt x="5715" y="1865"/>
                  <a:pt x="5386" y="1865"/>
                </a:cubicBezTo>
                <a:cubicBezTo>
                  <a:pt x="4997" y="1865"/>
                  <a:pt x="4638" y="2025"/>
                  <a:pt x="4389" y="2284"/>
                </a:cubicBezTo>
                <a:lnTo>
                  <a:pt x="4389" y="1796"/>
                </a:lnTo>
                <a:cubicBezTo>
                  <a:pt x="4389" y="1685"/>
                  <a:pt x="4478" y="1596"/>
                  <a:pt x="4588" y="1596"/>
                </a:cubicBezTo>
                <a:cubicBezTo>
                  <a:pt x="4917" y="1596"/>
                  <a:pt x="5187" y="1326"/>
                  <a:pt x="5187" y="998"/>
                </a:cubicBezTo>
                <a:cubicBezTo>
                  <a:pt x="5187" y="668"/>
                  <a:pt x="4917" y="399"/>
                  <a:pt x="4588" y="399"/>
                </a:cubicBezTo>
                <a:cubicBezTo>
                  <a:pt x="4199" y="399"/>
                  <a:pt x="3840" y="559"/>
                  <a:pt x="3591" y="818"/>
                </a:cubicBezTo>
                <a:lnTo>
                  <a:pt x="3591" y="599"/>
                </a:lnTo>
                <a:cubicBezTo>
                  <a:pt x="3591" y="269"/>
                  <a:pt x="3321" y="0"/>
                  <a:pt x="29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 name="Google Shape;725;p51"/>
          <p:cNvGrpSpPr/>
          <p:nvPr/>
        </p:nvGrpSpPr>
        <p:grpSpPr>
          <a:xfrm>
            <a:off x="5308015" y="2674865"/>
            <a:ext cx="457226" cy="383768"/>
            <a:chOff x="5329104" y="2726632"/>
            <a:chExt cx="470300" cy="394702"/>
          </a:xfrm>
        </p:grpSpPr>
        <p:sp>
          <p:nvSpPr>
            <p:cNvPr id="726" name="Google Shape;726;p51"/>
            <p:cNvSpPr/>
            <p:nvPr/>
          </p:nvSpPr>
          <p:spPr>
            <a:xfrm>
              <a:off x="5707791" y="2887151"/>
              <a:ext cx="27616" cy="27616"/>
            </a:xfrm>
            <a:custGeom>
              <a:rect b="b" l="l" r="r" t="t"/>
              <a:pathLst>
                <a:path extrusionOk="0" h="400" w="400">
                  <a:moveTo>
                    <a:pt x="200" y="1"/>
                  </a:moveTo>
                  <a:cubicBezTo>
                    <a:pt x="81" y="1"/>
                    <a:pt x="1" y="90"/>
                    <a:pt x="1" y="200"/>
                  </a:cubicBezTo>
                  <a:cubicBezTo>
                    <a:pt x="1" y="309"/>
                    <a:pt x="81" y="400"/>
                    <a:pt x="200" y="400"/>
                  </a:cubicBezTo>
                  <a:cubicBezTo>
                    <a:pt x="310" y="400"/>
                    <a:pt x="400" y="309"/>
                    <a:pt x="400" y="200"/>
                  </a:cubicBezTo>
                  <a:cubicBezTo>
                    <a:pt x="400"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1"/>
            <p:cNvSpPr/>
            <p:nvPr/>
          </p:nvSpPr>
          <p:spPr>
            <a:xfrm>
              <a:off x="5329104" y="2726632"/>
              <a:ext cx="470300" cy="394702"/>
            </a:xfrm>
            <a:custGeom>
              <a:rect b="b" l="l" r="r" t="t"/>
              <a:pathLst>
                <a:path extrusionOk="0" h="5717" w="6812">
                  <a:moveTo>
                    <a:pt x="3936" y="398"/>
                  </a:moveTo>
                  <a:cubicBezTo>
                    <a:pt x="4144" y="398"/>
                    <a:pt x="4418" y="470"/>
                    <a:pt x="4688" y="630"/>
                  </a:cubicBezTo>
                  <a:cubicBezTo>
                    <a:pt x="4927" y="770"/>
                    <a:pt x="5107" y="929"/>
                    <a:pt x="5216" y="1089"/>
                  </a:cubicBezTo>
                  <a:cubicBezTo>
                    <a:pt x="4867" y="989"/>
                    <a:pt x="4488" y="929"/>
                    <a:pt x="4070" y="929"/>
                  </a:cubicBezTo>
                  <a:cubicBezTo>
                    <a:pt x="3939" y="929"/>
                    <a:pt x="3810" y="939"/>
                    <a:pt x="3680" y="949"/>
                  </a:cubicBezTo>
                  <a:cubicBezTo>
                    <a:pt x="3571" y="779"/>
                    <a:pt x="3541" y="630"/>
                    <a:pt x="3591" y="530"/>
                  </a:cubicBezTo>
                  <a:cubicBezTo>
                    <a:pt x="3640" y="445"/>
                    <a:pt x="3767" y="398"/>
                    <a:pt x="3936" y="398"/>
                  </a:cubicBezTo>
                  <a:close/>
                  <a:moveTo>
                    <a:pt x="2155" y="882"/>
                  </a:moveTo>
                  <a:cubicBezTo>
                    <a:pt x="2186" y="882"/>
                    <a:pt x="2227" y="892"/>
                    <a:pt x="2264" y="929"/>
                  </a:cubicBezTo>
                  <a:lnTo>
                    <a:pt x="2474" y="1198"/>
                  </a:lnTo>
                  <a:cubicBezTo>
                    <a:pt x="2314" y="1258"/>
                    <a:pt x="2164" y="1318"/>
                    <a:pt x="2025" y="1388"/>
                  </a:cubicBezTo>
                  <a:lnTo>
                    <a:pt x="2025" y="1019"/>
                  </a:lnTo>
                  <a:cubicBezTo>
                    <a:pt x="2025" y="929"/>
                    <a:pt x="2084" y="899"/>
                    <a:pt x="2115" y="889"/>
                  </a:cubicBezTo>
                  <a:cubicBezTo>
                    <a:pt x="2122" y="886"/>
                    <a:pt x="2137" y="882"/>
                    <a:pt x="2155" y="882"/>
                  </a:cubicBezTo>
                  <a:close/>
                  <a:moveTo>
                    <a:pt x="579" y="1916"/>
                  </a:moveTo>
                  <a:lnTo>
                    <a:pt x="1157" y="2146"/>
                  </a:lnTo>
                  <a:cubicBezTo>
                    <a:pt x="998" y="2605"/>
                    <a:pt x="998" y="3113"/>
                    <a:pt x="1157" y="3572"/>
                  </a:cubicBezTo>
                  <a:cubicBezTo>
                    <a:pt x="1067" y="3612"/>
                    <a:pt x="967" y="3652"/>
                    <a:pt x="878" y="3682"/>
                  </a:cubicBezTo>
                  <a:lnTo>
                    <a:pt x="579" y="3802"/>
                  </a:lnTo>
                  <a:cubicBezTo>
                    <a:pt x="459" y="3503"/>
                    <a:pt x="399" y="3183"/>
                    <a:pt x="399" y="2864"/>
                  </a:cubicBezTo>
                  <a:cubicBezTo>
                    <a:pt x="399" y="2545"/>
                    <a:pt x="459" y="2216"/>
                    <a:pt x="579" y="1916"/>
                  </a:cubicBezTo>
                  <a:close/>
                  <a:moveTo>
                    <a:pt x="5625" y="1687"/>
                  </a:moveTo>
                  <a:cubicBezTo>
                    <a:pt x="6114" y="1967"/>
                    <a:pt x="6413" y="2375"/>
                    <a:pt x="6413" y="2864"/>
                  </a:cubicBezTo>
                  <a:cubicBezTo>
                    <a:pt x="6413" y="3343"/>
                    <a:pt x="6114" y="3762"/>
                    <a:pt x="5625" y="4031"/>
                  </a:cubicBezTo>
                  <a:cubicBezTo>
                    <a:pt x="5286" y="3742"/>
                    <a:pt x="5087" y="3313"/>
                    <a:pt x="5087" y="2864"/>
                  </a:cubicBezTo>
                  <a:cubicBezTo>
                    <a:pt x="5087" y="2405"/>
                    <a:pt x="5286" y="1976"/>
                    <a:pt x="5625" y="1687"/>
                  </a:cubicBezTo>
                  <a:close/>
                  <a:moveTo>
                    <a:pt x="2443" y="1637"/>
                  </a:moveTo>
                  <a:cubicBezTo>
                    <a:pt x="2164" y="2425"/>
                    <a:pt x="2164" y="3293"/>
                    <a:pt x="2443" y="4081"/>
                  </a:cubicBezTo>
                  <a:cubicBezTo>
                    <a:pt x="2104" y="3951"/>
                    <a:pt x="1805" y="3771"/>
                    <a:pt x="1586" y="3572"/>
                  </a:cubicBezTo>
                  <a:cubicBezTo>
                    <a:pt x="1386" y="3113"/>
                    <a:pt x="1386" y="2605"/>
                    <a:pt x="1586" y="2156"/>
                  </a:cubicBezTo>
                  <a:cubicBezTo>
                    <a:pt x="1805" y="1947"/>
                    <a:pt x="2104" y="1777"/>
                    <a:pt x="2443" y="1637"/>
                  </a:cubicBezTo>
                  <a:close/>
                  <a:moveTo>
                    <a:pt x="4349" y="1338"/>
                  </a:moveTo>
                  <a:cubicBezTo>
                    <a:pt x="4668" y="1358"/>
                    <a:pt x="4967" y="1418"/>
                    <a:pt x="5236" y="1517"/>
                  </a:cubicBezTo>
                  <a:cubicBezTo>
                    <a:pt x="4887" y="1867"/>
                    <a:pt x="4688" y="2355"/>
                    <a:pt x="4688" y="2864"/>
                  </a:cubicBezTo>
                  <a:cubicBezTo>
                    <a:pt x="4688" y="3363"/>
                    <a:pt x="4887" y="3851"/>
                    <a:pt x="5236" y="4210"/>
                  </a:cubicBezTo>
                  <a:cubicBezTo>
                    <a:pt x="4967" y="4300"/>
                    <a:pt x="4668" y="4360"/>
                    <a:pt x="4349" y="4380"/>
                  </a:cubicBezTo>
                  <a:cubicBezTo>
                    <a:pt x="4050" y="3931"/>
                    <a:pt x="3890" y="3403"/>
                    <a:pt x="3890" y="2864"/>
                  </a:cubicBezTo>
                  <a:cubicBezTo>
                    <a:pt x="3890" y="2315"/>
                    <a:pt x="4050" y="1787"/>
                    <a:pt x="4349" y="1338"/>
                  </a:cubicBezTo>
                  <a:close/>
                  <a:moveTo>
                    <a:pt x="3880" y="1338"/>
                  </a:moveTo>
                  <a:lnTo>
                    <a:pt x="3880" y="1338"/>
                  </a:lnTo>
                  <a:cubicBezTo>
                    <a:pt x="3620" y="1797"/>
                    <a:pt x="3491" y="2315"/>
                    <a:pt x="3491" y="2864"/>
                  </a:cubicBezTo>
                  <a:cubicBezTo>
                    <a:pt x="3491" y="3403"/>
                    <a:pt x="3620" y="3921"/>
                    <a:pt x="3880" y="4390"/>
                  </a:cubicBezTo>
                  <a:cubicBezTo>
                    <a:pt x="3560" y="4370"/>
                    <a:pt x="3252" y="4320"/>
                    <a:pt x="2952" y="4250"/>
                  </a:cubicBezTo>
                  <a:cubicBezTo>
                    <a:pt x="2523" y="3373"/>
                    <a:pt x="2523" y="2346"/>
                    <a:pt x="2952" y="1478"/>
                  </a:cubicBezTo>
                  <a:cubicBezTo>
                    <a:pt x="3252" y="1398"/>
                    <a:pt x="3560" y="1348"/>
                    <a:pt x="3880" y="1338"/>
                  </a:cubicBezTo>
                  <a:close/>
                  <a:moveTo>
                    <a:pt x="2025" y="4330"/>
                  </a:moveTo>
                  <a:cubicBezTo>
                    <a:pt x="2164" y="4400"/>
                    <a:pt x="2314" y="4470"/>
                    <a:pt x="2474" y="4520"/>
                  </a:cubicBezTo>
                  <a:lnTo>
                    <a:pt x="2264" y="4789"/>
                  </a:lnTo>
                  <a:cubicBezTo>
                    <a:pt x="2230" y="4829"/>
                    <a:pt x="2193" y="4839"/>
                    <a:pt x="2164" y="4839"/>
                  </a:cubicBezTo>
                  <a:cubicBezTo>
                    <a:pt x="2141" y="4839"/>
                    <a:pt x="2123" y="4833"/>
                    <a:pt x="2115" y="4829"/>
                  </a:cubicBezTo>
                  <a:cubicBezTo>
                    <a:pt x="2084" y="4819"/>
                    <a:pt x="2025" y="4789"/>
                    <a:pt x="2025" y="4709"/>
                  </a:cubicBezTo>
                  <a:lnTo>
                    <a:pt x="2025" y="4330"/>
                  </a:lnTo>
                  <a:close/>
                  <a:moveTo>
                    <a:pt x="5216" y="4640"/>
                  </a:moveTo>
                  <a:lnTo>
                    <a:pt x="5216" y="4640"/>
                  </a:lnTo>
                  <a:cubicBezTo>
                    <a:pt x="5107" y="4789"/>
                    <a:pt x="4927" y="4959"/>
                    <a:pt x="4688" y="5088"/>
                  </a:cubicBezTo>
                  <a:cubicBezTo>
                    <a:pt x="4418" y="5248"/>
                    <a:pt x="4144" y="5320"/>
                    <a:pt x="3936" y="5320"/>
                  </a:cubicBezTo>
                  <a:cubicBezTo>
                    <a:pt x="3767" y="5320"/>
                    <a:pt x="3640" y="5273"/>
                    <a:pt x="3591" y="5188"/>
                  </a:cubicBezTo>
                  <a:cubicBezTo>
                    <a:pt x="3541" y="5098"/>
                    <a:pt x="3571" y="4939"/>
                    <a:pt x="3680" y="4769"/>
                  </a:cubicBezTo>
                  <a:cubicBezTo>
                    <a:pt x="3810" y="4779"/>
                    <a:pt x="3939" y="4789"/>
                    <a:pt x="4070" y="4789"/>
                  </a:cubicBezTo>
                  <a:cubicBezTo>
                    <a:pt x="4488" y="4789"/>
                    <a:pt x="4867" y="4739"/>
                    <a:pt x="5216" y="4640"/>
                  </a:cubicBezTo>
                  <a:close/>
                  <a:moveTo>
                    <a:pt x="3923" y="1"/>
                  </a:moveTo>
                  <a:cubicBezTo>
                    <a:pt x="3612" y="1"/>
                    <a:pt x="3367" y="120"/>
                    <a:pt x="3252" y="331"/>
                  </a:cubicBezTo>
                  <a:cubicBezTo>
                    <a:pt x="3142" y="520"/>
                    <a:pt x="3142" y="759"/>
                    <a:pt x="3261" y="999"/>
                  </a:cubicBezTo>
                  <a:cubicBezTo>
                    <a:pt x="3132" y="1019"/>
                    <a:pt x="3012" y="1049"/>
                    <a:pt x="2882" y="1079"/>
                  </a:cubicBezTo>
                  <a:lnTo>
                    <a:pt x="2573" y="680"/>
                  </a:lnTo>
                  <a:cubicBezTo>
                    <a:pt x="2464" y="549"/>
                    <a:pt x="2314" y="482"/>
                    <a:pt x="2159" y="482"/>
                  </a:cubicBezTo>
                  <a:cubicBezTo>
                    <a:pt x="2101" y="482"/>
                    <a:pt x="2042" y="491"/>
                    <a:pt x="1985" y="510"/>
                  </a:cubicBezTo>
                  <a:cubicBezTo>
                    <a:pt x="1765" y="590"/>
                    <a:pt x="1626" y="790"/>
                    <a:pt x="1626" y="1019"/>
                  </a:cubicBezTo>
                  <a:lnTo>
                    <a:pt x="1626" y="1617"/>
                  </a:lnTo>
                  <a:cubicBezTo>
                    <a:pt x="1536" y="1677"/>
                    <a:pt x="1456" y="1737"/>
                    <a:pt x="1377" y="1807"/>
                  </a:cubicBezTo>
                  <a:lnTo>
                    <a:pt x="539" y="1478"/>
                  </a:lnTo>
                  <a:cubicBezTo>
                    <a:pt x="515" y="1468"/>
                    <a:pt x="491" y="1464"/>
                    <a:pt x="467" y="1464"/>
                  </a:cubicBezTo>
                  <a:cubicBezTo>
                    <a:pt x="391" y="1464"/>
                    <a:pt x="320" y="1509"/>
                    <a:pt x="289" y="1577"/>
                  </a:cubicBezTo>
                  <a:cubicBezTo>
                    <a:pt x="100" y="1976"/>
                    <a:pt x="0" y="2425"/>
                    <a:pt x="0" y="2864"/>
                  </a:cubicBezTo>
                  <a:cubicBezTo>
                    <a:pt x="0" y="3303"/>
                    <a:pt x="100" y="3742"/>
                    <a:pt x="289" y="4141"/>
                  </a:cubicBezTo>
                  <a:cubicBezTo>
                    <a:pt x="319" y="4215"/>
                    <a:pt x="387" y="4256"/>
                    <a:pt x="461" y="4256"/>
                  </a:cubicBezTo>
                  <a:cubicBezTo>
                    <a:pt x="487" y="4256"/>
                    <a:pt x="513" y="4251"/>
                    <a:pt x="539" y="4241"/>
                  </a:cubicBezTo>
                  <a:lnTo>
                    <a:pt x="1018" y="4061"/>
                  </a:lnTo>
                  <a:cubicBezTo>
                    <a:pt x="1137" y="4011"/>
                    <a:pt x="1257" y="3961"/>
                    <a:pt x="1386" y="3921"/>
                  </a:cubicBezTo>
                  <a:cubicBezTo>
                    <a:pt x="1456" y="3981"/>
                    <a:pt x="1536" y="4051"/>
                    <a:pt x="1626" y="4101"/>
                  </a:cubicBezTo>
                  <a:lnTo>
                    <a:pt x="1626" y="4709"/>
                  </a:lnTo>
                  <a:cubicBezTo>
                    <a:pt x="1626" y="4939"/>
                    <a:pt x="1765" y="5128"/>
                    <a:pt x="1985" y="5208"/>
                  </a:cubicBezTo>
                  <a:cubicBezTo>
                    <a:pt x="2035" y="5228"/>
                    <a:pt x="2104" y="5238"/>
                    <a:pt x="2164" y="5238"/>
                  </a:cubicBezTo>
                  <a:cubicBezTo>
                    <a:pt x="2314" y="5238"/>
                    <a:pt x="2463" y="5168"/>
                    <a:pt x="2573" y="5039"/>
                  </a:cubicBezTo>
                  <a:lnTo>
                    <a:pt x="2882" y="4649"/>
                  </a:lnTo>
                  <a:cubicBezTo>
                    <a:pt x="3012" y="4679"/>
                    <a:pt x="3132" y="4699"/>
                    <a:pt x="3261" y="4719"/>
                  </a:cubicBezTo>
                  <a:cubicBezTo>
                    <a:pt x="3142" y="4968"/>
                    <a:pt x="3142" y="5198"/>
                    <a:pt x="3252" y="5387"/>
                  </a:cubicBezTo>
                  <a:cubicBezTo>
                    <a:pt x="3371" y="5607"/>
                    <a:pt x="3620" y="5717"/>
                    <a:pt x="3939" y="5717"/>
                  </a:cubicBezTo>
                  <a:lnTo>
                    <a:pt x="3959" y="5717"/>
                  </a:lnTo>
                  <a:cubicBezTo>
                    <a:pt x="4259" y="5717"/>
                    <a:pt x="4588" y="5617"/>
                    <a:pt x="4887" y="5437"/>
                  </a:cubicBezTo>
                  <a:cubicBezTo>
                    <a:pt x="5356" y="5168"/>
                    <a:pt x="5665" y="4789"/>
                    <a:pt x="5735" y="4430"/>
                  </a:cubicBezTo>
                  <a:cubicBezTo>
                    <a:pt x="5845" y="4370"/>
                    <a:pt x="5945" y="4310"/>
                    <a:pt x="6034" y="4250"/>
                  </a:cubicBezTo>
                  <a:cubicBezTo>
                    <a:pt x="6533" y="3891"/>
                    <a:pt x="6812" y="3403"/>
                    <a:pt x="6812" y="2864"/>
                  </a:cubicBezTo>
                  <a:cubicBezTo>
                    <a:pt x="6812" y="2326"/>
                    <a:pt x="6533" y="1827"/>
                    <a:pt x="6034" y="1478"/>
                  </a:cubicBezTo>
                  <a:cubicBezTo>
                    <a:pt x="5945" y="1408"/>
                    <a:pt x="5845" y="1348"/>
                    <a:pt x="5735" y="1288"/>
                  </a:cubicBezTo>
                  <a:cubicBezTo>
                    <a:pt x="5665" y="929"/>
                    <a:pt x="5356" y="550"/>
                    <a:pt x="4887" y="281"/>
                  </a:cubicBezTo>
                  <a:cubicBezTo>
                    <a:pt x="4588" y="112"/>
                    <a:pt x="4259" y="12"/>
                    <a:pt x="3959" y="1"/>
                  </a:cubicBezTo>
                  <a:cubicBezTo>
                    <a:pt x="3947" y="1"/>
                    <a:pt x="3935" y="1"/>
                    <a:pt x="3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 name="Google Shape;728;p51"/>
          <p:cNvSpPr/>
          <p:nvPr/>
        </p:nvSpPr>
        <p:spPr>
          <a:xfrm>
            <a:off x="5948310" y="3041704"/>
            <a:ext cx="456651" cy="53566"/>
          </a:xfrm>
          <a:custGeom>
            <a:rect b="b" l="l" r="r" t="t"/>
            <a:pathLst>
              <a:path extrusionOk="0" h="798" w="6803">
                <a:moveTo>
                  <a:pt x="838" y="0"/>
                </a:moveTo>
                <a:cubicBezTo>
                  <a:pt x="768" y="0"/>
                  <a:pt x="698" y="40"/>
                  <a:pt x="658" y="110"/>
                </a:cubicBezTo>
                <a:cubicBezTo>
                  <a:pt x="568" y="290"/>
                  <a:pt x="389" y="399"/>
                  <a:pt x="200" y="399"/>
                </a:cubicBezTo>
                <a:cubicBezTo>
                  <a:pt x="89" y="399"/>
                  <a:pt x="0" y="489"/>
                  <a:pt x="0" y="598"/>
                </a:cubicBezTo>
                <a:cubicBezTo>
                  <a:pt x="0" y="709"/>
                  <a:pt x="89" y="798"/>
                  <a:pt x="200" y="798"/>
                </a:cubicBezTo>
                <a:cubicBezTo>
                  <a:pt x="439" y="798"/>
                  <a:pt x="668" y="698"/>
                  <a:pt x="838" y="529"/>
                </a:cubicBezTo>
                <a:cubicBezTo>
                  <a:pt x="1007" y="698"/>
                  <a:pt x="1237" y="798"/>
                  <a:pt x="1476" y="798"/>
                </a:cubicBezTo>
                <a:cubicBezTo>
                  <a:pt x="1725" y="798"/>
                  <a:pt x="1945" y="698"/>
                  <a:pt x="2124" y="529"/>
                </a:cubicBezTo>
                <a:cubicBezTo>
                  <a:pt x="2294" y="698"/>
                  <a:pt x="2523" y="798"/>
                  <a:pt x="2762" y="798"/>
                </a:cubicBezTo>
                <a:cubicBezTo>
                  <a:pt x="3002" y="798"/>
                  <a:pt x="3232" y="698"/>
                  <a:pt x="3401" y="529"/>
                </a:cubicBezTo>
                <a:cubicBezTo>
                  <a:pt x="3571" y="698"/>
                  <a:pt x="3800" y="798"/>
                  <a:pt x="4039" y="798"/>
                </a:cubicBezTo>
                <a:cubicBezTo>
                  <a:pt x="4289" y="798"/>
                  <a:pt x="4518" y="698"/>
                  <a:pt x="4688" y="529"/>
                </a:cubicBezTo>
                <a:cubicBezTo>
                  <a:pt x="4857" y="698"/>
                  <a:pt x="5087" y="798"/>
                  <a:pt x="5326" y="798"/>
                </a:cubicBezTo>
                <a:cubicBezTo>
                  <a:pt x="5565" y="798"/>
                  <a:pt x="5794" y="698"/>
                  <a:pt x="5964" y="529"/>
                </a:cubicBezTo>
                <a:cubicBezTo>
                  <a:pt x="6133" y="698"/>
                  <a:pt x="6363" y="798"/>
                  <a:pt x="6603" y="798"/>
                </a:cubicBezTo>
                <a:cubicBezTo>
                  <a:pt x="6712" y="798"/>
                  <a:pt x="6802" y="709"/>
                  <a:pt x="6802" y="598"/>
                </a:cubicBezTo>
                <a:cubicBezTo>
                  <a:pt x="6802" y="489"/>
                  <a:pt x="6712" y="399"/>
                  <a:pt x="6603" y="399"/>
                </a:cubicBezTo>
                <a:cubicBezTo>
                  <a:pt x="6413" y="399"/>
                  <a:pt x="6233" y="290"/>
                  <a:pt x="6144" y="110"/>
                </a:cubicBezTo>
                <a:cubicBezTo>
                  <a:pt x="6104" y="40"/>
                  <a:pt x="6044" y="0"/>
                  <a:pt x="5964" y="0"/>
                </a:cubicBezTo>
                <a:cubicBezTo>
                  <a:pt x="5894" y="0"/>
                  <a:pt x="5825" y="40"/>
                  <a:pt x="5785" y="110"/>
                </a:cubicBezTo>
                <a:cubicBezTo>
                  <a:pt x="5695" y="290"/>
                  <a:pt x="5515" y="399"/>
                  <a:pt x="5326" y="399"/>
                </a:cubicBezTo>
                <a:cubicBezTo>
                  <a:pt x="5136" y="399"/>
                  <a:pt x="4957" y="290"/>
                  <a:pt x="4857" y="110"/>
                </a:cubicBezTo>
                <a:cubicBezTo>
                  <a:pt x="4827" y="40"/>
                  <a:pt x="4757" y="0"/>
                  <a:pt x="4688" y="0"/>
                </a:cubicBezTo>
                <a:cubicBezTo>
                  <a:pt x="4608" y="0"/>
                  <a:pt x="4538" y="40"/>
                  <a:pt x="4508" y="110"/>
                </a:cubicBezTo>
                <a:cubicBezTo>
                  <a:pt x="4408" y="290"/>
                  <a:pt x="4238" y="399"/>
                  <a:pt x="4039" y="399"/>
                </a:cubicBezTo>
                <a:cubicBezTo>
                  <a:pt x="3850" y="399"/>
                  <a:pt x="3670" y="290"/>
                  <a:pt x="3580" y="110"/>
                </a:cubicBezTo>
                <a:cubicBezTo>
                  <a:pt x="3540" y="40"/>
                  <a:pt x="3480" y="0"/>
                  <a:pt x="3401" y="0"/>
                </a:cubicBezTo>
                <a:cubicBezTo>
                  <a:pt x="3331" y="0"/>
                  <a:pt x="3261" y="40"/>
                  <a:pt x="3221" y="110"/>
                </a:cubicBezTo>
                <a:cubicBezTo>
                  <a:pt x="3132" y="290"/>
                  <a:pt x="2952" y="399"/>
                  <a:pt x="2762" y="399"/>
                </a:cubicBezTo>
                <a:cubicBezTo>
                  <a:pt x="2573" y="399"/>
                  <a:pt x="2394" y="290"/>
                  <a:pt x="2294" y="110"/>
                </a:cubicBezTo>
                <a:cubicBezTo>
                  <a:pt x="2264" y="40"/>
                  <a:pt x="2194" y="0"/>
                  <a:pt x="2124" y="0"/>
                </a:cubicBezTo>
                <a:cubicBezTo>
                  <a:pt x="2044" y="0"/>
                  <a:pt x="1975" y="40"/>
                  <a:pt x="1945" y="110"/>
                </a:cubicBezTo>
                <a:cubicBezTo>
                  <a:pt x="1845" y="290"/>
                  <a:pt x="1676" y="399"/>
                  <a:pt x="1476" y="399"/>
                </a:cubicBezTo>
                <a:cubicBezTo>
                  <a:pt x="1286" y="399"/>
                  <a:pt x="1107" y="290"/>
                  <a:pt x="1017" y="110"/>
                </a:cubicBezTo>
                <a:cubicBezTo>
                  <a:pt x="977" y="40"/>
                  <a:pt x="907" y="0"/>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1"/>
          <p:cNvSpPr/>
          <p:nvPr/>
        </p:nvSpPr>
        <p:spPr>
          <a:xfrm>
            <a:off x="5948310" y="2638015"/>
            <a:ext cx="456651" cy="395031"/>
          </a:xfrm>
          <a:custGeom>
            <a:rect b="b" l="l" r="r" t="t"/>
            <a:pathLst>
              <a:path extrusionOk="0" h="5885" w="6803">
                <a:moveTo>
                  <a:pt x="3999" y="399"/>
                </a:moveTo>
                <a:lnTo>
                  <a:pt x="3999" y="798"/>
                </a:lnTo>
                <a:lnTo>
                  <a:pt x="3930" y="798"/>
                </a:lnTo>
                <a:cubicBezTo>
                  <a:pt x="3670" y="798"/>
                  <a:pt x="3451" y="639"/>
                  <a:pt x="3371" y="399"/>
                </a:cubicBezTo>
                <a:close/>
                <a:moveTo>
                  <a:pt x="4398" y="1386"/>
                </a:moveTo>
                <a:lnTo>
                  <a:pt x="5306" y="2025"/>
                </a:lnTo>
                <a:lnTo>
                  <a:pt x="4398" y="2025"/>
                </a:lnTo>
                <a:lnTo>
                  <a:pt x="4398" y="1386"/>
                </a:lnTo>
                <a:close/>
                <a:moveTo>
                  <a:pt x="608" y="2693"/>
                </a:moveTo>
                <a:cubicBezTo>
                  <a:pt x="718" y="2693"/>
                  <a:pt x="808" y="2783"/>
                  <a:pt x="808" y="2893"/>
                </a:cubicBezTo>
                <a:cubicBezTo>
                  <a:pt x="808" y="3002"/>
                  <a:pt x="718" y="3092"/>
                  <a:pt x="608" y="3092"/>
                </a:cubicBezTo>
                <a:cubicBezTo>
                  <a:pt x="499" y="3092"/>
                  <a:pt x="409" y="3002"/>
                  <a:pt x="409" y="2893"/>
                </a:cubicBezTo>
                <a:cubicBezTo>
                  <a:pt x="409" y="2783"/>
                  <a:pt x="499" y="2693"/>
                  <a:pt x="608" y="2693"/>
                </a:cubicBezTo>
                <a:close/>
                <a:moveTo>
                  <a:pt x="608" y="3521"/>
                </a:moveTo>
                <a:lnTo>
                  <a:pt x="728" y="3890"/>
                </a:lnTo>
                <a:lnTo>
                  <a:pt x="488" y="3890"/>
                </a:lnTo>
                <a:lnTo>
                  <a:pt x="608" y="3521"/>
                </a:lnTo>
                <a:close/>
                <a:moveTo>
                  <a:pt x="3999" y="1326"/>
                </a:moveTo>
                <a:lnTo>
                  <a:pt x="3999" y="2952"/>
                </a:lnTo>
                <a:lnTo>
                  <a:pt x="2474" y="2952"/>
                </a:lnTo>
                <a:cubicBezTo>
                  <a:pt x="2363" y="2952"/>
                  <a:pt x="2274" y="3042"/>
                  <a:pt x="2274" y="3152"/>
                </a:cubicBezTo>
                <a:lnTo>
                  <a:pt x="2274" y="3890"/>
                </a:lnTo>
                <a:lnTo>
                  <a:pt x="1157" y="3890"/>
                </a:lnTo>
                <a:lnTo>
                  <a:pt x="977" y="3361"/>
                </a:lnTo>
                <a:cubicBezTo>
                  <a:pt x="1117" y="3252"/>
                  <a:pt x="1206" y="3082"/>
                  <a:pt x="1206" y="2893"/>
                </a:cubicBezTo>
                <a:lnTo>
                  <a:pt x="1206" y="2802"/>
                </a:lnTo>
                <a:lnTo>
                  <a:pt x="3999" y="1326"/>
                </a:lnTo>
                <a:close/>
                <a:moveTo>
                  <a:pt x="5725" y="2423"/>
                </a:moveTo>
                <a:lnTo>
                  <a:pt x="5725" y="3351"/>
                </a:lnTo>
                <a:lnTo>
                  <a:pt x="4996" y="3351"/>
                </a:lnTo>
                <a:cubicBezTo>
                  <a:pt x="4937" y="3351"/>
                  <a:pt x="4877" y="3381"/>
                  <a:pt x="4837" y="3431"/>
                </a:cubicBezTo>
                <a:lnTo>
                  <a:pt x="4498" y="3890"/>
                </a:lnTo>
                <a:lnTo>
                  <a:pt x="2673" y="3890"/>
                </a:lnTo>
                <a:lnTo>
                  <a:pt x="2673" y="3351"/>
                </a:lnTo>
                <a:lnTo>
                  <a:pt x="4199" y="3351"/>
                </a:lnTo>
                <a:cubicBezTo>
                  <a:pt x="4309" y="3351"/>
                  <a:pt x="4398" y="3261"/>
                  <a:pt x="4398" y="3152"/>
                </a:cubicBezTo>
                <a:lnTo>
                  <a:pt x="4398" y="2423"/>
                </a:lnTo>
                <a:close/>
                <a:moveTo>
                  <a:pt x="6393" y="3750"/>
                </a:moveTo>
                <a:lnTo>
                  <a:pt x="6393" y="4349"/>
                </a:lnTo>
                <a:cubicBezTo>
                  <a:pt x="6393" y="4648"/>
                  <a:pt x="6283" y="4917"/>
                  <a:pt x="6084" y="5127"/>
                </a:cubicBezTo>
                <a:cubicBezTo>
                  <a:pt x="6054" y="5096"/>
                  <a:pt x="6014" y="5087"/>
                  <a:pt x="5964" y="5087"/>
                </a:cubicBezTo>
                <a:cubicBezTo>
                  <a:pt x="5894" y="5087"/>
                  <a:pt x="5825" y="5127"/>
                  <a:pt x="5785" y="5187"/>
                </a:cubicBezTo>
                <a:cubicBezTo>
                  <a:pt x="5695" y="5366"/>
                  <a:pt x="5515" y="5486"/>
                  <a:pt x="5326" y="5486"/>
                </a:cubicBezTo>
                <a:cubicBezTo>
                  <a:pt x="5136" y="5486"/>
                  <a:pt x="4957" y="5366"/>
                  <a:pt x="4857" y="5187"/>
                </a:cubicBezTo>
                <a:cubicBezTo>
                  <a:pt x="4827" y="5127"/>
                  <a:pt x="4757" y="5087"/>
                  <a:pt x="4688" y="5087"/>
                </a:cubicBezTo>
                <a:cubicBezTo>
                  <a:pt x="4608" y="5087"/>
                  <a:pt x="4538" y="5127"/>
                  <a:pt x="4508" y="5187"/>
                </a:cubicBezTo>
                <a:cubicBezTo>
                  <a:pt x="4408" y="5366"/>
                  <a:pt x="4238" y="5486"/>
                  <a:pt x="4039" y="5486"/>
                </a:cubicBezTo>
                <a:cubicBezTo>
                  <a:pt x="3850" y="5486"/>
                  <a:pt x="3670" y="5366"/>
                  <a:pt x="3580" y="5187"/>
                </a:cubicBezTo>
                <a:cubicBezTo>
                  <a:pt x="3540" y="5127"/>
                  <a:pt x="3480" y="5087"/>
                  <a:pt x="3401" y="5087"/>
                </a:cubicBezTo>
                <a:cubicBezTo>
                  <a:pt x="3331" y="5087"/>
                  <a:pt x="3261" y="5127"/>
                  <a:pt x="3221" y="5187"/>
                </a:cubicBezTo>
                <a:cubicBezTo>
                  <a:pt x="3132" y="5366"/>
                  <a:pt x="2952" y="5486"/>
                  <a:pt x="2762" y="5486"/>
                </a:cubicBezTo>
                <a:cubicBezTo>
                  <a:pt x="2573" y="5486"/>
                  <a:pt x="2394" y="5366"/>
                  <a:pt x="2294" y="5187"/>
                </a:cubicBezTo>
                <a:cubicBezTo>
                  <a:pt x="2264" y="5127"/>
                  <a:pt x="2194" y="5087"/>
                  <a:pt x="2124" y="5087"/>
                </a:cubicBezTo>
                <a:cubicBezTo>
                  <a:pt x="2044" y="5087"/>
                  <a:pt x="1975" y="5127"/>
                  <a:pt x="1945" y="5187"/>
                </a:cubicBezTo>
                <a:cubicBezTo>
                  <a:pt x="1845" y="5366"/>
                  <a:pt x="1676" y="5486"/>
                  <a:pt x="1476" y="5486"/>
                </a:cubicBezTo>
                <a:cubicBezTo>
                  <a:pt x="1286" y="5486"/>
                  <a:pt x="1107" y="5366"/>
                  <a:pt x="1017" y="5187"/>
                </a:cubicBezTo>
                <a:cubicBezTo>
                  <a:pt x="977" y="5127"/>
                  <a:pt x="907" y="5087"/>
                  <a:pt x="838" y="5087"/>
                </a:cubicBezTo>
                <a:cubicBezTo>
                  <a:pt x="798" y="5087"/>
                  <a:pt x="748" y="5096"/>
                  <a:pt x="718" y="5127"/>
                </a:cubicBezTo>
                <a:cubicBezTo>
                  <a:pt x="519" y="4917"/>
                  <a:pt x="409" y="4648"/>
                  <a:pt x="409" y="4349"/>
                </a:cubicBezTo>
                <a:lnTo>
                  <a:pt x="409" y="4289"/>
                </a:lnTo>
                <a:lnTo>
                  <a:pt x="4598" y="4289"/>
                </a:lnTo>
                <a:cubicBezTo>
                  <a:pt x="4657" y="4289"/>
                  <a:pt x="4717" y="4259"/>
                  <a:pt x="4757" y="4209"/>
                </a:cubicBezTo>
                <a:lnTo>
                  <a:pt x="5096" y="3750"/>
                </a:lnTo>
                <a:close/>
                <a:moveTo>
                  <a:pt x="3132" y="0"/>
                </a:moveTo>
                <a:cubicBezTo>
                  <a:pt x="3022" y="0"/>
                  <a:pt x="2932" y="90"/>
                  <a:pt x="2932" y="200"/>
                </a:cubicBezTo>
                <a:cubicBezTo>
                  <a:pt x="2932" y="619"/>
                  <a:pt x="3192" y="967"/>
                  <a:pt x="3540" y="1117"/>
                </a:cubicBezTo>
                <a:lnTo>
                  <a:pt x="1017" y="2454"/>
                </a:lnTo>
                <a:cubicBezTo>
                  <a:pt x="907" y="2354"/>
                  <a:pt x="768" y="2294"/>
                  <a:pt x="608" y="2294"/>
                </a:cubicBezTo>
                <a:cubicBezTo>
                  <a:pt x="279" y="2294"/>
                  <a:pt x="10" y="2563"/>
                  <a:pt x="10" y="2893"/>
                </a:cubicBezTo>
                <a:cubicBezTo>
                  <a:pt x="10" y="3082"/>
                  <a:pt x="100" y="3252"/>
                  <a:pt x="239" y="3361"/>
                </a:cubicBezTo>
                <a:lnTo>
                  <a:pt x="20" y="4019"/>
                </a:lnTo>
                <a:cubicBezTo>
                  <a:pt x="10" y="4039"/>
                  <a:pt x="10" y="4059"/>
                  <a:pt x="10" y="4089"/>
                </a:cubicBezTo>
                <a:lnTo>
                  <a:pt x="10" y="4349"/>
                </a:lnTo>
                <a:cubicBezTo>
                  <a:pt x="10" y="4748"/>
                  <a:pt x="169" y="5136"/>
                  <a:pt x="439" y="5416"/>
                </a:cubicBezTo>
                <a:cubicBezTo>
                  <a:pt x="369" y="5455"/>
                  <a:pt x="289" y="5486"/>
                  <a:pt x="200" y="5486"/>
                </a:cubicBezTo>
                <a:cubicBezTo>
                  <a:pt x="89" y="5486"/>
                  <a:pt x="0" y="5575"/>
                  <a:pt x="0" y="5685"/>
                </a:cubicBezTo>
                <a:cubicBezTo>
                  <a:pt x="0" y="5795"/>
                  <a:pt x="89" y="5885"/>
                  <a:pt x="200" y="5885"/>
                </a:cubicBezTo>
                <a:cubicBezTo>
                  <a:pt x="439" y="5885"/>
                  <a:pt x="668" y="5785"/>
                  <a:pt x="838" y="5615"/>
                </a:cubicBezTo>
                <a:cubicBezTo>
                  <a:pt x="1007" y="5785"/>
                  <a:pt x="1237" y="5885"/>
                  <a:pt x="1476" y="5885"/>
                </a:cubicBezTo>
                <a:cubicBezTo>
                  <a:pt x="1725" y="5885"/>
                  <a:pt x="1945" y="5785"/>
                  <a:pt x="2124" y="5615"/>
                </a:cubicBezTo>
                <a:cubicBezTo>
                  <a:pt x="2294" y="5785"/>
                  <a:pt x="2523" y="5885"/>
                  <a:pt x="2762" y="5885"/>
                </a:cubicBezTo>
                <a:cubicBezTo>
                  <a:pt x="3002" y="5885"/>
                  <a:pt x="3232" y="5785"/>
                  <a:pt x="3401" y="5615"/>
                </a:cubicBezTo>
                <a:cubicBezTo>
                  <a:pt x="3571" y="5785"/>
                  <a:pt x="3800" y="5885"/>
                  <a:pt x="4039" y="5885"/>
                </a:cubicBezTo>
                <a:cubicBezTo>
                  <a:pt x="4289" y="5885"/>
                  <a:pt x="4518" y="5785"/>
                  <a:pt x="4688" y="5615"/>
                </a:cubicBezTo>
                <a:cubicBezTo>
                  <a:pt x="4857" y="5785"/>
                  <a:pt x="5087" y="5885"/>
                  <a:pt x="5326" y="5885"/>
                </a:cubicBezTo>
                <a:cubicBezTo>
                  <a:pt x="5565" y="5885"/>
                  <a:pt x="5794" y="5785"/>
                  <a:pt x="5964" y="5615"/>
                </a:cubicBezTo>
                <a:cubicBezTo>
                  <a:pt x="6133" y="5785"/>
                  <a:pt x="6363" y="5885"/>
                  <a:pt x="6603" y="5885"/>
                </a:cubicBezTo>
                <a:cubicBezTo>
                  <a:pt x="6712" y="5885"/>
                  <a:pt x="6802" y="5795"/>
                  <a:pt x="6802" y="5685"/>
                </a:cubicBezTo>
                <a:cubicBezTo>
                  <a:pt x="6802" y="5575"/>
                  <a:pt x="6712" y="5486"/>
                  <a:pt x="6603" y="5486"/>
                </a:cubicBezTo>
                <a:cubicBezTo>
                  <a:pt x="6523" y="5486"/>
                  <a:pt x="6433" y="5455"/>
                  <a:pt x="6363" y="5416"/>
                </a:cubicBezTo>
                <a:cubicBezTo>
                  <a:pt x="6632" y="5136"/>
                  <a:pt x="6792" y="4748"/>
                  <a:pt x="6792" y="4349"/>
                </a:cubicBezTo>
                <a:lnTo>
                  <a:pt x="6792" y="3551"/>
                </a:lnTo>
                <a:cubicBezTo>
                  <a:pt x="6792" y="3441"/>
                  <a:pt x="6702" y="3351"/>
                  <a:pt x="6592" y="3351"/>
                </a:cubicBezTo>
                <a:lnTo>
                  <a:pt x="6124" y="3351"/>
                </a:lnTo>
                <a:lnTo>
                  <a:pt x="6124" y="2224"/>
                </a:lnTo>
                <a:cubicBezTo>
                  <a:pt x="6124" y="2155"/>
                  <a:pt x="6094" y="2095"/>
                  <a:pt x="6044" y="2064"/>
                </a:cubicBezTo>
                <a:lnTo>
                  <a:pt x="4398" y="898"/>
                </a:lnTo>
                <a:lnTo>
                  <a:pt x="4398" y="200"/>
                </a:lnTo>
                <a:cubicBezTo>
                  <a:pt x="4398" y="90"/>
                  <a:pt x="4309" y="0"/>
                  <a:pt x="4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51"/>
          <p:cNvGrpSpPr/>
          <p:nvPr/>
        </p:nvGrpSpPr>
        <p:grpSpPr>
          <a:xfrm>
            <a:off x="6587277" y="2683793"/>
            <a:ext cx="457293" cy="366114"/>
            <a:chOff x="6644946" y="2735815"/>
            <a:chExt cx="470370" cy="376544"/>
          </a:xfrm>
        </p:grpSpPr>
        <p:sp>
          <p:nvSpPr>
            <p:cNvPr id="731" name="Google Shape;731;p51"/>
            <p:cNvSpPr/>
            <p:nvPr/>
          </p:nvSpPr>
          <p:spPr>
            <a:xfrm>
              <a:off x="6644946" y="2735815"/>
              <a:ext cx="470370" cy="376544"/>
            </a:xfrm>
            <a:custGeom>
              <a:rect b="b" l="l" r="r" t="t"/>
              <a:pathLst>
                <a:path extrusionOk="0" h="5454" w="6813">
                  <a:moveTo>
                    <a:pt x="5135" y="402"/>
                  </a:moveTo>
                  <a:cubicBezTo>
                    <a:pt x="5465" y="402"/>
                    <a:pt x="5759" y="586"/>
                    <a:pt x="5905" y="886"/>
                  </a:cubicBezTo>
                  <a:cubicBezTo>
                    <a:pt x="5935" y="956"/>
                    <a:pt x="5995" y="996"/>
                    <a:pt x="6064" y="1005"/>
                  </a:cubicBezTo>
                  <a:cubicBezTo>
                    <a:pt x="6264" y="1025"/>
                    <a:pt x="6414" y="1195"/>
                    <a:pt x="6414" y="1395"/>
                  </a:cubicBezTo>
                  <a:cubicBezTo>
                    <a:pt x="6414" y="1614"/>
                    <a:pt x="6234" y="1794"/>
                    <a:pt x="6015" y="1794"/>
                  </a:cubicBezTo>
                  <a:lnTo>
                    <a:pt x="5895" y="1794"/>
                  </a:lnTo>
                  <a:cubicBezTo>
                    <a:pt x="5845" y="1794"/>
                    <a:pt x="5785" y="1823"/>
                    <a:pt x="5756" y="1863"/>
                  </a:cubicBezTo>
                  <a:cubicBezTo>
                    <a:pt x="5676" y="1933"/>
                    <a:pt x="5596" y="1993"/>
                    <a:pt x="5496" y="2043"/>
                  </a:cubicBezTo>
                  <a:cubicBezTo>
                    <a:pt x="5437" y="2073"/>
                    <a:pt x="5386" y="2142"/>
                    <a:pt x="5386" y="2213"/>
                  </a:cubicBezTo>
                  <a:cubicBezTo>
                    <a:pt x="5386" y="2292"/>
                    <a:pt x="5426" y="2362"/>
                    <a:pt x="5486" y="2392"/>
                  </a:cubicBezTo>
                  <a:cubicBezTo>
                    <a:pt x="5825" y="2592"/>
                    <a:pt x="6015" y="2951"/>
                    <a:pt x="5985" y="3339"/>
                  </a:cubicBezTo>
                  <a:cubicBezTo>
                    <a:pt x="5945" y="3848"/>
                    <a:pt x="5496" y="4257"/>
                    <a:pt x="4958" y="4257"/>
                  </a:cubicBezTo>
                  <a:lnTo>
                    <a:pt x="4788" y="4257"/>
                  </a:lnTo>
                  <a:lnTo>
                    <a:pt x="4788" y="4187"/>
                  </a:lnTo>
                  <a:cubicBezTo>
                    <a:pt x="4788" y="4077"/>
                    <a:pt x="4698" y="3988"/>
                    <a:pt x="4588" y="3988"/>
                  </a:cubicBezTo>
                  <a:cubicBezTo>
                    <a:pt x="4479" y="3988"/>
                    <a:pt x="4389" y="4077"/>
                    <a:pt x="4389" y="4187"/>
                  </a:cubicBezTo>
                  <a:lnTo>
                    <a:pt x="4389" y="4726"/>
                  </a:lnTo>
                  <a:cubicBezTo>
                    <a:pt x="4389" y="4906"/>
                    <a:pt x="4240" y="5055"/>
                    <a:pt x="4060" y="5055"/>
                  </a:cubicBezTo>
                  <a:lnTo>
                    <a:pt x="2953" y="5055"/>
                  </a:lnTo>
                  <a:cubicBezTo>
                    <a:pt x="2993" y="4886"/>
                    <a:pt x="3092" y="4726"/>
                    <a:pt x="3222" y="4606"/>
                  </a:cubicBezTo>
                  <a:cubicBezTo>
                    <a:pt x="3282" y="4556"/>
                    <a:pt x="3312" y="4467"/>
                    <a:pt x="3282" y="4387"/>
                  </a:cubicBezTo>
                  <a:cubicBezTo>
                    <a:pt x="3252" y="4307"/>
                    <a:pt x="3172" y="4257"/>
                    <a:pt x="3092" y="4257"/>
                  </a:cubicBezTo>
                  <a:lnTo>
                    <a:pt x="1467" y="4257"/>
                  </a:lnTo>
                  <a:cubicBezTo>
                    <a:pt x="1407" y="4257"/>
                    <a:pt x="1347" y="4277"/>
                    <a:pt x="1317" y="4327"/>
                  </a:cubicBezTo>
                  <a:cubicBezTo>
                    <a:pt x="1197" y="4447"/>
                    <a:pt x="1038" y="4527"/>
                    <a:pt x="869" y="4527"/>
                  </a:cubicBezTo>
                  <a:lnTo>
                    <a:pt x="399" y="4527"/>
                  </a:lnTo>
                  <a:lnTo>
                    <a:pt x="399" y="4456"/>
                  </a:lnTo>
                  <a:cubicBezTo>
                    <a:pt x="399" y="4277"/>
                    <a:pt x="549" y="4128"/>
                    <a:pt x="739" y="4128"/>
                  </a:cubicBezTo>
                  <a:cubicBezTo>
                    <a:pt x="849" y="4128"/>
                    <a:pt x="938" y="4037"/>
                    <a:pt x="938" y="3928"/>
                  </a:cubicBezTo>
                  <a:cubicBezTo>
                    <a:pt x="938" y="3818"/>
                    <a:pt x="849" y="3729"/>
                    <a:pt x="739" y="3729"/>
                  </a:cubicBezTo>
                  <a:cubicBezTo>
                    <a:pt x="549" y="3729"/>
                    <a:pt x="399" y="3579"/>
                    <a:pt x="399" y="3390"/>
                  </a:cubicBezTo>
                  <a:lnTo>
                    <a:pt x="399" y="3330"/>
                  </a:lnTo>
                  <a:lnTo>
                    <a:pt x="869" y="3330"/>
                  </a:lnTo>
                  <a:cubicBezTo>
                    <a:pt x="1048" y="3330"/>
                    <a:pt x="1217" y="3409"/>
                    <a:pt x="1337" y="3549"/>
                  </a:cubicBezTo>
                  <a:cubicBezTo>
                    <a:pt x="1377" y="3599"/>
                    <a:pt x="1437" y="3629"/>
                    <a:pt x="1507" y="3629"/>
                  </a:cubicBezTo>
                  <a:cubicBezTo>
                    <a:pt x="1567" y="3619"/>
                    <a:pt x="1627" y="3589"/>
                    <a:pt x="1667" y="3529"/>
                  </a:cubicBezTo>
                  <a:cubicBezTo>
                    <a:pt x="2145" y="2751"/>
                    <a:pt x="3013" y="2262"/>
                    <a:pt x="3930" y="2262"/>
                  </a:cubicBezTo>
                  <a:lnTo>
                    <a:pt x="4060" y="2262"/>
                  </a:lnTo>
                  <a:cubicBezTo>
                    <a:pt x="4169" y="2262"/>
                    <a:pt x="4260" y="2173"/>
                    <a:pt x="4260" y="2063"/>
                  </a:cubicBezTo>
                  <a:lnTo>
                    <a:pt x="4260" y="1295"/>
                  </a:lnTo>
                  <a:cubicBezTo>
                    <a:pt x="4260" y="836"/>
                    <a:pt x="4599" y="447"/>
                    <a:pt x="5038" y="407"/>
                  </a:cubicBezTo>
                  <a:cubicBezTo>
                    <a:pt x="5070" y="403"/>
                    <a:pt x="5102" y="402"/>
                    <a:pt x="5135" y="402"/>
                  </a:cubicBezTo>
                  <a:close/>
                  <a:moveTo>
                    <a:pt x="5138" y="1"/>
                  </a:moveTo>
                  <a:cubicBezTo>
                    <a:pt x="5095" y="1"/>
                    <a:pt x="5051" y="3"/>
                    <a:pt x="5007" y="8"/>
                  </a:cubicBezTo>
                  <a:cubicBezTo>
                    <a:pt x="4688" y="38"/>
                    <a:pt x="4399" y="188"/>
                    <a:pt x="4180" y="427"/>
                  </a:cubicBezTo>
                  <a:cubicBezTo>
                    <a:pt x="3980" y="677"/>
                    <a:pt x="3861" y="976"/>
                    <a:pt x="3861" y="1295"/>
                  </a:cubicBezTo>
                  <a:lnTo>
                    <a:pt x="3861" y="1863"/>
                  </a:lnTo>
                  <a:cubicBezTo>
                    <a:pt x="3362" y="1874"/>
                    <a:pt x="2873" y="2013"/>
                    <a:pt x="2434" y="2253"/>
                  </a:cubicBezTo>
                  <a:cubicBezTo>
                    <a:pt x="2055" y="2472"/>
                    <a:pt x="1716" y="2761"/>
                    <a:pt x="1457" y="3120"/>
                  </a:cubicBezTo>
                  <a:cubicBezTo>
                    <a:pt x="1288" y="3000"/>
                    <a:pt x="1088" y="2931"/>
                    <a:pt x="869" y="2931"/>
                  </a:cubicBezTo>
                  <a:lnTo>
                    <a:pt x="200" y="2931"/>
                  </a:lnTo>
                  <a:cubicBezTo>
                    <a:pt x="91" y="2931"/>
                    <a:pt x="1" y="3020"/>
                    <a:pt x="1" y="3130"/>
                  </a:cubicBezTo>
                  <a:lnTo>
                    <a:pt x="1" y="3390"/>
                  </a:lnTo>
                  <a:cubicBezTo>
                    <a:pt x="1" y="3599"/>
                    <a:pt x="91" y="3788"/>
                    <a:pt x="230" y="3928"/>
                  </a:cubicBezTo>
                  <a:cubicBezTo>
                    <a:pt x="91" y="4057"/>
                    <a:pt x="1" y="4247"/>
                    <a:pt x="1" y="4456"/>
                  </a:cubicBezTo>
                  <a:lnTo>
                    <a:pt x="1" y="4726"/>
                  </a:lnTo>
                  <a:cubicBezTo>
                    <a:pt x="1" y="4835"/>
                    <a:pt x="91" y="4925"/>
                    <a:pt x="200" y="4925"/>
                  </a:cubicBezTo>
                  <a:lnTo>
                    <a:pt x="869" y="4925"/>
                  </a:lnTo>
                  <a:cubicBezTo>
                    <a:pt x="1118" y="4925"/>
                    <a:pt x="1357" y="4826"/>
                    <a:pt x="1547" y="4656"/>
                  </a:cubicBezTo>
                  <a:lnTo>
                    <a:pt x="2684" y="4656"/>
                  </a:lnTo>
                  <a:cubicBezTo>
                    <a:pt x="2584" y="4835"/>
                    <a:pt x="2534" y="5045"/>
                    <a:pt x="2534" y="5254"/>
                  </a:cubicBezTo>
                  <a:cubicBezTo>
                    <a:pt x="2534" y="5364"/>
                    <a:pt x="2624" y="5454"/>
                    <a:pt x="2733" y="5454"/>
                  </a:cubicBezTo>
                  <a:lnTo>
                    <a:pt x="4060" y="5454"/>
                  </a:lnTo>
                  <a:cubicBezTo>
                    <a:pt x="4459" y="5454"/>
                    <a:pt x="4788" y="5125"/>
                    <a:pt x="4788" y="4726"/>
                  </a:cubicBezTo>
                  <a:lnTo>
                    <a:pt x="4788" y="4656"/>
                  </a:lnTo>
                  <a:lnTo>
                    <a:pt x="4958" y="4656"/>
                  </a:lnTo>
                  <a:cubicBezTo>
                    <a:pt x="5705" y="4656"/>
                    <a:pt x="6334" y="4088"/>
                    <a:pt x="6384" y="3370"/>
                  </a:cubicBezTo>
                  <a:cubicBezTo>
                    <a:pt x="6414" y="2931"/>
                    <a:pt x="6244" y="2521"/>
                    <a:pt x="5935" y="2233"/>
                  </a:cubicBezTo>
                  <a:cubicBezTo>
                    <a:pt x="5945" y="2222"/>
                    <a:pt x="5965" y="2213"/>
                    <a:pt x="5975" y="2193"/>
                  </a:cubicBezTo>
                  <a:lnTo>
                    <a:pt x="6015" y="2193"/>
                  </a:lnTo>
                  <a:cubicBezTo>
                    <a:pt x="6454" y="2193"/>
                    <a:pt x="6813" y="1834"/>
                    <a:pt x="6813" y="1395"/>
                  </a:cubicBezTo>
                  <a:cubicBezTo>
                    <a:pt x="6813" y="1025"/>
                    <a:pt x="6563" y="717"/>
                    <a:pt x="6214" y="626"/>
                  </a:cubicBezTo>
                  <a:cubicBezTo>
                    <a:pt x="6104" y="437"/>
                    <a:pt x="5945" y="278"/>
                    <a:pt x="5756" y="168"/>
                  </a:cubicBezTo>
                  <a:cubicBezTo>
                    <a:pt x="5565" y="60"/>
                    <a:pt x="5353" y="1"/>
                    <a:pt x="5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1"/>
            <p:cNvSpPr/>
            <p:nvPr/>
          </p:nvSpPr>
          <p:spPr>
            <a:xfrm>
              <a:off x="6998848" y="2795535"/>
              <a:ext cx="27616" cy="27616"/>
            </a:xfrm>
            <a:custGeom>
              <a:rect b="b" l="l" r="r" t="t"/>
              <a:pathLst>
                <a:path extrusionOk="0" h="400" w="400">
                  <a:moveTo>
                    <a:pt x="200" y="1"/>
                  </a:moveTo>
                  <a:cubicBezTo>
                    <a:pt x="91" y="1"/>
                    <a:pt x="1" y="91"/>
                    <a:pt x="1" y="200"/>
                  </a:cubicBezTo>
                  <a:cubicBezTo>
                    <a:pt x="1" y="310"/>
                    <a:pt x="91" y="400"/>
                    <a:pt x="200" y="400"/>
                  </a:cubicBezTo>
                  <a:cubicBezTo>
                    <a:pt x="311" y="400"/>
                    <a:pt x="400" y="310"/>
                    <a:pt x="400" y="200"/>
                  </a:cubicBezTo>
                  <a:cubicBezTo>
                    <a:pt x="400" y="91"/>
                    <a:pt x="311"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51"/>
          <p:cNvGrpSpPr/>
          <p:nvPr/>
        </p:nvGrpSpPr>
        <p:grpSpPr>
          <a:xfrm>
            <a:off x="7227277" y="2638146"/>
            <a:ext cx="457293" cy="457276"/>
            <a:chOff x="7303248" y="2688867"/>
            <a:chExt cx="470370" cy="470303"/>
          </a:xfrm>
        </p:grpSpPr>
        <p:sp>
          <p:nvSpPr>
            <p:cNvPr id="734" name="Google Shape;734;p51"/>
            <p:cNvSpPr/>
            <p:nvPr/>
          </p:nvSpPr>
          <p:spPr>
            <a:xfrm>
              <a:off x="7303248" y="3104077"/>
              <a:ext cx="470370" cy="55094"/>
            </a:xfrm>
            <a:custGeom>
              <a:rect b="b" l="l" r="r" t="t"/>
              <a:pathLst>
                <a:path extrusionOk="0" h="798" w="6813">
                  <a:moveTo>
                    <a:pt x="838" y="0"/>
                  </a:moveTo>
                  <a:cubicBezTo>
                    <a:pt x="769" y="0"/>
                    <a:pt x="698" y="40"/>
                    <a:pt x="659" y="110"/>
                  </a:cubicBezTo>
                  <a:cubicBezTo>
                    <a:pt x="569" y="290"/>
                    <a:pt x="390" y="399"/>
                    <a:pt x="200" y="399"/>
                  </a:cubicBezTo>
                  <a:cubicBezTo>
                    <a:pt x="90" y="399"/>
                    <a:pt x="0" y="489"/>
                    <a:pt x="0" y="598"/>
                  </a:cubicBezTo>
                  <a:cubicBezTo>
                    <a:pt x="0" y="709"/>
                    <a:pt x="90" y="798"/>
                    <a:pt x="200" y="798"/>
                  </a:cubicBezTo>
                  <a:cubicBezTo>
                    <a:pt x="439" y="798"/>
                    <a:pt x="669" y="698"/>
                    <a:pt x="838" y="529"/>
                  </a:cubicBezTo>
                  <a:cubicBezTo>
                    <a:pt x="1008" y="698"/>
                    <a:pt x="1237" y="798"/>
                    <a:pt x="1476" y="798"/>
                  </a:cubicBezTo>
                  <a:cubicBezTo>
                    <a:pt x="1726" y="798"/>
                    <a:pt x="1955" y="698"/>
                    <a:pt x="2125" y="529"/>
                  </a:cubicBezTo>
                  <a:cubicBezTo>
                    <a:pt x="2294" y="698"/>
                    <a:pt x="2524" y="798"/>
                    <a:pt x="2763" y="798"/>
                  </a:cubicBezTo>
                  <a:cubicBezTo>
                    <a:pt x="3003" y="798"/>
                    <a:pt x="3232" y="698"/>
                    <a:pt x="3402" y="529"/>
                  </a:cubicBezTo>
                  <a:cubicBezTo>
                    <a:pt x="3571" y="698"/>
                    <a:pt x="3801" y="798"/>
                    <a:pt x="4050" y="798"/>
                  </a:cubicBezTo>
                  <a:cubicBezTo>
                    <a:pt x="4289" y="798"/>
                    <a:pt x="4519" y="698"/>
                    <a:pt x="4688" y="529"/>
                  </a:cubicBezTo>
                  <a:cubicBezTo>
                    <a:pt x="4858" y="698"/>
                    <a:pt x="5087" y="798"/>
                    <a:pt x="5326" y="798"/>
                  </a:cubicBezTo>
                  <a:cubicBezTo>
                    <a:pt x="5566" y="798"/>
                    <a:pt x="5795" y="698"/>
                    <a:pt x="5965" y="529"/>
                  </a:cubicBezTo>
                  <a:cubicBezTo>
                    <a:pt x="6134" y="698"/>
                    <a:pt x="6363" y="798"/>
                    <a:pt x="6613" y="798"/>
                  </a:cubicBezTo>
                  <a:cubicBezTo>
                    <a:pt x="6723" y="798"/>
                    <a:pt x="6813" y="709"/>
                    <a:pt x="6813" y="598"/>
                  </a:cubicBezTo>
                  <a:cubicBezTo>
                    <a:pt x="6813" y="489"/>
                    <a:pt x="6723" y="399"/>
                    <a:pt x="6613" y="399"/>
                  </a:cubicBezTo>
                  <a:cubicBezTo>
                    <a:pt x="6414" y="399"/>
                    <a:pt x="6234" y="290"/>
                    <a:pt x="6144" y="110"/>
                  </a:cubicBezTo>
                  <a:cubicBezTo>
                    <a:pt x="6115" y="40"/>
                    <a:pt x="6044" y="0"/>
                    <a:pt x="5965" y="0"/>
                  </a:cubicBezTo>
                  <a:cubicBezTo>
                    <a:pt x="5895" y="0"/>
                    <a:pt x="5825" y="40"/>
                    <a:pt x="5795" y="110"/>
                  </a:cubicBezTo>
                  <a:cubicBezTo>
                    <a:pt x="5696" y="290"/>
                    <a:pt x="5516" y="399"/>
                    <a:pt x="5326" y="399"/>
                  </a:cubicBezTo>
                  <a:cubicBezTo>
                    <a:pt x="5137" y="399"/>
                    <a:pt x="4958" y="290"/>
                    <a:pt x="4867" y="110"/>
                  </a:cubicBezTo>
                  <a:cubicBezTo>
                    <a:pt x="4828" y="40"/>
                    <a:pt x="4758" y="0"/>
                    <a:pt x="4688" y="0"/>
                  </a:cubicBezTo>
                  <a:cubicBezTo>
                    <a:pt x="4608" y="0"/>
                    <a:pt x="4548" y="40"/>
                    <a:pt x="4508" y="110"/>
                  </a:cubicBezTo>
                  <a:cubicBezTo>
                    <a:pt x="4419" y="290"/>
                    <a:pt x="4239" y="399"/>
                    <a:pt x="4050" y="399"/>
                  </a:cubicBezTo>
                  <a:cubicBezTo>
                    <a:pt x="3850" y="399"/>
                    <a:pt x="3671" y="290"/>
                    <a:pt x="3581" y="110"/>
                  </a:cubicBezTo>
                  <a:cubicBezTo>
                    <a:pt x="3551" y="40"/>
                    <a:pt x="3482" y="0"/>
                    <a:pt x="3402" y="0"/>
                  </a:cubicBezTo>
                  <a:cubicBezTo>
                    <a:pt x="3331" y="0"/>
                    <a:pt x="3262" y="40"/>
                    <a:pt x="3232" y="110"/>
                  </a:cubicBezTo>
                  <a:cubicBezTo>
                    <a:pt x="3132" y="290"/>
                    <a:pt x="2953" y="399"/>
                    <a:pt x="2763" y="399"/>
                  </a:cubicBezTo>
                  <a:cubicBezTo>
                    <a:pt x="2574" y="399"/>
                    <a:pt x="2394" y="290"/>
                    <a:pt x="2294" y="110"/>
                  </a:cubicBezTo>
                  <a:cubicBezTo>
                    <a:pt x="2265" y="40"/>
                    <a:pt x="2195" y="0"/>
                    <a:pt x="2125" y="0"/>
                  </a:cubicBezTo>
                  <a:cubicBezTo>
                    <a:pt x="2045" y="0"/>
                    <a:pt x="1975" y="40"/>
                    <a:pt x="1946" y="110"/>
                  </a:cubicBezTo>
                  <a:cubicBezTo>
                    <a:pt x="1855" y="290"/>
                    <a:pt x="1676" y="399"/>
                    <a:pt x="1476" y="399"/>
                  </a:cubicBezTo>
                  <a:cubicBezTo>
                    <a:pt x="1287" y="399"/>
                    <a:pt x="1108" y="290"/>
                    <a:pt x="1018" y="110"/>
                  </a:cubicBezTo>
                  <a:cubicBezTo>
                    <a:pt x="978" y="40"/>
                    <a:pt x="918" y="0"/>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1"/>
            <p:cNvSpPr/>
            <p:nvPr/>
          </p:nvSpPr>
          <p:spPr>
            <a:xfrm>
              <a:off x="7322510" y="2709510"/>
              <a:ext cx="119232" cy="119163"/>
            </a:xfrm>
            <a:custGeom>
              <a:rect b="b" l="l" r="r" t="t"/>
              <a:pathLst>
                <a:path extrusionOk="0" h="1726" w="1727">
                  <a:moveTo>
                    <a:pt x="869" y="399"/>
                  </a:moveTo>
                  <a:cubicBezTo>
                    <a:pt x="1118" y="399"/>
                    <a:pt x="1327" y="608"/>
                    <a:pt x="1327" y="858"/>
                  </a:cubicBezTo>
                  <a:cubicBezTo>
                    <a:pt x="1327" y="1118"/>
                    <a:pt x="1118" y="1327"/>
                    <a:pt x="869" y="1327"/>
                  </a:cubicBezTo>
                  <a:cubicBezTo>
                    <a:pt x="609" y="1327"/>
                    <a:pt x="400" y="1118"/>
                    <a:pt x="400" y="858"/>
                  </a:cubicBezTo>
                  <a:cubicBezTo>
                    <a:pt x="400" y="608"/>
                    <a:pt x="609" y="399"/>
                    <a:pt x="869" y="399"/>
                  </a:cubicBezTo>
                  <a:close/>
                  <a:moveTo>
                    <a:pt x="869" y="0"/>
                  </a:moveTo>
                  <a:cubicBezTo>
                    <a:pt x="390" y="0"/>
                    <a:pt x="1" y="389"/>
                    <a:pt x="1" y="858"/>
                  </a:cubicBezTo>
                  <a:cubicBezTo>
                    <a:pt x="1" y="1337"/>
                    <a:pt x="390" y="1726"/>
                    <a:pt x="869" y="1726"/>
                  </a:cubicBezTo>
                  <a:cubicBezTo>
                    <a:pt x="1337" y="1726"/>
                    <a:pt x="1726" y="1337"/>
                    <a:pt x="1726" y="858"/>
                  </a:cubicBezTo>
                  <a:cubicBezTo>
                    <a:pt x="1726" y="389"/>
                    <a:pt x="1337" y="0"/>
                    <a:pt x="8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1"/>
            <p:cNvSpPr/>
            <p:nvPr/>
          </p:nvSpPr>
          <p:spPr>
            <a:xfrm>
              <a:off x="7634504" y="2856152"/>
              <a:ext cx="27547" cy="27616"/>
            </a:xfrm>
            <a:custGeom>
              <a:rect b="b" l="l" r="r" t="t"/>
              <a:pathLst>
                <a:path extrusionOk="0" h="400" w="399">
                  <a:moveTo>
                    <a:pt x="199" y="0"/>
                  </a:moveTo>
                  <a:cubicBezTo>
                    <a:pt x="89" y="0"/>
                    <a:pt x="0" y="91"/>
                    <a:pt x="0" y="200"/>
                  </a:cubicBezTo>
                  <a:cubicBezTo>
                    <a:pt x="0" y="310"/>
                    <a:pt x="89" y="399"/>
                    <a:pt x="199" y="399"/>
                  </a:cubicBezTo>
                  <a:cubicBezTo>
                    <a:pt x="309" y="399"/>
                    <a:pt x="399" y="310"/>
                    <a:pt x="399" y="200"/>
                  </a:cubicBezTo>
                  <a:cubicBezTo>
                    <a:pt x="399" y="91"/>
                    <a:pt x="309"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1"/>
            <p:cNvSpPr/>
            <p:nvPr/>
          </p:nvSpPr>
          <p:spPr>
            <a:xfrm>
              <a:off x="7542887" y="2856152"/>
              <a:ext cx="27616" cy="27616"/>
            </a:xfrm>
            <a:custGeom>
              <a:rect b="b" l="l" r="r" t="t"/>
              <a:pathLst>
                <a:path extrusionOk="0" h="400" w="400">
                  <a:moveTo>
                    <a:pt x="200" y="0"/>
                  </a:moveTo>
                  <a:cubicBezTo>
                    <a:pt x="90" y="0"/>
                    <a:pt x="0" y="91"/>
                    <a:pt x="0" y="200"/>
                  </a:cubicBezTo>
                  <a:cubicBezTo>
                    <a:pt x="0" y="310"/>
                    <a:pt x="90" y="399"/>
                    <a:pt x="200" y="399"/>
                  </a:cubicBezTo>
                  <a:cubicBezTo>
                    <a:pt x="310" y="399"/>
                    <a:pt x="399" y="310"/>
                    <a:pt x="399" y="200"/>
                  </a:cubicBezTo>
                  <a:cubicBezTo>
                    <a:pt x="399" y="91"/>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1"/>
            <p:cNvSpPr/>
            <p:nvPr/>
          </p:nvSpPr>
          <p:spPr>
            <a:xfrm>
              <a:off x="7303248" y="2688867"/>
              <a:ext cx="470370" cy="406300"/>
            </a:xfrm>
            <a:custGeom>
              <a:rect b="b" l="l" r="r" t="t"/>
              <a:pathLst>
                <a:path extrusionOk="0" h="5885" w="6813">
                  <a:moveTo>
                    <a:pt x="4539" y="399"/>
                  </a:moveTo>
                  <a:lnTo>
                    <a:pt x="4539" y="958"/>
                  </a:lnTo>
                  <a:lnTo>
                    <a:pt x="4140" y="958"/>
                  </a:lnTo>
                  <a:lnTo>
                    <a:pt x="4140" y="399"/>
                  </a:lnTo>
                  <a:close/>
                  <a:moveTo>
                    <a:pt x="4938" y="1357"/>
                  </a:moveTo>
                  <a:lnTo>
                    <a:pt x="4938" y="1756"/>
                  </a:lnTo>
                  <a:lnTo>
                    <a:pt x="3741" y="1756"/>
                  </a:lnTo>
                  <a:lnTo>
                    <a:pt x="3741" y="1357"/>
                  </a:lnTo>
                  <a:close/>
                  <a:moveTo>
                    <a:pt x="5596" y="2155"/>
                  </a:moveTo>
                  <a:lnTo>
                    <a:pt x="5596" y="3521"/>
                  </a:lnTo>
                  <a:lnTo>
                    <a:pt x="4419" y="2972"/>
                  </a:lnTo>
                  <a:cubicBezTo>
                    <a:pt x="4394" y="2962"/>
                    <a:pt x="4366" y="2957"/>
                    <a:pt x="4338" y="2957"/>
                  </a:cubicBezTo>
                  <a:cubicBezTo>
                    <a:pt x="4309" y="2957"/>
                    <a:pt x="4279" y="2962"/>
                    <a:pt x="4249" y="2972"/>
                  </a:cubicBezTo>
                  <a:lnTo>
                    <a:pt x="3072" y="3521"/>
                  </a:lnTo>
                  <a:lnTo>
                    <a:pt x="3072" y="2155"/>
                  </a:lnTo>
                  <a:close/>
                  <a:moveTo>
                    <a:pt x="4140" y="3471"/>
                  </a:moveTo>
                  <a:lnTo>
                    <a:pt x="4140" y="3830"/>
                  </a:lnTo>
                  <a:lnTo>
                    <a:pt x="2673" y="4508"/>
                  </a:lnTo>
                  <a:lnTo>
                    <a:pt x="2584" y="4189"/>
                  </a:lnTo>
                  <a:lnTo>
                    <a:pt x="4140" y="3471"/>
                  </a:lnTo>
                  <a:close/>
                  <a:moveTo>
                    <a:pt x="4539" y="3471"/>
                  </a:moveTo>
                  <a:lnTo>
                    <a:pt x="6084" y="4189"/>
                  </a:lnTo>
                  <a:lnTo>
                    <a:pt x="5995" y="4508"/>
                  </a:lnTo>
                  <a:lnTo>
                    <a:pt x="4539" y="3830"/>
                  </a:lnTo>
                  <a:lnTo>
                    <a:pt x="4539" y="3471"/>
                  </a:lnTo>
                  <a:close/>
                  <a:moveTo>
                    <a:pt x="4140" y="4269"/>
                  </a:moveTo>
                  <a:lnTo>
                    <a:pt x="4140" y="5475"/>
                  </a:lnTo>
                  <a:cubicBezTo>
                    <a:pt x="4109" y="5475"/>
                    <a:pt x="4080" y="5486"/>
                    <a:pt x="4050" y="5486"/>
                  </a:cubicBezTo>
                  <a:cubicBezTo>
                    <a:pt x="3850" y="5486"/>
                    <a:pt x="3671" y="5366"/>
                    <a:pt x="3581" y="5187"/>
                  </a:cubicBezTo>
                  <a:cubicBezTo>
                    <a:pt x="3551" y="5127"/>
                    <a:pt x="3482" y="5087"/>
                    <a:pt x="3402" y="5087"/>
                  </a:cubicBezTo>
                  <a:cubicBezTo>
                    <a:pt x="3331" y="5087"/>
                    <a:pt x="3262" y="5127"/>
                    <a:pt x="3232" y="5187"/>
                  </a:cubicBezTo>
                  <a:cubicBezTo>
                    <a:pt x="3172" y="5306"/>
                    <a:pt x="3072" y="5396"/>
                    <a:pt x="2963" y="5436"/>
                  </a:cubicBezTo>
                  <a:lnTo>
                    <a:pt x="2793" y="4887"/>
                  </a:lnTo>
                  <a:lnTo>
                    <a:pt x="4140" y="4269"/>
                  </a:lnTo>
                  <a:close/>
                  <a:moveTo>
                    <a:pt x="4539" y="4269"/>
                  </a:moveTo>
                  <a:lnTo>
                    <a:pt x="5875" y="4887"/>
                  </a:lnTo>
                  <a:lnTo>
                    <a:pt x="5765" y="5226"/>
                  </a:lnTo>
                  <a:cubicBezTo>
                    <a:pt x="5676" y="5386"/>
                    <a:pt x="5506" y="5486"/>
                    <a:pt x="5326" y="5486"/>
                  </a:cubicBezTo>
                  <a:cubicBezTo>
                    <a:pt x="5137" y="5486"/>
                    <a:pt x="4958" y="5366"/>
                    <a:pt x="4867" y="5187"/>
                  </a:cubicBezTo>
                  <a:cubicBezTo>
                    <a:pt x="4828" y="5127"/>
                    <a:pt x="4758" y="5087"/>
                    <a:pt x="4688" y="5087"/>
                  </a:cubicBezTo>
                  <a:cubicBezTo>
                    <a:pt x="4628" y="5087"/>
                    <a:pt x="4568" y="5107"/>
                    <a:pt x="4539" y="5156"/>
                  </a:cubicBezTo>
                  <a:lnTo>
                    <a:pt x="4539" y="4269"/>
                  </a:lnTo>
                  <a:close/>
                  <a:moveTo>
                    <a:pt x="3940" y="0"/>
                  </a:moveTo>
                  <a:cubicBezTo>
                    <a:pt x="3830" y="0"/>
                    <a:pt x="3741" y="90"/>
                    <a:pt x="3741" y="200"/>
                  </a:cubicBezTo>
                  <a:lnTo>
                    <a:pt x="3741" y="958"/>
                  </a:lnTo>
                  <a:lnTo>
                    <a:pt x="3541" y="958"/>
                  </a:lnTo>
                  <a:cubicBezTo>
                    <a:pt x="3431" y="958"/>
                    <a:pt x="3342" y="1047"/>
                    <a:pt x="3342" y="1157"/>
                  </a:cubicBezTo>
                  <a:lnTo>
                    <a:pt x="3342" y="1756"/>
                  </a:lnTo>
                  <a:lnTo>
                    <a:pt x="2873" y="1756"/>
                  </a:lnTo>
                  <a:cubicBezTo>
                    <a:pt x="2763" y="1756"/>
                    <a:pt x="2673" y="1845"/>
                    <a:pt x="2673" y="1955"/>
                  </a:cubicBezTo>
                  <a:lnTo>
                    <a:pt x="2673" y="3710"/>
                  </a:lnTo>
                  <a:lnTo>
                    <a:pt x="2254" y="3910"/>
                  </a:lnTo>
                  <a:cubicBezTo>
                    <a:pt x="2165" y="3950"/>
                    <a:pt x="2125" y="4050"/>
                    <a:pt x="2145" y="4149"/>
                  </a:cubicBezTo>
                  <a:lnTo>
                    <a:pt x="2544" y="5436"/>
                  </a:lnTo>
                  <a:cubicBezTo>
                    <a:pt x="2444" y="5386"/>
                    <a:pt x="2354" y="5296"/>
                    <a:pt x="2294" y="5187"/>
                  </a:cubicBezTo>
                  <a:cubicBezTo>
                    <a:pt x="2265" y="5127"/>
                    <a:pt x="2195" y="5087"/>
                    <a:pt x="2125" y="5087"/>
                  </a:cubicBezTo>
                  <a:cubicBezTo>
                    <a:pt x="2045" y="5087"/>
                    <a:pt x="1975" y="5127"/>
                    <a:pt x="1946" y="5187"/>
                  </a:cubicBezTo>
                  <a:cubicBezTo>
                    <a:pt x="1855" y="5366"/>
                    <a:pt x="1676" y="5486"/>
                    <a:pt x="1476" y="5486"/>
                  </a:cubicBezTo>
                  <a:cubicBezTo>
                    <a:pt x="1287" y="5486"/>
                    <a:pt x="1108" y="5366"/>
                    <a:pt x="1018" y="5187"/>
                  </a:cubicBezTo>
                  <a:cubicBezTo>
                    <a:pt x="978" y="5127"/>
                    <a:pt x="918" y="5087"/>
                    <a:pt x="838" y="5087"/>
                  </a:cubicBezTo>
                  <a:cubicBezTo>
                    <a:pt x="769" y="5087"/>
                    <a:pt x="698" y="5127"/>
                    <a:pt x="659" y="5187"/>
                  </a:cubicBezTo>
                  <a:cubicBezTo>
                    <a:pt x="569" y="5366"/>
                    <a:pt x="390" y="5486"/>
                    <a:pt x="200" y="5486"/>
                  </a:cubicBezTo>
                  <a:cubicBezTo>
                    <a:pt x="90" y="5486"/>
                    <a:pt x="0" y="5575"/>
                    <a:pt x="0" y="5685"/>
                  </a:cubicBezTo>
                  <a:cubicBezTo>
                    <a:pt x="0" y="5795"/>
                    <a:pt x="90" y="5885"/>
                    <a:pt x="200" y="5885"/>
                  </a:cubicBezTo>
                  <a:cubicBezTo>
                    <a:pt x="439" y="5885"/>
                    <a:pt x="669" y="5785"/>
                    <a:pt x="838" y="5615"/>
                  </a:cubicBezTo>
                  <a:cubicBezTo>
                    <a:pt x="1008" y="5785"/>
                    <a:pt x="1237" y="5885"/>
                    <a:pt x="1476" y="5885"/>
                  </a:cubicBezTo>
                  <a:cubicBezTo>
                    <a:pt x="1726" y="5885"/>
                    <a:pt x="1955" y="5785"/>
                    <a:pt x="2125" y="5615"/>
                  </a:cubicBezTo>
                  <a:cubicBezTo>
                    <a:pt x="2294" y="5785"/>
                    <a:pt x="2524" y="5885"/>
                    <a:pt x="2763" y="5885"/>
                  </a:cubicBezTo>
                  <a:cubicBezTo>
                    <a:pt x="3003" y="5885"/>
                    <a:pt x="3232" y="5785"/>
                    <a:pt x="3402" y="5615"/>
                  </a:cubicBezTo>
                  <a:cubicBezTo>
                    <a:pt x="3571" y="5785"/>
                    <a:pt x="3801" y="5885"/>
                    <a:pt x="4050" y="5885"/>
                  </a:cubicBezTo>
                  <a:cubicBezTo>
                    <a:pt x="4289" y="5885"/>
                    <a:pt x="4519" y="5785"/>
                    <a:pt x="4688" y="5615"/>
                  </a:cubicBezTo>
                  <a:cubicBezTo>
                    <a:pt x="4858" y="5785"/>
                    <a:pt x="5087" y="5885"/>
                    <a:pt x="5326" y="5885"/>
                  </a:cubicBezTo>
                  <a:cubicBezTo>
                    <a:pt x="5566" y="5885"/>
                    <a:pt x="5795" y="5785"/>
                    <a:pt x="5965" y="5615"/>
                  </a:cubicBezTo>
                  <a:cubicBezTo>
                    <a:pt x="6134" y="5785"/>
                    <a:pt x="6363" y="5885"/>
                    <a:pt x="6613" y="5885"/>
                  </a:cubicBezTo>
                  <a:cubicBezTo>
                    <a:pt x="6723" y="5885"/>
                    <a:pt x="6813" y="5795"/>
                    <a:pt x="6813" y="5685"/>
                  </a:cubicBezTo>
                  <a:cubicBezTo>
                    <a:pt x="6813" y="5575"/>
                    <a:pt x="6723" y="5486"/>
                    <a:pt x="6613" y="5486"/>
                  </a:cubicBezTo>
                  <a:cubicBezTo>
                    <a:pt x="6443" y="5486"/>
                    <a:pt x="6284" y="5396"/>
                    <a:pt x="6184" y="5246"/>
                  </a:cubicBezTo>
                  <a:lnTo>
                    <a:pt x="6523" y="4149"/>
                  </a:lnTo>
                  <a:cubicBezTo>
                    <a:pt x="6553" y="4050"/>
                    <a:pt x="6503" y="3950"/>
                    <a:pt x="6414" y="3910"/>
                  </a:cubicBezTo>
                  <a:lnTo>
                    <a:pt x="5995" y="3710"/>
                  </a:lnTo>
                  <a:lnTo>
                    <a:pt x="5995" y="1955"/>
                  </a:lnTo>
                  <a:cubicBezTo>
                    <a:pt x="5995" y="1845"/>
                    <a:pt x="5905" y="1756"/>
                    <a:pt x="5795" y="1756"/>
                  </a:cubicBezTo>
                  <a:lnTo>
                    <a:pt x="5337" y="1756"/>
                  </a:lnTo>
                  <a:lnTo>
                    <a:pt x="5337" y="1157"/>
                  </a:lnTo>
                  <a:cubicBezTo>
                    <a:pt x="5337" y="1047"/>
                    <a:pt x="5246" y="958"/>
                    <a:pt x="5137" y="958"/>
                  </a:cubicBezTo>
                  <a:lnTo>
                    <a:pt x="4938" y="958"/>
                  </a:lnTo>
                  <a:lnTo>
                    <a:pt x="4938" y="200"/>
                  </a:lnTo>
                  <a:cubicBezTo>
                    <a:pt x="4938" y="90"/>
                    <a:pt x="4847" y="0"/>
                    <a:pt x="47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51"/>
          <p:cNvGrpSpPr/>
          <p:nvPr/>
        </p:nvGrpSpPr>
        <p:grpSpPr>
          <a:xfrm>
            <a:off x="1470093" y="3354536"/>
            <a:ext cx="456622" cy="457273"/>
            <a:chOff x="1381437" y="3425667"/>
            <a:chExt cx="469679" cy="470300"/>
          </a:xfrm>
        </p:grpSpPr>
        <p:sp>
          <p:nvSpPr>
            <p:cNvPr id="740" name="Google Shape;740;p51"/>
            <p:cNvSpPr/>
            <p:nvPr/>
          </p:nvSpPr>
          <p:spPr>
            <a:xfrm>
              <a:off x="1381437" y="3425667"/>
              <a:ext cx="469679" cy="470300"/>
            </a:xfrm>
            <a:custGeom>
              <a:rect b="b" l="l" r="r" t="t"/>
              <a:pathLst>
                <a:path extrusionOk="0" h="6812" w="6803">
                  <a:moveTo>
                    <a:pt x="3142" y="1097"/>
                  </a:moveTo>
                  <a:cubicBezTo>
                    <a:pt x="3989" y="1167"/>
                    <a:pt x="5067" y="1616"/>
                    <a:pt x="5705" y="2164"/>
                  </a:cubicBezTo>
                  <a:cubicBezTo>
                    <a:pt x="5007" y="2802"/>
                    <a:pt x="4089" y="3181"/>
                    <a:pt x="3142" y="3232"/>
                  </a:cubicBezTo>
                  <a:cubicBezTo>
                    <a:pt x="2673" y="2603"/>
                    <a:pt x="2673" y="1736"/>
                    <a:pt x="3142" y="1097"/>
                  </a:cubicBezTo>
                  <a:close/>
                  <a:moveTo>
                    <a:pt x="2673" y="1087"/>
                  </a:moveTo>
                  <a:cubicBezTo>
                    <a:pt x="2294" y="1756"/>
                    <a:pt x="2294" y="2583"/>
                    <a:pt x="2673" y="3241"/>
                  </a:cubicBezTo>
                  <a:cubicBezTo>
                    <a:pt x="2504" y="3261"/>
                    <a:pt x="2344" y="3311"/>
                    <a:pt x="2205" y="3401"/>
                  </a:cubicBezTo>
                  <a:cubicBezTo>
                    <a:pt x="1486" y="3122"/>
                    <a:pt x="1028" y="2394"/>
                    <a:pt x="1088" y="1616"/>
                  </a:cubicBezTo>
                  <a:cubicBezTo>
                    <a:pt x="1447" y="1286"/>
                    <a:pt x="1935" y="1087"/>
                    <a:pt x="2464" y="1087"/>
                  </a:cubicBezTo>
                  <a:close/>
                  <a:moveTo>
                    <a:pt x="709" y="2075"/>
                  </a:moveTo>
                  <a:cubicBezTo>
                    <a:pt x="748" y="2374"/>
                    <a:pt x="858" y="2663"/>
                    <a:pt x="1017" y="2912"/>
                  </a:cubicBezTo>
                  <a:cubicBezTo>
                    <a:pt x="1237" y="3252"/>
                    <a:pt x="1536" y="3520"/>
                    <a:pt x="1885" y="3700"/>
                  </a:cubicBezTo>
                  <a:cubicBezTo>
                    <a:pt x="1766" y="3870"/>
                    <a:pt x="1696" y="4089"/>
                    <a:pt x="1696" y="4318"/>
                  </a:cubicBezTo>
                  <a:cubicBezTo>
                    <a:pt x="1696" y="4369"/>
                    <a:pt x="1696" y="4428"/>
                    <a:pt x="1706" y="4478"/>
                  </a:cubicBezTo>
                  <a:cubicBezTo>
                    <a:pt x="1587" y="4503"/>
                    <a:pt x="1467" y="4515"/>
                    <a:pt x="1348" y="4515"/>
                  </a:cubicBezTo>
                  <a:cubicBezTo>
                    <a:pt x="1126" y="4515"/>
                    <a:pt x="906" y="4473"/>
                    <a:pt x="698" y="4389"/>
                  </a:cubicBezTo>
                  <a:cubicBezTo>
                    <a:pt x="499" y="4010"/>
                    <a:pt x="399" y="3591"/>
                    <a:pt x="399" y="3152"/>
                  </a:cubicBezTo>
                  <a:cubicBezTo>
                    <a:pt x="399" y="2762"/>
                    <a:pt x="509" y="2383"/>
                    <a:pt x="709" y="2075"/>
                  </a:cubicBezTo>
                  <a:close/>
                  <a:moveTo>
                    <a:pt x="1846" y="4857"/>
                  </a:moveTo>
                  <a:cubicBezTo>
                    <a:pt x="1945" y="5036"/>
                    <a:pt x="2094" y="5176"/>
                    <a:pt x="2294" y="5276"/>
                  </a:cubicBezTo>
                  <a:lnTo>
                    <a:pt x="3182" y="5725"/>
                  </a:lnTo>
                  <a:lnTo>
                    <a:pt x="3182" y="5814"/>
                  </a:lnTo>
                  <a:cubicBezTo>
                    <a:pt x="3132" y="5817"/>
                    <a:pt x="3082" y="5819"/>
                    <a:pt x="3033" y="5819"/>
                  </a:cubicBezTo>
                  <a:cubicBezTo>
                    <a:pt x="2370" y="5819"/>
                    <a:pt x="1749" y="5571"/>
                    <a:pt x="1257" y="5116"/>
                  </a:cubicBezTo>
                  <a:cubicBezTo>
                    <a:pt x="1177" y="5047"/>
                    <a:pt x="1107" y="4967"/>
                    <a:pt x="1037" y="4887"/>
                  </a:cubicBezTo>
                  <a:lnTo>
                    <a:pt x="1037" y="4887"/>
                  </a:lnTo>
                  <a:cubicBezTo>
                    <a:pt x="1137" y="4907"/>
                    <a:pt x="1247" y="4917"/>
                    <a:pt x="1347" y="4917"/>
                  </a:cubicBezTo>
                  <a:cubicBezTo>
                    <a:pt x="1516" y="4917"/>
                    <a:pt x="1676" y="4897"/>
                    <a:pt x="1846" y="4857"/>
                  </a:cubicBezTo>
                  <a:close/>
                  <a:moveTo>
                    <a:pt x="4278" y="5187"/>
                  </a:moveTo>
                  <a:cubicBezTo>
                    <a:pt x="4396" y="5187"/>
                    <a:pt x="4509" y="5208"/>
                    <a:pt x="4598" y="5236"/>
                  </a:cubicBezTo>
                  <a:cubicBezTo>
                    <a:pt x="4528" y="5366"/>
                    <a:pt x="4419" y="5535"/>
                    <a:pt x="4269" y="5635"/>
                  </a:cubicBezTo>
                  <a:cubicBezTo>
                    <a:pt x="4209" y="5665"/>
                    <a:pt x="4169" y="5735"/>
                    <a:pt x="4169" y="5794"/>
                  </a:cubicBezTo>
                  <a:cubicBezTo>
                    <a:pt x="4169" y="5865"/>
                    <a:pt x="4209" y="5934"/>
                    <a:pt x="4269" y="5964"/>
                  </a:cubicBezTo>
                  <a:cubicBezTo>
                    <a:pt x="4419" y="6064"/>
                    <a:pt x="4528" y="6233"/>
                    <a:pt x="4598" y="6363"/>
                  </a:cubicBezTo>
                  <a:cubicBezTo>
                    <a:pt x="4506" y="6386"/>
                    <a:pt x="4387" y="6409"/>
                    <a:pt x="4265" y="6409"/>
                  </a:cubicBezTo>
                  <a:cubicBezTo>
                    <a:pt x="4176" y="6409"/>
                    <a:pt x="4084" y="6397"/>
                    <a:pt x="4000" y="6363"/>
                  </a:cubicBezTo>
                  <a:cubicBezTo>
                    <a:pt x="3800" y="6284"/>
                    <a:pt x="3650" y="6074"/>
                    <a:pt x="3581" y="5945"/>
                  </a:cubicBezTo>
                  <a:lnTo>
                    <a:pt x="3581" y="5655"/>
                  </a:lnTo>
                  <a:cubicBezTo>
                    <a:pt x="3650" y="5526"/>
                    <a:pt x="3800" y="5316"/>
                    <a:pt x="4000" y="5236"/>
                  </a:cubicBezTo>
                  <a:cubicBezTo>
                    <a:pt x="4088" y="5201"/>
                    <a:pt x="4185" y="5187"/>
                    <a:pt x="4278" y="5187"/>
                  </a:cubicBezTo>
                  <a:close/>
                  <a:moveTo>
                    <a:pt x="3650" y="0"/>
                  </a:moveTo>
                  <a:cubicBezTo>
                    <a:pt x="3541" y="0"/>
                    <a:pt x="3451" y="90"/>
                    <a:pt x="3451" y="200"/>
                  </a:cubicBezTo>
                  <a:cubicBezTo>
                    <a:pt x="3451" y="309"/>
                    <a:pt x="3541" y="399"/>
                    <a:pt x="3650" y="399"/>
                  </a:cubicBezTo>
                  <a:lnTo>
                    <a:pt x="5246" y="399"/>
                  </a:lnTo>
                  <a:cubicBezTo>
                    <a:pt x="5884" y="399"/>
                    <a:pt x="6403" y="918"/>
                    <a:pt x="6403" y="1556"/>
                  </a:cubicBezTo>
                  <a:cubicBezTo>
                    <a:pt x="6403" y="1756"/>
                    <a:pt x="6263" y="1925"/>
                    <a:pt x="6074" y="1955"/>
                  </a:cubicBezTo>
                  <a:cubicBezTo>
                    <a:pt x="5715" y="1625"/>
                    <a:pt x="5217" y="1317"/>
                    <a:pt x="4648" y="1077"/>
                  </a:cubicBezTo>
                  <a:cubicBezTo>
                    <a:pt x="4040" y="828"/>
                    <a:pt x="3431" y="688"/>
                    <a:pt x="2923" y="688"/>
                  </a:cubicBezTo>
                  <a:lnTo>
                    <a:pt x="2464" y="688"/>
                  </a:lnTo>
                  <a:cubicBezTo>
                    <a:pt x="1107" y="688"/>
                    <a:pt x="0" y="1795"/>
                    <a:pt x="0" y="3152"/>
                  </a:cubicBezTo>
                  <a:cubicBezTo>
                    <a:pt x="0" y="3591"/>
                    <a:pt x="90" y="4019"/>
                    <a:pt x="270" y="4409"/>
                  </a:cubicBezTo>
                  <a:cubicBezTo>
                    <a:pt x="439" y="4788"/>
                    <a:pt x="678" y="5127"/>
                    <a:pt x="988" y="5415"/>
                  </a:cubicBezTo>
                  <a:cubicBezTo>
                    <a:pt x="1297" y="5695"/>
                    <a:pt x="1646" y="5914"/>
                    <a:pt x="2045" y="6044"/>
                  </a:cubicBezTo>
                  <a:cubicBezTo>
                    <a:pt x="2374" y="6164"/>
                    <a:pt x="2713" y="6224"/>
                    <a:pt x="3052" y="6224"/>
                  </a:cubicBezTo>
                  <a:cubicBezTo>
                    <a:pt x="3132" y="6224"/>
                    <a:pt x="3202" y="6224"/>
                    <a:pt x="3271" y="6213"/>
                  </a:cubicBezTo>
                  <a:cubicBezTo>
                    <a:pt x="3391" y="6393"/>
                    <a:pt x="3581" y="6623"/>
                    <a:pt x="3840" y="6732"/>
                  </a:cubicBezTo>
                  <a:cubicBezTo>
                    <a:pt x="3989" y="6792"/>
                    <a:pt x="4129" y="6812"/>
                    <a:pt x="4269" y="6812"/>
                  </a:cubicBezTo>
                  <a:cubicBezTo>
                    <a:pt x="4628" y="6812"/>
                    <a:pt x="4937" y="6663"/>
                    <a:pt x="4957" y="6652"/>
                  </a:cubicBezTo>
                  <a:cubicBezTo>
                    <a:pt x="5047" y="6612"/>
                    <a:pt x="5087" y="6513"/>
                    <a:pt x="5057" y="6413"/>
                  </a:cubicBezTo>
                  <a:cubicBezTo>
                    <a:pt x="5047" y="6393"/>
                    <a:pt x="4937" y="6064"/>
                    <a:pt x="4688" y="5794"/>
                  </a:cubicBezTo>
                  <a:cubicBezTo>
                    <a:pt x="4937" y="5535"/>
                    <a:pt x="5047" y="5196"/>
                    <a:pt x="5057" y="5186"/>
                  </a:cubicBezTo>
                  <a:cubicBezTo>
                    <a:pt x="5087" y="5087"/>
                    <a:pt x="5047" y="4987"/>
                    <a:pt x="4957" y="4937"/>
                  </a:cubicBezTo>
                  <a:cubicBezTo>
                    <a:pt x="4935" y="4930"/>
                    <a:pt x="4628" y="4788"/>
                    <a:pt x="4268" y="4788"/>
                  </a:cubicBezTo>
                  <a:cubicBezTo>
                    <a:pt x="4129" y="4788"/>
                    <a:pt x="3982" y="4809"/>
                    <a:pt x="3840" y="4867"/>
                  </a:cubicBezTo>
                  <a:cubicBezTo>
                    <a:pt x="3610" y="4967"/>
                    <a:pt x="3421" y="5167"/>
                    <a:pt x="3311" y="5336"/>
                  </a:cubicBezTo>
                  <a:lnTo>
                    <a:pt x="2464" y="4917"/>
                  </a:lnTo>
                  <a:cubicBezTo>
                    <a:pt x="2234" y="4807"/>
                    <a:pt x="2094" y="4568"/>
                    <a:pt x="2094" y="4318"/>
                  </a:cubicBezTo>
                  <a:cubicBezTo>
                    <a:pt x="2094" y="3959"/>
                    <a:pt x="2364" y="3670"/>
                    <a:pt x="2703" y="3640"/>
                  </a:cubicBezTo>
                  <a:cubicBezTo>
                    <a:pt x="2733" y="3820"/>
                    <a:pt x="2813" y="3999"/>
                    <a:pt x="2912" y="4159"/>
                  </a:cubicBezTo>
                  <a:cubicBezTo>
                    <a:pt x="3072" y="4369"/>
                    <a:pt x="3291" y="4538"/>
                    <a:pt x="3531" y="4618"/>
                  </a:cubicBezTo>
                  <a:cubicBezTo>
                    <a:pt x="3551" y="4628"/>
                    <a:pt x="3571" y="4628"/>
                    <a:pt x="3591" y="4628"/>
                  </a:cubicBezTo>
                  <a:cubicBezTo>
                    <a:pt x="3681" y="4628"/>
                    <a:pt x="3750" y="4578"/>
                    <a:pt x="3780" y="4488"/>
                  </a:cubicBezTo>
                  <a:cubicBezTo>
                    <a:pt x="3820" y="4389"/>
                    <a:pt x="3760" y="4278"/>
                    <a:pt x="3661" y="4239"/>
                  </a:cubicBezTo>
                  <a:cubicBezTo>
                    <a:pt x="3391" y="4149"/>
                    <a:pt x="3182" y="3910"/>
                    <a:pt x="3112" y="3631"/>
                  </a:cubicBezTo>
                  <a:cubicBezTo>
                    <a:pt x="3291" y="3631"/>
                    <a:pt x="3471" y="3611"/>
                    <a:pt x="3650" y="3580"/>
                  </a:cubicBezTo>
                  <a:cubicBezTo>
                    <a:pt x="3770" y="3930"/>
                    <a:pt x="4089" y="4189"/>
                    <a:pt x="4349" y="4329"/>
                  </a:cubicBezTo>
                  <a:cubicBezTo>
                    <a:pt x="4379" y="4338"/>
                    <a:pt x="4408" y="4349"/>
                    <a:pt x="4439" y="4349"/>
                  </a:cubicBezTo>
                  <a:cubicBezTo>
                    <a:pt x="4518" y="4349"/>
                    <a:pt x="4588" y="4309"/>
                    <a:pt x="4618" y="4239"/>
                  </a:cubicBezTo>
                  <a:cubicBezTo>
                    <a:pt x="4668" y="4139"/>
                    <a:pt x="4628" y="4019"/>
                    <a:pt x="4528" y="3970"/>
                  </a:cubicBezTo>
                  <a:cubicBezTo>
                    <a:pt x="4349" y="3870"/>
                    <a:pt x="4139" y="3700"/>
                    <a:pt x="4049" y="3501"/>
                  </a:cubicBezTo>
                  <a:cubicBezTo>
                    <a:pt x="4239" y="3451"/>
                    <a:pt x="4419" y="3391"/>
                    <a:pt x="4598" y="3321"/>
                  </a:cubicBezTo>
                  <a:cubicBezTo>
                    <a:pt x="4708" y="3591"/>
                    <a:pt x="4977" y="3780"/>
                    <a:pt x="5296" y="3780"/>
                  </a:cubicBezTo>
                  <a:cubicBezTo>
                    <a:pt x="5406" y="3780"/>
                    <a:pt x="5496" y="3690"/>
                    <a:pt x="5496" y="3580"/>
                  </a:cubicBezTo>
                  <a:cubicBezTo>
                    <a:pt x="5496" y="3471"/>
                    <a:pt x="5406" y="3381"/>
                    <a:pt x="5296" y="3381"/>
                  </a:cubicBezTo>
                  <a:cubicBezTo>
                    <a:pt x="5146" y="3381"/>
                    <a:pt x="5017" y="3291"/>
                    <a:pt x="4957" y="3161"/>
                  </a:cubicBezTo>
                  <a:cubicBezTo>
                    <a:pt x="5376" y="2952"/>
                    <a:pt x="5755" y="2683"/>
                    <a:pt x="6084" y="2364"/>
                  </a:cubicBezTo>
                  <a:cubicBezTo>
                    <a:pt x="6493" y="2314"/>
                    <a:pt x="6802" y="1975"/>
                    <a:pt x="6802" y="1556"/>
                  </a:cubicBezTo>
                  <a:cubicBezTo>
                    <a:pt x="6802" y="698"/>
                    <a:pt x="6104" y="0"/>
                    <a:pt x="5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1"/>
            <p:cNvSpPr/>
            <p:nvPr/>
          </p:nvSpPr>
          <p:spPr>
            <a:xfrm>
              <a:off x="1633435" y="3559882"/>
              <a:ext cx="27616" cy="27616"/>
            </a:xfrm>
            <a:custGeom>
              <a:rect b="b" l="l" r="r" t="t"/>
              <a:pathLst>
                <a:path extrusionOk="0" h="400" w="400">
                  <a:moveTo>
                    <a:pt x="200" y="1"/>
                  </a:moveTo>
                  <a:cubicBezTo>
                    <a:pt x="91" y="1"/>
                    <a:pt x="0" y="91"/>
                    <a:pt x="0" y="200"/>
                  </a:cubicBezTo>
                  <a:cubicBezTo>
                    <a:pt x="0" y="310"/>
                    <a:pt x="91" y="400"/>
                    <a:pt x="200" y="400"/>
                  </a:cubicBezTo>
                  <a:cubicBezTo>
                    <a:pt x="310" y="400"/>
                    <a:pt x="399" y="310"/>
                    <a:pt x="399" y="200"/>
                  </a:cubicBezTo>
                  <a:cubicBezTo>
                    <a:pt x="399" y="91"/>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 name="Google Shape;742;p51"/>
          <p:cNvSpPr/>
          <p:nvPr/>
        </p:nvSpPr>
        <p:spPr>
          <a:xfrm>
            <a:off x="2128251" y="3354371"/>
            <a:ext cx="419800" cy="457256"/>
          </a:xfrm>
          <a:custGeom>
            <a:rect b="b" l="l" r="r" t="t"/>
            <a:pathLst>
              <a:path extrusionOk="0" h="6812" w="6254">
                <a:moveTo>
                  <a:pt x="3132" y="399"/>
                </a:moveTo>
                <a:cubicBezTo>
                  <a:pt x="3332" y="399"/>
                  <a:pt x="3531" y="488"/>
                  <a:pt x="3671" y="638"/>
                </a:cubicBezTo>
                <a:lnTo>
                  <a:pt x="3392" y="2055"/>
                </a:lnTo>
                <a:cubicBezTo>
                  <a:pt x="3312" y="2035"/>
                  <a:pt x="3222" y="2024"/>
                  <a:pt x="3132" y="2024"/>
                </a:cubicBezTo>
                <a:cubicBezTo>
                  <a:pt x="3042" y="2024"/>
                  <a:pt x="2953" y="2035"/>
                  <a:pt x="2863" y="2055"/>
                </a:cubicBezTo>
                <a:lnTo>
                  <a:pt x="2594" y="638"/>
                </a:lnTo>
                <a:cubicBezTo>
                  <a:pt x="2723" y="488"/>
                  <a:pt x="2922" y="399"/>
                  <a:pt x="3132" y="399"/>
                </a:cubicBezTo>
                <a:close/>
                <a:moveTo>
                  <a:pt x="2002" y="702"/>
                </a:moveTo>
                <a:cubicBezTo>
                  <a:pt x="2070" y="702"/>
                  <a:pt x="2139" y="711"/>
                  <a:pt x="2204" y="728"/>
                </a:cubicBezTo>
                <a:lnTo>
                  <a:pt x="2484" y="2194"/>
                </a:lnTo>
                <a:cubicBezTo>
                  <a:pt x="2334" y="2284"/>
                  <a:pt x="2204" y="2403"/>
                  <a:pt x="2105" y="2543"/>
                </a:cubicBezTo>
                <a:lnTo>
                  <a:pt x="1277" y="1286"/>
                </a:lnTo>
                <a:cubicBezTo>
                  <a:pt x="1327" y="1087"/>
                  <a:pt x="1446" y="907"/>
                  <a:pt x="1636" y="798"/>
                </a:cubicBezTo>
                <a:cubicBezTo>
                  <a:pt x="1747" y="733"/>
                  <a:pt x="1874" y="702"/>
                  <a:pt x="2002" y="702"/>
                </a:cubicBezTo>
                <a:close/>
                <a:moveTo>
                  <a:pt x="4259" y="702"/>
                </a:moveTo>
                <a:cubicBezTo>
                  <a:pt x="4385" y="702"/>
                  <a:pt x="4511" y="733"/>
                  <a:pt x="4628" y="798"/>
                </a:cubicBezTo>
                <a:cubicBezTo>
                  <a:pt x="4808" y="907"/>
                  <a:pt x="4937" y="1087"/>
                  <a:pt x="4977" y="1286"/>
                </a:cubicBezTo>
                <a:lnTo>
                  <a:pt x="4150" y="2543"/>
                </a:lnTo>
                <a:cubicBezTo>
                  <a:pt x="4050" y="2403"/>
                  <a:pt x="3920" y="2284"/>
                  <a:pt x="3771" y="2194"/>
                </a:cubicBezTo>
                <a:lnTo>
                  <a:pt x="4059" y="728"/>
                </a:lnTo>
                <a:cubicBezTo>
                  <a:pt x="4125" y="711"/>
                  <a:pt x="4192" y="702"/>
                  <a:pt x="4259" y="702"/>
                </a:cubicBezTo>
                <a:close/>
                <a:moveTo>
                  <a:pt x="978" y="1556"/>
                </a:moveTo>
                <a:lnTo>
                  <a:pt x="1905" y="2962"/>
                </a:lnTo>
                <a:cubicBezTo>
                  <a:pt x="1905" y="2982"/>
                  <a:pt x="1895" y="3002"/>
                  <a:pt x="1895" y="3022"/>
                </a:cubicBezTo>
                <a:cubicBezTo>
                  <a:pt x="1706" y="3052"/>
                  <a:pt x="1466" y="3082"/>
                  <a:pt x="1227" y="3141"/>
                </a:cubicBezTo>
                <a:lnTo>
                  <a:pt x="808" y="2893"/>
                </a:lnTo>
                <a:cubicBezTo>
                  <a:pt x="639" y="2793"/>
                  <a:pt x="519" y="2643"/>
                  <a:pt x="459" y="2454"/>
                </a:cubicBezTo>
                <a:cubicBezTo>
                  <a:pt x="409" y="2264"/>
                  <a:pt x="439" y="2064"/>
                  <a:pt x="539" y="1895"/>
                </a:cubicBezTo>
                <a:cubicBezTo>
                  <a:pt x="639" y="1725"/>
                  <a:pt x="788" y="1606"/>
                  <a:pt x="978" y="1556"/>
                </a:cubicBezTo>
                <a:close/>
                <a:moveTo>
                  <a:pt x="5276" y="1556"/>
                </a:moveTo>
                <a:cubicBezTo>
                  <a:pt x="5466" y="1606"/>
                  <a:pt x="5626" y="1725"/>
                  <a:pt x="5715" y="1895"/>
                </a:cubicBezTo>
                <a:cubicBezTo>
                  <a:pt x="5815" y="2064"/>
                  <a:pt x="5845" y="2264"/>
                  <a:pt x="5795" y="2454"/>
                </a:cubicBezTo>
                <a:cubicBezTo>
                  <a:pt x="5745" y="2643"/>
                  <a:pt x="5626" y="2793"/>
                  <a:pt x="5456" y="2893"/>
                </a:cubicBezTo>
                <a:lnTo>
                  <a:pt x="5027" y="3141"/>
                </a:lnTo>
                <a:cubicBezTo>
                  <a:pt x="4788" y="3082"/>
                  <a:pt x="4558" y="3052"/>
                  <a:pt x="4369" y="3022"/>
                </a:cubicBezTo>
                <a:cubicBezTo>
                  <a:pt x="4359" y="3002"/>
                  <a:pt x="4359" y="2982"/>
                  <a:pt x="4349" y="2962"/>
                </a:cubicBezTo>
                <a:lnTo>
                  <a:pt x="5276" y="1556"/>
                </a:lnTo>
                <a:close/>
                <a:moveTo>
                  <a:pt x="3132" y="2423"/>
                </a:moveTo>
                <a:cubicBezTo>
                  <a:pt x="3601" y="2423"/>
                  <a:pt x="3990" y="2813"/>
                  <a:pt x="3990" y="3281"/>
                </a:cubicBezTo>
                <a:cubicBezTo>
                  <a:pt x="3990" y="3760"/>
                  <a:pt x="3601" y="4149"/>
                  <a:pt x="3132" y="4149"/>
                </a:cubicBezTo>
                <a:cubicBezTo>
                  <a:pt x="2653" y="4149"/>
                  <a:pt x="2264" y="3760"/>
                  <a:pt x="2264" y="3281"/>
                </a:cubicBezTo>
                <a:cubicBezTo>
                  <a:pt x="2264" y="2813"/>
                  <a:pt x="2653" y="2423"/>
                  <a:pt x="3132" y="2423"/>
                </a:cubicBezTo>
                <a:close/>
                <a:moveTo>
                  <a:pt x="4379" y="3431"/>
                </a:moveTo>
                <a:cubicBezTo>
                  <a:pt x="5486" y="3580"/>
                  <a:pt x="5855" y="3860"/>
                  <a:pt x="5855" y="3950"/>
                </a:cubicBezTo>
                <a:cubicBezTo>
                  <a:pt x="5855" y="3990"/>
                  <a:pt x="5715" y="4179"/>
                  <a:pt x="5047" y="4349"/>
                </a:cubicBezTo>
                <a:cubicBezTo>
                  <a:pt x="4977" y="4369"/>
                  <a:pt x="4927" y="4418"/>
                  <a:pt x="4908" y="4488"/>
                </a:cubicBezTo>
                <a:cubicBezTo>
                  <a:pt x="4837" y="4757"/>
                  <a:pt x="4598" y="4947"/>
                  <a:pt x="4329" y="4947"/>
                </a:cubicBezTo>
                <a:cubicBezTo>
                  <a:pt x="4189" y="4947"/>
                  <a:pt x="4070" y="4907"/>
                  <a:pt x="3960" y="4817"/>
                </a:cubicBezTo>
                <a:cubicBezTo>
                  <a:pt x="3924" y="4796"/>
                  <a:pt x="3883" y="4780"/>
                  <a:pt x="3840" y="4780"/>
                </a:cubicBezTo>
                <a:cubicBezTo>
                  <a:pt x="3824" y="4780"/>
                  <a:pt x="3807" y="4782"/>
                  <a:pt x="3790" y="4788"/>
                </a:cubicBezTo>
                <a:cubicBezTo>
                  <a:pt x="3740" y="4797"/>
                  <a:pt x="3691" y="4837"/>
                  <a:pt x="3660" y="4887"/>
                </a:cubicBezTo>
                <a:cubicBezTo>
                  <a:pt x="3561" y="5087"/>
                  <a:pt x="3352" y="5216"/>
                  <a:pt x="3132" y="5216"/>
                </a:cubicBezTo>
                <a:cubicBezTo>
                  <a:pt x="2902" y="5216"/>
                  <a:pt x="2703" y="5087"/>
                  <a:pt x="2594" y="4887"/>
                </a:cubicBezTo>
                <a:cubicBezTo>
                  <a:pt x="2574" y="4837"/>
                  <a:pt x="2523" y="4797"/>
                  <a:pt x="2464" y="4788"/>
                </a:cubicBezTo>
                <a:cubicBezTo>
                  <a:pt x="2447" y="4782"/>
                  <a:pt x="2430" y="4780"/>
                  <a:pt x="2414" y="4780"/>
                </a:cubicBezTo>
                <a:cubicBezTo>
                  <a:pt x="2371" y="4780"/>
                  <a:pt x="2330" y="4796"/>
                  <a:pt x="2294" y="4817"/>
                </a:cubicBezTo>
                <a:cubicBezTo>
                  <a:pt x="2195" y="4907"/>
                  <a:pt x="2065" y="4947"/>
                  <a:pt x="1935" y="4947"/>
                </a:cubicBezTo>
                <a:cubicBezTo>
                  <a:pt x="1656" y="4947"/>
                  <a:pt x="1417" y="4757"/>
                  <a:pt x="1347" y="4488"/>
                </a:cubicBezTo>
                <a:cubicBezTo>
                  <a:pt x="1337" y="4418"/>
                  <a:pt x="1277" y="4369"/>
                  <a:pt x="1207" y="4349"/>
                </a:cubicBezTo>
                <a:cubicBezTo>
                  <a:pt x="539" y="4179"/>
                  <a:pt x="399" y="3990"/>
                  <a:pt x="399" y="3950"/>
                </a:cubicBezTo>
                <a:cubicBezTo>
                  <a:pt x="399" y="3860"/>
                  <a:pt x="768" y="3580"/>
                  <a:pt x="1876" y="3431"/>
                </a:cubicBezTo>
                <a:cubicBezTo>
                  <a:pt x="1945" y="4059"/>
                  <a:pt x="2484" y="4548"/>
                  <a:pt x="3132" y="4548"/>
                </a:cubicBezTo>
                <a:cubicBezTo>
                  <a:pt x="3780" y="4548"/>
                  <a:pt x="4309" y="4059"/>
                  <a:pt x="4379" y="3431"/>
                </a:cubicBezTo>
                <a:close/>
                <a:moveTo>
                  <a:pt x="5785" y="4518"/>
                </a:moveTo>
                <a:cubicBezTo>
                  <a:pt x="5496" y="5595"/>
                  <a:pt x="4418" y="6413"/>
                  <a:pt x="3132" y="6413"/>
                </a:cubicBezTo>
                <a:cubicBezTo>
                  <a:pt x="1836" y="6413"/>
                  <a:pt x="758" y="5595"/>
                  <a:pt x="479" y="4518"/>
                </a:cubicBezTo>
                <a:lnTo>
                  <a:pt x="479" y="4518"/>
                </a:lnTo>
                <a:cubicBezTo>
                  <a:pt x="619" y="4588"/>
                  <a:pt x="788" y="4648"/>
                  <a:pt x="998" y="4708"/>
                </a:cubicBezTo>
                <a:cubicBezTo>
                  <a:pt x="1147" y="5087"/>
                  <a:pt x="1516" y="5346"/>
                  <a:pt x="1935" y="5346"/>
                </a:cubicBezTo>
                <a:cubicBezTo>
                  <a:pt x="2085" y="5346"/>
                  <a:pt x="2224" y="5316"/>
                  <a:pt x="2364" y="5246"/>
                </a:cubicBezTo>
                <a:cubicBezTo>
                  <a:pt x="2543" y="5475"/>
                  <a:pt x="2823" y="5615"/>
                  <a:pt x="3132" y="5615"/>
                </a:cubicBezTo>
                <a:cubicBezTo>
                  <a:pt x="3431" y="5615"/>
                  <a:pt x="3711" y="5475"/>
                  <a:pt x="3900" y="5246"/>
                </a:cubicBezTo>
                <a:cubicBezTo>
                  <a:pt x="4030" y="5316"/>
                  <a:pt x="4179" y="5346"/>
                  <a:pt x="4329" y="5346"/>
                </a:cubicBezTo>
                <a:cubicBezTo>
                  <a:pt x="4748" y="5346"/>
                  <a:pt x="5107" y="5087"/>
                  <a:pt x="5256" y="4708"/>
                </a:cubicBezTo>
                <a:cubicBezTo>
                  <a:pt x="5466" y="4648"/>
                  <a:pt x="5635" y="4588"/>
                  <a:pt x="5785" y="4518"/>
                </a:cubicBezTo>
                <a:close/>
                <a:moveTo>
                  <a:pt x="3132" y="0"/>
                </a:moveTo>
                <a:cubicBezTo>
                  <a:pt x="2823" y="0"/>
                  <a:pt x="2523" y="129"/>
                  <a:pt x="2314" y="349"/>
                </a:cubicBezTo>
                <a:cubicBezTo>
                  <a:pt x="2210" y="318"/>
                  <a:pt x="2102" y="302"/>
                  <a:pt x="1996" y="302"/>
                </a:cubicBezTo>
                <a:cubicBezTo>
                  <a:pt x="1799" y="302"/>
                  <a:pt x="1605" y="355"/>
                  <a:pt x="1437" y="459"/>
                </a:cubicBezTo>
                <a:cubicBezTo>
                  <a:pt x="1167" y="608"/>
                  <a:pt x="978" y="867"/>
                  <a:pt x="898" y="1167"/>
                </a:cubicBezTo>
                <a:cubicBezTo>
                  <a:pt x="608" y="1237"/>
                  <a:pt x="349" y="1426"/>
                  <a:pt x="190" y="1696"/>
                </a:cubicBezTo>
                <a:cubicBezTo>
                  <a:pt x="40" y="1955"/>
                  <a:pt x="0" y="2264"/>
                  <a:pt x="80" y="2553"/>
                </a:cubicBezTo>
                <a:cubicBezTo>
                  <a:pt x="160" y="2842"/>
                  <a:pt x="340" y="3092"/>
                  <a:pt x="608" y="3241"/>
                </a:cubicBezTo>
                <a:lnTo>
                  <a:pt x="699" y="3291"/>
                </a:lnTo>
                <a:cubicBezTo>
                  <a:pt x="309" y="3441"/>
                  <a:pt x="0" y="3651"/>
                  <a:pt x="0" y="3950"/>
                </a:cubicBezTo>
                <a:cubicBezTo>
                  <a:pt x="0" y="4717"/>
                  <a:pt x="329" y="5435"/>
                  <a:pt x="928" y="5974"/>
                </a:cubicBezTo>
                <a:cubicBezTo>
                  <a:pt x="1516" y="6513"/>
                  <a:pt x="2294" y="6812"/>
                  <a:pt x="3132" y="6812"/>
                </a:cubicBezTo>
                <a:cubicBezTo>
                  <a:pt x="3960" y="6812"/>
                  <a:pt x="4738" y="6513"/>
                  <a:pt x="5326" y="5974"/>
                </a:cubicBezTo>
                <a:cubicBezTo>
                  <a:pt x="5925" y="5435"/>
                  <a:pt x="6254" y="4717"/>
                  <a:pt x="6254" y="3950"/>
                </a:cubicBezTo>
                <a:cubicBezTo>
                  <a:pt x="6254" y="3651"/>
                  <a:pt x="5945" y="3441"/>
                  <a:pt x="5555" y="3291"/>
                </a:cubicBezTo>
                <a:lnTo>
                  <a:pt x="5655" y="3241"/>
                </a:lnTo>
                <a:cubicBezTo>
                  <a:pt x="5914" y="3092"/>
                  <a:pt x="6104" y="2842"/>
                  <a:pt x="6174" y="2553"/>
                </a:cubicBezTo>
                <a:cubicBezTo>
                  <a:pt x="6254" y="2264"/>
                  <a:pt x="6214" y="1955"/>
                  <a:pt x="6064" y="1696"/>
                </a:cubicBezTo>
                <a:cubicBezTo>
                  <a:pt x="5914" y="1426"/>
                  <a:pt x="5655" y="1237"/>
                  <a:pt x="5356" y="1167"/>
                </a:cubicBezTo>
                <a:cubicBezTo>
                  <a:pt x="5287" y="867"/>
                  <a:pt x="5087" y="608"/>
                  <a:pt x="4828" y="459"/>
                </a:cubicBezTo>
                <a:cubicBezTo>
                  <a:pt x="4652" y="355"/>
                  <a:pt x="4456" y="302"/>
                  <a:pt x="4258" y="302"/>
                </a:cubicBezTo>
                <a:cubicBezTo>
                  <a:pt x="4152" y="302"/>
                  <a:pt x="4044" y="318"/>
                  <a:pt x="3940" y="349"/>
                </a:cubicBezTo>
                <a:cubicBezTo>
                  <a:pt x="3731" y="129"/>
                  <a:pt x="3441"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1"/>
          <p:cNvSpPr/>
          <p:nvPr/>
        </p:nvSpPr>
        <p:spPr>
          <a:xfrm>
            <a:off x="2749556" y="3354371"/>
            <a:ext cx="457256" cy="457256"/>
          </a:xfrm>
          <a:custGeom>
            <a:rect b="b" l="l" r="r" t="t"/>
            <a:pathLst>
              <a:path extrusionOk="0" h="6812" w="6812">
                <a:moveTo>
                  <a:pt x="3022" y="399"/>
                </a:moveTo>
                <a:cubicBezTo>
                  <a:pt x="3132" y="399"/>
                  <a:pt x="3221" y="488"/>
                  <a:pt x="3221" y="599"/>
                </a:cubicBezTo>
                <a:lnTo>
                  <a:pt x="3221" y="1107"/>
                </a:lnTo>
                <a:cubicBezTo>
                  <a:pt x="3152" y="1097"/>
                  <a:pt x="3081" y="1087"/>
                  <a:pt x="3022" y="1087"/>
                </a:cubicBezTo>
                <a:cubicBezTo>
                  <a:pt x="2952" y="1087"/>
                  <a:pt x="2882" y="1097"/>
                  <a:pt x="2822" y="1107"/>
                </a:cubicBezTo>
                <a:lnTo>
                  <a:pt x="2822" y="599"/>
                </a:lnTo>
                <a:cubicBezTo>
                  <a:pt x="2822" y="488"/>
                  <a:pt x="2902" y="399"/>
                  <a:pt x="3022" y="399"/>
                </a:cubicBezTo>
                <a:close/>
                <a:moveTo>
                  <a:pt x="5415" y="399"/>
                </a:moveTo>
                <a:cubicBezTo>
                  <a:pt x="5525" y="399"/>
                  <a:pt x="5615" y="488"/>
                  <a:pt x="5615" y="599"/>
                </a:cubicBezTo>
                <a:lnTo>
                  <a:pt x="5615" y="1107"/>
                </a:lnTo>
                <a:cubicBezTo>
                  <a:pt x="5545" y="1097"/>
                  <a:pt x="5475" y="1087"/>
                  <a:pt x="5415" y="1087"/>
                </a:cubicBezTo>
                <a:cubicBezTo>
                  <a:pt x="5346" y="1087"/>
                  <a:pt x="5276" y="1097"/>
                  <a:pt x="5216" y="1107"/>
                </a:cubicBezTo>
                <a:lnTo>
                  <a:pt x="5216" y="599"/>
                </a:lnTo>
                <a:cubicBezTo>
                  <a:pt x="5216" y="488"/>
                  <a:pt x="5296" y="399"/>
                  <a:pt x="5415" y="399"/>
                </a:cubicBezTo>
                <a:close/>
                <a:moveTo>
                  <a:pt x="4817" y="828"/>
                </a:moveTo>
                <a:lnTo>
                  <a:pt x="4817" y="1227"/>
                </a:lnTo>
                <a:cubicBezTo>
                  <a:pt x="4568" y="1346"/>
                  <a:pt x="4358" y="1536"/>
                  <a:pt x="4218" y="1765"/>
                </a:cubicBezTo>
                <a:cubicBezTo>
                  <a:pt x="4069" y="1536"/>
                  <a:pt x="3859" y="1346"/>
                  <a:pt x="3620" y="1227"/>
                </a:cubicBezTo>
                <a:lnTo>
                  <a:pt x="3620" y="828"/>
                </a:lnTo>
                <a:close/>
                <a:moveTo>
                  <a:pt x="3022" y="1486"/>
                </a:moveTo>
                <a:cubicBezTo>
                  <a:pt x="3571" y="1486"/>
                  <a:pt x="4019" y="1935"/>
                  <a:pt x="4019" y="2483"/>
                </a:cubicBezTo>
                <a:lnTo>
                  <a:pt x="4019" y="2952"/>
                </a:lnTo>
                <a:lnTo>
                  <a:pt x="2024" y="2952"/>
                </a:lnTo>
                <a:lnTo>
                  <a:pt x="2024" y="2483"/>
                </a:lnTo>
                <a:cubicBezTo>
                  <a:pt x="2024" y="1935"/>
                  <a:pt x="2463" y="1486"/>
                  <a:pt x="3022" y="1486"/>
                </a:cubicBezTo>
                <a:close/>
                <a:moveTo>
                  <a:pt x="5415" y="1486"/>
                </a:moveTo>
                <a:cubicBezTo>
                  <a:pt x="5964" y="1486"/>
                  <a:pt x="6413" y="1935"/>
                  <a:pt x="6413" y="2483"/>
                </a:cubicBezTo>
                <a:lnTo>
                  <a:pt x="6413" y="2952"/>
                </a:lnTo>
                <a:lnTo>
                  <a:pt x="4418" y="2952"/>
                </a:lnTo>
                <a:lnTo>
                  <a:pt x="4418" y="2483"/>
                </a:lnTo>
                <a:cubicBezTo>
                  <a:pt x="4418" y="1935"/>
                  <a:pt x="4857" y="1486"/>
                  <a:pt x="5415" y="1486"/>
                </a:cubicBezTo>
                <a:close/>
                <a:moveTo>
                  <a:pt x="6413" y="3351"/>
                </a:moveTo>
                <a:lnTo>
                  <a:pt x="6413" y="3750"/>
                </a:lnTo>
                <a:lnTo>
                  <a:pt x="2024" y="3750"/>
                </a:lnTo>
                <a:lnTo>
                  <a:pt x="2024" y="3351"/>
                </a:lnTo>
                <a:close/>
                <a:moveTo>
                  <a:pt x="598" y="4149"/>
                </a:moveTo>
                <a:cubicBezTo>
                  <a:pt x="708" y="4149"/>
                  <a:pt x="798" y="4239"/>
                  <a:pt x="798" y="4349"/>
                </a:cubicBezTo>
                <a:cubicBezTo>
                  <a:pt x="798" y="4458"/>
                  <a:pt x="708" y="4548"/>
                  <a:pt x="598" y="4548"/>
                </a:cubicBezTo>
                <a:cubicBezTo>
                  <a:pt x="488" y="4548"/>
                  <a:pt x="399" y="4458"/>
                  <a:pt x="399" y="4349"/>
                </a:cubicBezTo>
                <a:cubicBezTo>
                  <a:pt x="399" y="4239"/>
                  <a:pt x="488" y="4149"/>
                  <a:pt x="598" y="4149"/>
                </a:cubicBezTo>
                <a:close/>
                <a:moveTo>
                  <a:pt x="4019" y="4149"/>
                </a:moveTo>
                <a:lnTo>
                  <a:pt x="4019" y="4817"/>
                </a:lnTo>
                <a:lnTo>
                  <a:pt x="2024" y="4817"/>
                </a:lnTo>
                <a:lnTo>
                  <a:pt x="2024" y="4149"/>
                </a:lnTo>
                <a:close/>
                <a:moveTo>
                  <a:pt x="6413" y="4149"/>
                </a:moveTo>
                <a:lnTo>
                  <a:pt x="6413" y="4817"/>
                </a:lnTo>
                <a:lnTo>
                  <a:pt x="4418" y="4817"/>
                </a:lnTo>
                <a:lnTo>
                  <a:pt x="4418" y="4149"/>
                </a:lnTo>
                <a:close/>
                <a:moveTo>
                  <a:pt x="6413" y="5216"/>
                </a:moveTo>
                <a:lnTo>
                  <a:pt x="6413" y="5615"/>
                </a:lnTo>
                <a:lnTo>
                  <a:pt x="2024" y="5615"/>
                </a:lnTo>
                <a:lnTo>
                  <a:pt x="2024" y="5216"/>
                </a:lnTo>
                <a:close/>
                <a:moveTo>
                  <a:pt x="4019" y="6014"/>
                </a:moveTo>
                <a:lnTo>
                  <a:pt x="4019" y="6413"/>
                </a:lnTo>
                <a:lnTo>
                  <a:pt x="2024" y="6413"/>
                </a:lnTo>
                <a:lnTo>
                  <a:pt x="2024" y="6014"/>
                </a:lnTo>
                <a:close/>
                <a:moveTo>
                  <a:pt x="6413" y="6014"/>
                </a:moveTo>
                <a:lnTo>
                  <a:pt x="6413" y="6413"/>
                </a:lnTo>
                <a:lnTo>
                  <a:pt x="4418" y="6413"/>
                </a:lnTo>
                <a:lnTo>
                  <a:pt x="4418" y="6014"/>
                </a:lnTo>
                <a:close/>
                <a:moveTo>
                  <a:pt x="3022" y="0"/>
                </a:moveTo>
                <a:cubicBezTo>
                  <a:pt x="2742" y="0"/>
                  <a:pt x="2523" y="180"/>
                  <a:pt x="2443" y="429"/>
                </a:cubicBezTo>
                <a:lnTo>
                  <a:pt x="1396" y="429"/>
                </a:lnTo>
                <a:cubicBezTo>
                  <a:pt x="847" y="429"/>
                  <a:pt x="399" y="878"/>
                  <a:pt x="399" y="1426"/>
                </a:cubicBezTo>
                <a:lnTo>
                  <a:pt x="399" y="3780"/>
                </a:lnTo>
                <a:cubicBezTo>
                  <a:pt x="169" y="3870"/>
                  <a:pt x="0" y="4089"/>
                  <a:pt x="0" y="4349"/>
                </a:cubicBezTo>
                <a:cubicBezTo>
                  <a:pt x="0" y="4677"/>
                  <a:pt x="269" y="4947"/>
                  <a:pt x="598" y="4947"/>
                </a:cubicBezTo>
                <a:cubicBezTo>
                  <a:pt x="927" y="4947"/>
                  <a:pt x="1197" y="4677"/>
                  <a:pt x="1197" y="4349"/>
                </a:cubicBezTo>
                <a:cubicBezTo>
                  <a:pt x="1197" y="4089"/>
                  <a:pt x="1027" y="3870"/>
                  <a:pt x="798" y="3780"/>
                </a:cubicBezTo>
                <a:lnTo>
                  <a:pt x="798" y="1426"/>
                </a:lnTo>
                <a:cubicBezTo>
                  <a:pt x="798" y="1097"/>
                  <a:pt x="1067" y="828"/>
                  <a:pt x="1396" y="828"/>
                </a:cubicBezTo>
                <a:lnTo>
                  <a:pt x="2423" y="828"/>
                </a:lnTo>
                <a:lnTo>
                  <a:pt x="2423" y="1227"/>
                </a:lnTo>
                <a:cubicBezTo>
                  <a:pt x="1944" y="1446"/>
                  <a:pt x="1625" y="1935"/>
                  <a:pt x="1625" y="2483"/>
                </a:cubicBezTo>
                <a:lnTo>
                  <a:pt x="1625" y="6612"/>
                </a:lnTo>
                <a:cubicBezTo>
                  <a:pt x="1625" y="6722"/>
                  <a:pt x="1705" y="6812"/>
                  <a:pt x="1825" y="6812"/>
                </a:cubicBezTo>
                <a:lnTo>
                  <a:pt x="6612" y="6812"/>
                </a:lnTo>
                <a:cubicBezTo>
                  <a:pt x="6722" y="6812"/>
                  <a:pt x="6812" y="6722"/>
                  <a:pt x="6812" y="6612"/>
                </a:cubicBezTo>
                <a:lnTo>
                  <a:pt x="6812" y="2483"/>
                </a:lnTo>
                <a:cubicBezTo>
                  <a:pt x="6812" y="1935"/>
                  <a:pt x="6483" y="1446"/>
                  <a:pt x="6014" y="1227"/>
                </a:cubicBezTo>
                <a:lnTo>
                  <a:pt x="6014" y="828"/>
                </a:lnTo>
                <a:lnTo>
                  <a:pt x="6612" y="828"/>
                </a:lnTo>
                <a:cubicBezTo>
                  <a:pt x="6722" y="828"/>
                  <a:pt x="6812" y="738"/>
                  <a:pt x="6812" y="628"/>
                </a:cubicBezTo>
                <a:cubicBezTo>
                  <a:pt x="6812" y="519"/>
                  <a:pt x="6722" y="429"/>
                  <a:pt x="6612" y="429"/>
                </a:cubicBezTo>
                <a:lnTo>
                  <a:pt x="5984" y="429"/>
                </a:lnTo>
                <a:cubicBezTo>
                  <a:pt x="5904" y="180"/>
                  <a:pt x="5685" y="0"/>
                  <a:pt x="5415" y="0"/>
                </a:cubicBezTo>
                <a:cubicBezTo>
                  <a:pt x="5136" y="0"/>
                  <a:pt x="4917" y="180"/>
                  <a:pt x="4837" y="429"/>
                </a:cubicBezTo>
                <a:lnTo>
                  <a:pt x="3591" y="429"/>
                </a:lnTo>
                <a:cubicBezTo>
                  <a:pt x="3511" y="180"/>
                  <a:pt x="3291" y="0"/>
                  <a:pt x="3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 name="Google Shape;744;p51"/>
          <p:cNvGrpSpPr/>
          <p:nvPr/>
        </p:nvGrpSpPr>
        <p:grpSpPr>
          <a:xfrm>
            <a:off x="3388685" y="3354536"/>
            <a:ext cx="457293" cy="457273"/>
            <a:chOff x="3354890" y="3425667"/>
            <a:chExt cx="470370" cy="470300"/>
          </a:xfrm>
        </p:grpSpPr>
        <p:sp>
          <p:nvSpPr>
            <p:cNvPr id="745" name="Google Shape;745;p51"/>
            <p:cNvSpPr/>
            <p:nvPr/>
          </p:nvSpPr>
          <p:spPr>
            <a:xfrm>
              <a:off x="3354890" y="3425667"/>
              <a:ext cx="470370" cy="470300"/>
            </a:xfrm>
            <a:custGeom>
              <a:rect b="b" l="l" r="r" t="t"/>
              <a:pathLst>
                <a:path extrusionOk="0" h="6812" w="6813">
                  <a:moveTo>
                    <a:pt x="3411" y="399"/>
                  </a:moveTo>
                  <a:cubicBezTo>
                    <a:pt x="3601" y="399"/>
                    <a:pt x="3751" y="548"/>
                    <a:pt x="3751" y="738"/>
                  </a:cubicBezTo>
                  <a:cubicBezTo>
                    <a:pt x="3751" y="927"/>
                    <a:pt x="3601" y="1077"/>
                    <a:pt x="3411" y="1077"/>
                  </a:cubicBezTo>
                  <a:cubicBezTo>
                    <a:pt x="3222" y="1077"/>
                    <a:pt x="3072" y="927"/>
                    <a:pt x="3072" y="738"/>
                  </a:cubicBezTo>
                  <a:cubicBezTo>
                    <a:pt x="3072" y="548"/>
                    <a:pt x="3222" y="399"/>
                    <a:pt x="3411" y="399"/>
                  </a:cubicBezTo>
                  <a:close/>
                  <a:moveTo>
                    <a:pt x="2713" y="479"/>
                  </a:moveTo>
                  <a:cubicBezTo>
                    <a:pt x="2684" y="559"/>
                    <a:pt x="2673" y="648"/>
                    <a:pt x="2673" y="738"/>
                  </a:cubicBezTo>
                  <a:cubicBezTo>
                    <a:pt x="2673" y="898"/>
                    <a:pt x="2724" y="1037"/>
                    <a:pt x="2803" y="1157"/>
                  </a:cubicBezTo>
                  <a:cubicBezTo>
                    <a:pt x="2006" y="1377"/>
                    <a:pt x="1377" y="2004"/>
                    <a:pt x="1157" y="2802"/>
                  </a:cubicBezTo>
                  <a:cubicBezTo>
                    <a:pt x="1048" y="2713"/>
                    <a:pt x="898" y="2663"/>
                    <a:pt x="739" y="2663"/>
                  </a:cubicBezTo>
                  <a:cubicBezTo>
                    <a:pt x="649" y="2663"/>
                    <a:pt x="569" y="2683"/>
                    <a:pt x="479" y="2713"/>
                  </a:cubicBezTo>
                  <a:cubicBezTo>
                    <a:pt x="749" y="1606"/>
                    <a:pt x="1616" y="738"/>
                    <a:pt x="2713" y="479"/>
                  </a:cubicBezTo>
                  <a:close/>
                  <a:moveTo>
                    <a:pt x="4100" y="479"/>
                  </a:moveTo>
                  <a:cubicBezTo>
                    <a:pt x="5207" y="738"/>
                    <a:pt x="6075" y="1606"/>
                    <a:pt x="6334" y="2713"/>
                  </a:cubicBezTo>
                  <a:cubicBezTo>
                    <a:pt x="6254" y="2683"/>
                    <a:pt x="6164" y="2663"/>
                    <a:pt x="6075" y="2663"/>
                  </a:cubicBezTo>
                  <a:cubicBezTo>
                    <a:pt x="5915" y="2663"/>
                    <a:pt x="5776" y="2713"/>
                    <a:pt x="5656" y="2802"/>
                  </a:cubicBezTo>
                  <a:cubicBezTo>
                    <a:pt x="5436" y="2004"/>
                    <a:pt x="4808" y="1377"/>
                    <a:pt x="4020" y="1157"/>
                  </a:cubicBezTo>
                  <a:cubicBezTo>
                    <a:pt x="4100" y="1037"/>
                    <a:pt x="4149" y="898"/>
                    <a:pt x="4149" y="738"/>
                  </a:cubicBezTo>
                  <a:cubicBezTo>
                    <a:pt x="4149" y="648"/>
                    <a:pt x="4130" y="559"/>
                    <a:pt x="4100" y="479"/>
                  </a:cubicBezTo>
                  <a:close/>
                  <a:moveTo>
                    <a:pt x="739" y="3062"/>
                  </a:moveTo>
                  <a:cubicBezTo>
                    <a:pt x="928" y="3062"/>
                    <a:pt x="1078" y="3221"/>
                    <a:pt x="1078" y="3401"/>
                  </a:cubicBezTo>
                  <a:cubicBezTo>
                    <a:pt x="1078" y="3591"/>
                    <a:pt x="928" y="3740"/>
                    <a:pt x="739" y="3740"/>
                  </a:cubicBezTo>
                  <a:cubicBezTo>
                    <a:pt x="559" y="3740"/>
                    <a:pt x="399" y="3591"/>
                    <a:pt x="399" y="3401"/>
                  </a:cubicBezTo>
                  <a:cubicBezTo>
                    <a:pt x="399" y="3221"/>
                    <a:pt x="559" y="3062"/>
                    <a:pt x="739" y="3062"/>
                  </a:cubicBezTo>
                  <a:close/>
                  <a:moveTo>
                    <a:pt x="6075" y="3062"/>
                  </a:moveTo>
                  <a:cubicBezTo>
                    <a:pt x="6264" y="3062"/>
                    <a:pt x="6414" y="3221"/>
                    <a:pt x="6414" y="3401"/>
                  </a:cubicBezTo>
                  <a:cubicBezTo>
                    <a:pt x="6414" y="3591"/>
                    <a:pt x="6264" y="3740"/>
                    <a:pt x="6075" y="3740"/>
                  </a:cubicBezTo>
                  <a:cubicBezTo>
                    <a:pt x="5885" y="3740"/>
                    <a:pt x="5736" y="3591"/>
                    <a:pt x="5736" y="3401"/>
                  </a:cubicBezTo>
                  <a:cubicBezTo>
                    <a:pt x="5736" y="3221"/>
                    <a:pt x="5885" y="3062"/>
                    <a:pt x="6075" y="3062"/>
                  </a:cubicBezTo>
                  <a:close/>
                  <a:moveTo>
                    <a:pt x="3411" y="1476"/>
                  </a:moveTo>
                  <a:cubicBezTo>
                    <a:pt x="4469" y="1476"/>
                    <a:pt x="5337" y="2344"/>
                    <a:pt x="5337" y="3401"/>
                  </a:cubicBezTo>
                  <a:cubicBezTo>
                    <a:pt x="5337" y="3611"/>
                    <a:pt x="5306" y="3810"/>
                    <a:pt x="5247" y="3999"/>
                  </a:cubicBezTo>
                  <a:cubicBezTo>
                    <a:pt x="5087" y="3970"/>
                    <a:pt x="4947" y="3870"/>
                    <a:pt x="4868" y="3710"/>
                  </a:cubicBezTo>
                  <a:cubicBezTo>
                    <a:pt x="4828" y="3651"/>
                    <a:pt x="4758" y="3600"/>
                    <a:pt x="4688" y="3600"/>
                  </a:cubicBezTo>
                  <a:cubicBezTo>
                    <a:pt x="4608" y="3600"/>
                    <a:pt x="4539" y="3651"/>
                    <a:pt x="4509" y="3710"/>
                  </a:cubicBezTo>
                  <a:cubicBezTo>
                    <a:pt x="4419" y="3890"/>
                    <a:pt x="4240" y="3999"/>
                    <a:pt x="4050" y="3999"/>
                  </a:cubicBezTo>
                  <a:cubicBezTo>
                    <a:pt x="3861" y="3999"/>
                    <a:pt x="3681" y="3890"/>
                    <a:pt x="3591" y="3710"/>
                  </a:cubicBezTo>
                  <a:cubicBezTo>
                    <a:pt x="3551" y="3651"/>
                    <a:pt x="3482" y="3600"/>
                    <a:pt x="3411" y="3600"/>
                  </a:cubicBezTo>
                  <a:cubicBezTo>
                    <a:pt x="3332" y="3600"/>
                    <a:pt x="3262" y="3651"/>
                    <a:pt x="3232" y="3710"/>
                  </a:cubicBezTo>
                  <a:cubicBezTo>
                    <a:pt x="3143" y="3890"/>
                    <a:pt x="2963" y="3999"/>
                    <a:pt x="2773" y="3999"/>
                  </a:cubicBezTo>
                  <a:cubicBezTo>
                    <a:pt x="2584" y="3999"/>
                    <a:pt x="2405" y="3890"/>
                    <a:pt x="2314" y="3710"/>
                  </a:cubicBezTo>
                  <a:cubicBezTo>
                    <a:pt x="2274" y="3651"/>
                    <a:pt x="2205" y="3600"/>
                    <a:pt x="2135" y="3600"/>
                  </a:cubicBezTo>
                  <a:cubicBezTo>
                    <a:pt x="2055" y="3600"/>
                    <a:pt x="1986" y="3651"/>
                    <a:pt x="1955" y="3710"/>
                  </a:cubicBezTo>
                  <a:cubicBezTo>
                    <a:pt x="1876" y="3870"/>
                    <a:pt x="1736" y="3970"/>
                    <a:pt x="1576" y="3999"/>
                  </a:cubicBezTo>
                  <a:cubicBezTo>
                    <a:pt x="1516" y="3810"/>
                    <a:pt x="1477" y="3611"/>
                    <a:pt x="1477" y="3401"/>
                  </a:cubicBezTo>
                  <a:cubicBezTo>
                    <a:pt x="1477" y="2344"/>
                    <a:pt x="2345" y="1476"/>
                    <a:pt x="3411" y="1476"/>
                  </a:cubicBezTo>
                  <a:close/>
                  <a:moveTo>
                    <a:pt x="4688" y="4139"/>
                  </a:moveTo>
                  <a:cubicBezTo>
                    <a:pt x="4798" y="4249"/>
                    <a:pt x="4927" y="4329"/>
                    <a:pt x="5077" y="4369"/>
                  </a:cubicBezTo>
                  <a:cubicBezTo>
                    <a:pt x="4748" y="4947"/>
                    <a:pt x="4120" y="5336"/>
                    <a:pt x="3411" y="5336"/>
                  </a:cubicBezTo>
                  <a:cubicBezTo>
                    <a:pt x="2693" y="5336"/>
                    <a:pt x="2075" y="4947"/>
                    <a:pt x="1736" y="4369"/>
                  </a:cubicBezTo>
                  <a:cubicBezTo>
                    <a:pt x="1886" y="4329"/>
                    <a:pt x="2026" y="4249"/>
                    <a:pt x="2135" y="4139"/>
                  </a:cubicBezTo>
                  <a:cubicBezTo>
                    <a:pt x="2305" y="4309"/>
                    <a:pt x="2534" y="4398"/>
                    <a:pt x="2773" y="4398"/>
                  </a:cubicBezTo>
                  <a:cubicBezTo>
                    <a:pt x="3012" y="4398"/>
                    <a:pt x="3242" y="4309"/>
                    <a:pt x="3411" y="4139"/>
                  </a:cubicBezTo>
                  <a:cubicBezTo>
                    <a:pt x="3581" y="4309"/>
                    <a:pt x="3810" y="4398"/>
                    <a:pt x="4050" y="4398"/>
                  </a:cubicBezTo>
                  <a:cubicBezTo>
                    <a:pt x="4289" y="4398"/>
                    <a:pt x="4519" y="4309"/>
                    <a:pt x="4688" y="4139"/>
                  </a:cubicBezTo>
                  <a:close/>
                  <a:moveTo>
                    <a:pt x="1157" y="4010"/>
                  </a:moveTo>
                  <a:cubicBezTo>
                    <a:pt x="1377" y="4807"/>
                    <a:pt x="2006" y="5435"/>
                    <a:pt x="2803" y="5655"/>
                  </a:cubicBezTo>
                  <a:cubicBezTo>
                    <a:pt x="2724" y="5775"/>
                    <a:pt x="2673" y="5914"/>
                    <a:pt x="2673" y="6074"/>
                  </a:cubicBezTo>
                  <a:cubicBezTo>
                    <a:pt x="2673" y="6164"/>
                    <a:pt x="2684" y="6253"/>
                    <a:pt x="2713" y="6333"/>
                  </a:cubicBezTo>
                  <a:cubicBezTo>
                    <a:pt x="1616" y="6074"/>
                    <a:pt x="749" y="5196"/>
                    <a:pt x="479" y="4099"/>
                  </a:cubicBezTo>
                  <a:lnTo>
                    <a:pt x="479" y="4099"/>
                  </a:lnTo>
                  <a:cubicBezTo>
                    <a:pt x="569" y="4129"/>
                    <a:pt x="649" y="4139"/>
                    <a:pt x="739" y="4139"/>
                  </a:cubicBezTo>
                  <a:cubicBezTo>
                    <a:pt x="898" y="4139"/>
                    <a:pt x="1048" y="4089"/>
                    <a:pt x="1157" y="4010"/>
                  </a:cubicBezTo>
                  <a:close/>
                  <a:moveTo>
                    <a:pt x="5656" y="4010"/>
                  </a:moveTo>
                  <a:cubicBezTo>
                    <a:pt x="5776" y="4089"/>
                    <a:pt x="5915" y="4139"/>
                    <a:pt x="6075" y="4139"/>
                  </a:cubicBezTo>
                  <a:cubicBezTo>
                    <a:pt x="6164" y="4139"/>
                    <a:pt x="6254" y="4129"/>
                    <a:pt x="6334" y="4099"/>
                  </a:cubicBezTo>
                  <a:lnTo>
                    <a:pt x="6334" y="4099"/>
                  </a:lnTo>
                  <a:cubicBezTo>
                    <a:pt x="6075" y="5196"/>
                    <a:pt x="5207" y="6074"/>
                    <a:pt x="4100" y="6333"/>
                  </a:cubicBezTo>
                  <a:cubicBezTo>
                    <a:pt x="4130" y="6253"/>
                    <a:pt x="4149" y="6164"/>
                    <a:pt x="4149" y="6074"/>
                  </a:cubicBezTo>
                  <a:cubicBezTo>
                    <a:pt x="4149" y="5914"/>
                    <a:pt x="4100" y="5775"/>
                    <a:pt x="4020" y="5655"/>
                  </a:cubicBezTo>
                  <a:cubicBezTo>
                    <a:pt x="4808" y="5435"/>
                    <a:pt x="5436" y="4807"/>
                    <a:pt x="5656" y="4010"/>
                  </a:cubicBezTo>
                  <a:close/>
                  <a:moveTo>
                    <a:pt x="3411" y="5735"/>
                  </a:moveTo>
                  <a:cubicBezTo>
                    <a:pt x="3601" y="5735"/>
                    <a:pt x="3751" y="5885"/>
                    <a:pt x="3751" y="6074"/>
                  </a:cubicBezTo>
                  <a:cubicBezTo>
                    <a:pt x="3751" y="6253"/>
                    <a:pt x="3601" y="6413"/>
                    <a:pt x="3411" y="6413"/>
                  </a:cubicBezTo>
                  <a:cubicBezTo>
                    <a:pt x="3222" y="6413"/>
                    <a:pt x="3072" y="6253"/>
                    <a:pt x="3072" y="6074"/>
                  </a:cubicBezTo>
                  <a:cubicBezTo>
                    <a:pt x="3072" y="5885"/>
                    <a:pt x="3222" y="5735"/>
                    <a:pt x="3411" y="5735"/>
                  </a:cubicBezTo>
                  <a:close/>
                  <a:moveTo>
                    <a:pt x="3411" y="0"/>
                  </a:moveTo>
                  <a:cubicBezTo>
                    <a:pt x="2504" y="0"/>
                    <a:pt x="1647" y="359"/>
                    <a:pt x="998" y="998"/>
                  </a:cubicBezTo>
                  <a:cubicBezTo>
                    <a:pt x="360" y="1636"/>
                    <a:pt x="0" y="2494"/>
                    <a:pt x="0" y="3401"/>
                  </a:cubicBezTo>
                  <a:cubicBezTo>
                    <a:pt x="0" y="4318"/>
                    <a:pt x="360" y="5167"/>
                    <a:pt x="998" y="5814"/>
                  </a:cubicBezTo>
                  <a:cubicBezTo>
                    <a:pt x="1647" y="6453"/>
                    <a:pt x="2504" y="6812"/>
                    <a:pt x="3411" y="6812"/>
                  </a:cubicBezTo>
                  <a:cubicBezTo>
                    <a:pt x="4319" y="6812"/>
                    <a:pt x="5177" y="6453"/>
                    <a:pt x="5815" y="5814"/>
                  </a:cubicBezTo>
                  <a:cubicBezTo>
                    <a:pt x="6463" y="5167"/>
                    <a:pt x="6813" y="4318"/>
                    <a:pt x="6813" y="3401"/>
                  </a:cubicBezTo>
                  <a:cubicBezTo>
                    <a:pt x="6813" y="2494"/>
                    <a:pt x="6463" y="1636"/>
                    <a:pt x="5815" y="998"/>
                  </a:cubicBezTo>
                  <a:cubicBezTo>
                    <a:pt x="5177" y="359"/>
                    <a:pt x="4319" y="0"/>
                    <a:pt x="34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1"/>
            <p:cNvSpPr/>
            <p:nvPr/>
          </p:nvSpPr>
          <p:spPr>
            <a:xfrm>
              <a:off x="3585624" y="3577764"/>
              <a:ext cx="82641" cy="46257"/>
            </a:xfrm>
            <a:custGeom>
              <a:rect b="b" l="l" r="r" t="t"/>
              <a:pathLst>
                <a:path extrusionOk="0" h="670" w="1197">
                  <a:moveTo>
                    <a:pt x="199" y="1"/>
                  </a:moveTo>
                  <a:cubicBezTo>
                    <a:pt x="89" y="1"/>
                    <a:pt x="0" y="91"/>
                    <a:pt x="0" y="200"/>
                  </a:cubicBezTo>
                  <a:cubicBezTo>
                    <a:pt x="0" y="311"/>
                    <a:pt x="89" y="400"/>
                    <a:pt x="199" y="400"/>
                  </a:cubicBezTo>
                  <a:cubicBezTo>
                    <a:pt x="279" y="400"/>
                    <a:pt x="359" y="470"/>
                    <a:pt x="428" y="579"/>
                  </a:cubicBezTo>
                  <a:cubicBezTo>
                    <a:pt x="468" y="630"/>
                    <a:pt x="528" y="670"/>
                    <a:pt x="598" y="670"/>
                  </a:cubicBezTo>
                  <a:cubicBezTo>
                    <a:pt x="668" y="670"/>
                    <a:pt x="728" y="630"/>
                    <a:pt x="768" y="579"/>
                  </a:cubicBezTo>
                  <a:cubicBezTo>
                    <a:pt x="838" y="470"/>
                    <a:pt x="918" y="400"/>
                    <a:pt x="997" y="400"/>
                  </a:cubicBezTo>
                  <a:cubicBezTo>
                    <a:pt x="1107" y="400"/>
                    <a:pt x="1197" y="311"/>
                    <a:pt x="1197" y="200"/>
                  </a:cubicBezTo>
                  <a:cubicBezTo>
                    <a:pt x="1197" y="91"/>
                    <a:pt x="1107" y="1"/>
                    <a:pt x="997" y="1"/>
                  </a:cubicBezTo>
                  <a:cubicBezTo>
                    <a:pt x="858" y="1"/>
                    <a:pt x="718" y="61"/>
                    <a:pt x="598" y="161"/>
                  </a:cubicBezTo>
                  <a:cubicBezTo>
                    <a:pt x="479" y="61"/>
                    <a:pt x="339"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1"/>
            <p:cNvSpPr/>
            <p:nvPr/>
          </p:nvSpPr>
          <p:spPr>
            <a:xfrm>
              <a:off x="3504985" y="3620500"/>
              <a:ext cx="82710" cy="45497"/>
            </a:xfrm>
            <a:custGeom>
              <a:rect b="b" l="l" r="r" t="t"/>
              <a:pathLst>
                <a:path extrusionOk="0" h="659" w="1198">
                  <a:moveTo>
                    <a:pt x="200" y="0"/>
                  </a:moveTo>
                  <a:cubicBezTo>
                    <a:pt x="91" y="0"/>
                    <a:pt x="1" y="90"/>
                    <a:pt x="1" y="200"/>
                  </a:cubicBezTo>
                  <a:cubicBezTo>
                    <a:pt x="1" y="310"/>
                    <a:pt x="91" y="399"/>
                    <a:pt x="200" y="399"/>
                  </a:cubicBezTo>
                  <a:cubicBezTo>
                    <a:pt x="280" y="399"/>
                    <a:pt x="360" y="459"/>
                    <a:pt x="430" y="569"/>
                  </a:cubicBezTo>
                  <a:cubicBezTo>
                    <a:pt x="459" y="629"/>
                    <a:pt x="530" y="659"/>
                    <a:pt x="599" y="659"/>
                  </a:cubicBezTo>
                  <a:cubicBezTo>
                    <a:pt x="669" y="659"/>
                    <a:pt x="729" y="629"/>
                    <a:pt x="769" y="569"/>
                  </a:cubicBezTo>
                  <a:cubicBezTo>
                    <a:pt x="838" y="459"/>
                    <a:pt x="918" y="399"/>
                    <a:pt x="998" y="399"/>
                  </a:cubicBezTo>
                  <a:cubicBezTo>
                    <a:pt x="1108" y="399"/>
                    <a:pt x="1198" y="310"/>
                    <a:pt x="1198" y="200"/>
                  </a:cubicBezTo>
                  <a:cubicBezTo>
                    <a:pt x="1198" y="90"/>
                    <a:pt x="1108" y="0"/>
                    <a:pt x="998" y="0"/>
                  </a:cubicBezTo>
                  <a:cubicBezTo>
                    <a:pt x="849" y="0"/>
                    <a:pt x="719" y="51"/>
                    <a:pt x="599" y="160"/>
                  </a:cubicBezTo>
                  <a:cubicBezTo>
                    <a:pt x="479" y="51"/>
                    <a:pt x="34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51"/>
          <p:cNvGrpSpPr/>
          <p:nvPr/>
        </p:nvGrpSpPr>
        <p:grpSpPr>
          <a:xfrm>
            <a:off x="4055466" y="3354536"/>
            <a:ext cx="403060" cy="457275"/>
            <a:chOff x="4040739" y="3425667"/>
            <a:chExt cx="414585" cy="470302"/>
          </a:xfrm>
        </p:grpSpPr>
        <p:sp>
          <p:nvSpPr>
            <p:cNvPr id="749" name="Google Shape;749;p51"/>
            <p:cNvSpPr/>
            <p:nvPr/>
          </p:nvSpPr>
          <p:spPr>
            <a:xfrm>
              <a:off x="4051095" y="3684569"/>
              <a:ext cx="394564" cy="211400"/>
            </a:xfrm>
            <a:custGeom>
              <a:rect b="b" l="l" r="r" t="t"/>
              <a:pathLst>
                <a:path extrusionOk="0" h="3062" w="5715">
                  <a:moveTo>
                    <a:pt x="1725" y="399"/>
                  </a:moveTo>
                  <a:cubicBezTo>
                    <a:pt x="1725" y="858"/>
                    <a:pt x="1915" y="1286"/>
                    <a:pt x="2214" y="1596"/>
                  </a:cubicBezTo>
                  <a:lnTo>
                    <a:pt x="1795" y="1596"/>
                  </a:lnTo>
                  <a:cubicBezTo>
                    <a:pt x="1087" y="1596"/>
                    <a:pt x="508" y="1077"/>
                    <a:pt x="409" y="399"/>
                  </a:cubicBezTo>
                  <a:close/>
                  <a:moveTo>
                    <a:pt x="5306" y="399"/>
                  </a:moveTo>
                  <a:cubicBezTo>
                    <a:pt x="5206" y="1077"/>
                    <a:pt x="4618" y="1596"/>
                    <a:pt x="3919" y="1596"/>
                  </a:cubicBezTo>
                  <a:lnTo>
                    <a:pt x="3491" y="1596"/>
                  </a:lnTo>
                  <a:cubicBezTo>
                    <a:pt x="3800" y="1286"/>
                    <a:pt x="3979" y="858"/>
                    <a:pt x="3990" y="399"/>
                  </a:cubicBezTo>
                  <a:close/>
                  <a:moveTo>
                    <a:pt x="2653" y="2005"/>
                  </a:moveTo>
                  <a:lnTo>
                    <a:pt x="2653" y="2195"/>
                  </a:lnTo>
                  <a:cubicBezTo>
                    <a:pt x="2653" y="2434"/>
                    <a:pt x="2483" y="2623"/>
                    <a:pt x="2254" y="2653"/>
                  </a:cubicBezTo>
                  <a:lnTo>
                    <a:pt x="2254" y="2463"/>
                  </a:lnTo>
                  <a:cubicBezTo>
                    <a:pt x="2254" y="2224"/>
                    <a:pt x="2434" y="2035"/>
                    <a:pt x="2653" y="2005"/>
                  </a:cubicBezTo>
                  <a:close/>
                  <a:moveTo>
                    <a:pt x="3052" y="2005"/>
                  </a:moveTo>
                  <a:cubicBezTo>
                    <a:pt x="3281" y="2035"/>
                    <a:pt x="3451" y="2224"/>
                    <a:pt x="3451" y="2463"/>
                  </a:cubicBezTo>
                  <a:lnTo>
                    <a:pt x="3451" y="2653"/>
                  </a:lnTo>
                  <a:cubicBezTo>
                    <a:pt x="3232" y="2623"/>
                    <a:pt x="3052" y="2434"/>
                    <a:pt x="3052" y="2195"/>
                  </a:cubicBezTo>
                  <a:lnTo>
                    <a:pt x="3052" y="2005"/>
                  </a:lnTo>
                  <a:close/>
                  <a:moveTo>
                    <a:pt x="200" y="0"/>
                  </a:moveTo>
                  <a:cubicBezTo>
                    <a:pt x="90" y="0"/>
                    <a:pt x="0" y="90"/>
                    <a:pt x="0" y="200"/>
                  </a:cubicBezTo>
                  <a:cubicBezTo>
                    <a:pt x="0" y="1187"/>
                    <a:pt x="798" y="1995"/>
                    <a:pt x="1795" y="1995"/>
                  </a:cubicBezTo>
                  <a:lnTo>
                    <a:pt x="1995" y="1995"/>
                  </a:lnTo>
                  <a:cubicBezTo>
                    <a:pt x="1905" y="2135"/>
                    <a:pt x="1855" y="2294"/>
                    <a:pt x="1855" y="2463"/>
                  </a:cubicBezTo>
                  <a:lnTo>
                    <a:pt x="1855" y="2862"/>
                  </a:lnTo>
                  <a:cubicBezTo>
                    <a:pt x="1855" y="2972"/>
                    <a:pt x="1945" y="3062"/>
                    <a:pt x="2055" y="3062"/>
                  </a:cubicBezTo>
                  <a:lnTo>
                    <a:pt x="2194" y="3062"/>
                  </a:lnTo>
                  <a:cubicBezTo>
                    <a:pt x="2454" y="3062"/>
                    <a:pt x="2693" y="2933"/>
                    <a:pt x="2853" y="2743"/>
                  </a:cubicBezTo>
                  <a:cubicBezTo>
                    <a:pt x="3012" y="2933"/>
                    <a:pt x="3252" y="3062"/>
                    <a:pt x="3521" y="3062"/>
                  </a:cubicBezTo>
                  <a:lnTo>
                    <a:pt x="3651" y="3062"/>
                  </a:lnTo>
                  <a:cubicBezTo>
                    <a:pt x="3760" y="3062"/>
                    <a:pt x="3850" y="2972"/>
                    <a:pt x="3850" y="2862"/>
                  </a:cubicBezTo>
                  <a:lnTo>
                    <a:pt x="3850" y="2463"/>
                  </a:lnTo>
                  <a:cubicBezTo>
                    <a:pt x="3850" y="2294"/>
                    <a:pt x="3800" y="2135"/>
                    <a:pt x="3720" y="1995"/>
                  </a:cubicBezTo>
                  <a:lnTo>
                    <a:pt x="3919" y="1995"/>
                  </a:lnTo>
                  <a:cubicBezTo>
                    <a:pt x="4907" y="1995"/>
                    <a:pt x="5715" y="1187"/>
                    <a:pt x="5715" y="200"/>
                  </a:cubicBezTo>
                  <a:cubicBezTo>
                    <a:pt x="5715" y="90"/>
                    <a:pt x="5625" y="0"/>
                    <a:pt x="5515" y="0"/>
                  </a:cubicBezTo>
                  <a:lnTo>
                    <a:pt x="3790" y="0"/>
                  </a:lnTo>
                  <a:cubicBezTo>
                    <a:pt x="3680" y="0"/>
                    <a:pt x="3591" y="90"/>
                    <a:pt x="3591" y="200"/>
                  </a:cubicBezTo>
                  <a:lnTo>
                    <a:pt x="3591" y="379"/>
                  </a:lnTo>
                  <a:cubicBezTo>
                    <a:pt x="3591" y="888"/>
                    <a:pt x="3301" y="1346"/>
                    <a:pt x="2853" y="1576"/>
                  </a:cubicBezTo>
                  <a:cubicBezTo>
                    <a:pt x="2414" y="1346"/>
                    <a:pt x="2124" y="888"/>
                    <a:pt x="2124" y="379"/>
                  </a:cubicBezTo>
                  <a:lnTo>
                    <a:pt x="2124" y="200"/>
                  </a:lnTo>
                  <a:cubicBezTo>
                    <a:pt x="2124" y="90"/>
                    <a:pt x="2035" y="0"/>
                    <a:pt x="19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1"/>
            <p:cNvSpPr/>
            <p:nvPr/>
          </p:nvSpPr>
          <p:spPr>
            <a:xfrm>
              <a:off x="4040739" y="3425667"/>
              <a:ext cx="414585" cy="229351"/>
            </a:xfrm>
            <a:custGeom>
              <a:rect b="b" l="l" r="r" t="t"/>
              <a:pathLst>
                <a:path extrusionOk="0" h="3322" w="6005">
                  <a:moveTo>
                    <a:pt x="3003" y="399"/>
                  </a:moveTo>
                  <a:cubicBezTo>
                    <a:pt x="3690" y="399"/>
                    <a:pt x="4309" y="758"/>
                    <a:pt x="4658" y="1326"/>
                  </a:cubicBezTo>
                  <a:lnTo>
                    <a:pt x="1357" y="1326"/>
                  </a:lnTo>
                  <a:cubicBezTo>
                    <a:pt x="1706" y="758"/>
                    <a:pt x="2324" y="399"/>
                    <a:pt x="3003" y="399"/>
                  </a:cubicBezTo>
                  <a:close/>
                  <a:moveTo>
                    <a:pt x="5546" y="1725"/>
                  </a:moveTo>
                  <a:lnTo>
                    <a:pt x="5446" y="2124"/>
                  </a:lnTo>
                  <a:lnTo>
                    <a:pt x="569" y="2124"/>
                  </a:lnTo>
                  <a:lnTo>
                    <a:pt x="469" y="1725"/>
                  </a:lnTo>
                  <a:close/>
                  <a:moveTo>
                    <a:pt x="5346" y="2523"/>
                  </a:moveTo>
                  <a:lnTo>
                    <a:pt x="5246" y="2922"/>
                  </a:lnTo>
                  <a:lnTo>
                    <a:pt x="769" y="2922"/>
                  </a:lnTo>
                  <a:lnTo>
                    <a:pt x="669" y="2523"/>
                  </a:lnTo>
                  <a:close/>
                  <a:moveTo>
                    <a:pt x="3003" y="0"/>
                  </a:moveTo>
                  <a:cubicBezTo>
                    <a:pt x="2534" y="0"/>
                    <a:pt x="2075" y="140"/>
                    <a:pt x="1686" y="409"/>
                  </a:cubicBezTo>
                  <a:cubicBezTo>
                    <a:pt x="1347" y="638"/>
                    <a:pt x="1077" y="958"/>
                    <a:pt x="908" y="1326"/>
                  </a:cubicBezTo>
                  <a:lnTo>
                    <a:pt x="210" y="1326"/>
                  </a:lnTo>
                  <a:cubicBezTo>
                    <a:pt x="150" y="1326"/>
                    <a:pt x="90" y="1357"/>
                    <a:pt x="60" y="1406"/>
                  </a:cubicBezTo>
                  <a:cubicBezTo>
                    <a:pt x="20" y="1456"/>
                    <a:pt x="0" y="1516"/>
                    <a:pt x="20" y="1576"/>
                  </a:cubicBezTo>
                  <a:lnTo>
                    <a:pt x="419" y="3172"/>
                  </a:lnTo>
                  <a:cubicBezTo>
                    <a:pt x="439" y="3261"/>
                    <a:pt x="519" y="3321"/>
                    <a:pt x="609" y="3321"/>
                  </a:cubicBezTo>
                  <a:lnTo>
                    <a:pt x="5396" y="3321"/>
                  </a:lnTo>
                  <a:cubicBezTo>
                    <a:pt x="5496" y="3321"/>
                    <a:pt x="5576" y="3261"/>
                    <a:pt x="5596" y="3172"/>
                  </a:cubicBezTo>
                  <a:lnTo>
                    <a:pt x="5995" y="1576"/>
                  </a:lnTo>
                  <a:cubicBezTo>
                    <a:pt x="6004" y="1516"/>
                    <a:pt x="5995" y="1456"/>
                    <a:pt x="5955" y="1406"/>
                  </a:cubicBezTo>
                  <a:cubicBezTo>
                    <a:pt x="5915" y="1357"/>
                    <a:pt x="5865" y="1326"/>
                    <a:pt x="5795" y="1326"/>
                  </a:cubicBezTo>
                  <a:lnTo>
                    <a:pt x="5107" y="1326"/>
                  </a:lnTo>
                  <a:cubicBezTo>
                    <a:pt x="4927" y="958"/>
                    <a:pt x="4658" y="638"/>
                    <a:pt x="4319" y="409"/>
                  </a:cubicBezTo>
                  <a:cubicBezTo>
                    <a:pt x="3930" y="140"/>
                    <a:pt x="3481" y="0"/>
                    <a:pt x="3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51"/>
          <p:cNvGrpSpPr/>
          <p:nvPr/>
        </p:nvGrpSpPr>
        <p:grpSpPr>
          <a:xfrm>
            <a:off x="4668685" y="3354536"/>
            <a:ext cx="455951" cy="457273"/>
            <a:chOff x="4671493" y="3425667"/>
            <a:chExt cx="468989" cy="470300"/>
          </a:xfrm>
        </p:grpSpPr>
        <p:sp>
          <p:nvSpPr>
            <p:cNvPr id="752" name="Google Shape;752;p51"/>
            <p:cNvSpPr/>
            <p:nvPr/>
          </p:nvSpPr>
          <p:spPr>
            <a:xfrm>
              <a:off x="4791278" y="3592952"/>
              <a:ext cx="82710" cy="27616"/>
            </a:xfrm>
            <a:custGeom>
              <a:rect b="b" l="l" r="r" t="t"/>
              <a:pathLst>
                <a:path extrusionOk="0" h="400" w="1198">
                  <a:moveTo>
                    <a:pt x="200" y="0"/>
                  </a:moveTo>
                  <a:cubicBezTo>
                    <a:pt x="91" y="0"/>
                    <a:pt x="0" y="91"/>
                    <a:pt x="0" y="200"/>
                  </a:cubicBezTo>
                  <a:cubicBezTo>
                    <a:pt x="0" y="310"/>
                    <a:pt x="91" y="399"/>
                    <a:pt x="200" y="399"/>
                  </a:cubicBezTo>
                  <a:lnTo>
                    <a:pt x="998" y="399"/>
                  </a:lnTo>
                  <a:cubicBezTo>
                    <a:pt x="1108" y="399"/>
                    <a:pt x="1197" y="310"/>
                    <a:pt x="1197" y="200"/>
                  </a:cubicBezTo>
                  <a:cubicBezTo>
                    <a:pt x="1197" y="91"/>
                    <a:pt x="1108" y="0"/>
                    <a:pt x="9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1"/>
            <p:cNvSpPr/>
            <p:nvPr/>
          </p:nvSpPr>
          <p:spPr>
            <a:xfrm>
              <a:off x="4911063" y="3480762"/>
              <a:ext cx="27616" cy="27547"/>
            </a:xfrm>
            <a:custGeom>
              <a:rect b="b" l="l" r="r" t="t"/>
              <a:pathLst>
                <a:path extrusionOk="0" h="399" w="400">
                  <a:moveTo>
                    <a:pt x="200" y="0"/>
                  </a:moveTo>
                  <a:cubicBezTo>
                    <a:pt x="91" y="0"/>
                    <a:pt x="1" y="89"/>
                    <a:pt x="1" y="200"/>
                  </a:cubicBezTo>
                  <a:cubicBezTo>
                    <a:pt x="1" y="309"/>
                    <a:pt x="91" y="399"/>
                    <a:pt x="200" y="399"/>
                  </a:cubicBezTo>
                  <a:cubicBezTo>
                    <a:pt x="310" y="399"/>
                    <a:pt x="400" y="309"/>
                    <a:pt x="400" y="200"/>
                  </a:cubicBezTo>
                  <a:cubicBezTo>
                    <a:pt x="400" y="89"/>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1"/>
            <p:cNvSpPr/>
            <p:nvPr/>
          </p:nvSpPr>
          <p:spPr>
            <a:xfrm>
              <a:off x="4727277" y="3480762"/>
              <a:ext cx="27616" cy="27547"/>
            </a:xfrm>
            <a:custGeom>
              <a:rect b="b" l="l" r="r" t="t"/>
              <a:pathLst>
                <a:path extrusionOk="0" h="399" w="400">
                  <a:moveTo>
                    <a:pt x="200" y="0"/>
                  </a:moveTo>
                  <a:cubicBezTo>
                    <a:pt x="90" y="0"/>
                    <a:pt x="0" y="89"/>
                    <a:pt x="0" y="200"/>
                  </a:cubicBezTo>
                  <a:cubicBezTo>
                    <a:pt x="0" y="309"/>
                    <a:pt x="90" y="399"/>
                    <a:pt x="200" y="399"/>
                  </a:cubicBezTo>
                  <a:cubicBezTo>
                    <a:pt x="309" y="399"/>
                    <a:pt x="399" y="309"/>
                    <a:pt x="399" y="200"/>
                  </a:cubicBezTo>
                  <a:cubicBezTo>
                    <a:pt x="399" y="89"/>
                    <a:pt x="309"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1"/>
            <p:cNvSpPr/>
            <p:nvPr/>
          </p:nvSpPr>
          <p:spPr>
            <a:xfrm>
              <a:off x="4818825" y="3648047"/>
              <a:ext cx="27616" cy="82710"/>
            </a:xfrm>
            <a:custGeom>
              <a:rect b="b" l="l" r="r" t="t"/>
              <a:pathLst>
                <a:path extrusionOk="0" h="1198" w="400">
                  <a:moveTo>
                    <a:pt x="200" y="0"/>
                  </a:moveTo>
                  <a:cubicBezTo>
                    <a:pt x="91" y="0"/>
                    <a:pt x="0" y="90"/>
                    <a:pt x="0" y="200"/>
                  </a:cubicBezTo>
                  <a:lnTo>
                    <a:pt x="0" y="998"/>
                  </a:lnTo>
                  <a:cubicBezTo>
                    <a:pt x="0" y="1108"/>
                    <a:pt x="91" y="1197"/>
                    <a:pt x="200" y="1197"/>
                  </a:cubicBezTo>
                  <a:cubicBezTo>
                    <a:pt x="310" y="1197"/>
                    <a:pt x="399" y="1108"/>
                    <a:pt x="399" y="998"/>
                  </a:cubicBezTo>
                  <a:lnTo>
                    <a:pt x="399" y="200"/>
                  </a:lnTo>
                  <a:cubicBezTo>
                    <a:pt x="399"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1"/>
            <p:cNvSpPr/>
            <p:nvPr/>
          </p:nvSpPr>
          <p:spPr>
            <a:xfrm>
              <a:off x="4671493" y="3425667"/>
              <a:ext cx="468989" cy="470300"/>
            </a:xfrm>
            <a:custGeom>
              <a:rect b="b" l="l" r="r" t="t"/>
              <a:pathLst>
                <a:path extrusionOk="0" h="6812" w="6793">
                  <a:moveTo>
                    <a:pt x="938" y="2713"/>
                  </a:moveTo>
                  <a:lnTo>
                    <a:pt x="938" y="3082"/>
                  </a:lnTo>
                  <a:lnTo>
                    <a:pt x="479" y="3082"/>
                  </a:lnTo>
                  <a:cubicBezTo>
                    <a:pt x="579" y="2902"/>
                    <a:pt x="738" y="2773"/>
                    <a:pt x="938" y="2713"/>
                  </a:cubicBezTo>
                  <a:close/>
                  <a:moveTo>
                    <a:pt x="3730" y="2713"/>
                  </a:moveTo>
                  <a:cubicBezTo>
                    <a:pt x="3930" y="2773"/>
                    <a:pt x="4100" y="2902"/>
                    <a:pt x="4189" y="3082"/>
                  </a:cubicBezTo>
                  <a:lnTo>
                    <a:pt x="3730" y="3082"/>
                  </a:lnTo>
                  <a:lnTo>
                    <a:pt x="3730" y="2713"/>
                  </a:lnTo>
                  <a:close/>
                  <a:moveTo>
                    <a:pt x="1387" y="5585"/>
                  </a:moveTo>
                  <a:cubicBezTo>
                    <a:pt x="1467" y="5695"/>
                    <a:pt x="1546" y="5805"/>
                    <a:pt x="1636" y="5905"/>
                  </a:cubicBezTo>
                  <a:lnTo>
                    <a:pt x="1257" y="6273"/>
                  </a:lnTo>
                  <a:cubicBezTo>
                    <a:pt x="1187" y="6044"/>
                    <a:pt x="1227" y="5785"/>
                    <a:pt x="1387" y="5585"/>
                  </a:cubicBezTo>
                  <a:close/>
                  <a:moveTo>
                    <a:pt x="4069" y="399"/>
                  </a:moveTo>
                  <a:cubicBezTo>
                    <a:pt x="4179" y="399"/>
                    <a:pt x="4269" y="488"/>
                    <a:pt x="4269" y="599"/>
                  </a:cubicBezTo>
                  <a:lnTo>
                    <a:pt x="4269" y="1396"/>
                  </a:lnTo>
                  <a:cubicBezTo>
                    <a:pt x="4269" y="1506"/>
                    <a:pt x="4179" y="1596"/>
                    <a:pt x="4069" y="1596"/>
                  </a:cubicBezTo>
                  <a:lnTo>
                    <a:pt x="2872" y="1596"/>
                  </a:lnTo>
                  <a:cubicBezTo>
                    <a:pt x="2763" y="1596"/>
                    <a:pt x="2673" y="1685"/>
                    <a:pt x="2673" y="1795"/>
                  </a:cubicBezTo>
                  <a:cubicBezTo>
                    <a:pt x="2673" y="1905"/>
                    <a:pt x="2763" y="1995"/>
                    <a:pt x="2872" y="1995"/>
                  </a:cubicBezTo>
                  <a:cubicBezTo>
                    <a:pt x="3122" y="1995"/>
                    <a:pt x="3331" y="2204"/>
                    <a:pt x="3331" y="2463"/>
                  </a:cubicBezTo>
                  <a:lnTo>
                    <a:pt x="3331" y="4349"/>
                  </a:lnTo>
                  <a:cubicBezTo>
                    <a:pt x="3331" y="4977"/>
                    <a:pt x="3840" y="5475"/>
                    <a:pt x="4459" y="5475"/>
                  </a:cubicBezTo>
                  <a:cubicBezTo>
                    <a:pt x="4818" y="5475"/>
                    <a:pt x="5157" y="5306"/>
                    <a:pt x="5376" y="5017"/>
                  </a:cubicBezTo>
                  <a:cubicBezTo>
                    <a:pt x="5406" y="4967"/>
                    <a:pt x="5416" y="4907"/>
                    <a:pt x="5406" y="4857"/>
                  </a:cubicBezTo>
                  <a:cubicBezTo>
                    <a:pt x="5396" y="4797"/>
                    <a:pt x="5356" y="4748"/>
                    <a:pt x="5306" y="4728"/>
                  </a:cubicBezTo>
                  <a:cubicBezTo>
                    <a:pt x="5137" y="4628"/>
                    <a:pt x="5007" y="4468"/>
                    <a:pt x="4957" y="4289"/>
                  </a:cubicBezTo>
                  <a:lnTo>
                    <a:pt x="4957" y="4289"/>
                  </a:lnTo>
                  <a:cubicBezTo>
                    <a:pt x="5186" y="4369"/>
                    <a:pt x="5416" y="4418"/>
                    <a:pt x="5665" y="4418"/>
                  </a:cubicBezTo>
                  <a:cubicBezTo>
                    <a:pt x="5904" y="4418"/>
                    <a:pt x="6144" y="4369"/>
                    <a:pt x="6363" y="4289"/>
                  </a:cubicBezTo>
                  <a:lnTo>
                    <a:pt x="6363" y="4289"/>
                  </a:lnTo>
                  <a:cubicBezTo>
                    <a:pt x="6294" y="4548"/>
                    <a:pt x="6074" y="4748"/>
                    <a:pt x="5795" y="4797"/>
                  </a:cubicBezTo>
                  <a:cubicBezTo>
                    <a:pt x="5725" y="4817"/>
                    <a:pt x="5665" y="4867"/>
                    <a:pt x="5645" y="4937"/>
                  </a:cubicBezTo>
                  <a:cubicBezTo>
                    <a:pt x="5376" y="5814"/>
                    <a:pt x="4578" y="6413"/>
                    <a:pt x="3650" y="6413"/>
                  </a:cubicBezTo>
                  <a:cubicBezTo>
                    <a:pt x="2374" y="6413"/>
                    <a:pt x="1337" y="5376"/>
                    <a:pt x="1337" y="4099"/>
                  </a:cubicBezTo>
                  <a:lnTo>
                    <a:pt x="1337" y="2463"/>
                  </a:lnTo>
                  <a:cubicBezTo>
                    <a:pt x="1337" y="2204"/>
                    <a:pt x="1546" y="1995"/>
                    <a:pt x="1806" y="1995"/>
                  </a:cubicBezTo>
                  <a:cubicBezTo>
                    <a:pt x="1915" y="1995"/>
                    <a:pt x="2005" y="1905"/>
                    <a:pt x="2005" y="1795"/>
                  </a:cubicBezTo>
                  <a:cubicBezTo>
                    <a:pt x="2005" y="1685"/>
                    <a:pt x="1915" y="1596"/>
                    <a:pt x="1806" y="1596"/>
                  </a:cubicBezTo>
                  <a:lnTo>
                    <a:pt x="609" y="1596"/>
                  </a:lnTo>
                  <a:cubicBezTo>
                    <a:pt x="499" y="1596"/>
                    <a:pt x="409" y="1506"/>
                    <a:pt x="409" y="1396"/>
                  </a:cubicBezTo>
                  <a:lnTo>
                    <a:pt x="409" y="599"/>
                  </a:lnTo>
                  <a:cubicBezTo>
                    <a:pt x="409" y="488"/>
                    <a:pt x="499" y="399"/>
                    <a:pt x="609" y="399"/>
                  </a:cubicBezTo>
                  <a:close/>
                  <a:moveTo>
                    <a:pt x="609" y="0"/>
                  </a:moveTo>
                  <a:cubicBezTo>
                    <a:pt x="279" y="0"/>
                    <a:pt x="10" y="269"/>
                    <a:pt x="10" y="599"/>
                  </a:cubicBezTo>
                  <a:lnTo>
                    <a:pt x="10" y="1396"/>
                  </a:lnTo>
                  <a:cubicBezTo>
                    <a:pt x="10" y="1725"/>
                    <a:pt x="279" y="1995"/>
                    <a:pt x="609" y="1995"/>
                  </a:cubicBezTo>
                  <a:lnTo>
                    <a:pt x="1077" y="1995"/>
                  </a:lnTo>
                  <a:cubicBezTo>
                    <a:pt x="1017" y="2084"/>
                    <a:pt x="977" y="2194"/>
                    <a:pt x="958" y="2304"/>
                  </a:cubicBezTo>
                  <a:cubicBezTo>
                    <a:pt x="479" y="2383"/>
                    <a:pt x="100" y="2753"/>
                    <a:pt x="10" y="3241"/>
                  </a:cubicBezTo>
                  <a:lnTo>
                    <a:pt x="10" y="3252"/>
                  </a:lnTo>
                  <a:cubicBezTo>
                    <a:pt x="0" y="3311"/>
                    <a:pt x="20" y="3371"/>
                    <a:pt x="60" y="3411"/>
                  </a:cubicBezTo>
                  <a:cubicBezTo>
                    <a:pt x="90" y="3461"/>
                    <a:pt x="150" y="3481"/>
                    <a:pt x="210" y="3481"/>
                  </a:cubicBezTo>
                  <a:lnTo>
                    <a:pt x="938" y="3481"/>
                  </a:lnTo>
                  <a:lnTo>
                    <a:pt x="938" y="4099"/>
                  </a:lnTo>
                  <a:cubicBezTo>
                    <a:pt x="938" y="4498"/>
                    <a:pt x="1028" y="4877"/>
                    <a:pt x="1187" y="5226"/>
                  </a:cubicBezTo>
                  <a:lnTo>
                    <a:pt x="1157" y="5246"/>
                  </a:lnTo>
                  <a:cubicBezTo>
                    <a:pt x="768" y="5645"/>
                    <a:pt x="718" y="6264"/>
                    <a:pt x="1037" y="6712"/>
                  </a:cubicBezTo>
                  <a:lnTo>
                    <a:pt x="1048" y="6722"/>
                  </a:lnTo>
                  <a:cubicBezTo>
                    <a:pt x="1077" y="6772"/>
                    <a:pt x="1137" y="6802"/>
                    <a:pt x="1187" y="6812"/>
                  </a:cubicBezTo>
                  <a:lnTo>
                    <a:pt x="1207" y="6812"/>
                  </a:lnTo>
                  <a:cubicBezTo>
                    <a:pt x="1257" y="6812"/>
                    <a:pt x="1317" y="6792"/>
                    <a:pt x="1347" y="6752"/>
                  </a:cubicBezTo>
                  <a:lnTo>
                    <a:pt x="1915" y="6184"/>
                  </a:lnTo>
                  <a:cubicBezTo>
                    <a:pt x="2394" y="6572"/>
                    <a:pt x="2992" y="6812"/>
                    <a:pt x="3650" y="6812"/>
                  </a:cubicBezTo>
                  <a:cubicBezTo>
                    <a:pt x="4199" y="6812"/>
                    <a:pt x="4718" y="6632"/>
                    <a:pt x="5146" y="6313"/>
                  </a:cubicBezTo>
                  <a:cubicBezTo>
                    <a:pt x="5536" y="6024"/>
                    <a:pt x="5825" y="5615"/>
                    <a:pt x="5995" y="5167"/>
                  </a:cubicBezTo>
                  <a:cubicBezTo>
                    <a:pt x="6463" y="5017"/>
                    <a:pt x="6793" y="4588"/>
                    <a:pt x="6793" y="4079"/>
                  </a:cubicBezTo>
                  <a:lnTo>
                    <a:pt x="6793" y="3950"/>
                  </a:lnTo>
                  <a:cubicBezTo>
                    <a:pt x="6793" y="3880"/>
                    <a:pt x="6753" y="3810"/>
                    <a:pt x="6693" y="3780"/>
                  </a:cubicBezTo>
                  <a:cubicBezTo>
                    <a:pt x="6663" y="3760"/>
                    <a:pt x="6628" y="3750"/>
                    <a:pt x="6593" y="3750"/>
                  </a:cubicBezTo>
                  <a:cubicBezTo>
                    <a:pt x="6558" y="3750"/>
                    <a:pt x="6523" y="3760"/>
                    <a:pt x="6493" y="3780"/>
                  </a:cubicBezTo>
                  <a:lnTo>
                    <a:pt x="6433" y="3810"/>
                  </a:lnTo>
                  <a:cubicBezTo>
                    <a:pt x="6194" y="3950"/>
                    <a:pt x="5935" y="4019"/>
                    <a:pt x="5665" y="4019"/>
                  </a:cubicBezTo>
                  <a:cubicBezTo>
                    <a:pt x="5396" y="4019"/>
                    <a:pt x="5127" y="3950"/>
                    <a:pt x="4887" y="3810"/>
                  </a:cubicBezTo>
                  <a:lnTo>
                    <a:pt x="4827" y="3780"/>
                  </a:lnTo>
                  <a:cubicBezTo>
                    <a:pt x="4797" y="3760"/>
                    <a:pt x="4762" y="3750"/>
                    <a:pt x="4728" y="3750"/>
                  </a:cubicBezTo>
                  <a:cubicBezTo>
                    <a:pt x="4693" y="3750"/>
                    <a:pt x="4658" y="3760"/>
                    <a:pt x="4628" y="3780"/>
                  </a:cubicBezTo>
                  <a:cubicBezTo>
                    <a:pt x="4568" y="3810"/>
                    <a:pt x="4528" y="3880"/>
                    <a:pt x="4528" y="3950"/>
                  </a:cubicBezTo>
                  <a:lnTo>
                    <a:pt x="4528" y="4079"/>
                  </a:lnTo>
                  <a:cubicBezTo>
                    <a:pt x="4528" y="4409"/>
                    <a:pt x="4668" y="4717"/>
                    <a:pt x="4907" y="4927"/>
                  </a:cubicBezTo>
                  <a:cubicBezTo>
                    <a:pt x="4778" y="5027"/>
                    <a:pt x="4628" y="5076"/>
                    <a:pt x="4459" y="5076"/>
                  </a:cubicBezTo>
                  <a:cubicBezTo>
                    <a:pt x="4060" y="5076"/>
                    <a:pt x="3730" y="4757"/>
                    <a:pt x="3730" y="4349"/>
                  </a:cubicBezTo>
                  <a:lnTo>
                    <a:pt x="3730" y="3481"/>
                  </a:lnTo>
                  <a:lnTo>
                    <a:pt x="4468" y="3481"/>
                  </a:lnTo>
                  <a:cubicBezTo>
                    <a:pt x="4519" y="3481"/>
                    <a:pt x="4578" y="3461"/>
                    <a:pt x="4618" y="3411"/>
                  </a:cubicBezTo>
                  <a:cubicBezTo>
                    <a:pt x="4658" y="3371"/>
                    <a:pt x="4668" y="3311"/>
                    <a:pt x="4658" y="3252"/>
                  </a:cubicBezTo>
                  <a:lnTo>
                    <a:pt x="4658" y="3241"/>
                  </a:lnTo>
                  <a:cubicBezTo>
                    <a:pt x="4578" y="2753"/>
                    <a:pt x="4199" y="2383"/>
                    <a:pt x="3721" y="2304"/>
                  </a:cubicBezTo>
                  <a:cubicBezTo>
                    <a:pt x="3701" y="2194"/>
                    <a:pt x="3661" y="2084"/>
                    <a:pt x="3601" y="1995"/>
                  </a:cubicBezTo>
                  <a:lnTo>
                    <a:pt x="4069" y="1995"/>
                  </a:lnTo>
                  <a:cubicBezTo>
                    <a:pt x="4399" y="1995"/>
                    <a:pt x="4668" y="1725"/>
                    <a:pt x="4668" y="1396"/>
                  </a:cubicBezTo>
                  <a:lnTo>
                    <a:pt x="4668" y="599"/>
                  </a:lnTo>
                  <a:cubicBezTo>
                    <a:pt x="4668" y="269"/>
                    <a:pt x="4399" y="0"/>
                    <a:pt x="40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51"/>
          <p:cNvGrpSpPr/>
          <p:nvPr/>
        </p:nvGrpSpPr>
        <p:grpSpPr>
          <a:xfrm>
            <a:off x="5305330" y="3363867"/>
            <a:ext cx="462596" cy="438612"/>
            <a:chOff x="5326342" y="3435264"/>
            <a:chExt cx="475824" cy="451107"/>
          </a:xfrm>
        </p:grpSpPr>
        <p:sp>
          <p:nvSpPr>
            <p:cNvPr id="758" name="Google Shape;758;p51"/>
            <p:cNvSpPr/>
            <p:nvPr/>
          </p:nvSpPr>
          <p:spPr>
            <a:xfrm>
              <a:off x="5326342" y="3435264"/>
              <a:ext cx="475824" cy="451107"/>
            </a:xfrm>
            <a:custGeom>
              <a:rect b="b" l="l" r="r" t="t"/>
              <a:pathLst>
                <a:path extrusionOk="0" h="6534" w="6892">
                  <a:moveTo>
                    <a:pt x="3451" y="400"/>
                  </a:moveTo>
                  <a:cubicBezTo>
                    <a:pt x="3521" y="400"/>
                    <a:pt x="3591" y="440"/>
                    <a:pt x="3620" y="509"/>
                  </a:cubicBezTo>
                  <a:lnTo>
                    <a:pt x="4279" y="1826"/>
                  </a:lnTo>
                  <a:cubicBezTo>
                    <a:pt x="4378" y="2045"/>
                    <a:pt x="4588" y="2195"/>
                    <a:pt x="4828" y="2225"/>
                  </a:cubicBezTo>
                  <a:lnTo>
                    <a:pt x="6284" y="2444"/>
                  </a:lnTo>
                  <a:cubicBezTo>
                    <a:pt x="6353" y="2454"/>
                    <a:pt x="6413" y="2504"/>
                    <a:pt x="6443" y="2574"/>
                  </a:cubicBezTo>
                  <a:cubicBezTo>
                    <a:pt x="6463" y="2643"/>
                    <a:pt x="6443" y="2723"/>
                    <a:pt x="6393" y="2773"/>
                  </a:cubicBezTo>
                  <a:lnTo>
                    <a:pt x="5336" y="3800"/>
                  </a:lnTo>
                  <a:cubicBezTo>
                    <a:pt x="5167" y="3970"/>
                    <a:pt x="5087" y="4210"/>
                    <a:pt x="5127" y="4449"/>
                  </a:cubicBezTo>
                  <a:lnTo>
                    <a:pt x="5376" y="5905"/>
                  </a:lnTo>
                  <a:cubicBezTo>
                    <a:pt x="5386" y="5975"/>
                    <a:pt x="5356" y="6054"/>
                    <a:pt x="5296" y="6094"/>
                  </a:cubicBezTo>
                  <a:cubicBezTo>
                    <a:pt x="5262" y="6123"/>
                    <a:pt x="5222" y="6135"/>
                    <a:pt x="5181" y="6135"/>
                  </a:cubicBezTo>
                  <a:cubicBezTo>
                    <a:pt x="5150" y="6135"/>
                    <a:pt x="5117" y="6128"/>
                    <a:pt x="5087" y="6114"/>
                  </a:cubicBezTo>
                  <a:lnTo>
                    <a:pt x="3790" y="5427"/>
                  </a:lnTo>
                  <a:cubicBezTo>
                    <a:pt x="3680" y="5367"/>
                    <a:pt x="3561" y="5347"/>
                    <a:pt x="3451" y="5347"/>
                  </a:cubicBezTo>
                  <a:cubicBezTo>
                    <a:pt x="3332" y="5347"/>
                    <a:pt x="3212" y="5367"/>
                    <a:pt x="3102" y="5427"/>
                  </a:cubicBezTo>
                  <a:lnTo>
                    <a:pt x="1805" y="6114"/>
                  </a:lnTo>
                  <a:cubicBezTo>
                    <a:pt x="1775" y="6128"/>
                    <a:pt x="1743" y="6135"/>
                    <a:pt x="1711" y="6135"/>
                  </a:cubicBezTo>
                  <a:cubicBezTo>
                    <a:pt x="1670" y="6135"/>
                    <a:pt x="1630" y="6123"/>
                    <a:pt x="1596" y="6094"/>
                  </a:cubicBezTo>
                  <a:cubicBezTo>
                    <a:pt x="1536" y="6054"/>
                    <a:pt x="1506" y="5975"/>
                    <a:pt x="1516" y="5905"/>
                  </a:cubicBezTo>
                  <a:lnTo>
                    <a:pt x="1765" y="4449"/>
                  </a:lnTo>
                  <a:cubicBezTo>
                    <a:pt x="1805" y="4210"/>
                    <a:pt x="1725" y="3970"/>
                    <a:pt x="1556" y="3800"/>
                  </a:cubicBezTo>
                  <a:lnTo>
                    <a:pt x="499" y="2773"/>
                  </a:lnTo>
                  <a:cubicBezTo>
                    <a:pt x="449" y="2723"/>
                    <a:pt x="429" y="2643"/>
                    <a:pt x="449" y="2574"/>
                  </a:cubicBezTo>
                  <a:cubicBezTo>
                    <a:pt x="479" y="2504"/>
                    <a:pt x="539" y="2454"/>
                    <a:pt x="608" y="2444"/>
                  </a:cubicBezTo>
                  <a:lnTo>
                    <a:pt x="2065" y="2225"/>
                  </a:lnTo>
                  <a:cubicBezTo>
                    <a:pt x="2304" y="2195"/>
                    <a:pt x="2514" y="2045"/>
                    <a:pt x="2613" y="1826"/>
                  </a:cubicBezTo>
                  <a:lnTo>
                    <a:pt x="3272" y="509"/>
                  </a:lnTo>
                  <a:cubicBezTo>
                    <a:pt x="3301" y="440"/>
                    <a:pt x="3371" y="400"/>
                    <a:pt x="3451" y="400"/>
                  </a:cubicBezTo>
                  <a:close/>
                  <a:moveTo>
                    <a:pt x="3451" y="1"/>
                  </a:moveTo>
                  <a:cubicBezTo>
                    <a:pt x="3221" y="1"/>
                    <a:pt x="3012" y="130"/>
                    <a:pt x="2913" y="330"/>
                  </a:cubicBezTo>
                  <a:lnTo>
                    <a:pt x="2264" y="1646"/>
                  </a:lnTo>
                  <a:cubicBezTo>
                    <a:pt x="2215" y="1746"/>
                    <a:pt x="2115" y="1816"/>
                    <a:pt x="2005" y="1836"/>
                  </a:cubicBezTo>
                  <a:lnTo>
                    <a:pt x="549" y="2045"/>
                  </a:lnTo>
                  <a:cubicBezTo>
                    <a:pt x="329" y="2075"/>
                    <a:pt x="140" y="2235"/>
                    <a:pt x="70" y="2454"/>
                  </a:cubicBezTo>
                  <a:cubicBezTo>
                    <a:pt x="0" y="2663"/>
                    <a:pt x="60" y="2903"/>
                    <a:pt x="220" y="3062"/>
                  </a:cubicBezTo>
                  <a:lnTo>
                    <a:pt x="1277" y="4090"/>
                  </a:lnTo>
                  <a:cubicBezTo>
                    <a:pt x="1357" y="4170"/>
                    <a:pt x="1386" y="4279"/>
                    <a:pt x="1377" y="4389"/>
                  </a:cubicBezTo>
                  <a:lnTo>
                    <a:pt x="1127" y="5835"/>
                  </a:lnTo>
                  <a:cubicBezTo>
                    <a:pt x="1087" y="6065"/>
                    <a:pt x="1177" y="6284"/>
                    <a:pt x="1357" y="6414"/>
                  </a:cubicBezTo>
                  <a:cubicBezTo>
                    <a:pt x="1465" y="6493"/>
                    <a:pt x="1589" y="6534"/>
                    <a:pt x="1713" y="6534"/>
                  </a:cubicBezTo>
                  <a:cubicBezTo>
                    <a:pt x="1806" y="6534"/>
                    <a:pt x="1899" y="6511"/>
                    <a:pt x="1985" y="6464"/>
                  </a:cubicBezTo>
                  <a:lnTo>
                    <a:pt x="3292" y="5775"/>
                  </a:lnTo>
                  <a:cubicBezTo>
                    <a:pt x="3342" y="5750"/>
                    <a:pt x="3394" y="5738"/>
                    <a:pt x="3446" y="5738"/>
                  </a:cubicBezTo>
                  <a:cubicBezTo>
                    <a:pt x="3498" y="5738"/>
                    <a:pt x="3551" y="5750"/>
                    <a:pt x="3600" y="5775"/>
                  </a:cubicBezTo>
                  <a:lnTo>
                    <a:pt x="4907" y="6464"/>
                  </a:lnTo>
                  <a:cubicBezTo>
                    <a:pt x="4987" y="6513"/>
                    <a:pt x="5087" y="6533"/>
                    <a:pt x="5187" y="6533"/>
                  </a:cubicBezTo>
                  <a:cubicBezTo>
                    <a:pt x="5306" y="6533"/>
                    <a:pt x="5426" y="6493"/>
                    <a:pt x="5535" y="6414"/>
                  </a:cubicBezTo>
                  <a:cubicBezTo>
                    <a:pt x="5715" y="6284"/>
                    <a:pt x="5805" y="6065"/>
                    <a:pt x="5765" y="5835"/>
                  </a:cubicBezTo>
                  <a:lnTo>
                    <a:pt x="5526" y="4389"/>
                  </a:lnTo>
                  <a:cubicBezTo>
                    <a:pt x="5506" y="4279"/>
                    <a:pt x="5535" y="4170"/>
                    <a:pt x="5615" y="4090"/>
                  </a:cubicBezTo>
                  <a:lnTo>
                    <a:pt x="6672" y="3062"/>
                  </a:lnTo>
                  <a:cubicBezTo>
                    <a:pt x="6832" y="2903"/>
                    <a:pt x="6892" y="2663"/>
                    <a:pt x="6822" y="2454"/>
                  </a:cubicBezTo>
                  <a:cubicBezTo>
                    <a:pt x="6752" y="2235"/>
                    <a:pt x="6563" y="2075"/>
                    <a:pt x="6344" y="2045"/>
                  </a:cubicBezTo>
                  <a:lnTo>
                    <a:pt x="4887" y="1836"/>
                  </a:lnTo>
                  <a:cubicBezTo>
                    <a:pt x="4777" y="1816"/>
                    <a:pt x="4678" y="1746"/>
                    <a:pt x="4628" y="1646"/>
                  </a:cubicBezTo>
                  <a:lnTo>
                    <a:pt x="3979" y="330"/>
                  </a:lnTo>
                  <a:cubicBezTo>
                    <a:pt x="3880" y="130"/>
                    <a:pt x="367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1"/>
            <p:cNvSpPr/>
            <p:nvPr/>
          </p:nvSpPr>
          <p:spPr>
            <a:xfrm>
              <a:off x="5513649" y="3628784"/>
              <a:ext cx="101213" cy="100591"/>
            </a:xfrm>
            <a:custGeom>
              <a:rect b="b" l="l" r="r" t="t"/>
              <a:pathLst>
                <a:path extrusionOk="0" h="1457" w="1466">
                  <a:moveTo>
                    <a:pt x="738" y="399"/>
                  </a:moveTo>
                  <a:cubicBezTo>
                    <a:pt x="918" y="399"/>
                    <a:pt x="1067" y="549"/>
                    <a:pt x="1067" y="728"/>
                  </a:cubicBezTo>
                  <a:cubicBezTo>
                    <a:pt x="1067" y="908"/>
                    <a:pt x="918" y="1057"/>
                    <a:pt x="738" y="1057"/>
                  </a:cubicBezTo>
                  <a:cubicBezTo>
                    <a:pt x="548" y="1057"/>
                    <a:pt x="399" y="908"/>
                    <a:pt x="399" y="728"/>
                  </a:cubicBezTo>
                  <a:cubicBezTo>
                    <a:pt x="399" y="549"/>
                    <a:pt x="548" y="399"/>
                    <a:pt x="738" y="399"/>
                  </a:cubicBezTo>
                  <a:close/>
                  <a:moveTo>
                    <a:pt x="738" y="0"/>
                  </a:moveTo>
                  <a:cubicBezTo>
                    <a:pt x="329" y="0"/>
                    <a:pt x="0" y="330"/>
                    <a:pt x="0" y="728"/>
                  </a:cubicBezTo>
                  <a:cubicBezTo>
                    <a:pt x="0" y="1127"/>
                    <a:pt x="329" y="1456"/>
                    <a:pt x="738" y="1456"/>
                  </a:cubicBezTo>
                  <a:cubicBezTo>
                    <a:pt x="1137" y="1456"/>
                    <a:pt x="1466" y="1127"/>
                    <a:pt x="1466" y="728"/>
                  </a:cubicBezTo>
                  <a:cubicBezTo>
                    <a:pt x="1466" y="330"/>
                    <a:pt x="1137" y="0"/>
                    <a:pt x="7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1"/>
            <p:cNvSpPr/>
            <p:nvPr/>
          </p:nvSpPr>
          <p:spPr>
            <a:xfrm>
              <a:off x="5550793" y="3573690"/>
              <a:ext cx="27616" cy="27616"/>
            </a:xfrm>
            <a:custGeom>
              <a:rect b="b" l="l" r="r" t="t"/>
              <a:pathLst>
                <a:path extrusionOk="0" h="400" w="400">
                  <a:moveTo>
                    <a:pt x="200" y="0"/>
                  </a:moveTo>
                  <a:cubicBezTo>
                    <a:pt x="81" y="0"/>
                    <a:pt x="1" y="90"/>
                    <a:pt x="1" y="200"/>
                  </a:cubicBezTo>
                  <a:cubicBezTo>
                    <a:pt x="1" y="310"/>
                    <a:pt x="81" y="399"/>
                    <a:pt x="200" y="399"/>
                  </a:cubicBezTo>
                  <a:cubicBezTo>
                    <a:pt x="310" y="399"/>
                    <a:pt x="400" y="310"/>
                    <a:pt x="400" y="200"/>
                  </a:cubicBezTo>
                  <a:cubicBezTo>
                    <a:pt x="400"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1"/>
            <p:cNvSpPr/>
            <p:nvPr/>
          </p:nvSpPr>
          <p:spPr>
            <a:xfrm>
              <a:off x="5550793" y="3518596"/>
              <a:ext cx="27616" cy="27616"/>
            </a:xfrm>
            <a:custGeom>
              <a:rect b="b" l="l" r="r" t="t"/>
              <a:pathLst>
                <a:path extrusionOk="0" h="400" w="400">
                  <a:moveTo>
                    <a:pt x="200" y="0"/>
                  </a:moveTo>
                  <a:cubicBezTo>
                    <a:pt x="81" y="0"/>
                    <a:pt x="1" y="90"/>
                    <a:pt x="1" y="200"/>
                  </a:cubicBezTo>
                  <a:cubicBezTo>
                    <a:pt x="1" y="310"/>
                    <a:pt x="81" y="399"/>
                    <a:pt x="200" y="399"/>
                  </a:cubicBezTo>
                  <a:cubicBezTo>
                    <a:pt x="310" y="399"/>
                    <a:pt x="400" y="310"/>
                    <a:pt x="400" y="200"/>
                  </a:cubicBezTo>
                  <a:cubicBezTo>
                    <a:pt x="400"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1"/>
            <p:cNvSpPr/>
            <p:nvPr/>
          </p:nvSpPr>
          <p:spPr>
            <a:xfrm>
              <a:off x="5463318" y="3637000"/>
              <a:ext cx="27616" cy="27616"/>
            </a:xfrm>
            <a:custGeom>
              <a:rect b="b" l="l" r="r" t="t"/>
              <a:pathLst>
                <a:path extrusionOk="0" h="400" w="400">
                  <a:moveTo>
                    <a:pt x="191" y="1"/>
                  </a:moveTo>
                  <a:cubicBezTo>
                    <a:pt x="81" y="1"/>
                    <a:pt x="1" y="91"/>
                    <a:pt x="1" y="200"/>
                  </a:cubicBezTo>
                  <a:cubicBezTo>
                    <a:pt x="1" y="310"/>
                    <a:pt x="91" y="400"/>
                    <a:pt x="200" y="400"/>
                  </a:cubicBezTo>
                  <a:cubicBezTo>
                    <a:pt x="320" y="400"/>
                    <a:pt x="400" y="300"/>
                    <a:pt x="400" y="191"/>
                  </a:cubicBezTo>
                  <a:cubicBezTo>
                    <a:pt x="400" y="80"/>
                    <a:pt x="300" y="1"/>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1"/>
            <p:cNvSpPr/>
            <p:nvPr/>
          </p:nvSpPr>
          <p:spPr>
            <a:xfrm>
              <a:off x="5408983" y="3619878"/>
              <a:ext cx="30999" cy="27685"/>
            </a:xfrm>
            <a:custGeom>
              <a:rect b="b" l="l" r="r" t="t"/>
              <a:pathLst>
                <a:path extrusionOk="0" h="401" w="449">
                  <a:moveTo>
                    <a:pt x="227" y="1"/>
                  </a:moveTo>
                  <a:cubicBezTo>
                    <a:pt x="141" y="1"/>
                    <a:pt x="64" y="50"/>
                    <a:pt x="40" y="139"/>
                  </a:cubicBezTo>
                  <a:cubicBezTo>
                    <a:pt x="0" y="239"/>
                    <a:pt x="60" y="359"/>
                    <a:pt x="160" y="388"/>
                  </a:cubicBezTo>
                  <a:cubicBezTo>
                    <a:pt x="183" y="397"/>
                    <a:pt x="206" y="401"/>
                    <a:pt x="229" y="401"/>
                  </a:cubicBezTo>
                  <a:cubicBezTo>
                    <a:pt x="312" y="401"/>
                    <a:pt x="388" y="345"/>
                    <a:pt x="419" y="259"/>
                  </a:cubicBezTo>
                  <a:cubicBezTo>
                    <a:pt x="449" y="159"/>
                    <a:pt x="389" y="49"/>
                    <a:pt x="289" y="9"/>
                  </a:cubicBezTo>
                  <a:cubicBezTo>
                    <a:pt x="268" y="4"/>
                    <a:pt x="247" y="1"/>
                    <a:pt x="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1"/>
            <p:cNvSpPr/>
            <p:nvPr/>
          </p:nvSpPr>
          <p:spPr>
            <a:xfrm>
              <a:off x="5495008" y="3739802"/>
              <a:ext cx="31068" cy="27271"/>
            </a:xfrm>
            <a:custGeom>
              <a:rect b="b" l="l" r="r" t="t"/>
              <a:pathLst>
                <a:path extrusionOk="0" h="395" w="450">
                  <a:moveTo>
                    <a:pt x="226" y="0"/>
                  </a:moveTo>
                  <a:cubicBezTo>
                    <a:pt x="208" y="0"/>
                    <a:pt x="189" y="3"/>
                    <a:pt x="170" y="8"/>
                  </a:cubicBezTo>
                  <a:cubicBezTo>
                    <a:pt x="60" y="38"/>
                    <a:pt x="1" y="147"/>
                    <a:pt x="31" y="247"/>
                  </a:cubicBezTo>
                  <a:cubicBezTo>
                    <a:pt x="55" y="338"/>
                    <a:pt x="134" y="395"/>
                    <a:pt x="223" y="395"/>
                  </a:cubicBezTo>
                  <a:cubicBezTo>
                    <a:pt x="242" y="395"/>
                    <a:pt x="261" y="392"/>
                    <a:pt x="280" y="387"/>
                  </a:cubicBezTo>
                  <a:cubicBezTo>
                    <a:pt x="380" y="357"/>
                    <a:pt x="450" y="247"/>
                    <a:pt x="419" y="147"/>
                  </a:cubicBezTo>
                  <a:cubicBezTo>
                    <a:pt x="395" y="57"/>
                    <a:pt x="315" y="0"/>
                    <a:pt x="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1"/>
            <p:cNvSpPr/>
            <p:nvPr/>
          </p:nvSpPr>
          <p:spPr>
            <a:xfrm>
              <a:off x="5462697" y="3784540"/>
              <a:ext cx="30999" cy="27271"/>
            </a:xfrm>
            <a:custGeom>
              <a:rect b="b" l="l" r="r" t="t"/>
              <a:pathLst>
                <a:path extrusionOk="0" h="395" w="449">
                  <a:moveTo>
                    <a:pt x="227" y="1"/>
                  </a:moveTo>
                  <a:cubicBezTo>
                    <a:pt x="208" y="1"/>
                    <a:pt x="189" y="3"/>
                    <a:pt x="169" y="8"/>
                  </a:cubicBezTo>
                  <a:cubicBezTo>
                    <a:pt x="60" y="38"/>
                    <a:pt x="0" y="148"/>
                    <a:pt x="30" y="248"/>
                  </a:cubicBezTo>
                  <a:cubicBezTo>
                    <a:pt x="55" y="338"/>
                    <a:pt x="134" y="395"/>
                    <a:pt x="223" y="395"/>
                  </a:cubicBezTo>
                  <a:cubicBezTo>
                    <a:pt x="242" y="395"/>
                    <a:pt x="261" y="393"/>
                    <a:pt x="279" y="387"/>
                  </a:cubicBezTo>
                  <a:cubicBezTo>
                    <a:pt x="379" y="357"/>
                    <a:pt x="449" y="248"/>
                    <a:pt x="419" y="138"/>
                  </a:cubicBezTo>
                  <a:cubicBezTo>
                    <a:pt x="394" y="56"/>
                    <a:pt x="316" y="1"/>
                    <a:pt x="2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1"/>
            <p:cNvSpPr/>
            <p:nvPr/>
          </p:nvSpPr>
          <p:spPr>
            <a:xfrm>
              <a:off x="5602435" y="3739456"/>
              <a:ext cx="31758" cy="27892"/>
            </a:xfrm>
            <a:custGeom>
              <a:rect b="b" l="l" r="r" t="t"/>
              <a:pathLst>
                <a:path extrusionOk="0" h="404" w="460">
                  <a:moveTo>
                    <a:pt x="233" y="1"/>
                  </a:moveTo>
                  <a:cubicBezTo>
                    <a:pt x="190" y="1"/>
                    <a:pt x="147" y="14"/>
                    <a:pt x="111" y="43"/>
                  </a:cubicBezTo>
                  <a:cubicBezTo>
                    <a:pt x="20" y="103"/>
                    <a:pt x="0" y="232"/>
                    <a:pt x="71" y="322"/>
                  </a:cubicBezTo>
                  <a:cubicBezTo>
                    <a:pt x="106" y="375"/>
                    <a:pt x="166" y="404"/>
                    <a:pt x="228" y="404"/>
                  </a:cubicBezTo>
                  <a:cubicBezTo>
                    <a:pt x="270" y="404"/>
                    <a:pt x="313" y="390"/>
                    <a:pt x="350" y="362"/>
                  </a:cubicBezTo>
                  <a:cubicBezTo>
                    <a:pt x="439" y="302"/>
                    <a:pt x="459" y="172"/>
                    <a:pt x="390" y="83"/>
                  </a:cubicBezTo>
                  <a:cubicBezTo>
                    <a:pt x="354" y="30"/>
                    <a:pt x="294" y="1"/>
                    <a:pt x="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p:nvPr/>
          </p:nvSpPr>
          <p:spPr>
            <a:xfrm>
              <a:off x="5634815" y="3784126"/>
              <a:ext cx="31758" cy="27478"/>
            </a:xfrm>
            <a:custGeom>
              <a:rect b="b" l="l" r="r" t="t"/>
              <a:pathLst>
                <a:path extrusionOk="0" h="398" w="460">
                  <a:moveTo>
                    <a:pt x="225" y="0"/>
                  </a:moveTo>
                  <a:cubicBezTo>
                    <a:pt x="185" y="0"/>
                    <a:pt x="145" y="11"/>
                    <a:pt x="110" y="34"/>
                  </a:cubicBezTo>
                  <a:cubicBezTo>
                    <a:pt x="21" y="104"/>
                    <a:pt x="1" y="223"/>
                    <a:pt x="70" y="314"/>
                  </a:cubicBezTo>
                  <a:cubicBezTo>
                    <a:pt x="107" y="369"/>
                    <a:pt x="170" y="397"/>
                    <a:pt x="234" y="397"/>
                  </a:cubicBezTo>
                  <a:cubicBezTo>
                    <a:pt x="274" y="397"/>
                    <a:pt x="315" y="386"/>
                    <a:pt x="349" y="363"/>
                  </a:cubicBezTo>
                  <a:cubicBezTo>
                    <a:pt x="439" y="294"/>
                    <a:pt x="459" y="174"/>
                    <a:pt x="389" y="84"/>
                  </a:cubicBezTo>
                  <a:cubicBezTo>
                    <a:pt x="352" y="29"/>
                    <a:pt x="289"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1"/>
            <p:cNvSpPr/>
            <p:nvPr/>
          </p:nvSpPr>
          <p:spPr>
            <a:xfrm>
              <a:off x="5636196" y="3636862"/>
              <a:ext cx="30999" cy="27685"/>
            </a:xfrm>
            <a:custGeom>
              <a:rect b="b" l="l" r="r" t="t"/>
              <a:pathLst>
                <a:path extrusionOk="0" h="401" w="449">
                  <a:moveTo>
                    <a:pt x="229" y="1"/>
                  </a:moveTo>
                  <a:cubicBezTo>
                    <a:pt x="206" y="1"/>
                    <a:pt x="183" y="5"/>
                    <a:pt x="160" y="13"/>
                  </a:cubicBezTo>
                  <a:cubicBezTo>
                    <a:pt x="60" y="43"/>
                    <a:pt x="1" y="162"/>
                    <a:pt x="30" y="262"/>
                  </a:cubicBezTo>
                  <a:cubicBezTo>
                    <a:pt x="62" y="351"/>
                    <a:pt x="141" y="400"/>
                    <a:pt x="227" y="400"/>
                  </a:cubicBezTo>
                  <a:cubicBezTo>
                    <a:pt x="248" y="400"/>
                    <a:pt x="268" y="398"/>
                    <a:pt x="289" y="392"/>
                  </a:cubicBezTo>
                  <a:cubicBezTo>
                    <a:pt x="389" y="352"/>
                    <a:pt x="449" y="242"/>
                    <a:pt x="409" y="142"/>
                  </a:cubicBezTo>
                  <a:cubicBezTo>
                    <a:pt x="386" y="56"/>
                    <a:pt x="312"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1"/>
            <p:cNvSpPr/>
            <p:nvPr/>
          </p:nvSpPr>
          <p:spPr>
            <a:xfrm>
              <a:off x="5688528" y="3619878"/>
              <a:ext cx="30999" cy="27685"/>
            </a:xfrm>
            <a:custGeom>
              <a:rect b="b" l="l" r="r" t="t"/>
              <a:pathLst>
                <a:path extrusionOk="0" h="401" w="449">
                  <a:moveTo>
                    <a:pt x="222" y="1"/>
                  </a:moveTo>
                  <a:cubicBezTo>
                    <a:pt x="202" y="1"/>
                    <a:pt x="181" y="4"/>
                    <a:pt x="160" y="9"/>
                  </a:cubicBezTo>
                  <a:cubicBezTo>
                    <a:pt x="60" y="49"/>
                    <a:pt x="1" y="159"/>
                    <a:pt x="30" y="259"/>
                  </a:cubicBezTo>
                  <a:cubicBezTo>
                    <a:pt x="62" y="345"/>
                    <a:pt x="137" y="401"/>
                    <a:pt x="221" y="401"/>
                  </a:cubicBezTo>
                  <a:cubicBezTo>
                    <a:pt x="243" y="401"/>
                    <a:pt x="266" y="397"/>
                    <a:pt x="289" y="388"/>
                  </a:cubicBezTo>
                  <a:cubicBezTo>
                    <a:pt x="389" y="359"/>
                    <a:pt x="449" y="239"/>
                    <a:pt x="409" y="139"/>
                  </a:cubicBezTo>
                  <a:cubicBezTo>
                    <a:pt x="385" y="50"/>
                    <a:pt x="309" y="1"/>
                    <a:pt x="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 name="Google Shape;770;p51"/>
          <p:cNvSpPr/>
          <p:nvPr/>
        </p:nvSpPr>
        <p:spPr>
          <a:xfrm>
            <a:off x="5944887" y="3354438"/>
            <a:ext cx="460679" cy="457188"/>
          </a:xfrm>
          <a:custGeom>
            <a:rect b="b" l="l" r="r" t="t"/>
            <a:pathLst>
              <a:path extrusionOk="0" h="6811" w="6863">
                <a:moveTo>
                  <a:pt x="3713" y="395"/>
                </a:moveTo>
                <a:cubicBezTo>
                  <a:pt x="3762" y="395"/>
                  <a:pt x="3810" y="415"/>
                  <a:pt x="3851" y="448"/>
                </a:cubicBezTo>
                <a:cubicBezTo>
                  <a:pt x="3891" y="487"/>
                  <a:pt x="3921" y="538"/>
                  <a:pt x="3921" y="598"/>
                </a:cubicBezTo>
                <a:cubicBezTo>
                  <a:pt x="3921" y="886"/>
                  <a:pt x="4021" y="1166"/>
                  <a:pt x="4200" y="1385"/>
                </a:cubicBezTo>
                <a:cubicBezTo>
                  <a:pt x="4369" y="1605"/>
                  <a:pt x="4619" y="1764"/>
                  <a:pt x="4888" y="1824"/>
                </a:cubicBezTo>
                <a:cubicBezTo>
                  <a:pt x="4906" y="1829"/>
                  <a:pt x="4923" y="1832"/>
                  <a:pt x="4941" y="1832"/>
                </a:cubicBezTo>
                <a:cubicBezTo>
                  <a:pt x="5024" y="1832"/>
                  <a:pt x="5103" y="1777"/>
                  <a:pt x="5127" y="1695"/>
                </a:cubicBezTo>
                <a:cubicBezTo>
                  <a:pt x="5387" y="857"/>
                  <a:pt x="5766" y="458"/>
                  <a:pt x="5766" y="458"/>
                </a:cubicBezTo>
                <a:cubicBezTo>
                  <a:pt x="5805" y="418"/>
                  <a:pt x="5855" y="398"/>
                  <a:pt x="5905" y="398"/>
                </a:cubicBezTo>
                <a:cubicBezTo>
                  <a:pt x="5955" y="398"/>
                  <a:pt x="6005" y="418"/>
                  <a:pt x="6045" y="458"/>
                </a:cubicBezTo>
                <a:cubicBezTo>
                  <a:pt x="6125" y="527"/>
                  <a:pt x="6135" y="657"/>
                  <a:pt x="6055" y="737"/>
                </a:cubicBezTo>
                <a:cubicBezTo>
                  <a:pt x="6025" y="767"/>
                  <a:pt x="5297" y="1575"/>
                  <a:pt x="5267" y="3390"/>
                </a:cubicBezTo>
                <a:cubicBezTo>
                  <a:pt x="5257" y="3799"/>
                  <a:pt x="5197" y="4228"/>
                  <a:pt x="5087" y="4617"/>
                </a:cubicBezTo>
                <a:cubicBezTo>
                  <a:pt x="5067" y="4687"/>
                  <a:pt x="5098" y="4767"/>
                  <a:pt x="5147" y="4816"/>
                </a:cubicBezTo>
                <a:lnTo>
                  <a:pt x="5158" y="4816"/>
                </a:lnTo>
                <a:cubicBezTo>
                  <a:pt x="5191" y="4850"/>
                  <a:pt x="5239" y="4870"/>
                  <a:pt x="5291" y="4870"/>
                </a:cubicBezTo>
                <a:cubicBezTo>
                  <a:pt x="5315" y="4870"/>
                  <a:pt x="5341" y="4866"/>
                  <a:pt x="5367" y="4856"/>
                </a:cubicBezTo>
                <a:cubicBezTo>
                  <a:pt x="5686" y="4716"/>
                  <a:pt x="5936" y="4457"/>
                  <a:pt x="6055" y="4128"/>
                </a:cubicBezTo>
                <a:cubicBezTo>
                  <a:pt x="6088" y="4046"/>
                  <a:pt x="6169" y="3991"/>
                  <a:pt x="6246" y="3991"/>
                </a:cubicBezTo>
                <a:cubicBezTo>
                  <a:pt x="6263" y="3991"/>
                  <a:pt x="6279" y="3993"/>
                  <a:pt x="6295" y="3998"/>
                </a:cubicBezTo>
                <a:cubicBezTo>
                  <a:pt x="6354" y="4009"/>
                  <a:pt x="6394" y="4048"/>
                  <a:pt x="6424" y="4098"/>
                </a:cubicBezTo>
                <a:cubicBezTo>
                  <a:pt x="6444" y="4148"/>
                  <a:pt x="6454" y="4208"/>
                  <a:pt x="6434" y="4258"/>
                </a:cubicBezTo>
                <a:cubicBezTo>
                  <a:pt x="6284" y="4676"/>
                  <a:pt x="5975" y="5006"/>
                  <a:pt x="5576" y="5195"/>
                </a:cubicBezTo>
                <a:cubicBezTo>
                  <a:pt x="5367" y="5285"/>
                  <a:pt x="5158" y="5345"/>
                  <a:pt x="4928" y="5345"/>
                </a:cubicBezTo>
                <a:cubicBezTo>
                  <a:pt x="4858" y="5355"/>
                  <a:pt x="4788" y="5395"/>
                  <a:pt x="4759" y="5454"/>
                </a:cubicBezTo>
                <a:cubicBezTo>
                  <a:pt x="4529" y="5864"/>
                  <a:pt x="4260" y="6183"/>
                  <a:pt x="3961" y="6412"/>
                </a:cubicBezTo>
                <a:lnTo>
                  <a:pt x="2933" y="6412"/>
                </a:lnTo>
                <a:cubicBezTo>
                  <a:pt x="2614" y="6183"/>
                  <a:pt x="2365" y="5864"/>
                  <a:pt x="2215" y="5474"/>
                </a:cubicBezTo>
                <a:cubicBezTo>
                  <a:pt x="2185" y="5405"/>
                  <a:pt x="2106" y="5355"/>
                  <a:pt x="2026" y="5355"/>
                </a:cubicBezTo>
                <a:cubicBezTo>
                  <a:pt x="1786" y="5355"/>
                  <a:pt x="1547" y="5295"/>
                  <a:pt x="1328" y="5195"/>
                </a:cubicBezTo>
                <a:cubicBezTo>
                  <a:pt x="929" y="5006"/>
                  <a:pt x="630" y="4676"/>
                  <a:pt x="470" y="4268"/>
                </a:cubicBezTo>
                <a:cubicBezTo>
                  <a:pt x="440" y="4168"/>
                  <a:pt x="480" y="4058"/>
                  <a:pt x="559" y="4018"/>
                </a:cubicBezTo>
                <a:cubicBezTo>
                  <a:pt x="592" y="3999"/>
                  <a:pt x="629" y="3988"/>
                  <a:pt x="667" y="3988"/>
                </a:cubicBezTo>
                <a:cubicBezTo>
                  <a:pt x="687" y="3988"/>
                  <a:pt x="708" y="3991"/>
                  <a:pt x="729" y="3998"/>
                </a:cubicBezTo>
                <a:cubicBezTo>
                  <a:pt x="779" y="4018"/>
                  <a:pt x="829" y="4068"/>
                  <a:pt x="849" y="4118"/>
                </a:cubicBezTo>
                <a:cubicBezTo>
                  <a:pt x="958" y="4437"/>
                  <a:pt x="1198" y="4687"/>
                  <a:pt x="1497" y="4836"/>
                </a:cubicBezTo>
                <a:cubicBezTo>
                  <a:pt x="1587" y="4876"/>
                  <a:pt x="1687" y="4906"/>
                  <a:pt x="1806" y="4926"/>
                </a:cubicBezTo>
                <a:cubicBezTo>
                  <a:pt x="1820" y="4928"/>
                  <a:pt x="1833" y="4929"/>
                  <a:pt x="1846" y="4929"/>
                </a:cubicBezTo>
                <a:cubicBezTo>
                  <a:pt x="1892" y="4929"/>
                  <a:pt x="1937" y="4915"/>
                  <a:pt x="1976" y="4876"/>
                </a:cubicBezTo>
                <a:cubicBezTo>
                  <a:pt x="2015" y="4836"/>
                  <a:pt x="2046" y="4776"/>
                  <a:pt x="2046" y="4716"/>
                </a:cubicBezTo>
                <a:cubicBezTo>
                  <a:pt x="2015" y="4288"/>
                  <a:pt x="2086" y="3819"/>
                  <a:pt x="2245" y="3330"/>
                </a:cubicBezTo>
                <a:cubicBezTo>
                  <a:pt x="2275" y="3260"/>
                  <a:pt x="2295" y="3180"/>
                  <a:pt x="2315" y="3091"/>
                </a:cubicBezTo>
                <a:cubicBezTo>
                  <a:pt x="2325" y="3031"/>
                  <a:pt x="2315" y="2961"/>
                  <a:pt x="2265" y="2911"/>
                </a:cubicBezTo>
                <a:cubicBezTo>
                  <a:pt x="2231" y="2877"/>
                  <a:pt x="2181" y="2850"/>
                  <a:pt x="2123" y="2850"/>
                </a:cubicBezTo>
                <a:cubicBezTo>
                  <a:pt x="2114" y="2850"/>
                  <a:pt x="2105" y="2850"/>
                  <a:pt x="2095" y="2852"/>
                </a:cubicBezTo>
                <a:cubicBezTo>
                  <a:pt x="2035" y="2852"/>
                  <a:pt x="1986" y="2861"/>
                  <a:pt x="1926" y="2861"/>
                </a:cubicBezTo>
                <a:cubicBezTo>
                  <a:pt x="1337" y="2861"/>
                  <a:pt x="789" y="2542"/>
                  <a:pt x="490" y="2034"/>
                </a:cubicBezTo>
                <a:cubicBezTo>
                  <a:pt x="440" y="1954"/>
                  <a:pt x="460" y="1834"/>
                  <a:pt x="530" y="1774"/>
                </a:cubicBezTo>
                <a:cubicBezTo>
                  <a:pt x="568" y="1744"/>
                  <a:pt x="606" y="1731"/>
                  <a:pt x="648" y="1731"/>
                </a:cubicBezTo>
                <a:cubicBezTo>
                  <a:pt x="661" y="1731"/>
                  <a:pt x="675" y="1732"/>
                  <a:pt x="689" y="1735"/>
                </a:cubicBezTo>
                <a:cubicBezTo>
                  <a:pt x="749" y="1744"/>
                  <a:pt x="799" y="1774"/>
                  <a:pt x="829" y="1824"/>
                </a:cubicBezTo>
                <a:cubicBezTo>
                  <a:pt x="969" y="2063"/>
                  <a:pt x="1178" y="2253"/>
                  <a:pt x="1427" y="2363"/>
                </a:cubicBezTo>
                <a:cubicBezTo>
                  <a:pt x="1583" y="2425"/>
                  <a:pt x="1750" y="2456"/>
                  <a:pt x="1917" y="2456"/>
                </a:cubicBezTo>
                <a:cubicBezTo>
                  <a:pt x="2018" y="2456"/>
                  <a:pt x="2118" y="2445"/>
                  <a:pt x="2215" y="2422"/>
                </a:cubicBezTo>
                <a:cubicBezTo>
                  <a:pt x="2315" y="2402"/>
                  <a:pt x="2375" y="2303"/>
                  <a:pt x="2365" y="2203"/>
                </a:cubicBezTo>
                <a:cubicBezTo>
                  <a:pt x="2235" y="1285"/>
                  <a:pt x="1557" y="817"/>
                  <a:pt x="1487" y="767"/>
                </a:cubicBezTo>
                <a:lnTo>
                  <a:pt x="1477" y="767"/>
                </a:lnTo>
                <a:cubicBezTo>
                  <a:pt x="1427" y="737"/>
                  <a:pt x="1397" y="687"/>
                  <a:pt x="1388" y="627"/>
                </a:cubicBezTo>
                <a:cubicBezTo>
                  <a:pt x="1388" y="567"/>
                  <a:pt x="1397" y="507"/>
                  <a:pt x="1437" y="468"/>
                </a:cubicBezTo>
                <a:cubicBezTo>
                  <a:pt x="1476" y="424"/>
                  <a:pt x="1529" y="401"/>
                  <a:pt x="1584" y="401"/>
                </a:cubicBezTo>
                <a:cubicBezTo>
                  <a:pt x="1630" y="401"/>
                  <a:pt x="1676" y="416"/>
                  <a:pt x="1716" y="448"/>
                </a:cubicBezTo>
                <a:cubicBezTo>
                  <a:pt x="1846" y="527"/>
                  <a:pt x="2295" y="857"/>
                  <a:pt x="2574" y="1495"/>
                </a:cubicBezTo>
                <a:cubicBezTo>
                  <a:pt x="2833" y="2094"/>
                  <a:pt x="2853" y="2761"/>
                  <a:pt x="2624" y="3450"/>
                </a:cubicBezTo>
                <a:cubicBezTo>
                  <a:pt x="2385" y="4198"/>
                  <a:pt x="2215" y="5126"/>
                  <a:pt x="3083" y="5784"/>
                </a:cubicBezTo>
                <a:cubicBezTo>
                  <a:pt x="3191" y="5862"/>
                  <a:pt x="3318" y="5902"/>
                  <a:pt x="3446" y="5902"/>
                </a:cubicBezTo>
                <a:cubicBezTo>
                  <a:pt x="3578" y="5902"/>
                  <a:pt x="3710" y="5860"/>
                  <a:pt x="3821" y="5774"/>
                </a:cubicBezTo>
                <a:cubicBezTo>
                  <a:pt x="4170" y="5505"/>
                  <a:pt x="4439" y="5135"/>
                  <a:pt x="4619" y="4687"/>
                </a:cubicBezTo>
                <a:cubicBezTo>
                  <a:pt x="4768" y="4297"/>
                  <a:pt x="4858" y="3849"/>
                  <a:pt x="4868" y="3390"/>
                </a:cubicBezTo>
                <a:cubicBezTo>
                  <a:pt x="4868" y="3061"/>
                  <a:pt x="4898" y="2752"/>
                  <a:pt x="4948" y="2442"/>
                </a:cubicBezTo>
                <a:cubicBezTo>
                  <a:pt x="4968" y="2333"/>
                  <a:pt x="4898" y="2233"/>
                  <a:pt x="4799" y="2213"/>
                </a:cubicBezTo>
                <a:cubicBezTo>
                  <a:pt x="4060" y="2043"/>
                  <a:pt x="3531" y="1385"/>
                  <a:pt x="3522" y="627"/>
                </a:cubicBezTo>
                <a:cubicBezTo>
                  <a:pt x="3512" y="538"/>
                  <a:pt x="3571" y="418"/>
                  <a:pt x="3681" y="398"/>
                </a:cubicBezTo>
                <a:cubicBezTo>
                  <a:pt x="3692" y="396"/>
                  <a:pt x="3703" y="395"/>
                  <a:pt x="3713" y="395"/>
                </a:cubicBezTo>
                <a:close/>
                <a:moveTo>
                  <a:pt x="3714" y="0"/>
                </a:moveTo>
                <a:cubicBezTo>
                  <a:pt x="3680" y="0"/>
                  <a:pt x="3646" y="3"/>
                  <a:pt x="3611" y="9"/>
                </a:cubicBezTo>
                <a:cubicBezTo>
                  <a:pt x="3322" y="59"/>
                  <a:pt x="3113" y="328"/>
                  <a:pt x="3123" y="637"/>
                </a:cubicBezTo>
                <a:cubicBezTo>
                  <a:pt x="3133" y="1515"/>
                  <a:pt x="3711" y="2283"/>
                  <a:pt x="4529" y="2552"/>
                </a:cubicBezTo>
                <a:cubicBezTo>
                  <a:pt x="4489" y="2821"/>
                  <a:pt x="4469" y="3101"/>
                  <a:pt x="4469" y="3380"/>
                </a:cubicBezTo>
                <a:cubicBezTo>
                  <a:pt x="4459" y="3909"/>
                  <a:pt x="4329" y="4876"/>
                  <a:pt x="3571" y="5465"/>
                </a:cubicBezTo>
                <a:cubicBezTo>
                  <a:pt x="3535" y="5491"/>
                  <a:pt x="3490" y="5506"/>
                  <a:pt x="3445" y="5506"/>
                </a:cubicBezTo>
                <a:cubicBezTo>
                  <a:pt x="3403" y="5506"/>
                  <a:pt x="3360" y="5493"/>
                  <a:pt x="3322" y="5465"/>
                </a:cubicBezTo>
                <a:cubicBezTo>
                  <a:pt x="2784" y="5066"/>
                  <a:pt x="2694" y="4517"/>
                  <a:pt x="3003" y="3579"/>
                </a:cubicBezTo>
                <a:cubicBezTo>
                  <a:pt x="3263" y="2801"/>
                  <a:pt x="3243" y="2023"/>
                  <a:pt x="2933" y="1336"/>
                </a:cubicBezTo>
                <a:cubicBezTo>
                  <a:pt x="2724" y="837"/>
                  <a:pt x="2345" y="378"/>
                  <a:pt x="1936" y="108"/>
                </a:cubicBezTo>
                <a:cubicBezTo>
                  <a:pt x="1828" y="38"/>
                  <a:pt x="1706" y="4"/>
                  <a:pt x="1586" y="4"/>
                </a:cubicBezTo>
                <a:cubicBezTo>
                  <a:pt x="1420" y="4"/>
                  <a:pt x="1258" y="71"/>
                  <a:pt x="1148" y="199"/>
                </a:cubicBezTo>
                <a:cubicBezTo>
                  <a:pt x="1028" y="328"/>
                  <a:pt x="969" y="507"/>
                  <a:pt x="998" y="677"/>
                </a:cubicBezTo>
                <a:cubicBezTo>
                  <a:pt x="1018" y="857"/>
                  <a:pt x="1118" y="1006"/>
                  <a:pt x="1268" y="1096"/>
                </a:cubicBezTo>
                <a:cubicBezTo>
                  <a:pt x="1297" y="1116"/>
                  <a:pt x="1767" y="1435"/>
                  <a:pt x="1926" y="2063"/>
                </a:cubicBezTo>
                <a:cubicBezTo>
                  <a:pt x="1627" y="2063"/>
                  <a:pt x="1328" y="1894"/>
                  <a:pt x="1178" y="1624"/>
                </a:cubicBezTo>
                <a:cubicBezTo>
                  <a:pt x="1088" y="1475"/>
                  <a:pt x="938" y="1365"/>
                  <a:pt x="759" y="1336"/>
                </a:cubicBezTo>
                <a:cubicBezTo>
                  <a:pt x="726" y="1330"/>
                  <a:pt x="693" y="1327"/>
                  <a:pt x="660" y="1327"/>
                </a:cubicBezTo>
                <a:cubicBezTo>
                  <a:pt x="522" y="1327"/>
                  <a:pt x="383" y="1377"/>
                  <a:pt x="270" y="1465"/>
                </a:cubicBezTo>
                <a:cubicBezTo>
                  <a:pt x="51" y="1655"/>
                  <a:pt x="1" y="1984"/>
                  <a:pt x="151" y="2243"/>
                </a:cubicBezTo>
                <a:cubicBezTo>
                  <a:pt x="499" y="2841"/>
                  <a:pt x="1148" y="3231"/>
                  <a:pt x="1846" y="3260"/>
                </a:cubicBezTo>
                <a:cubicBezTo>
                  <a:pt x="1716" y="3669"/>
                  <a:pt x="1647" y="4078"/>
                  <a:pt x="1636" y="4457"/>
                </a:cubicBezTo>
                <a:cubicBezTo>
                  <a:pt x="1447" y="4357"/>
                  <a:pt x="1297" y="4188"/>
                  <a:pt x="1218" y="3989"/>
                </a:cubicBezTo>
                <a:cubicBezTo>
                  <a:pt x="1158" y="3819"/>
                  <a:pt x="1028" y="3689"/>
                  <a:pt x="859" y="3630"/>
                </a:cubicBezTo>
                <a:cubicBezTo>
                  <a:pt x="792" y="3605"/>
                  <a:pt x="720" y="3592"/>
                  <a:pt x="648" y="3592"/>
                </a:cubicBezTo>
                <a:cubicBezTo>
                  <a:pt x="548" y="3592"/>
                  <a:pt x="447" y="3617"/>
                  <a:pt x="360" y="3669"/>
                </a:cubicBezTo>
                <a:cubicBezTo>
                  <a:pt x="111" y="3819"/>
                  <a:pt x="1" y="4128"/>
                  <a:pt x="101" y="4408"/>
                </a:cubicBezTo>
                <a:cubicBezTo>
                  <a:pt x="290" y="4916"/>
                  <a:pt x="669" y="5325"/>
                  <a:pt x="1158" y="5554"/>
                </a:cubicBezTo>
                <a:cubicBezTo>
                  <a:pt x="1397" y="5664"/>
                  <a:pt x="1636" y="5724"/>
                  <a:pt x="1896" y="5744"/>
                </a:cubicBezTo>
                <a:cubicBezTo>
                  <a:pt x="2006" y="5993"/>
                  <a:pt x="2155" y="6212"/>
                  <a:pt x="2335" y="6412"/>
                </a:cubicBezTo>
                <a:lnTo>
                  <a:pt x="251" y="6412"/>
                </a:lnTo>
                <a:cubicBezTo>
                  <a:pt x="140" y="6412"/>
                  <a:pt x="51" y="6502"/>
                  <a:pt x="51" y="6611"/>
                </a:cubicBezTo>
                <a:cubicBezTo>
                  <a:pt x="51" y="6721"/>
                  <a:pt x="140" y="6811"/>
                  <a:pt x="251" y="6811"/>
                </a:cubicBezTo>
                <a:lnTo>
                  <a:pt x="6654" y="6811"/>
                </a:lnTo>
                <a:cubicBezTo>
                  <a:pt x="6763" y="6811"/>
                  <a:pt x="6853" y="6721"/>
                  <a:pt x="6853" y="6611"/>
                </a:cubicBezTo>
                <a:cubicBezTo>
                  <a:pt x="6853" y="6502"/>
                  <a:pt x="6763" y="6412"/>
                  <a:pt x="6654" y="6412"/>
                </a:cubicBezTo>
                <a:lnTo>
                  <a:pt x="4559" y="6412"/>
                </a:lnTo>
                <a:cubicBezTo>
                  <a:pt x="4739" y="6223"/>
                  <a:pt x="4908" y="5993"/>
                  <a:pt x="5047" y="5744"/>
                </a:cubicBezTo>
                <a:cubicBezTo>
                  <a:pt x="5297" y="5724"/>
                  <a:pt x="5526" y="5654"/>
                  <a:pt x="5746" y="5554"/>
                </a:cubicBezTo>
                <a:cubicBezTo>
                  <a:pt x="6244" y="5325"/>
                  <a:pt x="6623" y="4906"/>
                  <a:pt x="6803" y="4397"/>
                </a:cubicBezTo>
                <a:cubicBezTo>
                  <a:pt x="6863" y="4238"/>
                  <a:pt x="6853" y="4058"/>
                  <a:pt x="6773" y="3918"/>
                </a:cubicBezTo>
                <a:cubicBezTo>
                  <a:pt x="6703" y="3769"/>
                  <a:pt x="6563" y="3659"/>
                  <a:pt x="6404" y="3610"/>
                </a:cubicBezTo>
                <a:cubicBezTo>
                  <a:pt x="6352" y="3596"/>
                  <a:pt x="6300" y="3589"/>
                  <a:pt x="6248" y="3589"/>
                </a:cubicBezTo>
                <a:cubicBezTo>
                  <a:pt x="6001" y="3589"/>
                  <a:pt x="5768" y="3741"/>
                  <a:pt x="5686" y="3989"/>
                </a:cubicBezTo>
                <a:cubicBezTo>
                  <a:pt x="5656" y="4048"/>
                  <a:pt x="5636" y="4108"/>
                  <a:pt x="5596" y="4158"/>
                </a:cubicBezTo>
                <a:cubicBezTo>
                  <a:pt x="5636" y="3909"/>
                  <a:pt x="5656" y="3650"/>
                  <a:pt x="5666" y="3400"/>
                </a:cubicBezTo>
                <a:cubicBezTo>
                  <a:pt x="5676" y="2542"/>
                  <a:pt x="5865" y="1934"/>
                  <a:pt x="6015" y="1575"/>
                </a:cubicBezTo>
                <a:cubicBezTo>
                  <a:pt x="6175" y="1206"/>
                  <a:pt x="6344" y="1016"/>
                  <a:pt x="6344" y="1006"/>
                </a:cubicBezTo>
                <a:cubicBezTo>
                  <a:pt x="6574" y="767"/>
                  <a:pt x="6563" y="388"/>
                  <a:pt x="6324" y="168"/>
                </a:cubicBezTo>
                <a:cubicBezTo>
                  <a:pt x="6207" y="56"/>
                  <a:pt x="6059" y="1"/>
                  <a:pt x="5911" y="1"/>
                </a:cubicBezTo>
                <a:cubicBezTo>
                  <a:pt x="5757" y="1"/>
                  <a:pt x="5604" y="61"/>
                  <a:pt x="5486" y="179"/>
                </a:cubicBezTo>
                <a:cubicBezTo>
                  <a:pt x="5466" y="199"/>
                  <a:pt x="5098" y="578"/>
                  <a:pt x="4808" y="1376"/>
                </a:cubicBezTo>
                <a:cubicBezTo>
                  <a:pt x="4509" y="1236"/>
                  <a:pt x="4320" y="937"/>
                  <a:pt x="4320" y="598"/>
                </a:cubicBezTo>
                <a:cubicBezTo>
                  <a:pt x="4320" y="418"/>
                  <a:pt x="4240" y="258"/>
                  <a:pt x="4100" y="139"/>
                </a:cubicBezTo>
                <a:cubicBezTo>
                  <a:pt x="3995" y="50"/>
                  <a:pt x="3858" y="0"/>
                  <a:pt x="37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 name="Google Shape;771;p51"/>
          <p:cNvGrpSpPr/>
          <p:nvPr/>
        </p:nvGrpSpPr>
        <p:grpSpPr>
          <a:xfrm>
            <a:off x="6587277" y="3354536"/>
            <a:ext cx="457293" cy="457276"/>
            <a:chOff x="6644946" y="3425667"/>
            <a:chExt cx="470370" cy="470303"/>
          </a:xfrm>
        </p:grpSpPr>
        <p:sp>
          <p:nvSpPr>
            <p:cNvPr id="772" name="Google Shape;772;p51"/>
            <p:cNvSpPr/>
            <p:nvPr/>
          </p:nvSpPr>
          <p:spPr>
            <a:xfrm>
              <a:off x="6644946" y="3840808"/>
              <a:ext cx="470370" cy="55163"/>
            </a:xfrm>
            <a:custGeom>
              <a:rect b="b" l="l" r="r" t="t"/>
              <a:pathLst>
                <a:path extrusionOk="0" h="799" w="6813">
                  <a:moveTo>
                    <a:pt x="849" y="1"/>
                  </a:moveTo>
                  <a:cubicBezTo>
                    <a:pt x="769" y="1"/>
                    <a:pt x="699" y="41"/>
                    <a:pt x="669" y="101"/>
                  </a:cubicBezTo>
                  <a:cubicBezTo>
                    <a:pt x="569" y="280"/>
                    <a:pt x="399" y="400"/>
                    <a:pt x="200" y="400"/>
                  </a:cubicBezTo>
                  <a:cubicBezTo>
                    <a:pt x="91" y="400"/>
                    <a:pt x="1" y="490"/>
                    <a:pt x="1" y="599"/>
                  </a:cubicBezTo>
                  <a:cubicBezTo>
                    <a:pt x="1" y="709"/>
                    <a:pt x="91" y="799"/>
                    <a:pt x="200" y="799"/>
                  </a:cubicBezTo>
                  <a:cubicBezTo>
                    <a:pt x="450" y="799"/>
                    <a:pt x="679" y="699"/>
                    <a:pt x="849" y="530"/>
                  </a:cubicBezTo>
                  <a:cubicBezTo>
                    <a:pt x="1018" y="699"/>
                    <a:pt x="1248" y="799"/>
                    <a:pt x="1487" y="799"/>
                  </a:cubicBezTo>
                  <a:cubicBezTo>
                    <a:pt x="1726" y="799"/>
                    <a:pt x="1955" y="699"/>
                    <a:pt x="2125" y="530"/>
                  </a:cubicBezTo>
                  <a:cubicBezTo>
                    <a:pt x="2294" y="699"/>
                    <a:pt x="2524" y="799"/>
                    <a:pt x="2764" y="799"/>
                  </a:cubicBezTo>
                  <a:cubicBezTo>
                    <a:pt x="3013" y="799"/>
                    <a:pt x="3242" y="699"/>
                    <a:pt x="3411" y="530"/>
                  </a:cubicBezTo>
                  <a:cubicBezTo>
                    <a:pt x="3581" y="699"/>
                    <a:pt x="3810" y="799"/>
                    <a:pt x="4050" y="799"/>
                  </a:cubicBezTo>
                  <a:cubicBezTo>
                    <a:pt x="4289" y="799"/>
                    <a:pt x="4519" y="699"/>
                    <a:pt x="4688" y="530"/>
                  </a:cubicBezTo>
                  <a:cubicBezTo>
                    <a:pt x="4858" y="699"/>
                    <a:pt x="5087" y="799"/>
                    <a:pt x="5326" y="799"/>
                  </a:cubicBezTo>
                  <a:cubicBezTo>
                    <a:pt x="5576" y="799"/>
                    <a:pt x="5805" y="699"/>
                    <a:pt x="5975" y="530"/>
                  </a:cubicBezTo>
                  <a:cubicBezTo>
                    <a:pt x="6144" y="699"/>
                    <a:pt x="6374" y="799"/>
                    <a:pt x="6613" y="799"/>
                  </a:cubicBezTo>
                  <a:cubicBezTo>
                    <a:pt x="6723" y="799"/>
                    <a:pt x="6813" y="709"/>
                    <a:pt x="6813" y="599"/>
                  </a:cubicBezTo>
                  <a:cubicBezTo>
                    <a:pt x="6813" y="490"/>
                    <a:pt x="6723" y="400"/>
                    <a:pt x="6613" y="400"/>
                  </a:cubicBezTo>
                  <a:cubicBezTo>
                    <a:pt x="6424" y="400"/>
                    <a:pt x="6244" y="280"/>
                    <a:pt x="6144" y="101"/>
                  </a:cubicBezTo>
                  <a:cubicBezTo>
                    <a:pt x="6115" y="41"/>
                    <a:pt x="6045" y="1"/>
                    <a:pt x="5975" y="1"/>
                  </a:cubicBezTo>
                  <a:cubicBezTo>
                    <a:pt x="5895" y="1"/>
                    <a:pt x="5825" y="41"/>
                    <a:pt x="5796" y="101"/>
                  </a:cubicBezTo>
                  <a:cubicBezTo>
                    <a:pt x="5705" y="280"/>
                    <a:pt x="5526" y="400"/>
                    <a:pt x="5326" y="400"/>
                  </a:cubicBezTo>
                  <a:cubicBezTo>
                    <a:pt x="5137" y="400"/>
                    <a:pt x="4958" y="280"/>
                    <a:pt x="4868" y="101"/>
                  </a:cubicBezTo>
                  <a:cubicBezTo>
                    <a:pt x="4838" y="41"/>
                    <a:pt x="4768" y="1"/>
                    <a:pt x="4688" y="1"/>
                  </a:cubicBezTo>
                  <a:cubicBezTo>
                    <a:pt x="4619" y="1"/>
                    <a:pt x="4548" y="41"/>
                    <a:pt x="4509" y="101"/>
                  </a:cubicBezTo>
                  <a:cubicBezTo>
                    <a:pt x="4419" y="280"/>
                    <a:pt x="4240" y="400"/>
                    <a:pt x="4050" y="400"/>
                  </a:cubicBezTo>
                  <a:cubicBezTo>
                    <a:pt x="3861" y="400"/>
                    <a:pt x="3681" y="280"/>
                    <a:pt x="3581" y="101"/>
                  </a:cubicBezTo>
                  <a:cubicBezTo>
                    <a:pt x="3551" y="41"/>
                    <a:pt x="3482" y="1"/>
                    <a:pt x="3411" y="1"/>
                  </a:cubicBezTo>
                  <a:cubicBezTo>
                    <a:pt x="3332" y="1"/>
                    <a:pt x="3262" y="41"/>
                    <a:pt x="3232" y="101"/>
                  </a:cubicBezTo>
                  <a:cubicBezTo>
                    <a:pt x="3143" y="280"/>
                    <a:pt x="2963" y="400"/>
                    <a:pt x="2764" y="400"/>
                  </a:cubicBezTo>
                  <a:cubicBezTo>
                    <a:pt x="2574" y="400"/>
                    <a:pt x="2394" y="280"/>
                    <a:pt x="2305" y="101"/>
                  </a:cubicBezTo>
                  <a:cubicBezTo>
                    <a:pt x="2265" y="41"/>
                    <a:pt x="2205" y="1"/>
                    <a:pt x="2125" y="1"/>
                  </a:cubicBezTo>
                  <a:cubicBezTo>
                    <a:pt x="2055" y="1"/>
                    <a:pt x="1986" y="41"/>
                    <a:pt x="1946" y="101"/>
                  </a:cubicBezTo>
                  <a:cubicBezTo>
                    <a:pt x="1856" y="280"/>
                    <a:pt x="1676" y="400"/>
                    <a:pt x="1487" y="400"/>
                  </a:cubicBezTo>
                  <a:cubicBezTo>
                    <a:pt x="1297" y="400"/>
                    <a:pt x="1118" y="280"/>
                    <a:pt x="1018" y="101"/>
                  </a:cubicBezTo>
                  <a:cubicBezTo>
                    <a:pt x="988" y="41"/>
                    <a:pt x="918" y="1"/>
                    <a:pt x="8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1"/>
            <p:cNvSpPr/>
            <p:nvPr/>
          </p:nvSpPr>
          <p:spPr>
            <a:xfrm>
              <a:off x="6644946" y="3425667"/>
              <a:ext cx="470370" cy="405610"/>
            </a:xfrm>
            <a:custGeom>
              <a:rect b="b" l="l" r="r" t="t"/>
              <a:pathLst>
                <a:path extrusionOk="0" h="5875" w="6813">
                  <a:moveTo>
                    <a:pt x="3013" y="2423"/>
                  </a:moveTo>
                  <a:lnTo>
                    <a:pt x="3013" y="3620"/>
                  </a:lnTo>
                  <a:lnTo>
                    <a:pt x="2713" y="3620"/>
                  </a:lnTo>
                  <a:lnTo>
                    <a:pt x="2374" y="3161"/>
                  </a:lnTo>
                  <a:cubicBezTo>
                    <a:pt x="2334" y="3112"/>
                    <a:pt x="2274" y="3082"/>
                    <a:pt x="2215" y="3082"/>
                  </a:cubicBezTo>
                  <a:lnTo>
                    <a:pt x="1277" y="3082"/>
                  </a:lnTo>
                  <a:lnTo>
                    <a:pt x="1277" y="2423"/>
                  </a:lnTo>
                  <a:close/>
                  <a:moveTo>
                    <a:pt x="5606" y="3082"/>
                  </a:moveTo>
                  <a:lnTo>
                    <a:pt x="5606" y="3620"/>
                  </a:lnTo>
                  <a:lnTo>
                    <a:pt x="5207" y="3620"/>
                  </a:lnTo>
                  <a:lnTo>
                    <a:pt x="5207" y="3082"/>
                  </a:lnTo>
                  <a:close/>
                  <a:moveTo>
                    <a:pt x="2115" y="3481"/>
                  </a:moveTo>
                  <a:lnTo>
                    <a:pt x="2454" y="3939"/>
                  </a:lnTo>
                  <a:cubicBezTo>
                    <a:pt x="2484" y="3990"/>
                    <a:pt x="2544" y="4019"/>
                    <a:pt x="2614" y="4019"/>
                  </a:cubicBezTo>
                  <a:lnTo>
                    <a:pt x="6404" y="4019"/>
                  </a:lnTo>
                  <a:lnTo>
                    <a:pt x="6404" y="4349"/>
                  </a:lnTo>
                  <a:cubicBezTo>
                    <a:pt x="6404" y="4638"/>
                    <a:pt x="6294" y="4917"/>
                    <a:pt x="6095" y="5127"/>
                  </a:cubicBezTo>
                  <a:cubicBezTo>
                    <a:pt x="6064" y="5096"/>
                    <a:pt x="6015" y="5076"/>
                    <a:pt x="5975" y="5076"/>
                  </a:cubicBezTo>
                  <a:cubicBezTo>
                    <a:pt x="5895" y="5076"/>
                    <a:pt x="5825" y="5127"/>
                    <a:pt x="5796" y="5186"/>
                  </a:cubicBezTo>
                  <a:cubicBezTo>
                    <a:pt x="5705" y="5366"/>
                    <a:pt x="5526" y="5475"/>
                    <a:pt x="5326" y="5475"/>
                  </a:cubicBezTo>
                  <a:cubicBezTo>
                    <a:pt x="5137" y="5475"/>
                    <a:pt x="4958" y="5366"/>
                    <a:pt x="4868" y="5186"/>
                  </a:cubicBezTo>
                  <a:cubicBezTo>
                    <a:pt x="4838" y="5127"/>
                    <a:pt x="4768" y="5076"/>
                    <a:pt x="4688" y="5076"/>
                  </a:cubicBezTo>
                  <a:cubicBezTo>
                    <a:pt x="4619" y="5076"/>
                    <a:pt x="4548" y="5127"/>
                    <a:pt x="4509" y="5186"/>
                  </a:cubicBezTo>
                  <a:cubicBezTo>
                    <a:pt x="4419" y="5366"/>
                    <a:pt x="4240" y="5475"/>
                    <a:pt x="4050" y="5475"/>
                  </a:cubicBezTo>
                  <a:cubicBezTo>
                    <a:pt x="3861" y="5475"/>
                    <a:pt x="3681" y="5366"/>
                    <a:pt x="3581" y="5186"/>
                  </a:cubicBezTo>
                  <a:cubicBezTo>
                    <a:pt x="3551" y="5127"/>
                    <a:pt x="3482" y="5076"/>
                    <a:pt x="3411" y="5076"/>
                  </a:cubicBezTo>
                  <a:cubicBezTo>
                    <a:pt x="3332" y="5076"/>
                    <a:pt x="3262" y="5127"/>
                    <a:pt x="3232" y="5186"/>
                  </a:cubicBezTo>
                  <a:cubicBezTo>
                    <a:pt x="3143" y="5366"/>
                    <a:pt x="2963" y="5475"/>
                    <a:pt x="2764" y="5475"/>
                  </a:cubicBezTo>
                  <a:cubicBezTo>
                    <a:pt x="2574" y="5475"/>
                    <a:pt x="2394" y="5366"/>
                    <a:pt x="2305" y="5186"/>
                  </a:cubicBezTo>
                  <a:cubicBezTo>
                    <a:pt x="2265" y="5127"/>
                    <a:pt x="2205" y="5076"/>
                    <a:pt x="2125" y="5076"/>
                  </a:cubicBezTo>
                  <a:cubicBezTo>
                    <a:pt x="2055" y="5076"/>
                    <a:pt x="1986" y="5127"/>
                    <a:pt x="1946" y="5186"/>
                  </a:cubicBezTo>
                  <a:cubicBezTo>
                    <a:pt x="1856" y="5366"/>
                    <a:pt x="1676" y="5475"/>
                    <a:pt x="1487" y="5475"/>
                  </a:cubicBezTo>
                  <a:cubicBezTo>
                    <a:pt x="1297" y="5475"/>
                    <a:pt x="1118" y="5366"/>
                    <a:pt x="1018" y="5186"/>
                  </a:cubicBezTo>
                  <a:cubicBezTo>
                    <a:pt x="988" y="5127"/>
                    <a:pt x="918" y="5076"/>
                    <a:pt x="849" y="5076"/>
                  </a:cubicBezTo>
                  <a:cubicBezTo>
                    <a:pt x="798" y="5076"/>
                    <a:pt x="759" y="5096"/>
                    <a:pt x="719" y="5127"/>
                  </a:cubicBezTo>
                  <a:cubicBezTo>
                    <a:pt x="530" y="4917"/>
                    <a:pt x="419" y="4638"/>
                    <a:pt x="419" y="4349"/>
                  </a:cubicBezTo>
                  <a:lnTo>
                    <a:pt x="419" y="3481"/>
                  </a:lnTo>
                  <a:close/>
                  <a:moveTo>
                    <a:pt x="2145" y="0"/>
                  </a:moveTo>
                  <a:cubicBezTo>
                    <a:pt x="2035" y="0"/>
                    <a:pt x="1946" y="90"/>
                    <a:pt x="1946" y="200"/>
                  </a:cubicBezTo>
                  <a:lnTo>
                    <a:pt x="1946" y="409"/>
                  </a:lnTo>
                  <a:lnTo>
                    <a:pt x="1746" y="409"/>
                  </a:lnTo>
                  <a:cubicBezTo>
                    <a:pt x="1636" y="409"/>
                    <a:pt x="1547" y="499"/>
                    <a:pt x="1547" y="608"/>
                  </a:cubicBezTo>
                  <a:cubicBezTo>
                    <a:pt x="1547" y="718"/>
                    <a:pt x="1636" y="808"/>
                    <a:pt x="1746" y="808"/>
                  </a:cubicBezTo>
                  <a:lnTo>
                    <a:pt x="1946" y="808"/>
                  </a:lnTo>
                  <a:lnTo>
                    <a:pt x="1946" y="1227"/>
                  </a:lnTo>
                  <a:lnTo>
                    <a:pt x="1547" y="1227"/>
                  </a:lnTo>
                  <a:cubicBezTo>
                    <a:pt x="1437" y="1227"/>
                    <a:pt x="1347" y="1317"/>
                    <a:pt x="1347" y="1426"/>
                  </a:cubicBezTo>
                  <a:cubicBezTo>
                    <a:pt x="1347" y="1536"/>
                    <a:pt x="1437" y="1625"/>
                    <a:pt x="1547" y="1625"/>
                  </a:cubicBezTo>
                  <a:lnTo>
                    <a:pt x="1946" y="1625"/>
                  </a:lnTo>
                  <a:lnTo>
                    <a:pt x="1946" y="2024"/>
                  </a:lnTo>
                  <a:lnTo>
                    <a:pt x="1078" y="2024"/>
                  </a:lnTo>
                  <a:cubicBezTo>
                    <a:pt x="968" y="2024"/>
                    <a:pt x="878" y="2115"/>
                    <a:pt x="878" y="2224"/>
                  </a:cubicBezTo>
                  <a:lnTo>
                    <a:pt x="878" y="3082"/>
                  </a:lnTo>
                  <a:lnTo>
                    <a:pt x="220" y="3082"/>
                  </a:lnTo>
                  <a:cubicBezTo>
                    <a:pt x="111" y="3082"/>
                    <a:pt x="20" y="3172"/>
                    <a:pt x="20" y="3281"/>
                  </a:cubicBezTo>
                  <a:lnTo>
                    <a:pt x="20" y="4349"/>
                  </a:lnTo>
                  <a:cubicBezTo>
                    <a:pt x="20" y="4748"/>
                    <a:pt x="180" y="5127"/>
                    <a:pt x="450" y="5415"/>
                  </a:cubicBezTo>
                  <a:cubicBezTo>
                    <a:pt x="380" y="5455"/>
                    <a:pt x="290" y="5475"/>
                    <a:pt x="200" y="5475"/>
                  </a:cubicBezTo>
                  <a:cubicBezTo>
                    <a:pt x="91" y="5475"/>
                    <a:pt x="1" y="5566"/>
                    <a:pt x="1" y="5675"/>
                  </a:cubicBezTo>
                  <a:cubicBezTo>
                    <a:pt x="1" y="5785"/>
                    <a:pt x="91" y="5874"/>
                    <a:pt x="200" y="5874"/>
                  </a:cubicBezTo>
                  <a:cubicBezTo>
                    <a:pt x="450" y="5874"/>
                    <a:pt x="679" y="5785"/>
                    <a:pt x="849" y="5615"/>
                  </a:cubicBezTo>
                  <a:cubicBezTo>
                    <a:pt x="1018" y="5785"/>
                    <a:pt x="1248" y="5874"/>
                    <a:pt x="1487" y="5874"/>
                  </a:cubicBezTo>
                  <a:cubicBezTo>
                    <a:pt x="1726" y="5874"/>
                    <a:pt x="1955" y="5785"/>
                    <a:pt x="2125" y="5615"/>
                  </a:cubicBezTo>
                  <a:cubicBezTo>
                    <a:pt x="2294" y="5785"/>
                    <a:pt x="2524" y="5874"/>
                    <a:pt x="2764" y="5874"/>
                  </a:cubicBezTo>
                  <a:cubicBezTo>
                    <a:pt x="3013" y="5874"/>
                    <a:pt x="3242" y="5785"/>
                    <a:pt x="3411" y="5615"/>
                  </a:cubicBezTo>
                  <a:cubicBezTo>
                    <a:pt x="3581" y="5785"/>
                    <a:pt x="3810" y="5874"/>
                    <a:pt x="4050" y="5874"/>
                  </a:cubicBezTo>
                  <a:cubicBezTo>
                    <a:pt x="4289" y="5874"/>
                    <a:pt x="4519" y="5785"/>
                    <a:pt x="4688" y="5615"/>
                  </a:cubicBezTo>
                  <a:cubicBezTo>
                    <a:pt x="4858" y="5785"/>
                    <a:pt x="5087" y="5874"/>
                    <a:pt x="5326" y="5874"/>
                  </a:cubicBezTo>
                  <a:cubicBezTo>
                    <a:pt x="5576" y="5874"/>
                    <a:pt x="5805" y="5785"/>
                    <a:pt x="5975" y="5615"/>
                  </a:cubicBezTo>
                  <a:cubicBezTo>
                    <a:pt x="6144" y="5785"/>
                    <a:pt x="6374" y="5874"/>
                    <a:pt x="6613" y="5874"/>
                  </a:cubicBezTo>
                  <a:cubicBezTo>
                    <a:pt x="6723" y="5874"/>
                    <a:pt x="6813" y="5785"/>
                    <a:pt x="6813" y="5675"/>
                  </a:cubicBezTo>
                  <a:cubicBezTo>
                    <a:pt x="6813" y="5566"/>
                    <a:pt x="6723" y="5475"/>
                    <a:pt x="6613" y="5475"/>
                  </a:cubicBezTo>
                  <a:cubicBezTo>
                    <a:pt x="6523" y="5475"/>
                    <a:pt x="6443" y="5455"/>
                    <a:pt x="6364" y="5415"/>
                  </a:cubicBezTo>
                  <a:cubicBezTo>
                    <a:pt x="6643" y="5127"/>
                    <a:pt x="6803" y="4748"/>
                    <a:pt x="6803" y="4349"/>
                  </a:cubicBezTo>
                  <a:lnTo>
                    <a:pt x="6803" y="3820"/>
                  </a:lnTo>
                  <a:cubicBezTo>
                    <a:pt x="6803" y="3710"/>
                    <a:pt x="6713" y="3620"/>
                    <a:pt x="6603" y="3620"/>
                  </a:cubicBezTo>
                  <a:lnTo>
                    <a:pt x="6005" y="3620"/>
                  </a:lnTo>
                  <a:lnTo>
                    <a:pt x="6005" y="3082"/>
                  </a:lnTo>
                  <a:lnTo>
                    <a:pt x="6404" y="3082"/>
                  </a:lnTo>
                  <a:cubicBezTo>
                    <a:pt x="6514" y="3082"/>
                    <a:pt x="6603" y="2992"/>
                    <a:pt x="6603" y="2882"/>
                  </a:cubicBezTo>
                  <a:cubicBezTo>
                    <a:pt x="6603" y="2773"/>
                    <a:pt x="6514" y="2683"/>
                    <a:pt x="6404" y="2683"/>
                  </a:cubicBezTo>
                  <a:lnTo>
                    <a:pt x="5007" y="2683"/>
                  </a:lnTo>
                  <a:cubicBezTo>
                    <a:pt x="4898" y="2683"/>
                    <a:pt x="4808" y="2773"/>
                    <a:pt x="4808" y="2882"/>
                  </a:cubicBezTo>
                  <a:lnTo>
                    <a:pt x="4808" y="3620"/>
                  </a:lnTo>
                  <a:lnTo>
                    <a:pt x="3411" y="3620"/>
                  </a:lnTo>
                  <a:lnTo>
                    <a:pt x="3411" y="2224"/>
                  </a:lnTo>
                  <a:cubicBezTo>
                    <a:pt x="3411" y="2115"/>
                    <a:pt x="3322" y="2024"/>
                    <a:pt x="3212" y="2024"/>
                  </a:cubicBezTo>
                  <a:lnTo>
                    <a:pt x="2345" y="2024"/>
                  </a:lnTo>
                  <a:lnTo>
                    <a:pt x="2345" y="1625"/>
                  </a:lnTo>
                  <a:lnTo>
                    <a:pt x="2744" y="1625"/>
                  </a:lnTo>
                  <a:cubicBezTo>
                    <a:pt x="2853" y="1625"/>
                    <a:pt x="2943" y="1536"/>
                    <a:pt x="2943" y="1426"/>
                  </a:cubicBezTo>
                  <a:cubicBezTo>
                    <a:pt x="2943" y="1317"/>
                    <a:pt x="2853" y="1227"/>
                    <a:pt x="2744" y="1227"/>
                  </a:cubicBezTo>
                  <a:lnTo>
                    <a:pt x="2345" y="1227"/>
                  </a:lnTo>
                  <a:lnTo>
                    <a:pt x="2345" y="808"/>
                  </a:lnTo>
                  <a:lnTo>
                    <a:pt x="2544" y="808"/>
                  </a:lnTo>
                  <a:cubicBezTo>
                    <a:pt x="2653" y="808"/>
                    <a:pt x="2744" y="718"/>
                    <a:pt x="2744" y="608"/>
                  </a:cubicBezTo>
                  <a:cubicBezTo>
                    <a:pt x="2744" y="499"/>
                    <a:pt x="2653" y="409"/>
                    <a:pt x="2544" y="409"/>
                  </a:cubicBezTo>
                  <a:lnTo>
                    <a:pt x="2345" y="409"/>
                  </a:lnTo>
                  <a:lnTo>
                    <a:pt x="2345" y="200"/>
                  </a:lnTo>
                  <a:cubicBezTo>
                    <a:pt x="2345" y="90"/>
                    <a:pt x="2255" y="0"/>
                    <a:pt x="2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1"/>
          <p:cNvGrpSpPr/>
          <p:nvPr/>
        </p:nvGrpSpPr>
        <p:grpSpPr>
          <a:xfrm>
            <a:off x="7246004" y="3354536"/>
            <a:ext cx="419840" cy="457273"/>
            <a:chOff x="7322510" y="3425667"/>
            <a:chExt cx="431845" cy="470300"/>
          </a:xfrm>
        </p:grpSpPr>
        <p:sp>
          <p:nvSpPr>
            <p:cNvPr id="775" name="Google Shape;775;p51"/>
            <p:cNvSpPr/>
            <p:nvPr/>
          </p:nvSpPr>
          <p:spPr>
            <a:xfrm>
              <a:off x="7532531" y="3709976"/>
              <a:ext cx="85472" cy="55370"/>
            </a:xfrm>
            <a:custGeom>
              <a:rect b="b" l="l" r="r" t="t"/>
              <a:pathLst>
                <a:path extrusionOk="0" h="802" w="1238">
                  <a:moveTo>
                    <a:pt x="614" y="1"/>
                  </a:moveTo>
                  <a:cubicBezTo>
                    <a:pt x="562" y="1"/>
                    <a:pt x="509" y="21"/>
                    <a:pt x="469" y="61"/>
                  </a:cubicBezTo>
                  <a:lnTo>
                    <a:pt x="70" y="460"/>
                  </a:lnTo>
                  <a:cubicBezTo>
                    <a:pt x="1" y="539"/>
                    <a:pt x="1" y="670"/>
                    <a:pt x="70" y="749"/>
                  </a:cubicBezTo>
                  <a:cubicBezTo>
                    <a:pt x="110" y="784"/>
                    <a:pt x="163" y="801"/>
                    <a:pt x="215" y="801"/>
                  </a:cubicBezTo>
                  <a:cubicBezTo>
                    <a:pt x="268" y="801"/>
                    <a:pt x="320" y="784"/>
                    <a:pt x="360" y="749"/>
                  </a:cubicBezTo>
                  <a:lnTo>
                    <a:pt x="619" y="490"/>
                  </a:lnTo>
                  <a:lnTo>
                    <a:pt x="868" y="749"/>
                  </a:lnTo>
                  <a:cubicBezTo>
                    <a:pt x="908" y="779"/>
                    <a:pt x="958" y="799"/>
                    <a:pt x="1018" y="799"/>
                  </a:cubicBezTo>
                  <a:cubicBezTo>
                    <a:pt x="1068" y="799"/>
                    <a:pt x="1118" y="779"/>
                    <a:pt x="1158" y="749"/>
                  </a:cubicBezTo>
                  <a:cubicBezTo>
                    <a:pt x="1238" y="670"/>
                    <a:pt x="1238" y="539"/>
                    <a:pt x="1158" y="460"/>
                  </a:cubicBezTo>
                  <a:lnTo>
                    <a:pt x="759" y="61"/>
                  </a:lnTo>
                  <a:cubicBezTo>
                    <a:pt x="719" y="21"/>
                    <a:pt x="667" y="1"/>
                    <a:pt x="6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1"/>
            <p:cNvSpPr/>
            <p:nvPr/>
          </p:nvSpPr>
          <p:spPr>
            <a:xfrm>
              <a:off x="7597981" y="3618428"/>
              <a:ext cx="82641" cy="82710"/>
            </a:xfrm>
            <a:custGeom>
              <a:rect b="b" l="l" r="r" t="t"/>
              <a:pathLst>
                <a:path extrusionOk="0" h="1198" w="1197">
                  <a:moveTo>
                    <a:pt x="598" y="400"/>
                  </a:moveTo>
                  <a:cubicBezTo>
                    <a:pt x="709" y="400"/>
                    <a:pt x="798" y="489"/>
                    <a:pt x="798" y="599"/>
                  </a:cubicBezTo>
                  <a:cubicBezTo>
                    <a:pt x="798" y="709"/>
                    <a:pt x="709" y="799"/>
                    <a:pt x="598" y="799"/>
                  </a:cubicBezTo>
                  <a:cubicBezTo>
                    <a:pt x="489" y="799"/>
                    <a:pt x="399" y="709"/>
                    <a:pt x="399" y="599"/>
                  </a:cubicBezTo>
                  <a:cubicBezTo>
                    <a:pt x="399" y="489"/>
                    <a:pt x="489" y="400"/>
                    <a:pt x="598" y="400"/>
                  </a:cubicBezTo>
                  <a:close/>
                  <a:moveTo>
                    <a:pt x="598" y="1"/>
                  </a:moveTo>
                  <a:cubicBezTo>
                    <a:pt x="270" y="1"/>
                    <a:pt x="0" y="270"/>
                    <a:pt x="0" y="599"/>
                  </a:cubicBezTo>
                  <a:cubicBezTo>
                    <a:pt x="0" y="928"/>
                    <a:pt x="270" y="1198"/>
                    <a:pt x="598" y="1198"/>
                  </a:cubicBezTo>
                  <a:cubicBezTo>
                    <a:pt x="928" y="1198"/>
                    <a:pt x="1197" y="928"/>
                    <a:pt x="1197" y="599"/>
                  </a:cubicBezTo>
                  <a:cubicBezTo>
                    <a:pt x="1197" y="270"/>
                    <a:pt x="928" y="1"/>
                    <a:pt x="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1"/>
            <p:cNvSpPr/>
            <p:nvPr/>
          </p:nvSpPr>
          <p:spPr>
            <a:xfrm>
              <a:off x="7469221" y="3618428"/>
              <a:ext cx="82710" cy="82710"/>
            </a:xfrm>
            <a:custGeom>
              <a:rect b="b" l="l" r="r" t="t"/>
              <a:pathLst>
                <a:path extrusionOk="0" h="1198" w="1198">
                  <a:moveTo>
                    <a:pt x="599" y="400"/>
                  </a:moveTo>
                  <a:cubicBezTo>
                    <a:pt x="708" y="400"/>
                    <a:pt x="798" y="489"/>
                    <a:pt x="798" y="599"/>
                  </a:cubicBezTo>
                  <a:cubicBezTo>
                    <a:pt x="798" y="709"/>
                    <a:pt x="708" y="799"/>
                    <a:pt x="599" y="799"/>
                  </a:cubicBezTo>
                  <a:cubicBezTo>
                    <a:pt x="489" y="799"/>
                    <a:pt x="399" y="709"/>
                    <a:pt x="399" y="599"/>
                  </a:cubicBezTo>
                  <a:cubicBezTo>
                    <a:pt x="399" y="489"/>
                    <a:pt x="489" y="400"/>
                    <a:pt x="599" y="400"/>
                  </a:cubicBezTo>
                  <a:close/>
                  <a:moveTo>
                    <a:pt x="599" y="1"/>
                  </a:moveTo>
                  <a:cubicBezTo>
                    <a:pt x="269" y="1"/>
                    <a:pt x="0" y="270"/>
                    <a:pt x="0" y="599"/>
                  </a:cubicBezTo>
                  <a:cubicBezTo>
                    <a:pt x="0" y="928"/>
                    <a:pt x="269" y="1198"/>
                    <a:pt x="599" y="1198"/>
                  </a:cubicBezTo>
                  <a:cubicBezTo>
                    <a:pt x="927" y="1198"/>
                    <a:pt x="1197" y="928"/>
                    <a:pt x="1197" y="599"/>
                  </a:cubicBezTo>
                  <a:cubicBezTo>
                    <a:pt x="1197" y="270"/>
                    <a:pt x="927" y="1"/>
                    <a:pt x="5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1"/>
            <p:cNvSpPr/>
            <p:nvPr/>
          </p:nvSpPr>
          <p:spPr>
            <a:xfrm>
              <a:off x="7322510" y="3425667"/>
              <a:ext cx="431845" cy="470300"/>
            </a:xfrm>
            <a:custGeom>
              <a:rect b="b" l="l" r="r" t="t"/>
              <a:pathLst>
                <a:path extrusionOk="0" h="6812" w="6255">
                  <a:moveTo>
                    <a:pt x="599" y="1596"/>
                  </a:moveTo>
                  <a:cubicBezTo>
                    <a:pt x="829" y="1596"/>
                    <a:pt x="1038" y="1745"/>
                    <a:pt x="1108" y="1965"/>
                  </a:cubicBezTo>
                  <a:lnTo>
                    <a:pt x="1118" y="1995"/>
                  </a:lnTo>
                  <a:lnTo>
                    <a:pt x="599" y="1995"/>
                  </a:lnTo>
                  <a:cubicBezTo>
                    <a:pt x="490" y="1995"/>
                    <a:pt x="400" y="1905"/>
                    <a:pt x="400" y="1795"/>
                  </a:cubicBezTo>
                  <a:cubicBezTo>
                    <a:pt x="400" y="1685"/>
                    <a:pt x="490" y="1596"/>
                    <a:pt x="599" y="1596"/>
                  </a:cubicBezTo>
                  <a:close/>
                  <a:moveTo>
                    <a:pt x="3661" y="399"/>
                  </a:moveTo>
                  <a:cubicBezTo>
                    <a:pt x="4659" y="399"/>
                    <a:pt x="5506" y="1077"/>
                    <a:pt x="5765" y="1995"/>
                  </a:cubicBezTo>
                  <a:lnTo>
                    <a:pt x="1547" y="1995"/>
                  </a:lnTo>
                  <a:cubicBezTo>
                    <a:pt x="1806" y="1077"/>
                    <a:pt x="2654" y="399"/>
                    <a:pt x="3661" y="399"/>
                  </a:cubicBezTo>
                  <a:close/>
                  <a:moveTo>
                    <a:pt x="1068" y="2394"/>
                  </a:moveTo>
                  <a:lnTo>
                    <a:pt x="1068" y="2523"/>
                  </a:lnTo>
                  <a:cubicBezTo>
                    <a:pt x="968" y="2683"/>
                    <a:pt x="789" y="2793"/>
                    <a:pt x="599" y="2793"/>
                  </a:cubicBezTo>
                  <a:cubicBezTo>
                    <a:pt x="490" y="2793"/>
                    <a:pt x="400" y="2703"/>
                    <a:pt x="400" y="2593"/>
                  </a:cubicBezTo>
                  <a:cubicBezTo>
                    <a:pt x="400" y="2483"/>
                    <a:pt x="490" y="2394"/>
                    <a:pt x="599" y="2394"/>
                  </a:cubicBezTo>
                  <a:close/>
                  <a:moveTo>
                    <a:pt x="5845" y="2394"/>
                  </a:moveTo>
                  <a:cubicBezTo>
                    <a:pt x="5845" y="2463"/>
                    <a:pt x="5855" y="2523"/>
                    <a:pt x="5855" y="2593"/>
                  </a:cubicBezTo>
                  <a:cubicBezTo>
                    <a:pt x="5855" y="3002"/>
                    <a:pt x="5736" y="3401"/>
                    <a:pt x="5516" y="3750"/>
                  </a:cubicBezTo>
                  <a:cubicBezTo>
                    <a:pt x="5466" y="3830"/>
                    <a:pt x="5486" y="3950"/>
                    <a:pt x="5566" y="4010"/>
                  </a:cubicBezTo>
                  <a:cubicBezTo>
                    <a:pt x="5745" y="4149"/>
                    <a:pt x="5855" y="4358"/>
                    <a:pt x="5855" y="4588"/>
                  </a:cubicBezTo>
                  <a:cubicBezTo>
                    <a:pt x="5855" y="4947"/>
                    <a:pt x="5586" y="5256"/>
                    <a:pt x="5227" y="5316"/>
                  </a:cubicBezTo>
                  <a:cubicBezTo>
                    <a:pt x="5127" y="5326"/>
                    <a:pt x="5058" y="5406"/>
                    <a:pt x="5058" y="5506"/>
                  </a:cubicBezTo>
                  <a:lnTo>
                    <a:pt x="5058" y="6074"/>
                  </a:lnTo>
                  <a:cubicBezTo>
                    <a:pt x="5058" y="6264"/>
                    <a:pt x="4908" y="6413"/>
                    <a:pt x="4718" y="6413"/>
                  </a:cubicBezTo>
                  <a:lnTo>
                    <a:pt x="4659" y="6413"/>
                  </a:lnTo>
                  <a:lnTo>
                    <a:pt x="4659" y="5945"/>
                  </a:lnTo>
                  <a:cubicBezTo>
                    <a:pt x="4659" y="5834"/>
                    <a:pt x="4568" y="5745"/>
                    <a:pt x="4459" y="5745"/>
                  </a:cubicBezTo>
                  <a:cubicBezTo>
                    <a:pt x="4349" y="5745"/>
                    <a:pt x="4260" y="5834"/>
                    <a:pt x="4260" y="5945"/>
                  </a:cubicBezTo>
                  <a:lnTo>
                    <a:pt x="4260" y="6413"/>
                  </a:lnTo>
                  <a:lnTo>
                    <a:pt x="3861" y="6413"/>
                  </a:lnTo>
                  <a:lnTo>
                    <a:pt x="3861" y="5945"/>
                  </a:lnTo>
                  <a:cubicBezTo>
                    <a:pt x="3861" y="5834"/>
                    <a:pt x="3771" y="5745"/>
                    <a:pt x="3661" y="5745"/>
                  </a:cubicBezTo>
                  <a:cubicBezTo>
                    <a:pt x="3551" y="5745"/>
                    <a:pt x="3462" y="5834"/>
                    <a:pt x="3462" y="5945"/>
                  </a:cubicBezTo>
                  <a:lnTo>
                    <a:pt x="3462" y="6413"/>
                  </a:lnTo>
                  <a:lnTo>
                    <a:pt x="3063" y="6413"/>
                  </a:lnTo>
                  <a:lnTo>
                    <a:pt x="3063" y="5945"/>
                  </a:lnTo>
                  <a:cubicBezTo>
                    <a:pt x="3063" y="5834"/>
                    <a:pt x="2973" y="5745"/>
                    <a:pt x="2863" y="5745"/>
                  </a:cubicBezTo>
                  <a:cubicBezTo>
                    <a:pt x="2753" y="5745"/>
                    <a:pt x="2664" y="5834"/>
                    <a:pt x="2664" y="5945"/>
                  </a:cubicBezTo>
                  <a:lnTo>
                    <a:pt x="2664" y="6413"/>
                  </a:lnTo>
                  <a:lnTo>
                    <a:pt x="2594" y="6413"/>
                  </a:lnTo>
                  <a:cubicBezTo>
                    <a:pt x="2414" y="6413"/>
                    <a:pt x="2265" y="6264"/>
                    <a:pt x="2265" y="6074"/>
                  </a:cubicBezTo>
                  <a:lnTo>
                    <a:pt x="2265" y="5506"/>
                  </a:lnTo>
                  <a:cubicBezTo>
                    <a:pt x="2265" y="5406"/>
                    <a:pt x="2185" y="5326"/>
                    <a:pt x="2085" y="5316"/>
                  </a:cubicBezTo>
                  <a:cubicBezTo>
                    <a:pt x="1736" y="5256"/>
                    <a:pt x="1467" y="4947"/>
                    <a:pt x="1467" y="4588"/>
                  </a:cubicBezTo>
                  <a:cubicBezTo>
                    <a:pt x="1467" y="4358"/>
                    <a:pt x="1567" y="4149"/>
                    <a:pt x="1746" y="4010"/>
                  </a:cubicBezTo>
                  <a:cubicBezTo>
                    <a:pt x="1826" y="3950"/>
                    <a:pt x="1846" y="3830"/>
                    <a:pt x="1796" y="3750"/>
                  </a:cubicBezTo>
                  <a:cubicBezTo>
                    <a:pt x="1576" y="3401"/>
                    <a:pt x="1467" y="3002"/>
                    <a:pt x="1467" y="2593"/>
                  </a:cubicBezTo>
                  <a:cubicBezTo>
                    <a:pt x="1467" y="2523"/>
                    <a:pt x="1467" y="2463"/>
                    <a:pt x="1477" y="2394"/>
                  </a:cubicBezTo>
                  <a:close/>
                  <a:moveTo>
                    <a:pt x="3661" y="0"/>
                  </a:moveTo>
                  <a:cubicBezTo>
                    <a:pt x="2614" y="0"/>
                    <a:pt x="1706" y="619"/>
                    <a:pt x="1297" y="1516"/>
                  </a:cubicBezTo>
                  <a:cubicBezTo>
                    <a:pt x="1128" y="1317"/>
                    <a:pt x="869" y="1197"/>
                    <a:pt x="599" y="1197"/>
                  </a:cubicBezTo>
                  <a:cubicBezTo>
                    <a:pt x="270" y="1197"/>
                    <a:pt x="1" y="1466"/>
                    <a:pt x="1" y="1795"/>
                  </a:cubicBezTo>
                  <a:cubicBezTo>
                    <a:pt x="1" y="1945"/>
                    <a:pt x="60" y="2084"/>
                    <a:pt x="151" y="2194"/>
                  </a:cubicBezTo>
                  <a:cubicBezTo>
                    <a:pt x="60" y="2304"/>
                    <a:pt x="1" y="2443"/>
                    <a:pt x="1" y="2593"/>
                  </a:cubicBezTo>
                  <a:cubicBezTo>
                    <a:pt x="1" y="2922"/>
                    <a:pt x="270" y="3192"/>
                    <a:pt x="599" y="3192"/>
                  </a:cubicBezTo>
                  <a:cubicBezTo>
                    <a:pt x="779" y="3192"/>
                    <a:pt x="958" y="3141"/>
                    <a:pt x="1108" y="3042"/>
                  </a:cubicBezTo>
                  <a:cubicBezTo>
                    <a:pt x="1148" y="3311"/>
                    <a:pt x="1237" y="3571"/>
                    <a:pt x="1367" y="3810"/>
                  </a:cubicBezTo>
                  <a:cubicBezTo>
                    <a:pt x="1177" y="4019"/>
                    <a:pt x="1068" y="4298"/>
                    <a:pt x="1068" y="4588"/>
                  </a:cubicBezTo>
                  <a:cubicBezTo>
                    <a:pt x="1068" y="4857"/>
                    <a:pt x="1168" y="5127"/>
                    <a:pt x="1347" y="5336"/>
                  </a:cubicBezTo>
                  <a:cubicBezTo>
                    <a:pt x="1487" y="5486"/>
                    <a:pt x="1667" y="5605"/>
                    <a:pt x="1866" y="5665"/>
                  </a:cubicBezTo>
                  <a:lnTo>
                    <a:pt x="1866" y="6074"/>
                  </a:lnTo>
                  <a:cubicBezTo>
                    <a:pt x="1866" y="6483"/>
                    <a:pt x="2185" y="6812"/>
                    <a:pt x="2594" y="6812"/>
                  </a:cubicBezTo>
                  <a:lnTo>
                    <a:pt x="4718" y="6812"/>
                  </a:lnTo>
                  <a:cubicBezTo>
                    <a:pt x="5127" y="6812"/>
                    <a:pt x="5457" y="6483"/>
                    <a:pt x="5457" y="6074"/>
                  </a:cubicBezTo>
                  <a:lnTo>
                    <a:pt x="5457" y="5665"/>
                  </a:lnTo>
                  <a:cubicBezTo>
                    <a:pt x="5656" y="5605"/>
                    <a:pt x="5836" y="5486"/>
                    <a:pt x="5975" y="5336"/>
                  </a:cubicBezTo>
                  <a:cubicBezTo>
                    <a:pt x="6155" y="5127"/>
                    <a:pt x="6254" y="4857"/>
                    <a:pt x="6254" y="4588"/>
                  </a:cubicBezTo>
                  <a:cubicBezTo>
                    <a:pt x="6254" y="4298"/>
                    <a:pt x="6144" y="4019"/>
                    <a:pt x="5945" y="3810"/>
                  </a:cubicBezTo>
                  <a:cubicBezTo>
                    <a:pt x="6144" y="3441"/>
                    <a:pt x="6254" y="3022"/>
                    <a:pt x="6254" y="2593"/>
                  </a:cubicBezTo>
                  <a:cubicBezTo>
                    <a:pt x="6254" y="1167"/>
                    <a:pt x="5087" y="0"/>
                    <a:pt x="36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 name="Google Shape;779;p51"/>
          <p:cNvGrpSpPr/>
          <p:nvPr/>
        </p:nvGrpSpPr>
        <p:grpSpPr>
          <a:xfrm>
            <a:off x="1468751" y="4070927"/>
            <a:ext cx="459240" cy="456669"/>
            <a:chOff x="1380056" y="4162467"/>
            <a:chExt cx="472372" cy="469679"/>
          </a:xfrm>
        </p:grpSpPr>
        <p:sp>
          <p:nvSpPr>
            <p:cNvPr id="780" name="Google Shape;780;p51"/>
            <p:cNvSpPr/>
            <p:nvPr/>
          </p:nvSpPr>
          <p:spPr>
            <a:xfrm>
              <a:off x="1692671" y="4273968"/>
              <a:ext cx="27616" cy="27616"/>
            </a:xfrm>
            <a:custGeom>
              <a:rect b="b" l="l" r="r" t="t"/>
              <a:pathLst>
                <a:path extrusionOk="0" h="400" w="400">
                  <a:moveTo>
                    <a:pt x="200" y="1"/>
                  </a:moveTo>
                  <a:cubicBezTo>
                    <a:pt x="90" y="1"/>
                    <a:pt x="0" y="90"/>
                    <a:pt x="0" y="200"/>
                  </a:cubicBezTo>
                  <a:cubicBezTo>
                    <a:pt x="0" y="310"/>
                    <a:pt x="90" y="400"/>
                    <a:pt x="200" y="400"/>
                  </a:cubicBezTo>
                  <a:cubicBezTo>
                    <a:pt x="310" y="400"/>
                    <a:pt x="399" y="310"/>
                    <a:pt x="399" y="200"/>
                  </a:cubicBezTo>
                  <a:cubicBezTo>
                    <a:pt x="399"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1"/>
            <p:cNvSpPr/>
            <p:nvPr/>
          </p:nvSpPr>
          <p:spPr>
            <a:xfrm>
              <a:off x="1380056" y="4162467"/>
              <a:ext cx="472372" cy="469679"/>
            </a:xfrm>
            <a:custGeom>
              <a:rect b="b" l="l" r="r" t="t"/>
              <a:pathLst>
                <a:path extrusionOk="0" h="6803" w="6842">
                  <a:moveTo>
                    <a:pt x="3033" y="924"/>
                  </a:moveTo>
                  <a:cubicBezTo>
                    <a:pt x="3331" y="924"/>
                    <a:pt x="3626" y="1014"/>
                    <a:pt x="3880" y="1177"/>
                  </a:cubicBezTo>
                  <a:cubicBezTo>
                    <a:pt x="3741" y="1266"/>
                    <a:pt x="3601" y="1366"/>
                    <a:pt x="3471" y="1456"/>
                  </a:cubicBezTo>
                  <a:cubicBezTo>
                    <a:pt x="3322" y="1257"/>
                    <a:pt x="3142" y="1077"/>
                    <a:pt x="2943" y="927"/>
                  </a:cubicBezTo>
                  <a:cubicBezTo>
                    <a:pt x="2973" y="925"/>
                    <a:pt x="3003" y="924"/>
                    <a:pt x="3033" y="924"/>
                  </a:cubicBezTo>
                  <a:close/>
                  <a:moveTo>
                    <a:pt x="5097" y="3720"/>
                  </a:moveTo>
                  <a:cubicBezTo>
                    <a:pt x="5186" y="3930"/>
                    <a:pt x="5217" y="4169"/>
                    <a:pt x="5177" y="4398"/>
                  </a:cubicBezTo>
                  <a:lnTo>
                    <a:pt x="4787" y="4019"/>
                  </a:lnTo>
                  <a:cubicBezTo>
                    <a:pt x="4858" y="3959"/>
                    <a:pt x="4917" y="3910"/>
                    <a:pt x="4977" y="3850"/>
                  </a:cubicBezTo>
                  <a:cubicBezTo>
                    <a:pt x="5017" y="3810"/>
                    <a:pt x="5057" y="3760"/>
                    <a:pt x="5097" y="3720"/>
                  </a:cubicBezTo>
                  <a:close/>
                  <a:moveTo>
                    <a:pt x="3681" y="4768"/>
                  </a:moveTo>
                  <a:cubicBezTo>
                    <a:pt x="3741" y="4947"/>
                    <a:pt x="3741" y="5147"/>
                    <a:pt x="3670" y="5336"/>
                  </a:cubicBezTo>
                  <a:lnTo>
                    <a:pt x="3291" y="4947"/>
                  </a:lnTo>
                  <a:cubicBezTo>
                    <a:pt x="3421" y="4897"/>
                    <a:pt x="3551" y="4837"/>
                    <a:pt x="3681" y="4768"/>
                  </a:cubicBezTo>
                  <a:close/>
                  <a:moveTo>
                    <a:pt x="5695" y="847"/>
                  </a:moveTo>
                  <a:lnTo>
                    <a:pt x="5356" y="1187"/>
                  </a:lnTo>
                  <a:cubicBezTo>
                    <a:pt x="5306" y="1226"/>
                    <a:pt x="5286" y="1297"/>
                    <a:pt x="5296" y="1356"/>
                  </a:cubicBezTo>
                  <a:cubicBezTo>
                    <a:pt x="5306" y="1426"/>
                    <a:pt x="5346" y="1476"/>
                    <a:pt x="5406" y="1506"/>
                  </a:cubicBezTo>
                  <a:lnTo>
                    <a:pt x="5815" y="1716"/>
                  </a:lnTo>
                  <a:cubicBezTo>
                    <a:pt x="5725" y="1955"/>
                    <a:pt x="5616" y="2234"/>
                    <a:pt x="5456" y="2523"/>
                  </a:cubicBezTo>
                  <a:cubicBezTo>
                    <a:pt x="5392" y="2549"/>
                    <a:pt x="5325" y="2561"/>
                    <a:pt x="5259" y="2561"/>
                  </a:cubicBezTo>
                  <a:cubicBezTo>
                    <a:pt x="5117" y="2561"/>
                    <a:pt x="4976" y="2505"/>
                    <a:pt x="4867" y="2403"/>
                  </a:cubicBezTo>
                  <a:cubicBezTo>
                    <a:pt x="4827" y="2363"/>
                    <a:pt x="4777" y="2343"/>
                    <a:pt x="4728" y="2343"/>
                  </a:cubicBezTo>
                  <a:cubicBezTo>
                    <a:pt x="4678" y="2343"/>
                    <a:pt x="4628" y="2363"/>
                    <a:pt x="4588" y="2403"/>
                  </a:cubicBezTo>
                  <a:cubicBezTo>
                    <a:pt x="4508" y="2483"/>
                    <a:pt x="4508" y="2603"/>
                    <a:pt x="4588" y="2683"/>
                  </a:cubicBezTo>
                  <a:cubicBezTo>
                    <a:pt x="4758" y="2853"/>
                    <a:pt x="4967" y="2942"/>
                    <a:pt x="5197" y="2962"/>
                  </a:cubicBezTo>
                  <a:cubicBezTo>
                    <a:pt x="5047" y="3172"/>
                    <a:pt x="4887" y="3371"/>
                    <a:pt x="4688" y="3560"/>
                  </a:cubicBezTo>
                  <a:cubicBezTo>
                    <a:pt x="3920" y="4338"/>
                    <a:pt x="2932" y="4708"/>
                    <a:pt x="2234" y="4877"/>
                  </a:cubicBezTo>
                  <a:cubicBezTo>
                    <a:pt x="2174" y="4887"/>
                    <a:pt x="2134" y="4927"/>
                    <a:pt x="2105" y="4967"/>
                  </a:cubicBezTo>
                  <a:cubicBezTo>
                    <a:pt x="2075" y="5016"/>
                    <a:pt x="2075" y="5076"/>
                    <a:pt x="2085" y="5127"/>
                  </a:cubicBezTo>
                  <a:cubicBezTo>
                    <a:pt x="2154" y="5346"/>
                    <a:pt x="2055" y="5735"/>
                    <a:pt x="1766" y="6134"/>
                  </a:cubicBezTo>
                  <a:cubicBezTo>
                    <a:pt x="1706" y="5854"/>
                    <a:pt x="1576" y="5615"/>
                    <a:pt x="1387" y="5435"/>
                  </a:cubicBezTo>
                  <a:cubicBezTo>
                    <a:pt x="1207" y="5246"/>
                    <a:pt x="968" y="5116"/>
                    <a:pt x="689" y="5056"/>
                  </a:cubicBezTo>
                  <a:cubicBezTo>
                    <a:pt x="1011" y="4820"/>
                    <a:pt x="1327" y="4715"/>
                    <a:pt x="1554" y="4715"/>
                  </a:cubicBezTo>
                  <a:cubicBezTo>
                    <a:pt x="1615" y="4715"/>
                    <a:pt x="1669" y="4723"/>
                    <a:pt x="1716" y="4737"/>
                  </a:cubicBezTo>
                  <a:cubicBezTo>
                    <a:pt x="1738" y="4746"/>
                    <a:pt x="1763" y="4751"/>
                    <a:pt x="1788" y="4751"/>
                  </a:cubicBezTo>
                  <a:cubicBezTo>
                    <a:pt x="1818" y="4751"/>
                    <a:pt x="1848" y="4744"/>
                    <a:pt x="1875" y="4728"/>
                  </a:cubicBezTo>
                  <a:cubicBezTo>
                    <a:pt x="1925" y="4708"/>
                    <a:pt x="1965" y="4657"/>
                    <a:pt x="1975" y="4598"/>
                  </a:cubicBezTo>
                  <a:cubicBezTo>
                    <a:pt x="2145" y="3910"/>
                    <a:pt x="2513" y="2922"/>
                    <a:pt x="3282" y="2154"/>
                  </a:cubicBezTo>
                  <a:cubicBezTo>
                    <a:pt x="4040" y="1396"/>
                    <a:pt x="5047" y="1017"/>
                    <a:pt x="5695" y="847"/>
                  </a:cubicBezTo>
                  <a:close/>
                  <a:moveTo>
                    <a:pt x="6626" y="0"/>
                  </a:moveTo>
                  <a:cubicBezTo>
                    <a:pt x="6575" y="0"/>
                    <a:pt x="6523" y="20"/>
                    <a:pt x="6483" y="60"/>
                  </a:cubicBezTo>
                  <a:lnTo>
                    <a:pt x="6214" y="329"/>
                  </a:lnTo>
                  <a:cubicBezTo>
                    <a:pt x="6015" y="359"/>
                    <a:pt x="5565" y="439"/>
                    <a:pt x="5017" y="638"/>
                  </a:cubicBezTo>
                  <a:cubicBezTo>
                    <a:pt x="4748" y="738"/>
                    <a:pt x="4499" y="847"/>
                    <a:pt x="4259" y="967"/>
                  </a:cubicBezTo>
                  <a:cubicBezTo>
                    <a:pt x="3912" y="678"/>
                    <a:pt x="3482" y="526"/>
                    <a:pt x="3045" y="526"/>
                  </a:cubicBezTo>
                  <a:cubicBezTo>
                    <a:pt x="2803" y="526"/>
                    <a:pt x="2558" y="572"/>
                    <a:pt x="2324" y="668"/>
                  </a:cubicBezTo>
                  <a:cubicBezTo>
                    <a:pt x="2254" y="698"/>
                    <a:pt x="2205" y="768"/>
                    <a:pt x="2205" y="838"/>
                  </a:cubicBezTo>
                  <a:cubicBezTo>
                    <a:pt x="2194" y="918"/>
                    <a:pt x="2245" y="997"/>
                    <a:pt x="2314" y="1027"/>
                  </a:cubicBezTo>
                  <a:lnTo>
                    <a:pt x="2434" y="1087"/>
                  </a:lnTo>
                  <a:cubicBezTo>
                    <a:pt x="2723" y="1237"/>
                    <a:pt x="2972" y="1446"/>
                    <a:pt x="3162" y="1716"/>
                  </a:cubicBezTo>
                  <a:cubicBezTo>
                    <a:pt x="3112" y="1765"/>
                    <a:pt x="3052" y="1815"/>
                    <a:pt x="3003" y="1875"/>
                  </a:cubicBezTo>
                  <a:cubicBezTo>
                    <a:pt x="2234" y="2633"/>
                    <a:pt x="1835" y="3591"/>
                    <a:pt x="1636" y="4318"/>
                  </a:cubicBezTo>
                  <a:cubicBezTo>
                    <a:pt x="1607" y="4316"/>
                    <a:pt x="1577" y="4315"/>
                    <a:pt x="1547" y="4315"/>
                  </a:cubicBezTo>
                  <a:cubicBezTo>
                    <a:pt x="1102" y="4315"/>
                    <a:pt x="547" y="4589"/>
                    <a:pt x="80" y="5056"/>
                  </a:cubicBezTo>
                  <a:cubicBezTo>
                    <a:pt x="20" y="5107"/>
                    <a:pt x="0" y="5196"/>
                    <a:pt x="30" y="5266"/>
                  </a:cubicBezTo>
                  <a:cubicBezTo>
                    <a:pt x="60" y="5346"/>
                    <a:pt x="130" y="5395"/>
                    <a:pt x="210" y="5395"/>
                  </a:cubicBezTo>
                  <a:lnTo>
                    <a:pt x="279" y="5395"/>
                  </a:lnTo>
                  <a:cubicBezTo>
                    <a:pt x="629" y="5415"/>
                    <a:pt x="908" y="5526"/>
                    <a:pt x="1108" y="5715"/>
                  </a:cubicBezTo>
                  <a:cubicBezTo>
                    <a:pt x="1297" y="5914"/>
                    <a:pt x="1407" y="6193"/>
                    <a:pt x="1427" y="6543"/>
                  </a:cubicBezTo>
                  <a:lnTo>
                    <a:pt x="1427" y="6612"/>
                  </a:lnTo>
                  <a:cubicBezTo>
                    <a:pt x="1427" y="6692"/>
                    <a:pt x="1476" y="6762"/>
                    <a:pt x="1556" y="6792"/>
                  </a:cubicBezTo>
                  <a:cubicBezTo>
                    <a:pt x="1576" y="6802"/>
                    <a:pt x="1606" y="6802"/>
                    <a:pt x="1626" y="6802"/>
                  </a:cubicBezTo>
                  <a:cubicBezTo>
                    <a:pt x="1676" y="6802"/>
                    <a:pt x="1726" y="6782"/>
                    <a:pt x="1766" y="6752"/>
                  </a:cubicBezTo>
                  <a:cubicBezTo>
                    <a:pt x="2254" y="6264"/>
                    <a:pt x="2533" y="5675"/>
                    <a:pt x="2504" y="5216"/>
                  </a:cubicBezTo>
                  <a:cubicBezTo>
                    <a:pt x="2624" y="5186"/>
                    <a:pt x="2753" y="5147"/>
                    <a:pt x="2883" y="5096"/>
                  </a:cubicBezTo>
                  <a:lnTo>
                    <a:pt x="3581" y="5805"/>
                  </a:lnTo>
                  <a:cubicBezTo>
                    <a:pt x="3621" y="5845"/>
                    <a:pt x="3670" y="5865"/>
                    <a:pt x="3721" y="5865"/>
                  </a:cubicBezTo>
                  <a:lnTo>
                    <a:pt x="3741" y="5865"/>
                  </a:lnTo>
                  <a:cubicBezTo>
                    <a:pt x="3800" y="5854"/>
                    <a:pt x="3850" y="5825"/>
                    <a:pt x="3880" y="5774"/>
                  </a:cubicBezTo>
                  <a:cubicBezTo>
                    <a:pt x="4140" y="5426"/>
                    <a:pt x="4189" y="4967"/>
                    <a:pt x="4029" y="4578"/>
                  </a:cubicBezTo>
                  <a:cubicBezTo>
                    <a:pt x="4189" y="4488"/>
                    <a:pt x="4339" y="4378"/>
                    <a:pt x="4479" y="4269"/>
                  </a:cubicBezTo>
                  <a:lnTo>
                    <a:pt x="5117" y="4907"/>
                  </a:lnTo>
                  <a:cubicBezTo>
                    <a:pt x="5157" y="4947"/>
                    <a:pt x="5206" y="4967"/>
                    <a:pt x="5257" y="4967"/>
                  </a:cubicBezTo>
                  <a:cubicBezTo>
                    <a:pt x="5266" y="4967"/>
                    <a:pt x="5277" y="4967"/>
                    <a:pt x="5286" y="4957"/>
                  </a:cubicBezTo>
                  <a:cubicBezTo>
                    <a:pt x="5356" y="4947"/>
                    <a:pt x="5406" y="4907"/>
                    <a:pt x="5436" y="4857"/>
                  </a:cubicBezTo>
                  <a:cubicBezTo>
                    <a:pt x="5565" y="4598"/>
                    <a:pt x="5616" y="4318"/>
                    <a:pt x="5585" y="4029"/>
                  </a:cubicBezTo>
                  <a:cubicBezTo>
                    <a:pt x="5565" y="3800"/>
                    <a:pt x="5486" y="3580"/>
                    <a:pt x="5376" y="3391"/>
                  </a:cubicBezTo>
                  <a:cubicBezTo>
                    <a:pt x="5825" y="2802"/>
                    <a:pt x="6094" y="2154"/>
                    <a:pt x="6254" y="1676"/>
                  </a:cubicBezTo>
                  <a:cubicBezTo>
                    <a:pt x="6283" y="1585"/>
                    <a:pt x="6244" y="1486"/>
                    <a:pt x="6154" y="1436"/>
                  </a:cubicBezTo>
                  <a:lnTo>
                    <a:pt x="5835" y="1277"/>
                  </a:lnTo>
                  <a:lnTo>
                    <a:pt x="6453" y="658"/>
                  </a:lnTo>
                  <a:lnTo>
                    <a:pt x="6762" y="339"/>
                  </a:lnTo>
                  <a:cubicBezTo>
                    <a:pt x="6842" y="259"/>
                    <a:pt x="6842" y="129"/>
                    <a:pt x="6762" y="60"/>
                  </a:cubicBezTo>
                  <a:cubicBezTo>
                    <a:pt x="6727" y="20"/>
                    <a:pt x="6678" y="0"/>
                    <a:pt x="6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51"/>
          <p:cNvGrpSpPr/>
          <p:nvPr/>
        </p:nvGrpSpPr>
        <p:grpSpPr>
          <a:xfrm>
            <a:off x="2109422" y="4070927"/>
            <a:ext cx="457226" cy="456672"/>
            <a:chOff x="2039048" y="4162467"/>
            <a:chExt cx="470300" cy="469682"/>
          </a:xfrm>
        </p:grpSpPr>
        <p:sp>
          <p:nvSpPr>
            <p:cNvPr id="783" name="Google Shape;783;p51"/>
            <p:cNvSpPr/>
            <p:nvPr/>
          </p:nvSpPr>
          <p:spPr>
            <a:xfrm>
              <a:off x="2039048" y="4576987"/>
              <a:ext cx="470300" cy="55163"/>
            </a:xfrm>
            <a:custGeom>
              <a:rect b="b" l="l" r="r" t="t"/>
              <a:pathLst>
                <a:path extrusionOk="0" h="799" w="6812">
                  <a:moveTo>
                    <a:pt x="848" y="0"/>
                  </a:moveTo>
                  <a:cubicBezTo>
                    <a:pt x="768" y="0"/>
                    <a:pt x="698" y="50"/>
                    <a:pt x="668" y="110"/>
                  </a:cubicBezTo>
                  <a:cubicBezTo>
                    <a:pt x="568" y="289"/>
                    <a:pt x="399" y="399"/>
                    <a:pt x="200" y="399"/>
                  </a:cubicBezTo>
                  <a:cubicBezTo>
                    <a:pt x="90" y="399"/>
                    <a:pt x="0" y="489"/>
                    <a:pt x="0" y="599"/>
                  </a:cubicBezTo>
                  <a:cubicBezTo>
                    <a:pt x="0" y="708"/>
                    <a:pt x="90" y="798"/>
                    <a:pt x="200" y="798"/>
                  </a:cubicBezTo>
                  <a:cubicBezTo>
                    <a:pt x="449" y="798"/>
                    <a:pt x="668" y="708"/>
                    <a:pt x="848" y="539"/>
                  </a:cubicBezTo>
                  <a:cubicBezTo>
                    <a:pt x="1018" y="708"/>
                    <a:pt x="1237" y="798"/>
                    <a:pt x="1486" y="798"/>
                  </a:cubicBezTo>
                  <a:cubicBezTo>
                    <a:pt x="1725" y="798"/>
                    <a:pt x="1955" y="708"/>
                    <a:pt x="2124" y="539"/>
                  </a:cubicBezTo>
                  <a:cubicBezTo>
                    <a:pt x="2294" y="708"/>
                    <a:pt x="2523" y="798"/>
                    <a:pt x="2763" y="798"/>
                  </a:cubicBezTo>
                  <a:cubicBezTo>
                    <a:pt x="3012" y="798"/>
                    <a:pt x="3241" y="708"/>
                    <a:pt x="3411" y="539"/>
                  </a:cubicBezTo>
                  <a:cubicBezTo>
                    <a:pt x="3580" y="708"/>
                    <a:pt x="3810" y="798"/>
                    <a:pt x="4050" y="798"/>
                  </a:cubicBezTo>
                  <a:cubicBezTo>
                    <a:pt x="4289" y="798"/>
                    <a:pt x="4518" y="708"/>
                    <a:pt x="4688" y="539"/>
                  </a:cubicBezTo>
                  <a:cubicBezTo>
                    <a:pt x="4857" y="708"/>
                    <a:pt x="5087" y="798"/>
                    <a:pt x="5326" y="798"/>
                  </a:cubicBezTo>
                  <a:cubicBezTo>
                    <a:pt x="5575" y="798"/>
                    <a:pt x="5805" y="708"/>
                    <a:pt x="5974" y="539"/>
                  </a:cubicBezTo>
                  <a:cubicBezTo>
                    <a:pt x="6144" y="708"/>
                    <a:pt x="6373" y="798"/>
                    <a:pt x="6612" y="798"/>
                  </a:cubicBezTo>
                  <a:cubicBezTo>
                    <a:pt x="6722" y="798"/>
                    <a:pt x="6812" y="708"/>
                    <a:pt x="6812" y="599"/>
                  </a:cubicBezTo>
                  <a:cubicBezTo>
                    <a:pt x="6812" y="489"/>
                    <a:pt x="6722" y="399"/>
                    <a:pt x="6612" y="399"/>
                  </a:cubicBezTo>
                  <a:cubicBezTo>
                    <a:pt x="6423" y="399"/>
                    <a:pt x="6244" y="289"/>
                    <a:pt x="6144" y="110"/>
                  </a:cubicBezTo>
                  <a:cubicBezTo>
                    <a:pt x="6114" y="50"/>
                    <a:pt x="6044" y="0"/>
                    <a:pt x="5974" y="0"/>
                  </a:cubicBezTo>
                  <a:cubicBezTo>
                    <a:pt x="5894" y="0"/>
                    <a:pt x="5825" y="50"/>
                    <a:pt x="5795" y="110"/>
                  </a:cubicBezTo>
                  <a:cubicBezTo>
                    <a:pt x="5705" y="289"/>
                    <a:pt x="5526" y="399"/>
                    <a:pt x="5326" y="399"/>
                  </a:cubicBezTo>
                  <a:cubicBezTo>
                    <a:pt x="5136" y="399"/>
                    <a:pt x="4957" y="289"/>
                    <a:pt x="4867" y="110"/>
                  </a:cubicBezTo>
                  <a:cubicBezTo>
                    <a:pt x="4827" y="50"/>
                    <a:pt x="4768" y="0"/>
                    <a:pt x="4688" y="0"/>
                  </a:cubicBezTo>
                  <a:cubicBezTo>
                    <a:pt x="4618" y="0"/>
                    <a:pt x="4548" y="50"/>
                    <a:pt x="4508" y="110"/>
                  </a:cubicBezTo>
                  <a:cubicBezTo>
                    <a:pt x="4418" y="289"/>
                    <a:pt x="4239" y="399"/>
                    <a:pt x="4050" y="399"/>
                  </a:cubicBezTo>
                  <a:cubicBezTo>
                    <a:pt x="3860" y="399"/>
                    <a:pt x="3680" y="289"/>
                    <a:pt x="3580" y="110"/>
                  </a:cubicBezTo>
                  <a:cubicBezTo>
                    <a:pt x="3551" y="50"/>
                    <a:pt x="3481" y="0"/>
                    <a:pt x="3411" y="0"/>
                  </a:cubicBezTo>
                  <a:cubicBezTo>
                    <a:pt x="3331" y="0"/>
                    <a:pt x="3261" y="50"/>
                    <a:pt x="3232" y="110"/>
                  </a:cubicBezTo>
                  <a:cubicBezTo>
                    <a:pt x="3132" y="289"/>
                    <a:pt x="2962" y="399"/>
                    <a:pt x="2763" y="399"/>
                  </a:cubicBezTo>
                  <a:cubicBezTo>
                    <a:pt x="2573" y="399"/>
                    <a:pt x="2394" y="289"/>
                    <a:pt x="2304" y="110"/>
                  </a:cubicBezTo>
                  <a:cubicBezTo>
                    <a:pt x="2264" y="50"/>
                    <a:pt x="2204" y="0"/>
                    <a:pt x="2124" y="0"/>
                  </a:cubicBezTo>
                  <a:cubicBezTo>
                    <a:pt x="2055" y="0"/>
                    <a:pt x="1985" y="50"/>
                    <a:pt x="1945" y="110"/>
                  </a:cubicBezTo>
                  <a:cubicBezTo>
                    <a:pt x="1855" y="289"/>
                    <a:pt x="1676" y="399"/>
                    <a:pt x="1486" y="399"/>
                  </a:cubicBezTo>
                  <a:cubicBezTo>
                    <a:pt x="1297" y="399"/>
                    <a:pt x="1117" y="289"/>
                    <a:pt x="1018" y="110"/>
                  </a:cubicBezTo>
                  <a:cubicBezTo>
                    <a:pt x="987" y="50"/>
                    <a:pt x="918" y="0"/>
                    <a:pt x="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1"/>
            <p:cNvSpPr/>
            <p:nvPr/>
          </p:nvSpPr>
          <p:spPr>
            <a:xfrm>
              <a:off x="2039048" y="4162467"/>
              <a:ext cx="470300" cy="405610"/>
            </a:xfrm>
            <a:custGeom>
              <a:rect b="b" l="l" r="r" t="t"/>
              <a:pathLst>
                <a:path extrusionOk="0" h="5875" w="6812">
                  <a:moveTo>
                    <a:pt x="2414" y="1616"/>
                  </a:moveTo>
                  <a:lnTo>
                    <a:pt x="2414" y="2553"/>
                  </a:lnTo>
                  <a:lnTo>
                    <a:pt x="1077" y="2553"/>
                  </a:lnTo>
                  <a:lnTo>
                    <a:pt x="1077" y="1616"/>
                  </a:lnTo>
                  <a:close/>
                  <a:moveTo>
                    <a:pt x="2414" y="2952"/>
                  </a:moveTo>
                  <a:lnTo>
                    <a:pt x="2414" y="3879"/>
                  </a:lnTo>
                  <a:lnTo>
                    <a:pt x="2314" y="3879"/>
                  </a:lnTo>
                  <a:lnTo>
                    <a:pt x="1975" y="3431"/>
                  </a:lnTo>
                  <a:cubicBezTo>
                    <a:pt x="1935" y="3381"/>
                    <a:pt x="1875" y="3351"/>
                    <a:pt x="1815" y="3351"/>
                  </a:cubicBezTo>
                  <a:lnTo>
                    <a:pt x="1077" y="3351"/>
                  </a:lnTo>
                  <a:lnTo>
                    <a:pt x="1077" y="2952"/>
                  </a:lnTo>
                  <a:close/>
                  <a:moveTo>
                    <a:pt x="4139" y="2952"/>
                  </a:moveTo>
                  <a:lnTo>
                    <a:pt x="4139" y="3879"/>
                  </a:lnTo>
                  <a:lnTo>
                    <a:pt x="2813" y="3879"/>
                  </a:lnTo>
                  <a:lnTo>
                    <a:pt x="2813" y="2952"/>
                  </a:lnTo>
                  <a:close/>
                  <a:moveTo>
                    <a:pt x="6004" y="2952"/>
                  </a:moveTo>
                  <a:lnTo>
                    <a:pt x="6004" y="3879"/>
                  </a:lnTo>
                  <a:lnTo>
                    <a:pt x="5605" y="3879"/>
                  </a:lnTo>
                  <a:lnTo>
                    <a:pt x="5605" y="2952"/>
                  </a:lnTo>
                  <a:close/>
                  <a:moveTo>
                    <a:pt x="1716" y="3750"/>
                  </a:moveTo>
                  <a:lnTo>
                    <a:pt x="2055" y="4199"/>
                  </a:lnTo>
                  <a:cubicBezTo>
                    <a:pt x="2084" y="4249"/>
                    <a:pt x="2144" y="4278"/>
                    <a:pt x="2214" y="4278"/>
                  </a:cubicBezTo>
                  <a:lnTo>
                    <a:pt x="6403" y="4278"/>
                  </a:lnTo>
                  <a:lnTo>
                    <a:pt x="6403" y="4349"/>
                  </a:lnTo>
                  <a:cubicBezTo>
                    <a:pt x="6403" y="4637"/>
                    <a:pt x="6293" y="4907"/>
                    <a:pt x="6094" y="5116"/>
                  </a:cubicBezTo>
                  <a:cubicBezTo>
                    <a:pt x="6054" y="5096"/>
                    <a:pt x="6014" y="5076"/>
                    <a:pt x="5974" y="5076"/>
                  </a:cubicBezTo>
                  <a:cubicBezTo>
                    <a:pt x="5894" y="5076"/>
                    <a:pt x="5825" y="5116"/>
                    <a:pt x="5795" y="5186"/>
                  </a:cubicBezTo>
                  <a:cubicBezTo>
                    <a:pt x="5705" y="5366"/>
                    <a:pt x="5526" y="5475"/>
                    <a:pt x="5326" y="5475"/>
                  </a:cubicBezTo>
                  <a:cubicBezTo>
                    <a:pt x="5136" y="5475"/>
                    <a:pt x="4957" y="5366"/>
                    <a:pt x="4867" y="5186"/>
                  </a:cubicBezTo>
                  <a:cubicBezTo>
                    <a:pt x="4827" y="5116"/>
                    <a:pt x="4768" y="5076"/>
                    <a:pt x="4688" y="5076"/>
                  </a:cubicBezTo>
                  <a:cubicBezTo>
                    <a:pt x="4618" y="5076"/>
                    <a:pt x="4548" y="5116"/>
                    <a:pt x="4508" y="5186"/>
                  </a:cubicBezTo>
                  <a:cubicBezTo>
                    <a:pt x="4418" y="5366"/>
                    <a:pt x="4239" y="5475"/>
                    <a:pt x="4050" y="5475"/>
                  </a:cubicBezTo>
                  <a:cubicBezTo>
                    <a:pt x="3860" y="5475"/>
                    <a:pt x="3680" y="5366"/>
                    <a:pt x="3580" y="5186"/>
                  </a:cubicBezTo>
                  <a:cubicBezTo>
                    <a:pt x="3551" y="5116"/>
                    <a:pt x="3481" y="5076"/>
                    <a:pt x="3411" y="5076"/>
                  </a:cubicBezTo>
                  <a:cubicBezTo>
                    <a:pt x="3331" y="5076"/>
                    <a:pt x="3261" y="5116"/>
                    <a:pt x="3232" y="5186"/>
                  </a:cubicBezTo>
                  <a:cubicBezTo>
                    <a:pt x="3132" y="5366"/>
                    <a:pt x="2962" y="5475"/>
                    <a:pt x="2763" y="5475"/>
                  </a:cubicBezTo>
                  <a:cubicBezTo>
                    <a:pt x="2573" y="5475"/>
                    <a:pt x="2394" y="5366"/>
                    <a:pt x="2304" y="5186"/>
                  </a:cubicBezTo>
                  <a:cubicBezTo>
                    <a:pt x="2264" y="5116"/>
                    <a:pt x="2204" y="5076"/>
                    <a:pt x="2124" y="5076"/>
                  </a:cubicBezTo>
                  <a:cubicBezTo>
                    <a:pt x="2055" y="5076"/>
                    <a:pt x="1985" y="5116"/>
                    <a:pt x="1945" y="5186"/>
                  </a:cubicBezTo>
                  <a:cubicBezTo>
                    <a:pt x="1855" y="5366"/>
                    <a:pt x="1676" y="5475"/>
                    <a:pt x="1486" y="5475"/>
                  </a:cubicBezTo>
                  <a:cubicBezTo>
                    <a:pt x="1297" y="5475"/>
                    <a:pt x="1117" y="5366"/>
                    <a:pt x="1018" y="5186"/>
                  </a:cubicBezTo>
                  <a:cubicBezTo>
                    <a:pt x="987" y="5116"/>
                    <a:pt x="918" y="5076"/>
                    <a:pt x="848" y="5076"/>
                  </a:cubicBezTo>
                  <a:cubicBezTo>
                    <a:pt x="798" y="5076"/>
                    <a:pt x="758" y="5096"/>
                    <a:pt x="718" y="5116"/>
                  </a:cubicBezTo>
                  <a:cubicBezTo>
                    <a:pt x="528" y="4907"/>
                    <a:pt x="419" y="4637"/>
                    <a:pt x="419" y="4349"/>
                  </a:cubicBezTo>
                  <a:lnTo>
                    <a:pt x="419" y="3750"/>
                  </a:lnTo>
                  <a:close/>
                  <a:moveTo>
                    <a:pt x="3142" y="0"/>
                  </a:moveTo>
                  <a:cubicBezTo>
                    <a:pt x="3032" y="0"/>
                    <a:pt x="2942" y="89"/>
                    <a:pt x="2942" y="200"/>
                  </a:cubicBezTo>
                  <a:cubicBezTo>
                    <a:pt x="2942" y="309"/>
                    <a:pt x="3032" y="399"/>
                    <a:pt x="3142" y="399"/>
                  </a:cubicBezTo>
                  <a:lnTo>
                    <a:pt x="3660" y="399"/>
                  </a:lnTo>
                  <a:cubicBezTo>
                    <a:pt x="3840" y="399"/>
                    <a:pt x="3990" y="548"/>
                    <a:pt x="3990" y="728"/>
                  </a:cubicBezTo>
                  <a:cubicBezTo>
                    <a:pt x="3990" y="1137"/>
                    <a:pt x="4318" y="1456"/>
                    <a:pt x="4728" y="1456"/>
                  </a:cubicBezTo>
                  <a:lnTo>
                    <a:pt x="5266" y="1456"/>
                  </a:lnTo>
                  <a:cubicBezTo>
                    <a:pt x="5455" y="1456"/>
                    <a:pt x="5605" y="1605"/>
                    <a:pt x="5605" y="1795"/>
                  </a:cubicBezTo>
                  <a:lnTo>
                    <a:pt x="5605" y="2553"/>
                  </a:lnTo>
                  <a:lnTo>
                    <a:pt x="5206" y="2553"/>
                  </a:lnTo>
                  <a:cubicBezTo>
                    <a:pt x="5096" y="2553"/>
                    <a:pt x="5007" y="2643"/>
                    <a:pt x="5007" y="2753"/>
                  </a:cubicBezTo>
                  <a:cubicBezTo>
                    <a:pt x="5007" y="2862"/>
                    <a:pt x="5096" y="2952"/>
                    <a:pt x="5206" y="2952"/>
                  </a:cubicBezTo>
                  <a:lnTo>
                    <a:pt x="5206" y="3879"/>
                  </a:lnTo>
                  <a:lnTo>
                    <a:pt x="4538" y="3879"/>
                  </a:lnTo>
                  <a:lnTo>
                    <a:pt x="4538" y="2753"/>
                  </a:lnTo>
                  <a:cubicBezTo>
                    <a:pt x="4538" y="2643"/>
                    <a:pt x="4448" y="2553"/>
                    <a:pt x="4338" y="2553"/>
                  </a:cubicBezTo>
                  <a:lnTo>
                    <a:pt x="2813" y="2553"/>
                  </a:lnTo>
                  <a:lnTo>
                    <a:pt x="2813" y="1416"/>
                  </a:lnTo>
                  <a:cubicBezTo>
                    <a:pt x="2813" y="1306"/>
                    <a:pt x="2723" y="1217"/>
                    <a:pt x="2613" y="1217"/>
                  </a:cubicBezTo>
                  <a:lnTo>
                    <a:pt x="878" y="1217"/>
                  </a:lnTo>
                  <a:cubicBezTo>
                    <a:pt x="768" y="1217"/>
                    <a:pt x="678" y="1306"/>
                    <a:pt x="678" y="1416"/>
                  </a:cubicBezTo>
                  <a:lnTo>
                    <a:pt x="678" y="2753"/>
                  </a:lnTo>
                  <a:lnTo>
                    <a:pt x="678" y="3351"/>
                  </a:lnTo>
                  <a:lnTo>
                    <a:pt x="220" y="3351"/>
                  </a:lnTo>
                  <a:cubicBezTo>
                    <a:pt x="110" y="3351"/>
                    <a:pt x="20" y="3441"/>
                    <a:pt x="20" y="3551"/>
                  </a:cubicBezTo>
                  <a:lnTo>
                    <a:pt x="20" y="4349"/>
                  </a:lnTo>
                  <a:cubicBezTo>
                    <a:pt x="20" y="4748"/>
                    <a:pt x="169" y="5127"/>
                    <a:pt x="449" y="5415"/>
                  </a:cubicBezTo>
                  <a:cubicBezTo>
                    <a:pt x="369" y="5455"/>
                    <a:pt x="289" y="5475"/>
                    <a:pt x="200" y="5475"/>
                  </a:cubicBezTo>
                  <a:cubicBezTo>
                    <a:pt x="90" y="5475"/>
                    <a:pt x="0" y="5565"/>
                    <a:pt x="0" y="5675"/>
                  </a:cubicBezTo>
                  <a:cubicBezTo>
                    <a:pt x="0" y="5785"/>
                    <a:pt x="90" y="5874"/>
                    <a:pt x="200" y="5874"/>
                  </a:cubicBezTo>
                  <a:cubicBezTo>
                    <a:pt x="449" y="5874"/>
                    <a:pt x="668" y="5774"/>
                    <a:pt x="848" y="5605"/>
                  </a:cubicBezTo>
                  <a:cubicBezTo>
                    <a:pt x="1018" y="5774"/>
                    <a:pt x="1237" y="5874"/>
                    <a:pt x="1486" y="5874"/>
                  </a:cubicBezTo>
                  <a:cubicBezTo>
                    <a:pt x="1725" y="5874"/>
                    <a:pt x="1955" y="5774"/>
                    <a:pt x="2124" y="5605"/>
                  </a:cubicBezTo>
                  <a:cubicBezTo>
                    <a:pt x="2294" y="5774"/>
                    <a:pt x="2523" y="5874"/>
                    <a:pt x="2763" y="5874"/>
                  </a:cubicBezTo>
                  <a:cubicBezTo>
                    <a:pt x="3012" y="5874"/>
                    <a:pt x="3241" y="5774"/>
                    <a:pt x="3411" y="5605"/>
                  </a:cubicBezTo>
                  <a:cubicBezTo>
                    <a:pt x="3580" y="5774"/>
                    <a:pt x="3810" y="5874"/>
                    <a:pt x="4050" y="5874"/>
                  </a:cubicBezTo>
                  <a:cubicBezTo>
                    <a:pt x="4289" y="5874"/>
                    <a:pt x="4518" y="5774"/>
                    <a:pt x="4688" y="5605"/>
                  </a:cubicBezTo>
                  <a:cubicBezTo>
                    <a:pt x="4857" y="5774"/>
                    <a:pt x="5087" y="5874"/>
                    <a:pt x="5326" y="5874"/>
                  </a:cubicBezTo>
                  <a:cubicBezTo>
                    <a:pt x="5575" y="5874"/>
                    <a:pt x="5805" y="5774"/>
                    <a:pt x="5974" y="5605"/>
                  </a:cubicBezTo>
                  <a:cubicBezTo>
                    <a:pt x="6144" y="5774"/>
                    <a:pt x="6373" y="5874"/>
                    <a:pt x="6612" y="5874"/>
                  </a:cubicBezTo>
                  <a:cubicBezTo>
                    <a:pt x="6722" y="5874"/>
                    <a:pt x="6812" y="5785"/>
                    <a:pt x="6812" y="5675"/>
                  </a:cubicBezTo>
                  <a:cubicBezTo>
                    <a:pt x="6812" y="5565"/>
                    <a:pt x="6722" y="5475"/>
                    <a:pt x="6612" y="5475"/>
                  </a:cubicBezTo>
                  <a:cubicBezTo>
                    <a:pt x="6523" y="5475"/>
                    <a:pt x="6443" y="5455"/>
                    <a:pt x="6363" y="5415"/>
                  </a:cubicBezTo>
                  <a:cubicBezTo>
                    <a:pt x="6643" y="5127"/>
                    <a:pt x="6802" y="4748"/>
                    <a:pt x="6802" y="4349"/>
                  </a:cubicBezTo>
                  <a:lnTo>
                    <a:pt x="6802" y="4079"/>
                  </a:lnTo>
                  <a:cubicBezTo>
                    <a:pt x="6802" y="3970"/>
                    <a:pt x="6712" y="3879"/>
                    <a:pt x="6603" y="3879"/>
                  </a:cubicBezTo>
                  <a:lnTo>
                    <a:pt x="6403" y="3879"/>
                  </a:lnTo>
                  <a:lnTo>
                    <a:pt x="6403" y="2952"/>
                  </a:lnTo>
                  <a:cubicBezTo>
                    <a:pt x="6513" y="2952"/>
                    <a:pt x="6603" y="2862"/>
                    <a:pt x="6603" y="2753"/>
                  </a:cubicBezTo>
                  <a:cubicBezTo>
                    <a:pt x="6603" y="2643"/>
                    <a:pt x="6513" y="2553"/>
                    <a:pt x="6403" y="2553"/>
                  </a:cubicBezTo>
                  <a:lnTo>
                    <a:pt x="6004" y="2553"/>
                  </a:lnTo>
                  <a:lnTo>
                    <a:pt x="6004" y="1795"/>
                  </a:lnTo>
                  <a:cubicBezTo>
                    <a:pt x="6004" y="1386"/>
                    <a:pt x="5675" y="1057"/>
                    <a:pt x="5266" y="1057"/>
                  </a:cubicBezTo>
                  <a:lnTo>
                    <a:pt x="4728" y="1057"/>
                  </a:lnTo>
                  <a:cubicBezTo>
                    <a:pt x="4538" y="1057"/>
                    <a:pt x="4389" y="907"/>
                    <a:pt x="4389" y="728"/>
                  </a:cubicBezTo>
                  <a:cubicBezTo>
                    <a:pt x="4389" y="329"/>
                    <a:pt x="4059" y="0"/>
                    <a:pt x="3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1"/>
            <p:cNvSpPr/>
            <p:nvPr/>
          </p:nvSpPr>
          <p:spPr>
            <a:xfrm>
              <a:off x="2159523" y="4162467"/>
              <a:ext cx="55163" cy="27616"/>
            </a:xfrm>
            <a:custGeom>
              <a:rect b="b" l="l" r="r" t="t"/>
              <a:pathLst>
                <a:path extrusionOk="0" h="400" w="799">
                  <a:moveTo>
                    <a:pt x="200" y="0"/>
                  </a:moveTo>
                  <a:cubicBezTo>
                    <a:pt x="90" y="0"/>
                    <a:pt x="0" y="89"/>
                    <a:pt x="0" y="200"/>
                  </a:cubicBezTo>
                  <a:cubicBezTo>
                    <a:pt x="0" y="309"/>
                    <a:pt x="90" y="399"/>
                    <a:pt x="200" y="399"/>
                  </a:cubicBezTo>
                  <a:lnTo>
                    <a:pt x="599" y="399"/>
                  </a:lnTo>
                  <a:cubicBezTo>
                    <a:pt x="709" y="399"/>
                    <a:pt x="798" y="309"/>
                    <a:pt x="798" y="200"/>
                  </a:cubicBezTo>
                  <a:cubicBezTo>
                    <a:pt x="798" y="89"/>
                    <a:pt x="709" y="0"/>
                    <a:pt x="5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 name="Google Shape;786;p51"/>
          <p:cNvSpPr/>
          <p:nvPr/>
        </p:nvSpPr>
        <p:spPr>
          <a:xfrm>
            <a:off x="2830508" y="4070726"/>
            <a:ext cx="294612" cy="456651"/>
          </a:xfrm>
          <a:custGeom>
            <a:rect b="b" l="l" r="r" t="t"/>
            <a:pathLst>
              <a:path extrusionOk="0" h="6803" w="4389">
                <a:moveTo>
                  <a:pt x="2334" y="399"/>
                </a:moveTo>
                <a:lnTo>
                  <a:pt x="2334" y="399"/>
                </a:lnTo>
                <a:cubicBezTo>
                  <a:pt x="2494" y="409"/>
                  <a:pt x="2664" y="429"/>
                  <a:pt x="2833" y="468"/>
                </a:cubicBezTo>
                <a:cubicBezTo>
                  <a:pt x="2773" y="728"/>
                  <a:pt x="2673" y="958"/>
                  <a:pt x="2594" y="1117"/>
                </a:cubicBezTo>
                <a:cubicBezTo>
                  <a:pt x="2504" y="938"/>
                  <a:pt x="2404" y="688"/>
                  <a:pt x="2334" y="399"/>
                </a:cubicBezTo>
                <a:close/>
                <a:moveTo>
                  <a:pt x="968" y="738"/>
                </a:moveTo>
                <a:cubicBezTo>
                  <a:pt x="1108" y="987"/>
                  <a:pt x="1208" y="1217"/>
                  <a:pt x="1267" y="1396"/>
                </a:cubicBezTo>
                <a:cubicBezTo>
                  <a:pt x="1098" y="1337"/>
                  <a:pt x="869" y="1246"/>
                  <a:pt x="629" y="1107"/>
                </a:cubicBezTo>
                <a:cubicBezTo>
                  <a:pt x="729" y="958"/>
                  <a:pt x="838" y="838"/>
                  <a:pt x="968" y="738"/>
                </a:cubicBezTo>
                <a:close/>
                <a:moveTo>
                  <a:pt x="490" y="2722"/>
                </a:moveTo>
                <a:lnTo>
                  <a:pt x="490" y="2722"/>
                </a:lnTo>
                <a:cubicBezTo>
                  <a:pt x="798" y="2782"/>
                  <a:pt x="1068" y="2892"/>
                  <a:pt x="1257" y="2992"/>
                </a:cubicBezTo>
                <a:cubicBezTo>
                  <a:pt x="1098" y="3062"/>
                  <a:pt x="888" y="3152"/>
                  <a:pt x="649" y="3221"/>
                </a:cubicBezTo>
                <a:cubicBezTo>
                  <a:pt x="579" y="3052"/>
                  <a:pt x="529" y="2882"/>
                  <a:pt x="490" y="2722"/>
                </a:cubicBezTo>
                <a:close/>
                <a:moveTo>
                  <a:pt x="2863" y="2922"/>
                </a:moveTo>
                <a:cubicBezTo>
                  <a:pt x="2973" y="2922"/>
                  <a:pt x="3063" y="3012"/>
                  <a:pt x="3063" y="3121"/>
                </a:cubicBezTo>
                <a:cubicBezTo>
                  <a:pt x="3063" y="3232"/>
                  <a:pt x="2973" y="3321"/>
                  <a:pt x="2863" y="3321"/>
                </a:cubicBezTo>
                <a:cubicBezTo>
                  <a:pt x="2753" y="3321"/>
                  <a:pt x="2664" y="3232"/>
                  <a:pt x="2664" y="3121"/>
                </a:cubicBezTo>
                <a:cubicBezTo>
                  <a:pt x="2664" y="3012"/>
                  <a:pt x="2753" y="2922"/>
                  <a:pt x="2863" y="2922"/>
                </a:cubicBezTo>
                <a:close/>
                <a:moveTo>
                  <a:pt x="1926" y="409"/>
                </a:moveTo>
                <a:cubicBezTo>
                  <a:pt x="2075" y="1117"/>
                  <a:pt x="2414" y="1616"/>
                  <a:pt x="2434" y="1636"/>
                </a:cubicBezTo>
                <a:cubicBezTo>
                  <a:pt x="2464" y="1696"/>
                  <a:pt x="2534" y="1725"/>
                  <a:pt x="2594" y="1725"/>
                </a:cubicBezTo>
                <a:cubicBezTo>
                  <a:pt x="2664" y="1725"/>
                  <a:pt x="2724" y="1696"/>
                  <a:pt x="2764" y="1636"/>
                </a:cubicBezTo>
                <a:cubicBezTo>
                  <a:pt x="2773" y="1616"/>
                  <a:pt x="3052" y="1206"/>
                  <a:pt x="3212" y="608"/>
                </a:cubicBezTo>
                <a:cubicBezTo>
                  <a:pt x="3641" y="827"/>
                  <a:pt x="3990" y="1246"/>
                  <a:pt x="3990" y="2055"/>
                </a:cubicBezTo>
                <a:lnTo>
                  <a:pt x="3990" y="3979"/>
                </a:lnTo>
                <a:lnTo>
                  <a:pt x="3462" y="3062"/>
                </a:lnTo>
                <a:cubicBezTo>
                  <a:pt x="3431" y="2762"/>
                  <a:pt x="3172" y="2523"/>
                  <a:pt x="2863" y="2523"/>
                </a:cubicBezTo>
                <a:cubicBezTo>
                  <a:pt x="2534" y="2523"/>
                  <a:pt x="2265" y="2793"/>
                  <a:pt x="2265" y="3121"/>
                </a:cubicBezTo>
                <a:lnTo>
                  <a:pt x="2265" y="3760"/>
                </a:lnTo>
                <a:cubicBezTo>
                  <a:pt x="2265" y="3899"/>
                  <a:pt x="2215" y="4039"/>
                  <a:pt x="2115" y="4149"/>
                </a:cubicBezTo>
                <a:lnTo>
                  <a:pt x="1866" y="4448"/>
                </a:lnTo>
                <a:cubicBezTo>
                  <a:pt x="1796" y="4518"/>
                  <a:pt x="1706" y="4558"/>
                  <a:pt x="1616" y="4568"/>
                </a:cubicBezTo>
                <a:lnTo>
                  <a:pt x="1607" y="4568"/>
                </a:lnTo>
                <a:cubicBezTo>
                  <a:pt x="1516" y="4568"/>
                  <a:pt x="1427" y="4528"/>
                  <a:pt x="1357" y="4448"/>
                </a:cubicBezTo>
                <a:cubicBezTo>
                  <a:pt x="1148" y="4209"/>
                  <a:pt x="958" y="3910"/>
                  <a:pt x="809" y="3591"/>
                </a:cubicBezTo>
                <a:cubicBezTo>
                  <a:pt x="1377" y="3431"/>
                  <a:pt x="1756" y="3172"/>
                  <a:pt x="1776" y="3152"/>
                </a:cubicBezTo>
                <a:cubicBezTo>
                  <a:pt x="1836" y="3121"/>
                  <a:pt x="1866" y="3052"/>
                  <a:pt x="1866" y="2992"/>
                </a:cubicBezTo>
                <a:cubicBezTo>
                  <a:pt x="1866" y="2922"/>
                  <a:pt x="1836" y="2862"/>
                  <a:pt x="1776" y="2822"/>
                </a:cubicBezTo>
                <a:cubicBezTo>
                  <a:pt x="1756" y="2813"/>
                  <a:pt x="1188" y="2423"/>
                  <a:pt x="419" y="2304"/>
                </a:cubicBezTo>
                <a:cubicBezTo>
                  <a:pt x="410" y="2214"/>
                  <a:pt x="399" y="2134"/>
                  <a:pt x="399" y="2055"/>
                </a:cubicBezTo>
                <a:cubicBezTo>
                  <a:pt x="399" y="1835"/>
                  <a:pt x="430" y="1645"/>
                  <a:pt x="479" y="1476"/>
                </a:cubicBezTo>
                <a:cubicBezTo>
                  <a:pt x="1008" y="1785"/>
                  <a:pt x="1496" y="1875"/>
                  <a:pt x="1516" y="1885"/>
                </a:cubicBezTo>
                <a:lnTo>
                  <a:pt x="1556" y="1885"/>
                </a:lnTo>
                <a:cubicBezTo>
                  <a:pt x="1607" y="1885"/>
                  <a:pt x="1656" y="1865"/>
                  <a:pt x="1696" y="1825"/>
                </a:cubicBezTo>
                <a:cubicBezTo>
                  <a:pt x="1746" y="1775"/>
                  <a:pt x="1766" y="1716"/>
                  <a:pt x="1756" y="1645"/>
                </a:cubicBezTo>
                <a:cubicBezTo>
                  <a:pt x="1746" y="1625"/>
                  <a:pt x="1646" y="1107"/>
                  <a:pt x="1317" y="548"/>
                </a:cubicBezTo>
                <a:cubicBezTo>
                  <a:pt x="1516" y="468"/>
                  <a:pt x="1736" y="429"/>
                  <a:pt x="1926" y="409"/>
                </a:cubicBezTo>
                <a:close/>
                <a:moveTo>
                  <a:pt x="2195" y="0"/>
                </a:moveTo>
                <a:cubicBezTo>
                  <a:pt x="818" y="0"/>
                  <a:pt x="0" y="768"/>
                  <a:pt x="0" y="2055"/>
                </a:cubicBezTo>
                <a:cubicBezTo>
                  <a:pt x="0" y="2902"/>
                  <a:pt x="450" y="4019"/>
                  <a:pt x="1058" y="4717"/>
                </a:cubicBezTo>
                <a:cubicBezTo>
                  <a:pt x="1168" y="4837"/>
                  <a:pt x="1307" y="4917"/>
                  <a:pt x="1467" y="4947"/>
                </a:cubicBezTo>
                <a:lnTo>
                  <a:pt x="1467" y="6204"/>
                </a:lnTo>
                <a:cubicBezTo>
                  <a:pt x="1467" y="6313"/>
                  <a:pt x="1377" y="6403"/>
                  <a:pt x="1267" y="6403"/>
                </a:cubicBezTo>
                <a:lnTo>
                  <a:pt x="869" y="6403"/>
                </a:lnTo>
                <a:cubicBezTo>
                  <a:pt x="758" y="6403"/>
                  <a:pt x="669" y="6493"/>
                  <a:pt x="669" y="6603"/>
                </a:cubicBezTo>
                <a:cubicBezTo>
                  <a:pt x="669" y="6712"/>
                  <a:pt x="758" y="6802"/>
                  <a:pt x="869" y="6802"/>
                </a:cubicBezTo>
                <a:lnTo>
                  <a:pt x="1267" y="6802"/>
                </a:lnTo>
                <a:cubicBezTo>
                  <a:pt x="1596" y="6802"/>
                  <a:pt x="1866" y="6532"/>
                  <a:pt x="1866" y="6204"/>
                </a:cubicBezTo>
                <a:lnTo>
                  <a:pt x="1866" y="4917"/>
                </a:lnTo>
                <a:cubicBezTo>
                  <a:pt x="1975" y="4877"/>
                  <a:pt x="2085" y="4797"/>
                  <a:pt x="2165" y="4708"/>
                </a:cubicBezTo>
                <a:lnTo>
                  <a:pt x="2265" y="4588"/>
                </a:lnTo>
                <a:lnTo>
                  <a:pt x="2265" y="6204"/>
                </a:lnTo>
                <a:cubicBezTo>
                  <a:pt x="2265" y="6532"/>
                  <a:pt x="2534" y="6802"/>
                  <a:pt x="2863" y="6802"/>
                </a:cubicBezTo>
                <a:lnTo>
                  <a:pt x="3262" y="6802"/>
                </a:lnTo>
                <a:cubicBezTo>
                  <a:pt x="3372" y="6802"/>
                  <a:pt x="3462" y="6712"/>
                  <a:pt x="3462" y="6603"/>
                </a:cubicBezTo>
                <a:cubicBezTo>
                  <a:pt x="3462" y="6493"/>
                  <a:pt x="3372" y="6403"/>
                  <a:pt x="3262" y="6403"/>
                </a:cubicBezTo>
                <a:lnTo>
                  <a:pt x="2863" y="6403"/>
                </a:lnTo>
                <a:cubicBezTo>
                  <a:pt x="2753" y="6403"/>
                  <a:pt x="2664" y="6313"/>
                  <a:pt x="2664" y="6204"/>
                </a:cubicBezTo>
                <a:lnTo>
                  <a:pt x="2664" y="3690"/>
                </a:lnTo>
                <a:cubicBezTo>
                  <a:pt x="2724" y="3710"/>
                  <a:pt x="2793" y="3720"/>
                  <a:pt x="2863" y="3720"/>
                </a:cubicBezTo>
                <a:cubicBezTo>
                  <a:pt x="2933" y="3720"/>
                  <a:pt x="3003" y="3710"/>
                  <a:pt x="3063" y="3690"/>
                </a:cubicBezTo>
                <a:lnTo>
                  <a:pt x="3063" y="5406"/>
                </a:lnTo>
                <a:cubicBezTo>
                  <a:pt x="3063" y="5735"/>
                  <a:pt x="3332" y="6004"/>
                  <a:pt x="3661" y="6004"/>
                </a:cubicBezTo>
                <a:lnTo>
                  <a:pt x="4060" y="6004"/>
                </a:lnTo>
                <a:cubicBezTo>
                  <a:pt x="4169" y="6004"/>
                  <a:pt x="4260" y="5914"/>
                  <a:pt x="4260" y="5805"/>
                </a:cubicBezTo>
                <a:cubicBezTo>
                  <a:pt x="4260" y="5695"/>
                  <a:pt x="4169" y="5605"/>
                  <a:pt x="4060" y="5605"/>
                </a:cubicBezTo>
                <a:lnTo>
                  <a:pt x="3661" y="5605"/>
                </a:lnTo>
                <a:cubicBezTo>
                  <a:pt x="3551" y="5605"/>
                  <a:pt x="3462" y="5515"/>
                  <a:pt x="3462" y="5406"/>
                </a:cubicBezTo>
                <a:lnTo>
                  <a:pt x="3462" y="3860"/>
                </a:lnTo>
                <a:lnTo>
                  <a:pt x="4010" y="4817"/>
                </a:lnTo>
                <a:cubicBezTo>
                  <a:pt x="4049" y="4879"/>
                  <a:pt x="4112" y="4917"/>
                  <a:pt x="4180" y="4917"/>
                </a:cubicBezTo>
                <a:cubicBezTo>
                  <a:pt x="4199" y="4917"/>
                  <a:pt x="4220" y="4914"/>
                  <a:pt x="4240" y="4907"/>
                </a:cubicBezTo>
                <a:cubicBezTo>
                  <a:pt x="4329" y="4887"/>
                  <a:pt x="4389" y="4807"/>
                  <a:pt x="4389" y="4717"/>
                </a:cubicBezTo>
                <a:lnTo>
                  <a:pt x="4389" y="2055"/>
                </a:lnTo>
                <a:cubicBezTo>
                  <a:pt x="4389" y="768"/>
                  <a:pt x="3571" y="0"/>
                  <a:pt x="2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 name="Google Shape;787;p51"/>
          <p:cNvGrpSpPr/>
          <p:nvPr/>
        </p:nvGrpSpPr>
        <p:grpSpPr>
          <a:xfrm>
            <a:off x="3388013" y="4070927"/>
            <a:ext cx="457964" cy="456669"/>
            <a:chOff x="3354200" y="4162467"/>
            <a:chExt cx="471060" cy="469679"/>
          </a:xfrm>
        </p:grpSpPr>
        <p:sp>
          <p:nvSpPr>
            <p:cNvPr id="788" name="Google Shape;788;p51"/>
            <p:cNvSpPr/>
            <p:nvPr/>
          </p:nvSpPr>
          <p:spPr>
            <a:xfrm>
              <a:off x="3659221" y="4345632"/>
              <a:ext cx="27616" cy="27616"/>
            </a:xfrm>
            <a:custGeom>
              <a:rect b="b" l="l" r="r" t="t"/>
              <a:pathLst>
                <a:path extrusionOk="0" h="400" w="400">
                  <a:moveTo>
                    <a:pt x="200" y="0"/>
                  </a:moveTo>
                  <a:cubicBezTo>
                    <a:pt x="91" y="0"/>
                    <a:pt x="1" y="89"/>
                    <a:pt x="1" y="200"/>
                  </a:cubicBezTo>
                  <a:cubicBezTo>
                    <a:pt x="1" y="309"/>
                    <a:pt x="91" y="399"/>
                    <a:pt x="200" y="399"/>
                  </a:cubicBezTo>
                  <a:cubicBezTo>
                    <a:pt x="310" y="399"/>
                    <a:pt x="400" y="309"/>
                    <a:pt x="400" y="200"/>
                  </a:cubicBezTo>
                  <a:cubicBezTo>
                    <a:pt x="400" y="89"/>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1"/>
            <p:cNvSpPr/>
            <p:nvPr/>
          </p:nvSpPr>
          <p:spPr>
            <a:xfrm>
              <a:off x="3354200" y="4162467"/>
              <a:ext cx="471060" cy="469679"/>
            </a:xfrm>
            <a:custGeom>
              <a:rect b="b" l="l" r="r" t="t"/>
              <a:pathLst>
                <a:path extrusionOk="0" h="6803" w="6823">
                  <a:moveTo>
                    <a:pt x="6224" y="1356"/>
                  </a:moveTo>
                  <a:cubicBezTo>
                    <a:pt x="6334" y="1356"/>
                    <a:pt x="6424" y="1446"/>
                    <a:pt x="6424" y="1556"/>
                  </a:cubicBezTo>
                  <a:cubicBezTo>
                    <a:pt x="6424" y="1665"/>
                    <a:pt x="6334" y="1755"/>
                    <a:pt x="6224" y="1755"/>
                  </a:cubicBezTo>
                  <a:cubicBezTo>
                    <a:pt x="6114" y="1755"/>
                    <a:pt x="6025" y="1665"/>
                    <a:pt x="6025" y="1556"/>
                  </a:cubicBezTo>
                  <a:cubicBezTo>
                    <a:pt x="6025" y="1446"/>
                    <a:pt x="6114" y="1356"/>
                    <a:pt x="6224" y="1356"/>
                  </a:cubicBezTo>
                  <a:close/>
                  <a:moveTo>
                    <a:pt x="3033" y="1177"/>
                  </a:moveTo>
                  <a:lnTo>
                    <a:pt x="3113" y="1317"/>
                  </a:lnTo>
                  <a:cubicBezTo>
                    <a:pt x="3342" y="1725"/>
                    <a:pt x="3202" y="2254"/>
                    <a:pt x="2794" y="2493"/>
                  </a:cubicBezTo>
                  <a:cubicBezTo>
                    <a:pt x="2655" y="2573"/>
                    <a:pt x="2504" y="2611"/>
                    <a:pt x="2355" y="2611"/>
                  </a:cubicBezTo>
                  <a:cubicBezTo>
                    <a:pt x="2056" y="2611"/>
                    <a:pt x="1766" y="2457"/>
                    <a:pt x="1606" y="2184"/>
                  </a:cubicBezTo>
                  <a:lnTo>
                    <a:pt x="1537" y="2044"/>
                  </a:lnTo>
                  <a:cubicBezTo>
                    <a:pt x="1836" y="2035"/>
                    <a:pt x="2135" y="1955"/>
                    <a:pt x="2395" y="1805"/>
                  </a:cubicBezTo>
                  <a:cubicBezTo>
                    <a:pt x="2654" y="1656"/>
                    <a:pt x="2873" y="1436"/>
                    <a:pt x="3033" y="1177"/>
                  </a:cubicBezTo>
                  <a:close/>
                  <a:moveTo>
                    <a:pt x="549" y="3232"/>
                  </a:moveTo>
                  <a:lnTo>
                    <a:pt x="549" y="3232"/>
                  </a:lnTo>
                  <a:cubicBezTo>
                    <a:pt x="868" y="3441"/>
                    <a:pt x="1078" y="3810"/>
                    <a:pt x="1078" y="4209"/>
                  </a:cubicBezTo>
                  <a:cubicBezTo>
                    <a:pt x="1078" y="4618"/>
                    <a:pt x="868" y="4977"/>
                    <a:pt x="549" y="5186"/>
                  </a:cubicBezTo>
                  <a:cubicBezTo>
                    <a:pt x="639" y="4877"/>
                    <a:pt x="679" y="4558"/>
                    <a:pt x="679" y="4229"/>
                  </a:cubicBezTo>
                  <a:lnTo>
                    <a:pt x="679" y="4219"/>
                  </a:lnTo>
                  <a:cubicBezTo>
                    <a:pt x="679" y="3879"/>
                    <a:pt x="639" y="3551"/>
                    <a:pt x="549" y="3232"/>
                  </a:cubicBezTo>
                  <a:close/>
                  <a:moveTo>
                    <a:pt x="2255" y="5745"/>
                  </a:moveTo>
                  <a:lnTo>
                    <a:pt x="1866" y="6253"/>
                  </a:lnTo>
                  <a:lnTo>
                    <a:pt x="1626" y="5845"/>
                  </a:lnTo>
                  <a:lnTo>
                    <a:pt x="2255" y="5745"/>
                  </a:lnTo>
                  <a:close/>
                  <a:moveTo>
                    <a:pt x="3962" y="2017"/>
                  </a:moveTo>
                  <a:cubicBezTo>
                    <a:pt x="4045" y="2017"/>
                    <a:pt x="4127" y="2023"/>
                    <a:pt x="4210" y="2035"/>
                  </a:cubicBezTo>
                  <a:cubicBezTo>
                    <a:pt x="4928" y="2124"/>
                    <a:pt x="5666" y="2742"/>
                    <a:pt x="5755" y="3750"/>
                  </a:cubicBezTo>
                  <a:lnTo>
                    <a:pt x="5227" y="3750"/>
                  </a:lnTo>
                  <a:lnTo>
                    <a:pt x="5227" y="3551"/>
                  </a:lnTo>
                  <a:cubicBezTo>
                    <a:pt x="5227" y="3441"/>
                    <a:pt x="5137" y="3351"/>
                    <a:pt x="5028" y="3351"/>
                  </a:cubicBezTo>
                  <a:cubicBezTo>
                    <a:pt x="4917" y="3351"/>
                    <a:pt x="4828" y="3441"/>
                    <a:pt x="4828" y="3551"/>
                  </a:cubicBezTo>
                  <a:lnTo>
                    <a:pt x="4828" y="3750"/>
                  </a:lnTo>
                  <a:lnTo>
                    <a:pt x="4629" y="3750"/>
                  </a:lnTo>
                  <a:cubicBezTo>
                    <a:pt x="4519" y="3750"/>
                    <a:pt x="4429" y="3840"/>
                    <a:pt x="4429" y="3950"/>
                  </a:cubicBezTo>
                  <a:cubicBezTo>
                    <a:pt x="4429" y="4059"/>
                    <a:pt x="4519" y="4149"/>
                    <a:pt x="4629" y="4149"/>
                  </a:cubicBezTo>
                  <a:lnTo>
                    <a:pt x="6154" y="4149"/>
                  </a:lnTo>
                  <a:cubicBezTo>
                    <a:pt x="6065" y="5446"/>
                    <a:pt x="5157" y="6403"/>
                    <a:pt x="3960" y="6403"/>
                  </a:cubicBezTo>
                  <a:cubicBezTo>
                    <a:pt x="3472" y="6403"/>
                    <a:pt x="3003" y="6244"/>
                    <a:pt x="2614" y="5944"/>
                  </a:cubicBezTo>
                  <a:lnTo>
                    <a:pt x="2883" y="5605"/>
                  </a:lnTo>
                  <a:cubicBezTo>
                    <a:pt x="2933" y="5535"/>
                    <a:pt x="2933" y="5455"/>
                    <a:pt x="2893" y="5386"/>
                  </a:cubicBezTo>
                  <a:cubicBezTo>
                    <a:pt x="2858" y="5316"/>
                    <a:pt x="2793" y="5284"/>
                    <a:pt x="2724" y="5284"/>
                  </a:cubicBezTo>
                  <a:cubicBezTo>
                    <a:pt x="2714" y="5284"/>
                    <a:pt x="2704" y="5285"/>
                    <a:pt x="2694" y="5286"/>
                  </a:cubicBezTo>
                  <a:lnTo>
                    <a:pt x="2105" y="5366"/>
                  </a:lnTo>
                  <a:lnTo>
                    <a:pt x="2045" y="5276"/>
                  </a:lnTo>
                  <a:cubicBezTo>
                    <a:pt x="1905" y="5016"/>
                    <a:pt x="1676" y="4807"/>
                    <a:pt x="1407" y="4688"/>
                  </a:cubicBezTo>
                  <a:cubicBezTo>
                    <a:pt x="1457" y="4538"/>
                    <a:pt x="1477" y="4378"/>
                    <a:pt x="1477" y="4209"/>
                  </a:cubicBezTo>
                  <a:cubicBezTo>
                    <a:pt x="1477" y="4049"/>
                    <a:pt x="1457" y="3890"/>
                    <a:pt x="1407" y="3740"/>
                  </a:cubicBezTo>
                  <a:cubicBezTo>
                    <a:pt x="1676" y="3611"/>
                    <a:pt x="1905" y="3411"/>
                    <a:pt x="2045" y="3152"/>
                  </a:cubicBezTo>
                  <a:cubicBezTo>
                    <a:pt x="2075" y="3092"/>
                    <a:pt x="2105" y="3042"/>
                    <a:pt x="2145" y="2992"/>
                  </a:cubicBezTo>
                  <a:cubicBezTo>
                    <a:pt x="2215" y="3002"/>
                    <a:pt x="2284" y="3012"/>
                    <a:pt x="2364" y="3012"/>
                  </a:cubicBezTo>
                  <a:cubicBezTo>
                    <a:pt x="2574" y="3012"/>
                    <a:pt x="2794" y="2952"/>
                    <a:pt x="2993" y="2842"/>
                  </a:cubicBezTo>
                  <a:cubicBezTo>
                    <a:pt x="3302" y="2663"/>
                    <a:pt x="3501" y="2374"/>
                    <a:pt x="3581" y="2055"/>
                  </a:cubicBezTo>
                  <a:cubicBezTo>
                    <a:pt x="3708" y="2030"/>
                    <a:pt x="3835" y="2017"/>
                    <a:pt x="3962" y="2017"/>
                  </a:cubicBezTo>
                  <a:close/>
                  <a:moveTo>
                    <a:pt x="5626" y="0"/>
                  </a:moveTo>
                  <a:cubicBezTo>
                    <a:pt x="5187" y="0"/>
                    <a:pt x="4828" y="359"/>
                    <a:pt x="4828" y="798"/>
                  </a:cubicBezTo>
                  <a:lnTo>
                    <a:pt x="4828" y="1795"/>
                  </a:lnTo>
                  <a:cubicBezTo>
                    <a:pt x="4649" y="1716"/>
                    <a:pt x="4459" y="1665"/>
                    <a:pt x="4259" y="1636"/>
                  </a:cubicBezTo>
                  <a:lnTo>
                    <a:pt x="4250" y="1636"/>
                  </a:lnTo>
                  <a:cubicBezTo>
                    <a:pt x="4155" y="1627"/>
                    <a:pt x="4060" y="1622"/>
                    <a:pt x="3966" y="1622"/>
                  </a:cubicBezTo>
                  <a:cubicBezTo>
                    <a:pt x="3851" y="1622"/>
                    <a:pt x="3736" y="1629"/>
                    <a:pt x="3621" y="1645"/>
                  </a:cubicBezTo>
                  <a:cubicBezTo>
                    <a:pt x="3601" y="1466"/>
                    <a:pt x="3551" y="1286"/>
                    <a:pt x="3452" y="1117"/>
                  </a:cubicBezTo>
                  <a:lnTo>
                    <a:pt x="3192" y="658"/>
                  </a:lnTo>
                  <a:cubicBezTo>
                    <a:pt x="3157" y="596"/>
                    <a:pt x="3097" y="557"/>
                    <a:pt x="3027" y="557"/>
                  </a:cubicBezTo>
                  <a:cubicBezTo>
                    <a:pt x="3019" y="557"/>
                    <a:pt x="3011" y="557"/>
                    <a:pt x="3003" y="559"/>
                  </a:cubicBezTo>
                  <a:cubicBezTo>
                    <a:pt x="2923" y="559"/>
                    <a:pt x="2863" y="608"/>
                    <a:pt x="2833" y="678"/>
                  </a:cubicBezTo>
                  <a:lnTo>
                    <a:pt x="2783" y="798"/>
                  </a:lnTo>
                  <a:cubicBezTo>
                    <a:pt x="2663" y="1077"/>
                    <a:pt x="2454" y="1306"/>
                    <a:pt x="2195" y="1456"/>
                  </a:cubicBezTo>
                  <a:cubicBezTo>
                    <a:pt x="1984" y="1578"/>
                    <a:pt x="1740" y="1647"/>
                    <a:pt x="1495" y="1647"/>
                  </a:cubicBezTo>
                  <a:cubicBezTo>
                    <a:pt x="1439" y="1647"/>
                    <a:pt x="1383" y="1643"/>
                    <a:pt x="1327" y="1636"/>
                  </a:cubicBezTo>
                  <a:lnTo>
                    <a:pt x="1198" y="1625"/>
                  </a:lnTo>
                  <a:cubicBezTo>
                    <a:pt x="1188" y="1624"/>
                    <a:pt x="1178" y="1624"/>
                    <a:pt x="1168" y="1624"/>
                  </a:cubicBezTo>
                  <a:cubicBezTo>
                    <a:pt x="1101" y="1624"/>
                    <a:pt x="1043" y="1653"/>
                    <a:pt x="1008" y="1705"/>
                  </a:cubicBezTo>
                  <a:cubicBezTo>
                    <a:pt x="968" y="1775"/>
                    <a:pt x="958" y="1855"/>
                    <a:pt x="998" y="1915"/>
                  </a:cubicBezTo>
                  <a:lnTo>
                    <a:pt x="1267" y="2383"/>
                  </a:lnTo>
                  <a:cubicBezTo>
                    <a:pt x="1387" y="2593"/>
                    <a:pt x="1557" y="2753"/>
                    <a:pt x="1756" y="2853"/>
                  </a:cubicBezTo>
                  <a:cubicBezTo>
                    <a:pt x="1736" y="2892"/>
                    <a:pt x="1716" y="2922"/>
                    <a:pt x="1696" y="2952"/>
                  </a:cubicBezTo>
                  <a:cubicBezTo>
                    <a:pt x="1597" y="3141"/>
                    <a:pt x="1437" y="3291"/>
                    <a:pt x="1238" y="3381"/>
                  </a:cubicBezTo>
                  <a:cubicBezTo>
                    <a:pt x="1028" y="3052"/>
                    <a:pt x="699" y="2802"/>
                    <a:pt x="290" y="2693"/>
                  </a:cubicBezTo>
                  <a:lnTo>
                    <a:pt x="260" y="2693"/>
                  </a:lnTo>
                  <a:cubicBezTo>
                    <a:pt x="243" y="2688"/>
                    <a:pt x="224" y="2685"/>
                    <a:pt x="206" y="2685"/>
                  </a:cubicBezTo>
                  <a:cubicBezTo>
                    <a:pt x="152" y="2685"/>
                    <a:pt x="98" y="2708"/>
                    <a:pt x="61" y="2753"/>
                  </a:cubicBezTo>
                  <a:cubicBezTo>
                    <a:pt x="10" y="2813"/>
                    <a:pt x="1" y="2892"/>
                    <a:pt x="30" y="2962"/>
                  </a:cubicBezTo>
                  <a:lnTo>
                    <a:pt x="50" y="3002"/>
                  </a:lnTo>
                  <a:cubicBezTo>
                    <a:pt x="200" y="3391"/>
                    <a:pt x="280" y="3800"/>
                    <a:pt x="280" y="4219"/>
                  </a:cubicBezTo>
                  <a:lnTo>
                    <a:pt x="280" y="4229"/>
                  </a:lnTo>
                  <a:cubicBezTo>
                    <a:pt x="280" y="4637"/>
                    <a:pt x="200" y="5027"/>
                    <a:pt x="50" y="5406"/>
                  </a:cubicBezTo>
                  <a:lnTo>
                    <a:pt x="30" y="5466"/>
                  </a:lnTo>
                  <a:cubicBezTo>
                    <a:pt x="1" y="5535"/>
                    <a:pt x="10" y="5615"/>
                    <a:pt x="61" y="5675"/>
                  </a:cubicBezTo>
                  <a:cubicBezTo>
                    <a:pt x="101" y="5715"/>
                    <a:pt x="160" y="5745"/>
                    <a:pt x="210" y="5745"/>
                  </a:cubicBezTo>
                  <a:cubicBezTo>
                    <a:pt x="230" y="5745"/>
                    <a:pt x="250" y="5745"/>
                    <a:pt x="260" y="5735"/>
                  </a:cubicBezTo>
                  <a:lnTo>
                    <a:pt x="290" y="5725"/>
                  </a:lnTo>
                  <a:cubicBezTo>
                    <a:pt x="699" y="5625"/>
                    <a:pt x="1028" y="5376"/>
                    <a:pt x="1238" y="5047"/>
                  </a:cubicBezTo>
                  <a:cubicBezTo>
                    <a:pt x="1417" y="5127"/>
                    <a:pt x="1577" y="5266"/>
                    <a:pt x="1676" y="5426"/>
                  </a:cubicBezTo>
                  <a:lnTo>
                    <a:pt x="1278" y="5486"/>
                  </a:lnTo>
                  <a:cubicBezTo>
                    <a:pt x="1207" y="5495"/>
                    <a:pt x="1158" y="5535"/>
                    <a:pt x="1128" y="5595"/>
                  </a:cubicBezTo>
                  <a:cubicBezTo>
                    <a:pt x="1098" y="5655"/>
                    <a:pt x="1098" y="5725"/>
                    <a:pt x="1128" y="5785"/>
                  </a:cubicBezTo>
                  <a:lnTo>
                    <a:pt x="1666" y="6702"/>
                  </a:lnTo>
                  <a:cubicBezTo>
                    <a:pt x="1696" y="6762"/>
                    <a:pt x="1756" y="6802"/>
                    <a:pt x="1826" y="6802"/>
                  </a:cubicBezTo>
                  <a:lnTo>
                    <a:pt x="1836" y="6802"/>
                  </a:lnTo>
                  <a:cubicBezTo>
                    <a:pt x="1896" y="6802"/>
                    <a:pt x="1956" y="6782"/>
                    <a:pt x="1996" y="6732"/>
                  </a:cubicBezTo>
                  <a:lnTo>
                    <a:pt x="2364" y="6253"/>
                  </a:lnTo>
                  <a:cubicBezTo>
                    <a:pt x="2823" y="6612"/>
                    <a:pt x="3382" y="6802"/>
                    <a:pt x="3960" y="6802"/>
                  </a:cubicBezTo>
                  <a:cubicBezTo>
                    <a:pt x="4698" y="6802"/>
                    <a:pt x="5367" y="6503"/>
                    <a:pt x="5845" y="5964"/>
                  </a:cubicBezTo>
                  <a:cubicBezTo>
                    <a:pt x="6304" y="5435"/>
                    <a:pt x="6553" y="4717"/>
                    <a:pt x="6553" y="3950"/>
                  </a:cubicBezTo>
                  <a:cubicBezTo>
                    <a:pt x="6553" y="3840"/>
                    <a:pt x="6464" y="3750"/>
                    <a:pt x="6354" y="3750"/>
                  </a:cubicBezTo>
                  <a:lnTo>
                    <a:pt x="6154" y="3750"/>
                  </a:lnTo>
                  <a:cubicBezTo>
                    <a:pt x="6114" y="3221"/>
                    <a:pt x="5915" y="2742"/>
                    <a:pt x="5586" y="2354"/>
                  </a:cubicBezTo>
                  <a:cubicBezTo>
                    <a:pt x="5476" y="2234"/>
                    <a:pt x="5356" y="2124"/>
                    <a:pt x="5227" y="2035"/>
                  </a:cubicBezTo>
                  <a:lnTo>
                    <a:pt x="5227" y="798"/>
                  </a:lnTo>
                  <a:cubicBezTo>
                    <a:pt x="5227" y="579"/>
                    <a:pt x="5407" y="399"/>
                    <a:pt x="5626" y="399"/>
                  </a:cubicBezTo>
                  <a:cubicBezTo>
                    <a:pt x="5845" y="399"/>
                    <a:pt x="6025" y="579"/>
                    <a:pt x="6025" y="798"/>
                  </a:cubicBezTo>
                  <a:lnTo>
                    <a:pt x="6025" y="987"/>
                  </a:lnTo>
                  <a:cubicBezTo>
                    <a:pt x="5795" y="1067"/>
                    <a:pt x="5626" y="1297"/>
                    <a:pt x="5626" y="1556"/>
                  </a:cubicBezTo>
                  <a:cubicBezTo>
                    <a:pt x="5626" y="1885"/>
                    <a:pt x="5895" y="2154"/>
                    <a:pt x="6224" y="2154"/>
                  </a:cubicBezTo>
                  <a:cubicBezTo>
                    <a:pt x="6553" y="2154"/>
                    <a:pt x="6823" y="1885"/>
                    <a:pt x="6823" y="1556"/>
                  </a:cubicBezTo>
                  <a:cubicBezTo>
                    <a:pt x="6823" y="1297"/>
                    <a:pt x="6653" y="1067"/>
                    <a:pt x="6424" y="987"/>
                  </a:cubicBezTo>
                  <a:lnTo>
                    <a:pt x="6424" y="798"/>
                  </a:lnTo>
                  <a:cubicBezTo>
                    <a:pt x="6424" y="359"/>
                    <a:pt x="6065" y="0"/>
                    <a:pt x="5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51"/>
          <p:cNvGrpSpPr/>
          <p:nvPr/>
        </p:nvGrpSpPr>
        <p:grpSpPr>
          <a:xfrm>
            <a:off x="4028685" y="4071531"/>
            <a:ext cx="457293" cy="455329"/>
            <a:chOff x="4013192" y="4163089"/>
            <a:chExt cx="470370" cy="468301"/>
          </a:xfrm>
        </p:grpSpPr>
        <p:sp>
          <p:nvSpPr>
            <p:cNvPr id="791" name="Google Shape;791;p51"/>
            <p:cNvSpPr/>
            <p:nvPr/>
          </p:nvSpPr>
          <p:spPr>
            <a:xfrm>
              <a:off x="4013192" y="4512227"/>
              <a:ext cx="470370" cy="55163"/>
            </a:xfrm>
            <a:custGeom>
              <a:rect b="b" l="l" r="r" t="t"/>
              <a:pathLst>
                <a:path extrusionOk="0" h="799" w="6813">
                  <a:moveTo>
                    <a:pt x="838" y="1"/>
                  </a:moveTo>
                  <a:cubicBezTo>
                    <a:pt x="769" y="1"/>
                    <a:pt x="698" y="41"/>
                    <a:pt x="669" y="100"/>
                  </a:cubicBezTo>
                  <a:cubicBezTo>
                    <a:pt x="569" y="290"/>
                    <a:pt x="390" y="400"/>
                    <a:pt x="200" y="400"/>
                  </a:cubicBezTo>
                  <a:cubicBezTo>
                    <a:pt x="90" y="400"/>
                    <a:pt x="0" y="489"/>
                    <a:pt x="0" y="599"/>
                  </a:cubicBezTo>
                  <a:cubicBezTo>
                    <a:pt x="0" y="708"/>
                    <a:pt x="90" y="799"/>
                    <a:pt x="200" y="799"/>
                  </a:cubicBezTo>
                  <a:cubicBezTo>
                    <a:pt x="439" y="799"/>
                    <a:pt x="669" y="699"/>
                    <a:pt x="838" y="529"/>
                  </a:cubicBezTo>
                  <a:cubicBezTo>
                    <a:pt x="1008" y="699"/>
                    <a:pt x="1237" y="799"/>
                    <a:pt x="1487" y="799"/>
                  </a:cubicBezTo>
                  <a:cubicBezTo>
                    <a:pt x="1726" y="799"/>
                    <a:pt x="1955" y="699"/>
                    <a:pt x="2125" y="529"/>
                  </a:cubicBezTo>
                  <a:cubicBezTo>
                    <a:pt x="2294" y="699"/>
                    <a:pt x="2524" y="799"/>
                    <a:pt x="2763" y="799"/>
                  </a:cubicBezTo>
                  <a:cubicBezTo>
                    <a:pt x="3003" y="799"/>
                    <a:pt x="3232" y="699"/>
                    <a:pt x="3402" y="529"/>
                  </a:cubicBezTo>
                  <a:cubicBezTo>
                    <a:pt x="3571" y="699"/>
                    <a:pt x="3801" y="799"/>
                    <a:pt x="4050" y="799"/>
                  </a:cubicBezTo>
                  <a:cubicBezTo>
                    <a:pt x="4289" y="799"/>
                    <a:pt x="4519" y="699"/>
                    <a:pt x="4688" y="529"/>
                  </a:cubicBezTo>
                  <a:cubicBezTo>
                    <a:pt x="4858" y="699"/>
                    <a:pt x="5087" y="799"/>
                    <a:pt x="5326" y="799"/>
                  </a:cubicBezTo>
                  <a:cubicBezTo>
                    <a:pt x="5566" y="799"/>
                    <a:pt x="5795" y="699"/>
                    <a:pt x="5964" y="529"/>
                  </a:cubicBezTo>
                  <a:cubicBezTo>
                    <a:pt x="6134" y="699"/>
                    <a:pt x="6363" y="799"/>
                    <a:pt x="6613" y="799"/>
                  </a:cubicBezTo>
                  <a:cubicBezTo>
                    <a:pt x="6722" y="799"/>
                    <a:pt x="6813" y="708"/>
                    <a:pt x="6813" y="599"/>
                  </a:cubicBezTo>
                  <a:cubicBezTo>
                    <a:pt x="6813" y="489"/>
                    <a:pt x="6722" y="400"/>
                    <a:pt x="6613" y="400"/>
                  </a:cubicBezTo>
                  <a:cubicBezTo>
                    <a:pt x="6414" y="400"/>
                    <a:pt x="6244" y="290"/>
                    <a:pt x="6144" y="100"/>
                  </a:cubicBezTo>
                  <a:cubicBezTo>
                    <a:pt x="6114" y="41"/>
                    <a:pt x="6044" y="1"/>
                    <a:pt x="5964" y="1"/>
                  </a:cubicBezTo>
                  <a:cubicBezTo>
                    <a:pt x="5895" y="1"/>
                    <a:pt x="5825" y="41"/>
                    <a:pt x="5795" y="100"/>
                  </a:cubicBezTo>
                  <a:cubicBezTo>
                    <a:pt x="5696" y="290"/>
                    <a:pt x="5516" y="400"/>
                    <a:pt x="5326" y="400"/>
                  </a:cubicBezTo>
                  <a:cubicBezTo>
                    <a:pt x="5137" y="400"/>
                    <a:pt x="4958" y="290"/>
                    <a:pt x="4867" y="100"/>
                  </a:cubicBezTo>
                  <a:cubicBezTo>
                    <a:pt x="4827" y="41"/>
                    <a:pt x="4758" y="1"/>
                    <a:pt x="4688" y="1"/>
                  </a:cubicBezTo>
                  <a:cubicBezTo>
                    <a:pt x="4608" y="1"/>
                    <a:pt x="4548" y="41"/>
                    <a:pt x="4508" y="100"/>
                  </a:cubicBezTo>
                  <a:cubicBezTo>
                    <a:pt x="4419" y="290"/>
                    <a:pt x="4239" y="400"/>
                    <a:pt x="4050" y="400"/>
                  </a:cubicBezTo>
                  <a:cubicBezTo>
                    <a:pt x="3850" y="400"/>
                    <a:pt x="3671" y="290"/>
                    <a:pt x="3581" y="100"/>
                  </a:cubicBezTo>
                  <a:cubicBezTo>
                    <a:pt x="3551" y="41"/>
                    <a:pt x="3481" y="1"/>
                    <a:pt x="3402" y="1"/>
                  </a:cubicBezTo>
                  <a:cubicBezTo>
                    <a:pt x="3331" y="1"/>
                    <a:pt x="3262" y="41"/>
                    <a:pt x="3232" y="100"/>
                  </a:cubicBezTo>
                  <a:cubicBezTo>
                    <a:pt x="3132" y="290"/>
                    <a:pt x="2952" y="400"/>
                    <a:pt x="2763" y="400"/>
                  </a:cubicBezTo>
                  <a:cubicBezTo>
                    <a:pt x="2573" y="400"/>
                    <a:pt x="2394" y="290"/>
                    <a:pt x="2305" y="100"/>
                  </a:cubicBezTo>
                  <a:cubicBezTo>
                    <a:pt x="2265" y="41"/>
                    <a:pt x="2194" y="1"/>
                    <a:pt x="2125" y="1"/>
                  </a:cubicBezTo>
                  <a:cubicBezTo>
                    <a:pt x="2045" y="1"/>
                    <a:pt x="1985" y="41"/>
                    <a:pt x="1946" y="100"/>
                  </a:cubicBezTo>
                  <a:cubicBezTo>
                    <a:pt x="1855" y="290"/>
                    <a:pt x="1676" y="400"/>
                    <a:pt x="1487" y="400"/>
                  </a:cubicBezTo>
                  <a:cubicBezTo>
                    <a:pt x="1287" y="400"/>
                    <a:pt x="1108" y="290"/>
                    <a:pt x="1018" y="100"/>
                  </a:cubicBezTo>
                  <a:cubicBezTo>
                    <a:pt x="988" y="41"/>
                    <a:pt x="918" y="1"/>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1"/>
            <p:cNvSpPr/>
            <p:nvPr/>
          </p:nvSpPr>
          <p:spPr>
            <a:xfrm>
              <a:off x="4013192" y="4576227"/>
              <a:ext cx="470370" cy="55163"/>
            </a:xfrm>
            <a:custGeom>
              <a:rect b="b" l="l" r="r" t="t"/>
              <a:pathLst>
                <a:path extrusionOk="0" h="799" w="6813">
                  <a:moveTo>
                    <a:pt x="838" y="1"/>
                  </a:moveTo>
                  <a:cubicBezTo>
                    <a:pt x="769" y="1"/>
                    <a:pt x="698" y="41"/>
                    <a:pt x="669" y="111"/>
                  </a:cubicBezTo>
                  <a:cubicBezTo>
                    <a:pt x="569" y="291"/>
                    <a:pt x="390" y="400"/>
                    <a:pt x="200" y="400"/>
                  </a:cubicBezTo>
                  <a:cubicBezTo>
                    <a:pt x="90" y="400"/>
                    <a:pt x="0" y="490"/>
                    <a:pt x="0" y="599"/>
                  </a:cubicBezTo>
                  <a:cubicBezTo>
                    <a:pt x="0" y="709"/>
                    <a:pt x="90" y="799"/>
                    <a:pt x="200" y="799"/>
                  </a:cubicBezTo>
                  <a:cubicBezTo>
                    <a:pt x="439" y="799"/>
                    <a:pt x="669" y="699"/>
                    <a:pt x="838" y="530"/>
                  </a:cubicBezTo>
                  <a:cubicBezTo>
                    <a:pt x="1008" y="699"/>
                    <a:pt x="1237" y="799"/>
                    <a:pt x="1487" y="799"/>
                  </a:cubicBezTo>
                  <a:cubicBezTo>
                    <a:pt x="1726" y="799"/>
                    <a:pt x="1955" y="699"/>
                    <a:pt x="2125" y="530"/>
                  </a:cubicBezTo>
                  <a:cubicBezTo>
                    <a:pt x="2294" y="699"/>
                    <a:pt x="2524" y="799"/>
                    <a:pt x="2763" y="799"/>
                  </a:cubicBezTo>
                  <a:cubicBezTo>
                    <a:pt x="3003" y="799"/>
                    <a:pt x="3232" y="699"/>
                    <a:pt x="3402" y="530"/>
                  </a:cubicBezTo>
                  <a:cubicBezTo>
                    <a:pt x="3571" y="699"/>
                    <a:pt x="3801" y="799"/>
                    <a:pt x="4050" y="799"/>
                  </a:cubicBezTo>
                  <a:cubicBezTo>
                    <a:pt x="4289" y="799"/>
                    <a:pt x="4519" y="699"/>
                    <a:pt x="4688" y="530"/>
                  </a:cubicBezTo>
                  <a:cubicBezTo>
                    <a:pt x="4858" y="699"/>
                    <a:pt x="5087" y="799"/>
                    <a:pt x="5326" y="799"/>
                  </a:cubicBezTo>
                  <a:cubicBezTo>
                    <a:pt x="5566" y="799"/>
                    <a:pt x="5795" y="699"/>
                    <a:pt x="5964" y="530"/>
                  </a:cubicBezTo>
                  <a:cubicBezTo>
                    <a:pt x="6134" y="699"/>
                    <a:pt x="6363" y="799"/>
                    <a:pt x="6613" y="799"/>
                  </a:cubicBezTo>
                  <a:cubicBezTo>
                    <a:pt x="6722" y="799"/>
                    <a:pt x="6813" y="709"/>
                    <a:pt x="6813" y="599"/>
                  </a:cubicBezTo>
                  <a:cubicBezTo>
                    <a:pt x="6813" y="490"/>
                    <a:pt x="6722" y="400"/>
                    <a:pt x="6613" y="400"/>
                  </a:cubicBezTo>
                  <a:cubicBezTo>
                    <a:pt x="6414" y="400"/>
                    <a:pt x="6244" y="291"/>
                    <a:pt x="6144" y="111"/>
                  </a:cubicBezTo>
                  <a:cubicBezTo>
                    <a:pt x="6114" y="41"/>
                    <a:pt x="6044" y="1"/>
                    <a:pt x="5964" y="1"/>
                  </a:cubicBezTo>
                  <a:cubicBezTo>
                    <a:pt x="5895" y="1"/>
                    <a:pt x="5825" y="41"/>
                    <a:pt x="5795" y="111"/>
                  </a:cubicBezTo>
                  <a:cubicBezTo>
                    <a:pt x="5696" y="291"/>
                    <a:pt x="5516" y="400"/>
                    <a:pt x="5326" y="400"/>
                  </a:cubicBezTo>
                  <a:cubicBezTo>
                    <a:pt x="5137" y="400"/>
                    <a:pt x="4958" y="291"/>
                    <a:pt x="4867" y="111"/>
                  </a:cubicBezTo>
                  <a:cubicBezTo>
                    <a:pt x="4827" y="41"/>
                    <a:pt x="4758" y="1"/>
                    <a:pt x="4688" y="1"/>
                  </a:cubicBezTo>
                  <a:cubicBezTo>
                    <a:pt x="4608" y="1"/>
                    <a:pt x="4548" y="41"/>
                    <a:pt x="4508" y="111"/>
                  </a:cubicBezTo>
                  <a:cubicBezTo>
                    <a:pt x="4419" y="291"/>
                    <a:pt x="4239" y="400"/>
                    <a:pt x="4050" y="400"/>
                  </a:cubicBezTo>
                  <a:cubicBezTo>
                    <a:pt x="3850" y="400"/>
                    <a:pt x="3671" y="291"/>
                    <a:pt x="3581" y="111"/>
                  </a:cubicBezTo>
                  <a:cubicBezTo>
                    <a:pt x="3551" y="41"/>
                    <a:pt x="3481" y="1"/>
                    <a:pt x="3402" y="1"/>
                  </a:cubicBezTo>
                  <a:cubicBezTo>
                    <a:pt x="3331" y="1"/>
                    <a:pt x="3262" y="41"/>
                    <a:pt x="3232" y="111"/>
                  </a:cubicBezTo>
                  <a:cubicBezTo>
                    <a:pt x="3132" y="291"/>
                    <a:pt x="2952" y="400"/>
                    <a:pt x="2763" y="400"/>
                  </a:cubicBezTo>
                  <a:cubicBezTo>
                    <a:pt x="2573" y="400"/>
                    <a:pt x="2394" y="291"/>
                    <a:pt x="2305" y="111"/>
                  </a:cubicBezTo>
                  <a:cubicBezTo>
                    <a:pt x="2265" y="41"/>
                    <a:pt x="2194" y="1"/>
                    <a:pt x="2125" y="1"/>
                  </a:cubicBezTo>
                  <a:cubicBezTo>
                    <a:pt x="2045" y="1"/>
                    <a:pt x="1985" y="41"/>
                    <a:pt x="1946" y="111"/>
                  </a:cubicBezTo>
                  <a:cubicBezTo>
                    <a:pt x="1855" y="291"/>
                    <a:pt x="1676" y="400"/>
                    <a:pt x="1487" y="400"/>
                  </a:cubicBezTo>
                  <a:cubicBezTo>
                    <a:pt x="1287" y="400"/>
                    <a:pt x="1108" y="291"/>
                    <a:pt x="1018" y="111"/>
                  </a:cubicBezTo>
                  <a:cubicBezTo>
                    <a:pt x="988" y="41"/>
                    <a:pt x="918" y="1"/>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1"/>
            <p:cNvSpPr/>
            <p:nvPr/>
          </p:nvSpPr>
          <p:spPr>
            <a:xfrm>
              <a:off x="4013192" y="4163089"/>
              <a:ext cx="470370" cy="339608"/>
            </a:xfrm>
            <a:custGeom>
              <a:rect b="b" l="l" r="r" t="t"/>
              <a:pathLst>
                <a:path extrusionOk="0" h="4919" w="6813">
                  <a:moveTo>
                    <a:pt x="3801" y="1"/>
                  </a:moveTo>
                  <a:cubicBezTo>
                    <a:pt x="3172" y="1"/>
                    <a:pt x="2613" y="180"/>
                    <a:pt x="2155" y="519"/>
                  </a:cubicBezTo>
                  <a:cubicBezTo>
                    <a:pt x="1776" y="809"/>
                    <a:pt x="1456" y="1217"/>
                    <a:pt x="1207" y="1726"/>
                  </a:cubicBezTo>
                  <a:cubicBezTo>
                    <a:pt x="789" y="2604"/>
                    <a:pt x="678" y="3571"/>
                    <a:pt x="649" y="4070"/>
                  </a:cubicBezTo>
                  <a:cubicBezTo>
                    <a:pt x="639" y="4309"/>
                    <a:pt x="469" y="4499"/>
                    <a:pt x="250" y="4519"/>
                  </a:cubicBezTo>
                  <a:lnTo>
                    <a:pt x="200" y="4519"/>
                  </a:lnTo>
                  <a:cubicBezTo>
                    <a:pt x="90" y="4519"/>
                    <a:pt x="0" y="4609"/>
                    <a:pt x="0" y="4719"/>
                  </a:cubicBezTo>
                  <a:cubicBezTo>
                    <a:pt x="0" y="4828"/>
                    <a:pt x="90" y="4918"/>
                    <a:pt x="200" y="4918"/>
                  </a:cubicBezTo>
                  <a:lnTo>
                    <a:pt x="290" y="4918"/>
                  </a:lnTo>
                  <a:cubicBezTo>
                    <a:pt x="698" y="4878"/>
                    <a:pt x="1028" y="4519"/>
                    <a:pt x="1048" y="4100"/>
                  </a:cubicBezTo>
                  <a:cubicBezTo>
                    <a:pt x="1097" y="3232"/>
                    <a:pt x="1447" y="400"/>
                    <a:pt x="3801" y="400"/>
                  </a:cubicBezTo>
                  <a:cubicBezTo>
                    <a:pt x="3841" y="400"/>
                    <a:pt x="4180" y="430"/>
                    <a:pt x="4548" y="619"/>
                  </a:cubicBezTo>
                  <a:cubicBezTo>
                    <a:pt x="4838" y="769"/>
                    <a:pt x="5057" y="968"/>
                    <a:pt x="5217" y="1228"/>
                  </a:cubicBezTo>
                  <a:cubicBezTo>
                    <a:pt x="5147" y="1178"/>
                    <a:pt x="5067" y="1118"/>
                    <a:pt x="4987" y="1078"/>
                  </a:cubicBezTo>
                  <a:cubicBezTo>
                    <a:pt x="4626" y="853"/>
                    <a:pt x="4263" y="741"/>
                    <a:pt x="3909" y="741"/>
                  </a:cubicBezTo>
                  <a:cubicBezTo>
                    <a:pt x="3589" y="741"/>
                    <a:pt x="3277" y="833"/>
                    <a:pt x="2983" y="1018"/>
                  </a:cubicBezTo>
                  <a:cubicBezTo>
                    <a:pt x="2344" y="1417"/>
                    <a:pt x="1955" y="2125"/>
                    <a:pt x="1866" y="3073"/>
                  </a:cubicBezTo>
                  <a:cubicBezTo>
                    <a:pt x="1806" y="3761"/>
                    <a:pt x="1926" y="4340"/>
                    <a:pt x="1926" y="4360"/>
                  </a:cubicBezTo>
                  <a:cubicBezTo>
                    <a:pt x="1946" y="4459"/>
                    <a:pt x="2035" y="4519"/>
                    <a:pt x="2125" y="4519"/>
                  </a:cubicBezTo>
                  <a:lnTo>
                    <a:pt x="2165" y="4519"/>
                  </a:lnTo>
                  <a:cubicBezTo>
                    <a:pt x="2274" y="4499"/>
                    <a:pt x="2344" y="4389"/>
                    <a:pt x="2314" y="4280"/>
                  </a:cubicBezTo>
                  <a:cubicBezTo>
                    <a:pt x="2314" y="4280"/>
                    <a:pt x="2205" y="3731"/>
                    <a:pt x="2265" y="3092"/>
                  </a:cubicBezTo>
                  <a:cubicBezTo>
                    <a:pt x="2344" y="2275"/>
                    <a:pt x="2653" y="1687"/>
                    <a:pt x="3192" y="1357"/>
                  </a:cubicBezTo>
                  <a:cubicBezTo>
                    <a:pt x="3425" y="1215"/>
                    <a:pt x="3667" y="1142"/>
                    <a:pt x="3917" y="1142"/>
                  </a:cubicBezTo>
                  <a:cubicBezTo>
                    <a:pt x="4193" y="1142"/>
                    <a:pt x="4480" y="1230"/>
                    <a:pt x="4778" y="1407"/>
                  </a:cubicBezTo>
                  <a:cubicBezTo>
                    <a:pt x="4778" y="1417"/>
                    <a:pt x="4788" y="1417"/>
                    <a:pt x="4798" y="1427"/>
                  </a:cubicBezTo>
                  <a:cubicBezTo>
                    <a:pt x="4608" y="1437"/>
                    <a:pt x="4419" y="1497"/>
                    <a:pt x="4239" y="1596"/>
                  </a:cubicBezTo>
                  <a:cubicBezTo>
                    <a:pt x="4000" y="1726"/>
                    <a:pt x="3821" y="1926"/>
                    <a:pt x="3701" y="2165"/>
                  </a:cubicBezTo>
                  <a:cubicBezTo>
                    <a:pt x="3581" y="2434"/>
                    <a:pt x="3551" y="2724"/>
                    <a:pt x="3611" y="3033"/>
                  </a:cubicBezTo>
                  <a:cubicBezTo>
                    <a:pt x="3701" y="3502"/>
                    <a:pt x="3860" y="3841"/>
                    <a:pt x="4160" y="4240"/>
                  </a:cubicBezTo>
                  <a:cubicBezTo>
                    <a:pt x="4488" y="4668"/>
                    <a:pt x="4918" y="4918"/>
                    <a:pt x="5326" y="4918"/>
                  </a:cubicBezTo>
                  <a:cubicBezTo>
                    <a:pt x="5566" y="4918"/>
                    <a:pt x="5795" y="4828"/>
                    <a:pt x="5964" y="4659"/>
                  </a:cubicBezTo>
                  <a:cubicBezTo>
                    <a:pt x="6134" y="4828"/>
                    <a:pt x="6363" y="4918"/>
                    <a:pt x="6613" y="4918"/>
                  </a:cubicBezTo>
                  <a:cubicBezTo>
                    <a:pt x="6722" y="4918"/>
                    <a:pt x="6813" y="4828"/>
                    <a:pt x="6813" y="4719"/>
                  </a:cubicBezTo>
                  <a:cubicBezTo>
                    <a:pt x="6813" y="4609"/>
                    <a:pt x="6722" y="4519"/>
                    <a:pt x="6613" y="4519"/>
                  </a:cubicBezTo>
                  <a:cubicBezTo>
                    <a:pt x="6414" y="4519"/>
                    <a:pt x="6244" y="4409"/>
                    <a:pt x="6144" y="4230"/>
                  </a:cubicBezTo>
                  <a:cubicBezTo>
                    <a:pt x="6114" y="4170"/>
                    <a:pt x="6044" y="4120"/>
                    <a:pt x="5964" y="4120"/>
                  </a:cubicBezTo>
                  <a:cubicBezTo>
                    <a:pt x="5895" y="4120"/>
                    <a:pt x="5825" y="4170"/>
                    <a:pt x="5795" y="4230"/>
                  </a:cubicBezTo>
                  <a:cubicBezTo>
                    <a:pt x="5696" y="4409"/>
                    <a:pt x="5516" y="4519"/>
                    <a:pt x="5326" y="4519"/>
                  </a:cubicBezTo>
                  <a:cubicBezTo>
                    <a:pt x="4997" y="4519"/>
                    <a:pt x="4668" y="4249"/>
                    <a:pt x="4479" y="4001"/>
                  </a:cubicBezTo>
                  <a:cubicBezTo>
                    <a:pt x="4209" y="3651"/>
                    <a:pt x="4080" y="3362"/>
                    <a:pt x="4000" y="2953"/>
                  </a:cubicBezTo>
                  <a:cubicBezTo>
                    <a:pt x="3900" y="2445"/>
                    <a:pt x="4160" y="2105"/>
                    <a:pt x="4439" y="1946"/>
                  </a:cubicBezTo>
                  <a:cubicBezTo>
                    <a:pt x="4580" y="1861"/>
                    <a:pt x="4736" y="1820"/>
                    <a:pt x="4892" y="1820"/>
                  </a:cubicBezTo>
                  <a:cubicBezTo>
                    <a:pt x="5123" y="1820"/>
                    <a:pt x="5355" y="1909"/>
                    <a:pt x="5546" y="2075"/>
                  </a:cubicBezTo>
                  <a:cubicBezTo>
                    <a:pt x="5582" y="2111"/>
                    <a:pt x="5629" y="2129"/>
                    <a:pt x="5675" y="2129"/>
                  </a:cubicBezTo>
                  <a:cubicBezTo>
                    <a:pt x="5706" y="2129"/>
                    <a:pt x="5737" y="2121"/>
                    <a:pt x="5765" y="2105"/>
                  </a:cubicBezTo>
                  <a:cubicBezTo>
                    <a:pt x="5845" y="2066"/>
                    <a:pt x="5885" y="1986"/>
                    <a:pt x="5875" y="1896"/>
                  </a:cubicBezTo>
                  <a:cubicBezTo>
                    <a:pt x="5725" y="958"/>
                    <a:pt x="5167" y="490"/>
                    <a:pt x="4728" y="260"/>
                  </a:cubicBezTo>
                  <a:cubicBezTo>
                    <a:pt x="4269" y="21"/>
                    <a:pt x="3830" y="1"/>
                    <a:pt x="38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51"/>
          <p:cNvGrpSpPr/>
          <p:nvPr/>
        </p:nvGrpSpPr>
        <p:grpSpPr>
          <a:xfrm>
            <a:off x="4668685" y="4070927"/>
            <a:ext cx="456622" cy="456672"/>
            <a:chOff x="4671493" y="4162467"/>
            <a:chExt cx="469679" cy="469682"/>
          </a:xfrm>
        </p:grpSpPr>
        <p:sp>
          <p:nvSpPr>
            <p:cNvPr id="795" name="Google Shape;795;p51"/>
            <p:cNvSpPr/>
            <p:nvPr/>
          </p:nvSpPr>
          <p:spPr>
            <a:xfrm>
              <a:off x="4671493" y="4512917"/>
              <a:ext cx="469679" cy="55163"/>
            </a:xfrm>
            <a:custGeom>
              <a:rect b="b" l="l" r="r" t="t"/>
              <a:pathLst>
                <a:path extrusionOk="0" h="799" w="6803">
                  <a:moveTo>
                    <a:pt x="838" y="0"/>
                  </a:moveTo>
                  <a:cubicBezTo>
                    <a:pt x="758" y="0"/>
                    <a:pt x="698" y="40"/>
                    <a:pt x="658" y="110"/>
                  </a:cubicBezTo>
                  <a:cubicBezTo>
                    <a:pt x="569" y="290"/>
                    <a:pt x="389" y="399"/>
                    <a:pt x="200" y="399"/>
                  </a:cubicBezTo>
                  <a:cubicBezTo>
                    <a:pt x="90" y="399"/>
                    <a:pt x="0" y="489"/>
                    <a:pt x="0" y="599"/>
                  </a:cubicBezTo>
                  <a:cubicBezTo>
                    <a:pt x="0" y="709"/>
                    <a:pt x="90" y="798"/>
                    <a:pt x="200" y="798"/>
                  </a:cubicBezTo>
                  <a:cubicBezTo>
                    <a:pt x="439" y="798"/>
                    <a:pt x="669" y="698"/>
                    <a:pt x="838" y="529"/>
                  </a:cubicBezTo>
                  <a:cubicBezTo>
                    <a:pt x="1008" y="698"/>
                    <a:pt x="1237" y="798"/>
                    <a:pt x="1476" y="798"/>
                  </a:cubicBezTo>
                  <a:cubicBezTo>
                    <a:pt x="1716" y="798"/>
                    <a:pt x="1945" y="698"/>
                    <a:pt x="2114" y="529"/>
                  </a:cubicBezTo>
                  <a:cubicBezTo>
                    <a:pt x="2284" y="698"/>
                    <a:pt x="2513" y="798"/>
                    <a:pt x="2763" y="798"/>
                  </a:cubicBezTo>
                  <a:cubicBezTo>
                    <a:pt x="3003" y="798"/>
                    <a:pt x="3232" y="698"/>
                    <a:pt x="3401" y="529"/>
                  </a:cubicBezTo>
                  <a:cubicBezTo>
                    <a:pt x="3571" y="698"/>
                    <a:pt x="3800" y="798"/>
                    <a:pt x="4040" y="798"/>
                  </a:cubicBezTo>
                  <a:cubicBezTo>
                    <a:pt x="4289" y="798"/>
                    <a:pt x="4508" y="698"/>
                    <a:pt x="4678" y="529"/>
                  </a:cubicBezTo>
                  <a:cubicBezTo>
                    <a:pt x="4858" y="698"/>
                    <a:pt x="5077" y="798"/>
                    <a:pt x="5326" y="798"/>
                  </a:cubicBezTo>
                  <a:cubicBezTo>
                    <a:pt x="5565" y="798"/>
                    <a:pt x="5795" y="698"/>
                    <a:pt x="5964" y="529"/>
                  </a:cubicBezTo>
                  <a:cubicBezTo>
                    <a:pt x="6134" y="698"/>
                    <a:pt x="6363" y="798"/>
                    <a:pt x="6603" y="798"/>
                  </a:cubicBezTo>
                  <a:cubicBezTo>
                    <a:pt x="6713" y="798"/>
                    <a:pt x="6802" y="709"/>
                    <a:pt x="6802" y="599"/>
                  </a:cubicBezTo>
                  <a:cubicBezTo>
                    <a:pt x="6802" y="489"/>
                    <a:pt x="6713" y="399"/>
                    <a:pt x="6603" y="399"/>
                  </a:cubicBezTo>
                  <a:cubicBezTo>
                    <a:pt x="6414" y="399"/>
                    <a:pt x="6234" y="290"/>
                    <a:pt x="6144" y="110"/>
                  </a:cubicBezTo>
                  <a:cubicBezTo>
                    <a:pt x="6104" y="40"/>
                    <a:pt x="6035" y="0"/>
                    <a:pt x="5964" y="0"/>
                  </a:cubicBezTo>
                  <a:cubicBezTo>
                    <a:pt x="5895" y="0"/>
                    <a:pt x="5825" y="40"/>
                    <a:pt x="5785" y="110"/>
                  </a:cubicBezTo>
                  <a:cubicBezTo>
                    <a:pt x="5695" y="290"/>
                    <a:pt x="5516" y="399"/>
                    <a:pt x="5326" y="399"/>
                  </a:cubicBezTo>
                  <a:cubicBezTo>
                    <a:pt x="5127" y="399"/>
                    <a:pt x="4957" y="290"/>
                    <a:pt x="4858" y="110"/>
                  </a:cubicBezTo>
                  <a:cubicBezTo>
                    <a:pt x="4827" y="40"/>
                    <a:pt x="4758" y="0"/>
                    <a:pt x="4678" y="0"/>
                  </a:cubicBezTo>
                  <a:cubicBezTo>
                    <a:pt x="4608" y="0"/>
                    <a:pt x="4538" y="40"/>
                    <a:pt x="4508" y="110"/>
                  </a:cubicBezTo>
                  <a:cubicBezTo>
                    <a:pt x="4408" y="290"/>
                    <a:pt x="4229" y="399"/>
                    <a:pt x="4040" y="399"/>
                  </a:cubicBezTo>
                  <a:cubicBezTo>
                    <a:pt x="3850" y="399"/>
                    <a:pt x="3670" y="290"/>
                    <a:pt x="3581" y="110"/>
                  </a:cubicBezTo>
                  <a:cubicBezTo>
                    <a:pt x="3541" y="40"/>
                    <a:pt x="3471" y="0"/>
                    <a:pt x="3401" y="0"/>
                  </a:cubicBezTo>
                  <a:cubicBezTo>
                    <a:pt x="3322" y="0"/>
                    <a:pt x="3262" y="40"/>
                    <a:pt x="3222" y="110"/>
                  </a:cubicBezTo>
                  <a:cubicBezTo>
                    <a:pt x="3132" y="290"/>
                    <a:pt x="2952" y="399"/>
                    <a:pt x="2763" y="399"/>
                  </a:cubicBezTo>
                  <a:cubicBezTo>
                    <a:pt x="2564" y="399"/>
                    <a:pt x="2394" y="290"/>
                    <a:pt x="2294" y="110"/>
                  </a:cubicBezTo>
                  <a:cubicBezTo>
                    <a:pt x="2264" y="40"/>
                    <a:pt x="2194" y="0"/>
                    <a:pt x="2114" y="0"/>
                  </a:cubicBezTo>
                  <a:cubicBezTo>
                    <a:pt x="2045" y="0"/>
                    <a:pt x="1975" y="40"/>
                    <a:pt x="1945" y="110"/>
                  </a:cubicBezTo>
                  <a:cubicBezTo>
                    <a:pt x="1846" y="290"/>
                    <a:pt x="1666" y="399"/>
                    <a:pt x="1476" y="399"/>
                  </a:cubicBezTo>
                  <a:cubicBezTo>
                    <a:pt x="1287" y="399"/>
                    <a:pt x="1108" y="290"/>
                    <a:pt x="1017" y="110"/>
                  </a:cubicBezTo>
                  <a:cubicBezTo>
                    <a:pt x="977" y="40"/>
                    <a:pt x="908" y="0"/>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1"/>
            <p:cNvSpPr/>
            <p:nvPr/>
          </p:nvSpPr>
          <p:spPr>
            <a:xfrm>
              <a:off x="4671493" y="4576987"/>
              <a:ext cx="469679" cy="55163"/>
            </a:xfrm>
            <a:custGeom>
              <a:rect b="b" l="l" r="r" t="t"/>
              <a:pathLst>
                <a:path extrusionOk="0" h="799" w="6803">
                  <a:moveTo>
                    <a:pt x="838" y="0"/>
                  </a:moveTo>
                  <a:cubicBezTo>
                    <a:pt x="758" y="0"/>
                    <a:pt x="698" y="50"/>
                    <a:pt x="658" y="110"/>
                  </a:cubicBezTo>
                  <a:cubicBezTo>
                    <a:pt x="569" y="289"/>
                    <a:pt x="389" y="399"/>
                    <a:pt x="200" y="399"/>
                  </a:cubicBezTo>
                  <a:cubicBezTo>
                    <a:pt x="90" y="399"/>
                    <a:pt x="0" y="489"/>
                    <a:pt x="0" y="599"/>
                  </a:cubicBezTo>
                  <a:cubicBezTo>
                    <a:pt x="0" y="708"/>
                    <a:pt x="90" y="798"/>
                    <a:pt x="200" y="798"/>
                  </a:cubicBezTo>
                  <a:cubicBezTo>
                    <a:pt x="439" y="798"/>
                    <a:pt x="669" y="708"/>
                    <a:pt x="838" y="539"/>
                  </a:cubicBezTo>
                  <a:cubicBezTo>
                    <a:pt x="1008" y="708"/>
                    <a:pt x="1237" y="798"/>
                    <a:pt x="1476" y="798"/>
                  </a:cubicBezTo>
                  <a:cubicBezTo>
                    <a:pt x="1716" y="798"/>
                    <a:pt x="1945" y="708"/>
                    <a:pt x="2114" y="539"/>
                  </a:cubicBezTo>
                  <a:cubicBezTo>
                    <a:pt x="2284" y="708"/>
                    <a:pt x="2513" y="798"/>
                    <a:pt x="2763" y="798"/>
                  </a:cubicBezTo>
                  <a:cubicBezTo>
                    <a:pt x="3003" y="798"/>
                    <a:pt x="3232" y="708"/>
                    <a:pt x="3401" y="539"/>
                  </a:cubicBezTo>
                  <a:cubicBezTo>
                    <a:pt x="3571" y="708"/>
                    <a:pt x="3800" y="798"/>
                    <a:pt x="4040" y="798"/>
                  </a:cubicBezTo>
                  <a:cubicBezTo>
                    <a:pt x="4289" y="798"/>
                    <a:pt x="4508" y="708"/>
                    <a:pt x="4678" y="539"/>
                  </a:cubicBezTo>
                  <a:cubicBezTo>
                    <a:pt x="4858" y="708"/>
                    <a:pt x="5077" y="798"/>
                    <a:pt x="5326" y="798"/>
                  </a:cubicBezTo>
                  <a:cubicBezTo>
                    <a:pt x="5565" y="798"/>
                    <a:pt x="5795" y="708"/>
                    <a:pt x="5964" y="539"/>
                  </a:cubicBezTo>
                  <a:cubicBezTo>
                    <a:pt x="6134" y="708"/>
                    <a:pt x="6363" y="798"/>
                    <a:pt x="6603" y="798"/>
                  </a:cubicBezTo>
                  <a:cubicBezTo>
                    <a:pt x="6713" y="798"/>
                    <a:pt x="6802" y="708"/>
                    <a:pt x="6802" y="599"/>
                  </a:cubicBezTo>
                  <a:cubicBezTo>
                    <a:pt x="6802" y="489"/>
                    <a:pt x="6713" y="399"/>
                    <a:pt x="6603" y="399"/>
                  </a:cubicBezTo>
                  <a:cubicBezTo>
                    <a:pt x="6414" y="399"/>
                    <a:pt x="6234" y="289"/>
                    <a:pt x="6144" y="110"/>
                  </a:cubicBezTo>
                  <a:cubicBezTo>
                    <a:pt x="6104" y="50"/>
                    <a:pt x="6035" y="0"/>
                    <a:pt x="5964" y="0"/>
                  </a:cubicBezTo>
                  <a:cubicBezTo>
                    <a:pt x="5895" y="0"/>
                    <a:pt x="5825" y="50"/>
                    <a:pt x="5785" y="110"/>
                  </a:cubicBezTo>
                  <a:cubicBezTo>
                    <a:pt x="5695" y="289"/>
                    <a:pt x="5516" y="399"/>
                    <a:pt x="5326" y="399"/>
                  </a:cubicBezTo>
                  <a:cubicBezTo>
                    <a:pt x="5127" y="399"/>
                    <a:pt x="4957" y="289"/>
                    <a:pt x="4858" y="110"/>
                  </a:cubicBezTo>
                  <a:cubicBezTo>
                    <a:pt x="4827" y="50"/>
                    <a:pt x="4758" y="0"/>
                    <a:pt x="4678" y="0"/>
                  </a:cubicBezTo>
                  <a:cubicBezTo>
                    <a:pt x="4608" y="0"/>
                    <a:pt x="4538" y="50"/>
                    <a:pt x="4508" y="110"/>
                  </a:cubicBezTo>
                  <a:cubicBezTo>
                    <a:pt x="4408" y="289"/>
                    <a:pt x="4229" y="399"/>
                    <a:pt x="4040" y="399"/>
                  </a:cubicBezTo>
                  <a:cubicBezTo>
                    <a:pt x="3850" y="399"/>
                    <a:pt x="3670" y="289"/>
                    <a:pt x="3581" y="110"/>
                  </a:cubicBezTo>
                  <a:cubicBezTo>
                    <a:pt x="3541" y="50"/>
                    <a:pt x="3471" y="0"/>
                    <a:pt x="3401" y="0"/>
                  </a:cubicBezTo>
                  <a:cubicBezTo>
                    <a:pt x="3322" y="0"/>
                    <a:pt x="3262" y="50"/>
                    <a:pt x="3222" y="110"/>
                  </a:cubicBezTo>
                  <a:cubicBezTo>
                    <a:pt x="3132" y="289"/>
                    <a:pt x="2952" y="399"/>
                    <a:pt x="2763" y="399"/>
                  </a:cubicBezTo>
                  <a:cubicBezTo>
                    <a:pt x="2564" y="399"/>
                    <a:pt x="2394" y="289"/>
                    <a:pt x="2294" y="110"/>
                  </a:cubicBezTo>
                  <a:cubicBezTo>
                    <a:pt x="2264" y="50"/>
                    <a:pt x="2194" y="0"/>
                    <a:pt x="2114" y="0"/>
                  </a:cubicBezTo>
                  <a:cubicBezTo>
                    <a:pt x="2045" y="0"/>
                    <a:pt x="1975" y="50"/>
                    <a:pt x="1945" y="110"/>
                  </a:cubicBezTo>
                  <a:cubicBezTo>
                    <a:pt x="1846" y="289"/>
                    <a:pt x="1666" y="399"/>
                    <a:pt x="1476" y="399"/>
                  </a:cubicBezTo>
                  <a:cubicBezTo>
                    <a:pt x="1287" y="399"/>
                    <a:pt x="1108" y="289"/>
                    <a:pt x="1017" y="110"/>
                  </a:cubicBezTo>
                  <a:cubicBezTo>
                    <a:pt x="977" y="50"/>
                    <a:pt x="908" y="0"/>
                    <a:pt x="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1"/>
            <p:cNvSpPr/>
            <p:nvPr/>
          </p:nvSpPr>
          <p:spPr>
            <a:xfrm>
              <a:off x="4671493" y="4318085"/>
              <a:ext cx="469679" cy="185994"/>
            </a:xfrm>
            <a:custGeom>
              <a:rect b="b" l="l" r="r" t="t"/>
              <a:pathLst>
                <a:path extrusionOk="0" h="2694" w="6803">
                  <a:moveTo>
                    <a:pt x="3401" y="0"/>
                  </a:moveTo>
                  <a:cubicBezTo>
                    <a:pt x="3291" y="0"/>
                    <a:pt x="3202" y="89"/>
                    <a:pt x="3202" y="200"/>
                  </a:cubicBezTo>
                  <a:lnTo>
                    <a:pt x="3202" y="2035"/>
                  </a:lnTo>
                  <a:cubicBezTo>
                    <a:pt x="3102" y="2194"/>
                    <a:pt x="2943" y="2294"/>
                    <a:pt x="2763" y="2294"/>
                  </a:cubicBezTo>
                  <a:cubicBezTo>
                    <a:pt x="2564" y="2294"/>
                    <a:pt x="2394" y="2184"/>
                    <a:pt x="2294" y="1995"/>
                  </a:cubicBezTo>
                  <a:cubicBezTo>
                    <a:pt x="2264" y="1935"/>
                    <a:pt x="2194" y="1895"/>
                    <a:pt x="2114" y="1895"/>
                  </a:cubicBezTo>
                  <a:cubicBezTo>
                    <a:pt x="2045" y="1895"/>
                    <a:pt x="1975" y="1935"/>
                    <a:pt x="1945" y="1995"/>
                  </a:cubicBezTo>
                  <a:cubicBezTo>
                    <a:pt x="1846" y="2184"/>
                    <a:pt x="1666" y="2294"/>
                    <a:pt x="1476" y="2294"/>
                  </a:cubicBezTo>
                  <a:cubicBezTo>
                    <a:pt x="1287" y="2294"/>
                    <a:pt x="1108" y="2184"/>
                    <a:pt x="1017" y="1995"/>
                  </a:cubicBezTo>
                  <a:cubicBezTo>
                    <a:pt x="977" y="1935"/>
                    <a:pt x="908" y="1895"/>
                    <a:pt x="838" y="1895"/>
                  </a:cubicBezTo>
                  <a:cubicBezTo>
                    <a:pt x="758" y="1895"/>
                    <a:pt x="698" y="1935"/>
                    <a:pt x="658" y="1995"/>
                  </a:cubicBezTo>
                  <a:cubicBezTo>
                    <a:pt x="569" y="2184"/>
                    <a:pt x="389" y="2294"/>
                    <a:pt x="200" y="2294"/>
                  </a:cubicBezTo>
                  <a:cubicBezTo>
                    <a:pt x="90" y="2294"/>
                    <a:pt x="0" y="2383"/>
                    <a:pt x="0" y="2494"/>
                  </a:cubicBezTo>
                  <a:cubicBezTo>
                    <a:pt x="0" y="2603"/>
                    <a:pt x="90" y="2693"/>
                    <a:pt x="200" y="2693"/>
                  </a:cubicBezTo>
                  <a:cubicBezTo>
                    <a:pt x="439" y="2693"/>
                    <a:pt x="669" y="2593"/>
                    <a:pt x="838" y="2423"/>
                  </a:cubicBezTo>
                  <a:cubicBezTo>
                    <a:pt x="1008" y="2593"/>
                    <a:pt x="1237" y="2693"/>
                    <a:pt x="1476" y="2693"/>
                  </a:cubicBezTo>
                  <a:cubicBezTo>
                    <a:pt x="1716" y="2693"/>
                    <a:pt x="1945" y="2593"/>
                    <a:pt x="2114" y="2423"/>
                  </a:cubicBezTo>
                  <a:cubicBezTo>
                    <a:pt x="2284" y="2593"/>
                    <a:pt x="2513" y="2693"/>
                    <a:pt x="2763" y="2693"/>
                  </a:cubicBezTo>
                  <a:cubicBezTo>
                    <a:pt x="3003" y="2693"/>
                    <a:pt x="3232" y="2593"/>
                    <a:pt x="3401" y="2423"/>
                  </a:cubicBezTo>
                  <a:cubicBezTo>
                    <a:pt x="3571" y="2593"/>
                    <a:pt x="3800" y="2693"/>
                    <a:pt x="4040" y="2693"/>
                  </a:cubicBezTo>
                  <a:cubicBezTo>
                    <a:pt x="4289" y="2693"/>
                    <a:pt x="4508" y="2593"/>
                    <a:pt x="4678" y="2423"/>
                  </a:cubicBezTo>
                  <a:cubicBezTo>
                    <a:pt x="4858" y="2593"/>
                    <a:pt x="5077" y="2693"/>
                    <a:pt x="5326" y="2693"/>
                  </a:cubicBezTo>
                  <a:cubicBezTo>
                    <a:pt x="5565" y="2693"/>
                    <a:pt x="5795" y="2593"/>
                    <a:pt x="5964" y="2423"/>
                  </a:cubicBezTo>
                  <a:cubicBezTo>
                    <a:pt x="6134" y="2593"/>
                    <a:pt x="6363" y="2693"/>
                    <a:pt x="6603" y="2693"/>
                  </a:cubicBezTo>
                  <a:cubicBezTo>
                    <a:pt x="6713" y="2693"/>
                    <a:pt x="6802" y="2603"/>
                    <a:pt x="6802" y="2494"/>
                  </a:cubicBezTo>
                  <a:cubicBezTo>
                    <a:pt x="6802" y="2383"/>
                    <a:pt x="6713" y="2294"/>
                    <a:pt x="6603" y="2294"/>
                  </a:cubicBezTo>
                  <a:cubicBezTo>
                    <a:pt x="6414" y="2294"/>
                    <a:pt x="6234" y="2184"/>
                    <a:pt x="6144" y="1995"/>
                  </a:cubicBezTo>
                  <a:cubicBezTo>
                    <a:pt x="6104" y="1935"/>
                    <a:pt x="6035" y="1895"/>
                    <a:pt x="5964" y="1895"/>
                  </a:cubicBezTo>
                  <a:cubicBezTo>
                    <a:pt x="5895" y="1895"/>
                    <a:pt x="5825" y="1935"/>
                    <a:pt x="5785" y="1995"/>
                  </a:cubicBezTo>
                  <a:cubicBezTo>
                    <a:pt x="5695" y="2184"/>
                    <a:pt x="5516" y="2294"/>
                    <a:pt x="5326" y="2294"/>
                  </a:cubicBezTo>
                  <a:cubicBezTo>
                    <a:pt x="5127" y="2294"/>
                    <a:pt x="4957" y="2184"/>
                    <a:pt x="4858" y="1995"/>
                  </a:cubicBezTo>
                  <a:cubicBezTo>
                    <a:pt x="4827" y="1935"/>
                    <a:pt x="4758" y="1895"/>
                    <a:pt x="4678" y="1895"/>
                  </a:cubicBezTo>
                  <a:cubicBezTo>
                    <a:pt x="4608" y="1895"/>
                    <a:pt x="4538" y="1935"/>
                    <a:pt x="4508" y="1995"/>
                  </a:cubicBezTo>
                  <a:cubicBezTo>
                    <a:pt x="4408" y="2184"/>
                    <a:pt x="4229" y="2294"/>
                    <a:pt x="4040" y="2294"/>
                  </a:cubicBezTo>
                  <a:cubicBezTo>
                    <a:pt x="3860" y="2294"/>
                    <a:pt x="3701" y="2194"/>
                    <a:pt x="3601" y="2035"/>
                  </a:cubicBezTo>
                  <a:lnTo>
                    <a:pt x="3601" y="200"/>
                  </a:lnTo>
                  <a:cubicBezTo>
                    <a:pt x="3601" y="89"/>
                    <a:pt x="3511" y="0"/>
                    <a:pt x="3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1"/>
            <p:cNvSpPr/>
            <p:nvPr/>
          </p:nvSpPr>
          <p:spPr>
            <a:xfrm>
              <a:off x="4947586" y="4162467"/>
              <a:ext cx="119163" cy="119163"/>
            </a:xfrm>
            <a:custGeom>
              <a:rect b="b" l="l" r="r" t="t"/>
              <a:pathLst>
                <a:path extrusionOk="0" h="1726" w="1726">
                  <a:moveTo>
                    <a:pt x="868" y="0"/>
                  </a:moveTo>
                  <a:cubicBezTo>
                    <a:pt x="389" y="0"/>
                    <a:pt x="1" y="389"/>
                    <a:pt x="1" y="858"/>
                  </a:cubicBezTo>
                  <a:lnTo>
                    <a:pt x="1" y="1526"/>
                  </a:lnTo>
                  <a:cubicBezTo>
                    <a:pt x="1" y="1636"/>
                    <a:pt x="90" y="1725"/>
                    <a:pt x="200" y="1725"/>
                  </a:cubicBezTo>
                  <a:cubicBezTo>
                    <a:pt x="310" y="1725"/>
                    <a:pt x="400" y="1636"/>
                    <a:pt x="400" y="1526"/>
                  </a:cubicBezTo>
                  <a:lnTo>
                    <a:pt x="400" y="858"/>
                  </a:lnTo>
                  <a:cubicBezTo>
                    <a:pt x="400" y="608"/>
                    <a:pt x="609" y="399"/>
                    <a:pt x="868" y="399"/>
                  </a:cubicBezTo>
                  <a:cubicBezTo>
                    <a:pt x="1118" y="399"/>
                    <a:pt x="1327" y="608"/>
                    <a:pt x="1327" y="858"/>
                  </a:cubicBezTo>
                  <a:lnTo>
                    <a:pt x="1327" y="997"/>
                  </a:lnTo>
                  <a:cubicBezTo>
                    <a:pt x="1327" y="1107"/>
                    <a:pt x="1417" y="1197"/>
                    <a:pt x="1526" y="1197"/>
                  </a:cubicBezTo>
                  <a:cubicBezTo>
                    <a:pt x="1637" y="1197"/>
                    <a:pt x="1726" y="1107"/>
                    <a:pt x="1726" y="997"/>
                  </a:cubicBezTo>
                  <a:lnTo>
                    <a:pt x="1726" y="858"/>
                  </a:lnTo>
                  <a:cubicBezTo>
                    <a:pt x="1726" y="389"/>
                    <a:pt x="1337" y="0"/>
                    <a:pt x="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1"/>
            <p:cNvSpPr/>
            <p:nvPr/>
          </p:nvSpPr>
          <p:spPr>
            <a:xfrm>
              <a:off x="5002680" y="4327681"/>
              <a:ext cx="82710" cy="91616"/>
            </a:xfrm>
            <a:custGeom>
              <a:rect b="b" l="l" r="r" t="t"/>
              <a:pathLst>
                <a:path extrusionOk="0" h="1327" w="1198">
                  <a:moveTo>
                    <a:pt x="599" y="1"/>
                  </a:moveTo>
                  <a:cubicBezTo>
                    <a:pt x="270" y="1"/>
                    <a:pt x="1" y="270"/>
                    <a:pt x="1" y="599"/>
                  </a:cubicBezTo>
                  <a:lnTo>
                    <a:pt x="1" y="1127"/>
                  </a:lnTo>
                  <a:cubicBezTo>
                    <a:pt x="1" y="1238"/>
                    <a:pt x="90" y="1327"/>
                    <a:pt x="200" y="1327"/>
                  </a:cubicBezTo>
                  <a:cubicBezTo>
                    <a:pt x="310" y="1327"/>
                    <a:pt x="400" y="1238"/>
                    <a:pt x="400" y="1127"/>
                  </a:cubicBezTo>
                  <a:lnTo>
                    <a:pt x="400" y="599"/>
                  </a:lnTo>
                  <a:cubicBezTo>
                    <a:pt x="400" y="489"/>
                    <a:pt x="489" y="400"/>
                    <a:pt x="599" y="400"/>
                  </a:cubicBezTo>
                  <a:cubicBezTo>
                    <a:pt x="709" y="400"/>
                    <a:pt x="799" y="489"/>
                    <a:pt x="799" y="599"/>
                  </a:cubicBezTo>
                  <a:lnTo>
                    <a:pt x="799" y="728"/>
                  </a:lnTo>
                  <a:cubicBezTo>
                    <a:pt x="799" y="839"/>
                    <a:pt x="888" y="928"/>
                    <a:pt x="998" y="928"/>
                  </a:cubicBezTo>
                  <a:cubicBezTo>
                    <a:pt x="1107" y="928"/>
                    <a:pt x="1198" y="839"/>
                    <a:pt x="1198" y="728"/>
                  </a:cubicBezTo>
                  <a:lnTo>
                    <a:pt x="1198" y="599"/>
                  </a:lnTo>
                  <a:cubicBezTo>
                    <a:pt x="1198" y="270"/>
                    <a:pt x="928" y="1"/>
                    <a:pt x="5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4892491" y="4162467"/>
              <a:ext cx="27616" cy="73044"/>
            </a:xfrm>
            <a:custGeom>
              <a:rect b="b" l="l" r="r" t="t"/>
              <a:pathLst>
                <a:path extrusionOk="0" h="1058" w="400">
                  <a:moveTo>
                    <a:pt x="200" y="0"/>
                  </a:moveTo>
                  <a:cubicBezTo>
                    <a:pt x="90" y="0"/>
                    <a:pt x="1" y="89"/>
                    <a:pt x="1" y="200"/>
                  </a:cubicBezTo>
                  <a:lnTo>
                    <a:pt x="1" y="858"/>
                  </a:lnTo>
                  <a:cubicBezTo>
                    <a:pt x="1" y="967"/>
                    <a:pt x="90" y="1057"/>
                    <a:pt x="200" y="1057"/>
                  </a:cubicBezTo>
                  <a:cubicBezTo>
                    <a:pt x="310" y="1057"/>
                    <a:pt x="400" y="967"/>
                    <a:pt x="400" y="858"/>
                  </a:cubicBezTo>
                  <a:lnTo>
                    <a:pt x="400" y="200"/>
                  </a:lnTo>
                  <a:cubicBezTo>
                    <a:pt x="400" y="89"/>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1"/>
            <p:cNvSpPr/>
            <p:nvPr/>
          </p:nvSpPr>
          <p:spPr>
            <a:xfrm>
              <a:off x="4892491" y="4262990"/>
              <a:ext cx="27616" cy="27616"/>
            </a:xfrm>
            <a:custGeom>
              <a:rect b="b" l="l" r="r" t="t"/>
              <a:pathLst>
                <a:path extrusionOk="0" h="400" w="400">
                  <a:moveTo>
                    <a:pt x="200" y="0"/>
                  </a:moveTo>
                  <a:cubicBezTo>
                    <a:pt x="90" y="0"/>
                    <a:pt x="1" y="90"/>
                    <a:pt x="1" y="200"/>
                  </a:cubicBezTo>
                  <a:cubicBezTo>
                    <a:pt x="1" y="309"/>
                    <a:pt x="90" y="399"/>
                    <a:pt x="200" y="399"/>
                  </a:cubicBezTo>
                  <a:cubicBezTo>
                    <a:pt x="310" y="399"/>
                    <a:pt x="400" y="309"/>
                    <a:pt x="400" y="200"/>
                  </a:cubicBezTo>
                  <a:cubicBezTo>
                    <a:pt x="400"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1"/>
            <p:cNvSpPr/>
            <p:nvPr/>
          </p:nvSpPr>
          <p:spPr>
            <a:xfrm>
              <a:off x="4947586" y="4309110"/>
              <a:ext cx="27616" cy="128829"/>
            </a:xfrm>
            <a:custGeom>
              <a:rect b="b" l="l" r="r" t="t"/>
              <a:pathLst>
                <a:path extrusionOk="0" h="1866" w="400">
                  <a:moveTo>
                    <a:pt x="200" y="0"/>
                  </a:moveTo>
                  <a:cubicBezTo>
                    <a:pt x="90" y="0"/>
                    <a:pt x="1" y="90"/>
                    <a:pt x="1" y="200"/>
                  </a:cubicBezTo>
                  <a:lnTo>
                    <a:pt x="1" y="1666"/>
                  </a:lnTo>
                  <a:cubicBezTo>
                    <a:pt x="1" y="1775"/>
                    <a:pt x="90" y="1866"/>
                    <a:pt x="200" y="1866"/>
                  </a:cubicBezTo>
                  <a:cubicBezTo>
                    <a:pt x="310" y="1866"/>
                    <a:pt x="400" y="1775"/>
                    <a:pt x="400" y="1666"/>
                  </a:cubicBezTo>
                  <a:lnTo>
                    <a:pt x="400" y="200"/>
                  </a:lnTo>
                  <a:cubicBezTo>
                    <a:pt x="400" y="90"/>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1"/>
            <p:cNvSpPr/>
            <p:nvPr/>
          </p:nvSpPr>
          <p:spPr>
            <a:xfrm>
              <a:off x="5039133" y="4272587"/>
              <a:ext cx="27616" cy="27616"/>
            </a:xfrm>
            <a:custGeom>
              <a:rect b="b" l="l" r="r" t="t"/>
              <a:pathLst>
                <a:path extrusionOk="0" h="400" w="400">
                  <a:moveTo>
                    <a:pt x="200" y="1"/>
                  </a:moveTo>
                  <a:cubicBezTo>
                    <a:pt x="91" y="1"/>
                    <a:pt x="1" y="90"/>
                    <a:pt x="1" y="200"/>
                  </a:cubicBezTo>
                  <a:cubicBezTo>
                    <a:pt x="1" y="310"/>
                    <a:pt x="91" y="400"/>
                    <a:pt x="200" y="400"/>
                  </a:cubicBezTo>
                  <a:cubicBezTo>
                    <a:pt x="311" y="400"/>
                    <a:pt x="400" y="310"/>
                    <a:pt x="400" y="200"/>
                  </a:cubicBezTo>
                  <a:cubicBezTo>
                    <a:pt x="400" y="90"/>
                    <a:pt x="311"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1"/>
            <p:cNvSpPr/>
            <p:nvPr/>
          </p:nvSpPr>
          <p:spPr>
            <a:xfrm>
              <a:off x="4745849" y="4162467"/>
              <a:ext cx="119232" cy="119163"/>
            </a:xfrm>
            <a:custGeom>
              <a:rect b="b" l="l" r="r" t="t"/>
              <a:pathLst>
                <a:path extrusionOk="0" h="1726" w="1727">
                  <a:moveTo>
                    <a:pt x="858" y="0"/>
                  </a:moveTo>
                  <a:cubicBezTo>
                    <a:pt x="379" y="0"/>
                    <a:pt x="0" y="389"/>
                    <a:pt x="0" y="858"/>
                  </a:cubicBezTo>
                  <a:lnTo>
                    <a:pt x="0" y="997"/>
                  </a:lnTo>
                  <a:cubicBezTo>
                    <a:pt x="0" y="1107"/>
                    <a:pt x="90" y="1197"/>
                    <a:pt x="200" y="1197"/>
                  </a:cubicBezTo>
                  <a:cubicBezTo>
                    <a:pt x="310" y="1197"/>
                    <a:pt x="399" y="1107"/>
                    <a:pt x="399" y="997"/>
                  </a:cubicBezTo>
                  <a:lnTo>
                    <a:pt x="399" y="858"/>
                  </a:lnTo>
                  <a:cubicBezTo>
                    <a:pt x="399" y="608"/>
                    <a:pt x="609" y="399"/>
                    <a:pt x="858" y="399"/>
                  </a:cubicBezTo>
                  <a:cubicBezTo>
                    <a:pt x="1117" y="399"/>
                    <a:pt x="1327" y="608"/>
                    <a:pt x="1327" y="858"/>
                  </a:cubicBezTo>
                  <a:lnTo>
                    <a:pt x="1327" y="1526"/>
                  </a:lnTo>
                  <a:cubicBezTo>
                    <a:pt x="1327" y="1636"/>
                    <a:pt x="1416" y="1725"/>
                    <a:pt x="1527" y="1725"/>
                  </a:cubicBezTo>
                  <a:cubicBezTo>
                    <a:pt x="1636" y="1725"/>
                    <a:pt x="1726" y="1636"/>
                    <a:pt x="1726" y="1526"/>
                  </a:cubicBezTo>
                  <a:lnTo>
                    <a:pt x="1726" y="858"/>
                  </a:lnTo>
                  <a:cubicBezTo>
                    <a:pt x="1726" y="389"/>
                    <a:pt x="1337" y="0"/>
                    <a:pt x="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1"/>
            <p:cNvSpPr/>
            <p:nvPr/>
          </p:nvSpPr>
          <p:spPr>
            <a:xfrm>
              <a:off x="4727277" y="4327681"/>
              <a:ext cx="82710" cy="91616"/>
            </a:xfrm>
            <a:custGeom>
              <a:rect b="b" l="l" r="r" t="t"/>
              <a:pathLst>
                <a:path extrusionOk="0" h="1327" w="1198">
                  <a:moveTo>
                    <a:pt x="599" y="1"/>
                  </a:moveTo>
                  <a:cubicBezTo>
                    <a:pt x="269" y="1"/>
                    <a:pt x="0" y="270"/>
                    <a:pt x="0" y="599"/>
                  </a:cubicBezTo>
                  <a:lnTo>
                    <a:pt x="0" y="728"/>
                  </a:lnTo>
                  <a:cubicBezTo>
                    <a:pt x="0" y="839"/>
                    <a:pt x="90" y="928"/>
                    <a:pt x="200" y="928"/>
                  </a:cubicBezTo>
                  <a:cubicBezTo>
                    <a:pt x="309" y="928"/>
                    <a:pt x="399" y="839"/>
                    <a:pt x="399" y="728"/>
                  </a:cubicBezTo>
                  <a:lnTo>
                    <a:pt x="399" y="599"/>
                  </a:lnTo>
                  <a:cubicBezTo>
                    <a:pt x="399" y="489"/>
                    <a:pt x="489" y="400"/>
                    <a:pt x="599" y="400"/>
                  </a:cubicBezTo>
                  <a:cubicBezTo>
                    <a:pt x="708" y="400"/>
                    <a:pt x="798" y="489"/>
                    <a:pt x="798" y="599"/>
                  </a:cubicBezTo>
                  <a:lnTo>
                    <a:pt x="798" y="1127"/>
                  </a:lnTo>
                  <a:cubicBezTo>
                    <a:pt x="798" y="1238"/>
                    <a:pt x="888" y="1327"/>
                    <a:pt x="998" y="1327"/>
                  </a:cubicBezTo>
                  <a:cubicBezTo>
                    <a:pt x="1107" y="1327"/>
                    <a:pt x="1197" y="1238"/>
                    <a:pt x="1197" y="1127"/>
                  </a:cubicBezTo>
                  <a:lnTo>
                    <a:pt x="1197" y="599"/>
                  </a:lnTo>
                  <a:cubicBezTo>
                    <a:pt x="1197" y="270"/>
                    <a:pt x="927" y="1"/>
                    <a:pt x="5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1"/>
            <p:cNvSpPr/>
            <p:nvPr/>
          </p:nvSpPr>
          <p:spPr>
            <a:xfrm>
              <a:off x="4837466" y="4309110"/>
              <a:ext cx="27616" cy="128829"/>
            </a:xfrm>
            <a:custGeom>
              <a:rect b="b" l="l" r="r" t="t"/>
              <a:pathLst>
                <a:path extrusionOk="0" h="1866" w="400">
                  <a:moveTo>
                    <a:pt x="200" y="0"/>
                  </a:moveTo>
                  <a:cubicBezTo>
                    <a:pt x="89" y="0"/>
                    <a:pt x="0" y="90"/>
                    <a:pt x="0" y="200"/>
                  </a:cubicBezTo>
                  <a:lnTo>
                    <a:pt x="0" y="1666"/>
                  </a:lnTo>
                  <a:cubicBezTo>
                    <a:pt x="0" y="1775"/>
                    <a:pt x="89" y="1866"/>
                    <a:pt x="200" y="1866"/>
                  </a:cubicBezTo>
                  <a:cubicBezTo>
                    <a:pt x="309" y="1866"/>
                    <a:pt x="399" y="1775"/>
                    <a:pt x="399" y="1666"/>
                  </a:cubicBezTo>
                  <a:lnTo>
                    <a:pt x="399" y="200"/>
                  </a:lnTo>
                  <a:cubicBezTo>
                    <a:pt x="399" y="90"/>
                    <a:pt x="309"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1"/>
            <p:cNvSpPr/>
            <p:nvPr/>
          </p:nvSpPr>
          <p:spPr>
            <a:xfrm>
              <a:off x="4745849" y="4272587"/>
              <a:ext cx="27616" cy="27616"/>
            </a:xfrm>
            <a:custGeom>
              <a:rect b="b" l="l" r="r" t="t"/>
              <a:pathLst>
                <a:path extrusionOk="0" h="400" w="400">
                  <a:moveTo>
                    <a:pt x="200" y="1"/>
                  </a:moveTo>
                  <a:cubicBezTo>
                    <a:pt x="90" y="1"/>
                    <a:pt x="0" y="90"/>
                    <a:pt x="0" y="200"/>
                  </a:cubicBezTo>
                  <a:cubicBezTo>
                    <a:pt x="0" y="310"/>
                    <a:pt x="90" y="400"/>
                    <a:pt x="200" y="400"/>
                  </a:cubicBezTo>
                  <a:cubicBezTo>
                    <a:pt x="310" y="400"/>
                    <a:pt x="399" y="310"/>
                    <a:pt x="399" y="200"/>
                  </a:cubicBezTo>
                  <a:cubicBezTo>
                    <a:pt x="399" y="90"/>
                    <a:pt x="310" y="1"/>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51"/>
          <p:cNvGrpSpPr/>
          <p:nvPr/>
        </p:nvGrpSpPr>
        <p:grpSpPr>
          <a:xfrm>
            <a:off x="5308015" y="4070927"/>
            <a:ext cx="457226" cy="456669"/>
            <a:chOff x="5329104" y="4162467"/>
            <a:chExt cx="470300" cy="469679"/>
          </a:xfrm>
        </p:grpSpPr>
        <p:sp>
          <p:nvSpPr>
            <p:cNvPr id="809" name="Google Shape;809;p51"/>
            <p:cNvSpPr/>
            <p:nvPr/>
          </p:nvSpPr>
          <p:spPr>
            <a:xfrm>
              <a:off x="5329104" y="4162467"/>
              <a:ext cx="470300" cy="469679"/>
            </a:xfrm>
            <a:custGeom>
              <a:rect b="b" l="l" r="r" t="t"/>
              <a:pathLst>
                <a:path extrusionOk="0" h="6803" w="6812">
                  <a:moveTo>
                    <a:pt x="3411" y="1206"/>
                  </a:moveTo>
                  <a:cubicBezTo>
                    <a:pt x="4618" y="1206"/>
                    <a:pt x="5605" y="2194"/>
                    <a:pt x="5605" y="3401"/>
                  </a:cubicBezTo>
                  <a:cubicBezTo>
                    <a:pt x="5605" y="4608"/>
                    <a:pt x="4618" y="5595"/>
                    <a:pt x="3411" y="5595"/>
                  </a:cubicBezTo>
                  <a:cubicBezTo>
                    <a:pt x="2194" y="5595"/>
                    <a:pt x="1217" y="4608"/>
                    <a:pt x="1217" y="3401"/>
                  </a:cubicBezTo>
                  <a:cubicBezTo>
                    <a:pt x="1217" y="2194"/>
                    <a:pt x="2194" y="1206"/>
                    <a:pt x="3411" y="1206"/>
                  </a:cubicBezTo>
                  <a:close/>
                  <a:moveTo>
                    <a:pt x="3012" y="0"/>
                  </a:moveTo>
                  <a:cubicBezTo>
                    <a:pt x="2893" y="0"/>
                    <a:pt x="2813" y="89"/>
                    <a:pt x="2813" y="200"/>
                  </a:cubicBezTo>
                  <a:cubicBezTo>
                    <a:pt x="2813" y="309"/>
                    <a:pt x="2893" y="399"/>
                    <a:pt x="3012" y="399"/>
                  </a:cubicBezTo>
                  <a:lnTo>
                    <a:pt x="3212" y="399"/>
                  </a:lnTo>
                  <a:lnTo>
                    <a:pt x="3212" y="818"/>
                  </a:lnTo>
                  <a:cubicBezTo>
                    <a:pt x="2643" y="858"/>
                    <a:pt x="2124" y="1087"/>
                    <a:pt x="1716" y="1436"/>
                  </a:cubicBezTo>
                  <a:lnTo>
                    <a:pt x="1426" y="1137"/>
                  </a:lnTo>
                  <a:lnTo>
                    <a:pt x="1566" y="997"/>
                  </a:lnTo>
                  <a:cubicBezTo>
                    <a:pt x="1646" y="918"/>
                    <a:pt x="1646" y="788"/>
                    <a:pt x="1566" y="708"/>
                  </a:cubicBezTo>
                  <a:cubicBezTo>
                    <a:pt x="1526" y="673"/>
                    <a:pt x="1474" y="656"/>
                    <a:pt x="1421" y="656"/>
                  </a:cubicBezTo>
                  <a:cubicBezTo>
                    <a:pt x="1369" y="656"/>
                    <a:pt x="1317" y="673"/>
                    <a:pt x="1277" y="708"/>
                  </a:cubicBezTo>
                  <a:lnTo>
                    <a:pt x="718" y="1277"/>
                  </a:lnTo>
                  <a:cubicBezTo>
                    <a:pt x="639" y="1356"/>
                    <a:pt x="639" y="1476"/>
                    <a:pt x="718" y="1556"/>
                  </a:cubicBezTo>
                  <a:cubicBezTo>
                    <a:pt x="758" y="1596"/>
                    <a:pt x="808" y="1616"/>
                    <a:pt x="858" y="1616"/>
                  </a:cubicBezTo>
                  <a:cubicBezTo>
                    <a:pt x="907" y="1616"/>
                    <a:pt x="958" y="1596"/>
                    <a:pt x="998" y="1556"/>
                  </a:cubicBezTo>
                  <a:lnTo>
                    <a:pt x="1137" y="1416"/>
                  </a:lnTo>
                  <a:lnTo>
                    <a:pt x="1436" y="1716"/>
                  </a:lnTo>
                  <a:cubicBezTo>
                    <a:pt x="1087" y="2124"/>
                    <a:pt x="868" y="2633"/>
                    <a:pt x="818" y="3201"/>
                  </a:cubicBezTo>
                  <a:lnTo>
                    <a:pt x="399" y="3201"/>
                  </a:lnTo>
                  <a:lnTo>
                    <a:pt x="399" y="3002"/>
                  </a:lnTo>
                  <a:cubicBezTo>
                    <a:pt x="399" y="2892"/>
                    <a:pt x="309" y="2802"/>
                    <a:pt x="200" y="2802"/>
                  </a:cubicBezTo>
                  <a:cubicBezTo>
                    <a:pt x="90" y="2802"/>
                    <a:pt x="0" y="2892"/>
                    <a:pt x="0" y="3002"/>
                  </a:cubicBezTo>
                  <a:lnTo>
                    <a:pt x="0" y="3800"/>
                  </a:lnTo>
                  <a:cubicBezTo>
                    <a:pt x="0" y="3910"/>
                    <a:pt x="90" y="3999"/>
                    <a:pt x="200" y="3999"/>
                  </a:cubicBezTo>
                  <a:cubicBezTo>
                    <a:pt x="309" y="3999"/>
                    <a:pt x="399" y="3910"/>
                    <a:pt x="399" y="3800"/>
                  </a:cubicBezTo>
                  <a:lnTo>
                    <a:pt x="399" y="3600"/>
                  </a:lnTo>
                  <a:lnTo>
                    <a:pt x="818" y="3600"/>
                  </a:lnTo>
                  <a:cubicBezTo>
                    <a:pt x="868" y="4169"/>
                    <a:pt x="1087" y="4677"/>
                    <a:pt x="1436" y="5087"/>
                  </a:cubicBezTo>
                  <a:lnTo>
                    <a:pt x="1137" y="5386"/>
                  </a:lnTo>
                  <a:lnTo>
                    <a:pt x="998" y="5246"/>
                  </a:lnTo>
                  <a:cubicBezTo>
                    <a:pt x="958" y="5206"/>
                    <a:pt x="908" y="5186"/>
                    <a:pt x="858" y="5186"/>
                  </a:cubicBezTo>
                  <a:cubicBezTo>
                    <a:pt x="808" y="5186"/>
                    <a:pt x="758" y="5206"/>
                    <a:pt x="718" y="5246"/>
                  </a:cubicBezTo>
                  <a:cubicBezTo>
                    <a:pt x="639" y="5326"/>
                    <a:pt x="639" y="5446"/>
                    <a:pt x="718" y="5526"/>
                  </a:cubicBezTo>
                  <a:lnTo>
                    <a:pt x="1277" y="6094"/>
                  </a:lnTo>
                  <a:cubicBezTo>
                    <a:pt x="1317" y="6134"/>
                    <a:pt x="1366" y="6153"/>
                    <a:pt x="1426" y="6153"/>
                  </a:cubicBezTo>
                  <a:cubicBezTo>
                    <a:pt x="1476" y="6153"/>
                    <a:pt x="1526" y="6134"/>
                    <a:pt x="1566" y="6094"/>
                  </a:cubicBezTo>
                  <a:cubicBezTo>
                    <a:pt x="1646" y="6014"/>
                    <a:pt x="1646" y="5885"/>
                    <a:pt x="1566" y="5805"/>
                  </a:cubicBezTo>
                  <a:lnTo>
                    <a:pt x="1426" y="5665"/>
                  </a:lnTo>
                  <a:lnTo>
                    <a:pt x="1716" y="5366"/>
                  </a:lnTo>
                  <a:cubicBezTo>
                    <a:pt x="2124" y="5715"/>
                    <a:pt x="2643" y="5944"/>
                    <a:pt x="3212" y="5984"/>
                  </a:cubicBezTo>
                  <a:lnTo>
                    <a:pt x="3212" y="6403"/>
                  </a:lnTo>
                  <a:lnTo>
                    <a:pt x="3012" y="6403"/>
                  </a:lnTo>
                  <a:cubicBezTo>
                    <a:pt x="2893" y="6403"/>
                    <a:pt x="2813" y="6493"/>
                    <a:pt x="2813" y="6603"/>
                  </a:cubicBezTo>
                  <a:cubicBezTo>
                    <a:pt x="2813" y="6712"/>
                    <a:pt x="2893" y="6802"/>
                    <a:pt x="3012" y="6802"/>
                  </a:cubicBezTo>
                  <a:lnTo>
                    <a:pt x="3810" y="6802"/>
                  </a:lnTo>
                  <a:cubicBezTo>
                    <a:pt x="3920" y="6802"/>
                    <a:pt x="4010" y="6712"/>
                    <a:pt x="4010" y="6603"/>
                  </a:cubicBezTo>
                  <a:cubicBezTo>
                    <a:pt x="4010" y="6493"/>
                    <a:pt x="3920" y="6403"/>
                    <a:pt x="3810" y="6403"/>
                  </a:cubicBezTo>
                  <a:lnTo>
                    <a:pt x="3611" y="6403"/>
                  </a:lnTo>
                  <a:lnTo>
                    <a:pt x="3611" y="5984"/>
                  </a:lnTo>
                  <a:cubicBezTo>
                    <a:pt x="4169" y="5944"/>
                    <a:pt x="4688" y="5715"/>
                    <a:pt x="5096" y="5366"/>
                  </a:cubicBezTo>
                  <a:lnTo>
                    <a:pt x="5386" y="5665"/>
                  </a:lnTo>
                  <a:lnTo>
                    <a:pt x="5246" y="5805"/>
                  </a:lnTo>
                  <a:cubicBezTo>
                    <a:pt x="5167" y="5885"/>
                    <a:pt x="5167" y="6014"/>
                    <a:pt x="5246" y="6094"/>
                  </a:cubicBezTo>
                  <a:cubicBezTo>
                    <a:pt x="5286" y="6134"/>
                    <a:pt x="5336" y="6153"/>
                    <a:pt x="5386" y="6153"/>
                  </a:cubicBezTo>
                  <a:cubicBezTo>
                    <a:pt x="5446" y="6153"/>
                    <a:pt x="5495" y="6134"/>
                    <a:pt x="5535" y="6094"/>
                  </a:cubicBezTo>
                  <a:lnTo>
                    <a:pt x="5815" y="5805"/>
                  </a:lnTo>
                  <a:lnTo>
                    <a:pt x="6094" y="5526"/>
                  </a:lnTo>
                  <a:cubicBezTo>
                    <a:pt x="6174" y="5446"/>
                    <a:pt x="6174" y="5326"/>
                    <a:pt x="6094" y="5246"/>
                  </a:cubicBezTo>
                  <a:cubicBezTo>
                    <a:pt x="6054" y="5206"/>
                    <a:pt x="6004" y="5186"/>
                    <a:pt x="5954" y="5186"/>
                  </a:cubicBezTo>
                  <a:cubicBezTo>
                    <a:pt x="5904" y="5186"/>
                    <a:pt x="5854" y="5206"/>
                    <a:pt x="5815" y="5246"/>
                  </a:cubicBezTo>
                  <a:lnTo>
                    <a:pt x="5675" y="5386"/>
                  </a:lnTo>
                  <a:lnTo>
                    <a:pt x="5376" y="5087"/>
                  </a:lnTo>
                  <a:cubicBezTo>
                    <a:pt x="5725" y="4677"/>
                    <a:pt x="5945" y="4169"/>
                    <a:pt x="5994" y="3600"/>
                  </a:cubicBezTo>
                  <a:lnTo>
                    <a:pt x="6413" y="3600"/>
                  </a:lnTo>
                  <a:lnTo>
                    <a:pt x="6413" y="3800"/>
                  </a:lnTo>
                  <a:cubicBezTo>
                    <a:pt x="6413" y="3910"/>
                    <a:pt x="6503" y="3999"/>
                    <a:pt x="6612" y="3999"/>
                  </a:cubicBezTo>
                  <a:cubicBezTo>
                    <a:pt x="6723" y="3999"/>
                    <a:pt x="6812" y="3910"/>
                    <a:pt x="6812" y="3800"/>
                  </a:cubicBezTo>
                  <a:lnTo>
                    <a:pt x="6812" y="3002"/>
                  </a:lnTo>
                  <a:cubicBezTo>
                    <a:pt x="6812" y="2892"/>
                    <a:pt x="6723" y="2802"/>
                    <a:pt x="6612" y="2802"/>
                  </a:cubicBezTo>
                  <a:cubicBezTo>
                    <a:pt x="6503" y="2802"/>
                    <a:pt x="6413" y="2892"/>
                    <a:pt x="6413" y="3002"/>
                  </a:cubicBezTo>
                  <a:lnTo>
                    <a:pt x="6413" y="3201"/>
                  </a:lnTo>
                  <a:lnTo>
                    <a:pt x="5994" y="3201"/>
                  </a:lnTo>
                  <a:cubicBezTo>
                    <a:pt x="5945" y="2633"/>
                    <a:pt x="5725" y="2124"/>
                    <a:pt x="5376" y="1716"/>
                  </a:cubicBezTo>
                  <a:lnTo>
                    <a:pt x="5675" y="1416"/>
                  </a:lnTo>
                  <a:lnTo>
                    <a:pt x="5815" y="1556"/>
                  </a:lnTo>
                  <a:cubicBezTo>
                    <a:pt x="5854" y="1596"/>
                    <a:pt x="5905" y="1616"/>
                    <a:pt x="5954" y="1616"/>
                  </a:cubicBezTo>
                  <a:cubicBezTo>
                    <a:pt x="6004" y="1616"/>
                    <a:pt x="6054" y="1596"/>
                    <a:pt x="6094" y="1556"/>
                  </a:cubicBezTo>
                  <a:cubicBezTo>
                    <a:pt x="6174" y="1476"/>
                    <a:pt x="6174" y="1356"/>
                    <a:pt x="6094" y="1277"/>
                  </a:cubicBezTo>
                  <a:lnTo>
                    <a:pt x="5535" y="708"/>
                  </a:lnTo>
                  <a:cubicBezTo>
                    <a:pt x="5495" y="673"/>
                    <a:pt x="5443" y="656"/>
                    <a:pt x="5391" y="656"/>
                  </a:cubicBezTo>
                  <a:cubicBezTo>
                    <a:pt x="5339" y="656"/>
                    <a:pt x="5286" y="673"/>
                    <a:pt x="5246" y="708"/>
                  </a:cubicBezTo>
                  <a:cubicBezTo>
                    <a:pt x="5167" y="788"/>
                    <a:pt x="5167" y="918"/>
                    <a:pt x="5246" y="997"/>
                  </a:cubicBezTo>
                  <a:lnTo>
                    <a:pt x="5386" y="1137"/>
                  </a:lnTo>
                  <a:lnTo>
                    <a:pt x="5096" y="1436"/>
                  </a:lnTo>
                  <a:cubicBezTo>
                    <a:pt x="4688" y="1087"/>
                    <a:pt x="4169" y="858"/>
                    <a:pt x="3611" y="818"/>
                  </a:cubicBezTo>
                  <a:lnTo>
                    <a:pt x="3611" y="399"/>
                  </a:lnTo>
                  <a:lnTo>
                    <a:pt x="3810" y="399"/>
                  </a:lnTo>
                  <a:cubicBezTo>
                    <a:pt x="3920" y="399"/>
                    <a:pt x="4010" y="309"/>
                    <a:pt x="4010" y="200"/>
                  </a:cubicBezTo>
                  <a:cubicBezTo>
                    <a:pt x="4010" y="89"/>
                    <a:pt x="3920" y="0"/>
                    <a:pt x="3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1"/>
            <p:cNvSpPr/>
            <p:nvPr/>
          </p:nvSpPr>
          <p:spPr>
            <a:xfrm>
              <a:off x="5440673" y="4273277"/>
              <a:ext cx="247923" cy="247923"/>
            </a:xfrm>
            <a:custGeom>
              <a:rect b="b" l="l" r="r" t="t"/>
              <a:pathLst>
                <a:path extrusionOk="0" h="3591" w="3591">
                  <a:moveTo>
                    <a:pt x="1596" y="419"/>
                  </a:moveTo>
                  <a:lnTo>
                    <a:pt x="1596" y="1098"/>
                  </a:lnTo>
                  <a:cubicBezTo>
                    <a:pt x="1536" y="1108"/>
                    <a:pt x="1486" y="1128"/>
                    <a:pt x="1436" y="1157"/>
                  </a:cubicBezTo>
                  <a:lnTo>
                    <a:pt x="957" y="679"/>
                  </a:lnTo>
                  <a:cubicBezTo>
                    <a:pt x="1137" y="539"/>
                    <a:pt x="1356" y="450"/>
                    <a:pt x="1596" y="419"/>
                  </a:cubicBezTo>
                  <a:close/>
                  <a:moveTo>
                    <a:pt x="1995" y="419"/>
                  </a:moveTo>
                  <a:cubicBezTo>
                    <a:pt x="2224" y="450"/>
                    <a:pt x="2443" y="539"/>
                    <a:pt x="2623" y="679"/>
                  </a:cubicBezTo>
                  <a:lnTo>
                    <a:pt x="2144" y="1157"/>
                  </a:lnTo>
                  <a:cubicBezTo>
                    <a:pt x="2094" y="1128"/>
                    <a:pt x="2044" y="1108"/>
                    <a:pt x="1995" y="1098"/>
                  </a:cubicBezTo>
                  <a:lnTo>
                    <a:pt x="1995" y="419"/>
                  </a:lnTo>
                  <a:close/>
                  <a:moveTo>
                    <a:pt x="668" y="958"/>
                  </a:moveTo>
                  <a:lnTo>
                    <a:pt x="1157" y="1437"/>
                  </a:lnTo>
                  <a:cubicBezTo>
                    <a:pt x="1127" y="1487"/>
                    <a:pt x="1107" y="1547"/>
                    <a:pt x="1087" y="1596"/>
                  </a:cubicBezTo>
                  <a:lnTo>
                    <a:pt x="409" y="1596"/>
                  </a:lnTo>
                  <a:cubicBezTo>
                    <a:pt x="439" y="1357"/>
                    <a:pt x="539" y="1148"/>
                    <a:pt x="668" y="958"/>
                  </a:cubicBezTo>
                  <a:close/>
                  <a:moveTo>
                    <a:pt x="2912" y="958"/>
                  </a:moveTo>
                  <a:cubicBezTo>
                    <a:pt x="3042" y="1148"/>
                    <a:pt x="3141" y="1357"/>
                    <a:pt x="3172" y="1596"/>
                  </a:cubicBezTo>
                  <a:lnTo>
                    <a:pt x="2493" y="1596"/>
                  </a:lnTo>
                  <a:cubicBezTo>
                    <a:pt x="2473" y="1547"/>
                    <a:pt x="2454" y="1487"/>
                    <a:pt x="2434" y="1437"/>
                  </a:cubicBezTo>
                  <a:lnTo>
                    <a:pt x="2912" y="958"/>
                  </a:lnTo>
                  <a:close/>
                  <a:moveTo>
                    <a:pt x="1795" y="1467"/>
                  </a:moveTo>
                  <a:cubicBezTo>
                    <a:pt x="1975" y="1467"/>
                    <a:pt x="2124" y="1616"/>
                    <a:pt x="2124" y="1796"/>
                  </a:cubicBezTo>
                  <a:cubicBezTo>
                    <a:pt x="2124" y="1975"/>
                    <a:pt x="1975" y="2125"/>
                    <a:pt x="1795" y="2125"/>
                  </a:cubicBezTo>
                  <a:cubicBezTo>
                    <a:pt x="1605" y="2125"/>
                    <a:pt x="1456" y="1975"/>
                    <a:pt x="1456" y="1796"/>
                  </a:cubicBezTo>
                  <a:cubicBezTo>
                    <a:pt x="1456" y="1616"/>
                    <a:pt x="1605" y="1467"/>
                    <a:pt x="1795" y="1467"/>
                  </a:cubicBezTo>
                  <a:close/>
                  <a:moveTo>
                    <a:pt x="1087" y="1995"/>
                  </a:moveTo>
                  <a:cubicBezTo>
                    <a:pt x="1107" y="2055"/>
                    <a:pt x="1127" y="2105"/>
                    <a:pt x="1157" y="2155"/>
                  </a:cubicBezTo>
                  <a:lnTo>
                    <a:pt x="668" y="2634"/>
                  </a:lnTo>
                  <a:cubicBezTo>
                    <a:pt x="539" y="2454"/>
                    <a:pt x="439" y="2235"/>
                    <a:pt x="409" y="1995"/>
                  </a:cubicBezTo>
                  <a:close/>
                  <a:moveTo>
                    <a:pt x="3172" y="1995"/>
                  </a:moveTo>
                  <a:cubicBezTo>
                    <a:pt x="3141" y="2235"/>
                    <a:pt x="3042" y="2454"/>
                    <a:pt x="2912" y="2634"/>
                  </a:cubicBezTo>
                  <a:lnTo>
                    <a:pt x="2434" y="2155"/>
                  </a:lnTo>
                  <a:cubicBezTo>
                    <a:pt x="2454" y="2105"/>
                    <a:pt x="2473" y="2055"/>
                    <a:pt x="2493" y="1995"/>
                  </a:cubicBezTo>
                  <a:close/>
                  <a:moveTo>
                    <a:pt x="1436" y="2434"/>
                  </a:moveTo>
                  <a:cubicBezTo>
                    <a:pt x="1486" y="2464"/>
                    <a:pt x="1536" y="2484"/>
                    <a:pt x="1596" y="2504"/>
                  </a:cubicBezTo>
                  <a:lnTo>
                    <a:pt x="1596" y="3182"/>
                  </a:lnTo>
                  <a:cubicBezTo>
                    <a:pt x="1356" y="3143"/>
                    <a:pt x="1137" y="3052"/>
                    <a:pt x="957" y="2913"/>
                  </a:cubicBezTo>
                  <a:lnTo>
                    <a:pt x="1436" y="2434"/>
                  </a:lnTo>
                  <a:close/>
                  <a:moveTo>
                    <a:pt x="2144" y="2434"/>
                  </a:moveTo>
                  <a:lnTo>
                    <a:pt x="2623" y="2913"/>
                  </a:lnTo>
                  <a:cubicBezTo>
                    <a:pt x="2443" y="3052"/>
                    <a:pt x="2224" y="3143"/>
                    <a:pt x="1995" y="3182"/>
                  </a:cubicBezTo>
                  <a:lnTo>
                    <a:pt x="1995" y="2504"/>
                  </a:lnTo>
                  <a:cubicBezTo>
                    <a:pt x="2044" y="2484"/>
                    <a:pt x="2094" y="2464"/>
                    <a:pt x="2144" y="2434"/>
                  </a:cubicBezTo>
                  <a:close/>
                  <a:moveTo>
                    <a:pt x="1795" y="0"/>
                  </a:moveTo>
                  <a:cubicBezTo>
                    <a:pt x="798" y="0"/>
                    <a:pt x="0" y="809"/>
                    <a:pt x="0" y="1796"/>
                  </a:cubicBezTo>
                  <a:cubicBezTo>
                    <a:pt x="0" y="2784"/>
                    <a:pt x="798" y="3591"/>
                    <a:pt x="1795" y="3591"/>
                  </a:cubicBezTo>
                  <a:cubicBezTo>
                    <a:pt x="2782" y="3591"/>
                    <a:pt x="3591" y="2784"/>
                    <a:pt x="3591" y="1796"/>
                  </a:cubicBezTo>
                  <a:cubicBezTo>
                    <a:pt x="3591" y="809"/>
                    <a:pt x="2782" y="0"/>
                    <a:pt x="17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1"/>
          <p:cNvGrpSpPr/>
          <p:nvPr/>
        </p:nvGrpSpPr>
        <p:grpSpPr>
          <a:xfrm>
            <a:off x="5948015" y="4070860"/>
            <a:ext cx="456622" cy="456736"/>
            <a:chOff x="5987405" y="4162398"/>
            <a:chExt cx="469679" cy="469748"/>
          </a:xfrm>
        </p:grpSpPr>
        <p:sp>
          <p:nvSpPr>
            <p:cNvPr id="812" name="Google Shape;812;p51"/>
            <p:cNvSpPr/>
            <p:nvPr/>
          </p:nvSpPr>
          <p:spPr>
            <a:xfrm>
              <a:off x="5987405" y="4162398"/>
              <a:ext cx="469679" cy="469748"/>
            </a:xfrm>
            <a:custGeom>
              <a:rect b="b" l="l" r="r" t="t"/>
              <a:pathLst>
                <a:path extrusionOk="0" h="6804" w="6803">
                  <a:moveTo>
                    <a:pt x="4568" y="410"/>
                  </a:moveTo>
                  <a:cubicBezTo>
                    <a:pt x="4548" y="619"/>
                    <a:pt x="4478" y="959"/>
                    <a:pt x="4258" y="1188"/>
                  </a:cubicBezTo>
                  <a:cubicBezTo>
                    <a:pt x="4159" y="1278"/>
                    <a:pt x="4029" y="1357"/>
                    <a:pt x="3879" y="1417"/>
                  </a:cubicBezTo>
                  <a:cubicBezTo>
                    <a:pt x="3790" y="1447"/>
                    <a:pt x="3740" y="1527"/>
                    <a:pt x="3740" y="1617"/>
                  </a:cubicBezTo>
                  <a:cubicBezTo>
                    <a:pt x="3800" y="2215"/>
                    <a:pt x="4049" y="2783"/>
                    <a:pt x="4458" y="3213"/>
                  </a:cubicBezTo>
                  <a:lnTo>
                    <a:pt x="2343" y="3213"/>
                  </a:lnTo>
                  <a:cubicBezTo>
                    <a:pt x="2753" y="2783"/>
                    <a:pt x="3012" y="2215"/>
                    <a:pt x="3062" y="1617"/>
                  </a:cubicBezTo>
                  <a:cubicBezTo>
                    <a:pt x="3062" y="1527"/>
                    <a:pt x="3012" y="1447"/>
                    <a:pt x="2922" y="1417"/>
                  </a:cubicBezTo>
                  <a:cubicBezTo>
                    <a:pt x="2773" y="1357"/>
                    <a:pt x="2643" y="1278"/>
                    <a:pt x="2543" y="1188"/>
                  </a:cubicBezTo>
                  <a:cubicBezTo>
                    <a:pt x="2324" y="959"/>
                    <a:pt x="2254" y="619"/>
                    <a:pt x="2234" y="410"/>
                  </a:cubicBezTo>
                  <a:lnTo>
                    <a:pt x="2234" y="410"/>
                  </a:lnTo>
                  <a:cubicBezTo>
                    <a:pt x="2454" y="430"/>
                    <a:pt x="2793" y="489"/>
                    <a:pt x="3012" y="719"/>
                  </a:cubicBezTo>
                  <a:cubicBezTo>
                    <a:pt x="3101" y="799"/>
                    <a:pt x="3161" y="899"/>
                    <a:pt x="3221" y="1028"/>
                  </a:cubicBezTo>
                  <a:cubicBezTo>
                    <a:pt x="3251" y="1098"/>
                    <a:pt x="3321" y="1148"/>
                    <a:pt x="3401" y="1148"/>
                  </a:cubicBezTo>
                  <a:cubicBezTo>
                    <a:pt x="3480" y="1148"/>
                    <a:pt x="3551" y="1098"/>
                    <a:pt x="3591" y="1028"/>
                  </a:cubicBezTo>
                  <a:cubicBezTo>
                    <a:pt x="3640" y="899"/>
                    <a:pt x="3710" y="799"/>
                    <a:pt x="3790" y="719"/>
                  </a:cubicBezTo>
                  <a:cubicBezTo>
                    <a:pt x="4009" y="489"/>
                    <a:pt x="4358" y="420"/>
                    <a:pt x="4568" y="410"/>
                  </a:cubicBezTo>
                  <a:close/>
                  <a:moveTo>
                    <a:pt x="4728" y="3612"/>
                  </a:moveTo>
                  <a:cubicBezTo>
                    <a:pt x="5206" y="3612"/>
                    <a:pt x="5595" y="4000"/>
                    <a:pt x="5595" y="4479"/>
                  </a:cubicBezTo>
                  <a:lnTo>
                    <a:pt x="5595" y="4868"/>
                  </a:lnTo>
                  <a:cubicBezTo>
                    <a:pt x="5595" y="5187"/>
                    <a:pt x="5336" y="5467"/>
                    <a:pt x="5027" y="5476"/>
                  </a:cubicBezTo>
                  <a:cubicBezTo>
                    <a:pt x="5018" y="5477"/>
                    <a:pt x="5009" y="5477"/>
                    <a:pt x="5000" y="5477"/>
                  </a:cubicBezTo>
                  <a:cubicBezTo>
                    <a:pt x="4771" y="5477"/>
                    <a:pt x="4564" y="5349"/>
                    <a:pt x="4468" y="5148"/>
                  </a:cubicBezTo>
                  <a:cubicBezTo>
                    <a:pt x="4318" y="4858"/>
                    <a:pt x="4019" y="4678"/>
                    <a:pt x="3700" y="4678"/>
                  </a:cubicBezTo>
                  <a:lnTo>
                    <a:pt x="3112" y="4678"/>
                  </a:lnTo>
                  <a:cubicBezTo>
                    <a:pt x="2782" y="4678"/>
                    <a:pt x="2483" y="4858"/>
                    <a:pt x="2343" y="5148"/>
                  </a:cubicBezTo>
                  <a:cubicBezTo>
                    <a:pt x="2238" y="5349"/>
                    <a:pt x="2031" y="5477"/>
                    <a:pt x="1802" y="5477"/>
                  </a:cubicBezTo>
                  <a:cubicBezTo>
                    <a:pt x="1793" y="5477"/>
                    <a:pt x="1784" y="5477"/>
                    <a:pt x="1775" y="5476"/>
                  </a:cubicBezTo>
                  <a:cubicBezTo>
                    <a:pt x="1466" y="5467"/>
                    <a:pt x="1206" y="5187"/>
                    <a:pt x="1206" y="4868"/>
                  </a:cubicBezTo>
                  <a:lnTo>
                    <a:pt x="1206" y="4479"/>
                  </a:lnTo>
                  <a:cubicBezTo>
                    <a:pt x="1206" y="4000"/>
                    <a:pt x="1596" y="3612"/>
                    <a:pt x="2075" y="3612"/>
                  </a:cubicBezTo>
                  <a:close/>
                  <a:moveTo>
                    <a:pt x="808" y="5387"/>
                  </a:moveTo>
                  <a:lnTo>
                    <a:pt x="808" y="5546"/>
                  </a:lnTo>
                  <a:cubicBezTo>
                    <a:pt x="808" y="5795"/>
                    <a:pt x="887" y="6035"/>
                    <a:pt x="1017" y="6234"/>
                  </a:cubicBezTo>
                  <a:cubicBezTo>
                    <a:pt x="858" y="6344"/>
                    <a:pt x="668" y="6404"/>
                    <a:pt x="479" y="6404"/>
                  </a:cubicBezTo>
                  <a:lnTo>
                    <a:pt x="399" y="6404"/>
                  </a:lnTo>
                  <a:lnTo>
                    <a:pt x="399" y="5965"/>
                  </a:lnTo>
                  <a:cubicBezTo>
                    <a:pt x="399" y="5706"/>
                    <a:pt x="568" y="5476"/>
                    <a:pt x="808" y="5387"/>
                  </a:cubicBezTo>
                  <a:close/>
                  <a:moveTo>
                    <a:pt x="3700" y="5077"/>
                  </a:moveTo>
                  <a:cubicBezTo>
                    <a:pt x="3870" y="5077"/>
                    <a:pt x="4029" y="5177"/>
                    <a:pt x="4109" y="5327"/>
                  </a:cubicBezTo>
                  <a:cubicBezTo>
                    <a:pt x="4278" y="5666"/>
                    <a:pt x="4628" y="5875"/>
                    <a:pt x="4996" y="5875"/>
                  </a:cubicBezTo>
                  <a:lnTo>
                    <a:pt x="5047" y="5875"/>
                  </a:lnTo>
                  <a:cubicBezTo>
                    <a:pt x="5236" y="5866"/>
                    <a:pt x="5426" y="5795"/>
                    <a:pt x="5585" y="5676"/>
                  </a:cubicBezTo>
                  <a:lnTo>
                    <a:pt x="5585" y="5676"/>
                  </a:lnTo>
                  <a:cubicBezTo>
                    <a:pt x="5525" y="6095"/>
                    <a:pt x="5166" y="6404"/>
                    <a:pt x="4728" y="6404"/>
                  </a:cubicBezTo>
                  <a:lnTo>
                    <a:pt x="4398" y="6404"/>
                  </a:lnTo>
                  <a:lnTo>
                    <a:pt x="4398" y="6205"/>
                  </a:lnTo>
                  <a:cubicBezTo>
                    <a:pt x="4398" y="6095"/>
                    <a:pt x="4309" y="6005"/>
                    <a:pt x="4199" y="6005"/>
                  </a:cubicBezTo>
                  <a:cubicBezTo>
                    <a:pt x="4089" y="6005"/>
                    <a:pt x="3999" y="6095"/>
                    <a:pt x="3999" y="6205"/>
                  </a:cubicBezTo>
                  <a:lnTo>
                    <a:pt x="3999" y="6404"/>
                  </a:lnTo>
                  <a:lnTo>
                    <a:pt x="3600" y="6404"/>
                  </a:lnTo>
                  <a:lnTo>
                    <a:pt x="3600" y="5945"/>
                  </a:lnTo>
                  <a:cubicBezTo>
                    <a:pt x="3600" y="5835"/>
                    <a:pt x="3511" y="5746"/>
                    <a:pt x="3401" y="5746"/>
                  </a:cubicBezTo>
                  <a:cubicBezTo>
                    <a:pt x="3291" y="5746"/>
                    <a:pt x="3201" y="5835"/>
                    <a:pt x="3201" y="5945"/>
                  </a:cubicBezTo>
                  <a:lnTo>
                    <a:pt x="3201" y="6404"/>
                  </a:lnTo>
                  <a:lnTo>
                    <a:pt x="2802" y="6404"/>
                  </a:lnTo>
                  <a:lnTo>
                    <a:pt x="2802" y="6205"/>
                  </a:lnTo>
                  <a:cubicBezTo>
                    <a:pt x="2802" y="6095"/>
                    <a:pt x="2713" y="6005"/>
                    <a:pt x="2603" y="6005"/>
                  </a:cubicBezTo>
                  <a:cubicBezTo>
                    <a:pt x="2493" y="6005"/>
                    <a:pt x="2403" y="6095"/>
                    <a:pt x="2403" y="6205"/>
                  </a:cubicBezTo>
                  <a:lnTo>
                    <a:pt x="2403" y="6404"/>
                  </a:lnTo>
                  <a:lnTo>
                    <a:pt x="2075" y="6404"/>
                  </a:lnTo>
                  <a:cubicBezTo>
                    <a:pt x="1645" y="6404"/>
                    <a:pt x="1286" y="6095"/>
                    <a:pt x="1217" y="5676"/>
                  </a:cubicBezTo>
                  <a:lnTo>
                    <a:pt x="1217" y="5676"/>
                  </a:lnTo>
                  <a:cubicBezTo>
                    <a:pt x="1376" y="5795"/>
                    <a:pt x="1566" y="5866"/>
                    <a:pt x="1765" y="5875"/>
                  </a:cubicBezTo>
                  <a:lnTo>
                    <a:pt x="1805" y="5875"/>
                  </a:lnTo>
                  <a:cubicBezTo>
                    <a:pt x="2174" y="5875"/>
                    <a:pt x="2523" y="5666"/>
                    <a:pt x="2693" y="5327"/>
                  </a:cubicBezTo>
                  <a:cubicBezTo>
                    <a:pt x="2773" y="5177"/>
                    <a:pt x="2932" y="5077"/>
                    <a:pt x="3112" y="5077"/>
                  </a:cubicBezTo>
                  <a:close/>
                  <a:moveTo>
                    <a:pt x="5994" y="5387"/>
                  </a:moveTo>
                  <a:cubicBezTo>
                    <a:pt x="6233" y="5476"/>
                    <a:pt x="6403" y="5706"/>
                    <a:pt x="6403" y="5965"/>
                  </a:cubicBezTo>
                  <a:lnTo>
                    <a:pt x="6403" y="6404"/>
                  </a:lnTo>
                  <a:lnTo>
                    <a:pt x="6333" y="6404"/>
                  </a:lnTo>
                  <a:cubicBezTo>
                    <a:pt x="6133" y="6404"/>
                    <a:pt x="5944" y="6344"/>
                    <a:pt x="5785" y="6234"/>
                  </a:cubicBezTo>
                  <a:cubicBezTo>
                    <a:pt x="5914" y="6035"/>
                    <a:pt x="5994" y="5795"/>
                    <a:pt x="5994" y="5546"/>
                  </a:cubicBezTo>
                  <a:lnTo>
                    <a:pt x="5994" y="5387"/>
                  </a:lnTo>
                  <a:close/>
                  <a:moveTo>
                    <a:pt x="2075" y="0"/>
                  </a:moveTo>
                  <a:cubicBezTo>
                    <a:pt x="2042" y="0"/>
                    <a:pt x="2021" y="1"/>
                    <a:pt x="2015" y="1"/>
                  </a:cubicBezTo>
                  <a:cubicBezTo>
                    <a:pt x="1915" y="1"/>
                    <a:pt x="1835" y="90"/>
                    <a:pt x="1835" y="190"/>
                  </a:cubicBezTo>
                  <a:cubicBezTo>
                    <a:pt x="1825" y="220"/>
                    <a:pt x="1795" y="998"/>
                    <a:pt x="2264" y="1467"/>
                  </a:cubicBezTo>
                  <a:cubicBezTo>
                    <a:pt x="2374" y="1577"/>
                    <a:pt x="2493" y="1657"/>
                    <a:pt x="2643" y="1726"/>
                  </a:cubicBezTo>
                  <a:cubicBezTo>
                    <a:pt x="2563" y="2295"/>
                    <a:pt x="2254" y="2814"/>
                    <a:pt x="1805" y="3173"/>
                  </a:cubicBezTo>
                  <a:lnTo>
                    <a:pt x="1645" y="3292"/>
                  </a:lnTo>
                  <a:cubicBezTo>
                    <a:pt x="1157" y="3462"/>
                    <a:pt x="808" y="3931"/>
                    <a:pt x="808" y="4479"/>
                  </a:cubicBezTo>
                  <a:lnTo>
                    <a:pt x="808" y="4978"/>
                  </a:lnTo>
                  <a:cubicBezTo>
                    <a:pt x="349" y="5068"/>
                    <a:pt x="0" y="5476"/>
                    <a:pt x="0" y="5965"/>
                  </a:cubicBezTo>
                  <a:lnTo>
                    <a:pt x="0" y="6604"/>
                  </a:lnTo>
                  <a:cubicBezTo>
                    <a:pt x="0" y="6713"/>
                    <a:pt x="89" y="6803"/>
                    <a:pt x="200" y="6803"/>
                  </a:cubicBezTo>
                  <a:lnTo>
                    <a:pt x="479" y="6803"/>
                  </a:lnTo>
                  <a:cubicBezTo>
                    <a:pt x="768" y="6803"/>
                    <a:pt x="1057" y="6713"/>
                    <a:pt x="1286" y="6533"/>
                  </a:cubicBezTo>
                  <a:cubicBezTo>
                    <a:pt x="1506" y="6703"/>
                    <a:pt x="1775" y="6803"/>
                    <a:pt x="2075" y="6803"/>
                  </a:cubicBezTo>
                  <a:lnTo>
                    <a:pt x="4728" y="6803"/>
                  </a:lnTo>
                  <a:cubicBezTo>
                    <a:pt x="5027" y="6803"/>
                    <a:pt x="5306" y="6703"/>
                    <a:pt x="5515" y="6533"/>
                  </a:cubicBezTo>
                  <a:cubicBezTo>
                    <a:pt x="5745" y="6713"/>
                    <a:pt x="6034" y="6803"/>
                    <a:pt x="6333" y="6803"/>
                  </a:cubicBezTo>
                  <a:lnTo>
                    <a:pt x="6603" y="6803"/>
                  </a:lnTo>
                  <a:cubicBezTo>
                    <a:pt x="6712" y="6803"/>
                    <a:pt x="6802" y="6713"/>
                    <a:pt x="6802" y="6604"/>
                  </a:cubicBezTo>
                  <a:lnTo>
                    <a:pt x="6802" y="5965"/>
                  </a:lnTo>
                  <a:cubicBezTo>
                    <a:pt x="6802" y="5476"/>
                    <a:pt x="6453" y="5068"/>
                    <a:pt x="5994" y="4978"/>
                  </a:cubicBezTo>
                  <a:lnTo>
                    <a:pt x="5994" y="4479"/>
                  </a:lnTo>
                  <a:cubicBezTo>
                    <a:pt x="5994" y="3931"/>
                    <a:pt x="5645" y="3462"/>
                    <a:pt x="5156" y="3292"/>
                  </a:cubicBezTo>
                  <a:lnTo>
                    <a:pt x="4996" y="3173"/>
                  </a:lnTo>
                  <a:cubicBezTo>
                    <a:pt x="4548" y="2814"/>
                    <a:pt x="4249" y="2295"/>
                    <a:pt x="4159" y="1726"/>
                  </a:cubicBezTo>
                  <a:cubicBezTo>
                    <a:pt x="4309" y="1657"/>
                    <a:pt x="4438" y="1577"/>
                    <a:pt x="4538" y="1467"/>
                  </a:cubicBezTo>
                  <a:cubicBezTo>
                    <a:pt x="5016" y="998"/>
                    <a:pt x="4977" y="220"/>
                    <a:pt x="4977" y="190"/>
                  </a:cubicBezTo>
                  <a:cubicBezTo>
                    <a:pt x="4967" y="90"/>
                    <a:pt x="4887" y="1"/>
                    <a:pt x="4787" y="1"/>
                  </a:cubicBezTo>
                  <a:cubicBezTo>
                    <a:pt x="4783" y="1"/>
                    <a:pt x="4763" y="0"/>
                    <a:pt x="4730" y="0"/>
                  </a:cubicBezTo>
                  <a:cubicBezTo>
                    <a:pt x="4537" y="0"/>
                    <a:pt x="3909" y="29"/>
                    <a:pt x="3500" y="430"/>
                  </a:cubicBezTo>
                  <a:cubicBezTo>
                    <a:pt x="3471" y="469"/>
                    <a:pt x="3431" y="509"/>
                    <a:pt x="3401" y="549"/>
                  </a:cubicBezTo>
                  <a:cubicBezTo>
                    <a:pt x="3371" y="509"/>
                    <a:pt x="3331" y="469"/>
                    <a:pt x="3301" y="430"/>
                  </a:cubicBezTo>
                  <a:cubicBezTo>
                    <a:pt x="2892" y="29"/>
                    <a:pt x="2272" y="0"/>
                    <a:pt x="2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1"/>
            <p:cNvSpPr/>
            <p:nvPr/>
          </p:nvSpPr>
          <p:spPr>
            <a:xfrm>
              <a:off x="6318592" y="4485370"/>
              <a:ext cx="27547" cy="27616"/>
            </a:xfrm>
            <a:custGeom>
              <a:rect b="b" l="l" r="r" t="t"/>
              <a:pathLst>
                <a:path extrusionOk="0" h="400" w="399">
                  <a:moveTo>
                    <a:pt x="199" y="0"/>
                  </a:moveTo>
                  <a:cubicBezTo>
                    <a:pt x="90" y="0"/>
                    <a:pt x="0" y="91"/>
                    <a:pt x="0" y="200"/>
                  </a:cubicBezTo>
                  <a:cubicBezTo>
                    <a:pt x="0" y="310"/>
                    <a:pt x="90" y="399"/>
                    <a:pt x="199" y="399"/>
                  </a:cubicBezTo>
                  <a:cubicBezTo>
                    <a:pt x="310" y="399"/>
                    <a:pt x="399" y="310"/>
                    <a:pt x="399" y="200"/>
                  </a:cubicBezTo>
                  <a:cubicBezTo>
                    <a:pt x="399" y="91"/>
                    <a:pt x="310"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1"/>
            <p:cNvSpPr/>
            <p:nvPr/>
          </p:nvSpPr>
          <p:spPr>
            <a:xfrm>
              <a:off x="6098215" y="4485370"/>
              <a:ext cx="27616" cy="27616"/>
            </a:xfrm>
            <a:custGeom>
              <a:rect b="b" l="l" r="r" t="t"/>
              <a:pathLst>
                <a:path extrusionOk="0" h="400" w="400">
                  <a:moveTo>
                    <a:pt x="200" y="0"/>
                  </a:moveTo>
                  <a:cubicBezTo>
                    <a:pt x="91" y="0"/>
                    <a:pt x="0" y="91"/>
                    <a:pt x="0" y="200"/>
                  </a:cubicBezTo>
                  <a:cubicBezTo>
                    <a:pt x="0" y="310"/>
                    <a:pt x="91" y="399"/>
                    <a:pt x="200" y="399"/>
                  </a:cubicBezTo>
                  <a:cubicBezTo>
                    <a:pt x="310" y="399"/>
                    <a:pt x="399" y="310"/>
                    <a:pt x="399" y="200"/>
                  </a:cubicBezTo>
                  <a:cubicBezTo>
                    <a:pt x="399" y="91"/>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 name="Google Shape;815;p51"/>
          <p:cNvSpPr/>
          <p:nvPr/>
        </p:nvSpPr>
        <p:spPr>
          <a:xfrm>
            <a:off x="6586933" y="4070323"/>
            <a:ext cx="458665" cy="457054"/>
          </a:xfrm>
          <a:custGeom>
            <a:rect b="b" l="l" r="r" t="t"/>
            <a:pathLst>
              <a:path extrusionOk="0" h="6809" w="6833">
                <a:moveTo>
                  <a:pt x="2604" y="764"/>
                </a:moveTo>
                <a:lnTo>
                  <a:pt x="2604" y="764"/>
                </a:lnTo>
                <a:cubicBezTo>
                  <a:pt x="2245" y="1223"/>
                  <a:pt x="1976" y="1741"/>
                  <a:pt x="1816" y="2300"/>
                </a:cubicBezTo>
                <a:cubicBezTo>
                  <a:pt x="1696" y="2280"/>
                  <a:pt x="1577" y="2220"/>
                  <a:pt x="1487" y="2130"/>
                </a:cubicBezTo>
                <a:cubicBezTo>
                  <a:pt x="1347" y="1990"/>
                  <a:pt x="1287" y="1791"/>
                  <a:pt x="1327" y="1591"/>
                </a:cubicBezTo>
                <a:cubicBezTo>
                  <a:pt x="1367" y="1382"/>
                  <a:pt x="1497" y="1223"/>
                  <a:pt x="1686" y="1143"/>
                </a:cubicBezTo>
                <a:lnTo>
                  <a:pt x="2604" y="764"/>
                </a:lnTo>
                <a:close/>
                <a:moveTo>
                  <a:pt x="4239" y="764"/>
                </a:moveTo>
                <a:lnTo>
                  <a:pt x="5157" y="1143"/>
                </a:lnTo>
                <a:cubicBezTo>
                  <a:pt x="5336" y="1223"/>
                  <a:pt x="5476" y="1382"/>
                  <a:pt x="5516" y="1591"/>
                </a:cubicBezTo>
                <a:cubicBezTo>
                  <a:pt x="5556" y="1791"/>
                  <a:pt x="5486" y="1990"/>
                  <a:pt x="5347" y="2130"/>
                </a:cubicBezTo>
                <a:cubicBezTo>
                  <a:pt x="5257" y="2220"/>
                  <a:pt x="5147" y="2280"/>
                  <a:pt x="5028" y="2300"/>
                </a:cubicBezTo>
                <a:cubicBezTo>
                  <a:pt x="4858" y="1741"/>
                  <a:pt x="4598" y="1223"/>
                  <a:pt x="4239" y="764"/>
                </a:cubicBezTo>
                <a:close/>
                <a:moveTo>
                  <a:pt x="3421" y="465"/>
                </a:moveTo>
                <a:cubicBezTo>
                  <a:pt x="4270" y="1232"/>
                  <a:pt x="4778" y="2320"/>
                  <a:pt x="4808" y="3467"/>
                </a:cubicBezTo>
                <a:cubicBezTo>
                  <a:pt x="4519" y="3497"/>
                  <a:pt x="4299" y="3736"/>
                  <a:pt x="4279" y="4035"/>
                </a:cubicBezTo>
                <a:lnTo>
                  <a:pt x="3621" y="4205"/>
                </a:lnTo>
                <a:lnTo>
                  <a:pt x="3621" y="2859"/>
                </a:lnTo>
                <a:cubicBezTo>
                  <a:pt x="3621" y="2748"/>
                  <a:pt x="3532" y="2659"/>
                  <a:pt x="3421" y="2659"/>
                </a:cubicBezTo>
                <a:cubicBezTo>
                  <a:pt x="3312" y="2659"/>
                  <a:pt x="3222" y="2748"/>
                  <a:pt x="3222" y="2859"/>
                </a:cubicBezTo>
                <a:lnTo>
                  <a:pt x="3222" y="4205"/>
                </a:lnTo>
                <a:lnTo>
                  <a:pt x="2554" y="4035"/>
                </a:lnTo>
                <a:cubicBezTo>
                  <a:pt x="2544" y="3736"/>
                  <a:pt x="2315" y="3497"/>
                  <a:pt x="2025" y="3467"/>
                </a:cubicBezTo>
                <a:cubicBezTo>
                  <a:pt x="2065" y="2320"/>
                  <a:pt x="2564" y="1232"/>
                  <a:pt x="3421" y="465"/>
                </a:cubicBezTo>
                <a:close/>
                <a:moveTo>
                  <a:pt x="1956" y="3856"/>
                </a:moveTo>
                <a:cubicBezTo>
                  <a:pt x="2065" y="3856"/>
                  <a:pt x="2155" y="3945"/>
                  <a:pt x="2155" y="4055"/>
                </a:cubicBezTo>
                <a:cubicBezTo>
                  <a:pt x="2155" y="4165"/>
                  <a:pt x="2065" y="4255"/>
                  <a:pt x="1956" y="4255"/>
                </a:cubicBezTo>
                <a:cubicBezTo>
                  <a:pt x="1846" y="4255"/>
                  <a:pt x="1756" y="4165"/>
                  <a:pt x="1756" y="4055"/>
                </a:cubicBezTo>
                <a:cubicBezTo>
                  <a:pt x="1756" y="3945"/>
                  <a:pt x="1846" y="3856"/>
                  <a:pt x="1956" y="3856"/>
                </a:cubicBezTo>
                <a:close/>
                <a:moveTo>
                  <a:pt x="4878" y="3856"/>
                </a:moveTo>
                <a:cubicBezTo>
                  <a:pt x="4988" y="3856"/>
                  <a:pt x="5077" y="3945"/>
                  <a:pt x="5077" y="4055"/>
                </a:cubicBezTo>
                <a:cubicBezTo>
                  <a:pt x="5077" y="4165"/>
                  <a:pt x="4988" y="4255"/>
                  <a:pt x="4878" y="4255"/>
                </a:cubicBezTo>
                <a:cubicBezTo>
                  <a:pt x="4768" y="4255"/>
                  <a:pt x="4678" y="4165"/>
                  <a:pt x="4678" y="4055"/>
                </a:cubicBezTo>
                <a:cubicBezTo>
                  <a:pt x="4678" y="3945"/>
                  <a:pt x="4768" y="3856"/>
                  <a:pt x="4878" y="3856"/>
                </a:cubicBezTo>
                <a:close/>
                <a:moveTo>
                  <a:pt x="4399" y="4414"/>
                </a:moveTo>
                <a:cubicBezTo>
                  <a:pt x="4409" y="4424"/>
                  <a:pt x="4409" y="4434"/>
                  <a:pt x="4419" y="4434"/>
                </a:cubicBezTo>
                <a:lnTo>
                  <a:pt x="4419" y="5082"/>
                </a:lnTo>
                <a:lnTo>
                  <a:pt x="2424" y="5082"/>
                </a:lnTo>
                <a:lnTo>
                  <a:pt x="2424" y="4434"/>
                </a:lnTo>
                <a:cubicBezTo>
                  <a:pt x="2424" y="4434"/>
                  <a:pt x="2434" y="4424"/>
                  <a:pt x="2434" y="4414"/>
                </a:cubicBezTo>
                <a:lnTo>
                  <a:pt x="3372" y="4654"/>
                </a:lnTo>
                <a:lnTo>
                  <a:pt x="3472" y="4654"/>
                </a:lnTo>
                <a:lnTo>
                  <a:pt x="4399" y="4414"/>
                </a:lnTo>
                <a:close/>
                <a:moveTo>
                  <a:pt x="3417" y="1"/>
                </a:moveTo>
                <a:cubicBezTo>
                  <a:pt x="3392" y="1"/>
                  <a:pt x="3367" y="6"/>
                  <a:pt x="3342" y="16"/>
                </a:cubicBezTo>
                <a:lnTo>
                  <a:pt x="1526" y="774"/>
                </a:lnTo>
                <a:cubicBezTo>
                  <a:pt x="1218" y="904"/>
                  <a:pt x="998" y="1183"/>
                  <a:pt x="938" y="1512"/>
                </a:cubicBezTo>
                <a:cubicBezTo>
                  <a:pt x="868" y="1841"/>
                  <a:pt x="968" y="2180"/>
                  <a:pt x="1207" y="2409"/>
                </a:cubicBezTo>
                <a:cubicBezTo>
                  <a:pt x="1347" y="2559"/>
                  <a:pt x="1526" y="2649"/>
                  <a:pt x="1716" y="2689"/>
                </a:cubicBezTo>
                <a:cubicBezTo>
                  <a:pt x="1657" y="2968"/>
                  <a:pt x="1626" y="3267"/>
                  <a:pt x="1626" y="3566"/>
                </a:cubicBezTo>
                <a:cubicBezTo>
                  <a:pt x="1467" y="3666"/>
                  <a:pt x="1357" y="3856"/>
                  <a:pt x="1357" y="4055"/>
                </a:cubicBezTo>
                <a:cubicBezTo>
                  <a:pt x="1357" y="4384"/>
                  <a:pt x="1626" y="4654"/>
                  <a:pt x="1956" y="4654"/>
                </a:cubicBezTo>
                <a:lnTo>
                  <a:pt x="2025" y="4654"/>
                </a:lnTo>
                <a:lnTo>
                  <a:pt x="2025" y="5282"/>
                </a:lnTo>
                <a:cubicBezTo>
                  <a:pt x="2025" y="5461"/>
                  <a:pt x="1876" y="5611"/>
                  <a:pt x="1686" y="5611"/>
                </a:cubicBezTo>
                <a:cubicBezTo>
                  <a:pt x="1357" y="5611"/>
                  <a:pt x="1088" y="5342"/>
                  <a:pt x="1088" y="5013"/>
                </a:cubicBezTo>
                <a:lnTo>
                  <a:pt x="1088" y="4883"/>
                </a:lnTo>
                <a:cubicBezTo>
                  <a:pt x="1088" y="4464"/>
                  <a:pt x="848" y="4105"/>
                  <a:pt x="460" y="3956"/>
                </a:cubicBezTo>
                <a:lnTo>
                  <a:pt x="300" y="3885"/>
                </a:lnTo>
                <a:cubicBezTo>
                  <a:pt x="277" y="3876"/>
                  <a:pt x="252" y="3872"/>
                  <a:pt x="228" y="3872"/>
                </a:cubicBezTo>
                <a:cubicBezTo>
                  <a:pt x="149" y="3872"/>
                  <a:pt x="71" y="3919"/>
                  <a:pt x="41" y="3996"/>
                </a:cubicBezTo>
                <a:cubicBezTo>
                  <a:pt x="1" y="4105"/>
                  <a:pt x="50" y="4215"/>
                  <a:pt x="150" y="4255"/>
                </a:cubicBezTo>
                <a:lnTo>
                  <a:pt x="320" y="4324"/>
                </a:lnTo>
                <a:cubicBezTo>
                  <a:pt x="549" y="4414"/>
                  <a:pt x="689" y="4634"/>
                  <a:pt x="689" y="4883"/>
                </a:cubicBezTo>
                <a:lnTo>
                  <a:pt x="689" y="5013"/>
                </a:lnTo>
                <a:cubicBezTo>
                  <a:pt x="689" y="5571"/>
                  <a:pt x="1138" y="6010"/>
                  <a:pt x="1686" y="6010"/>
                </a:cubicBezTo>
                <a:cubicBezTo>
                  <a:pt x="2025" y="6010"/>
                  <a:pt x="2304" y="5791"/>
                  <a:pt x="2395" y="5481"/>
                </a:cubicBezTo>
                <a:lnTo>
                  <a:pt x="2813" y="5481"/>
                </a:lnTo>
                <a:cubicBezTo>
                  <a:pt x="2783" y="6000"/>
                  <a:pt x="2355" y="6409"/>
                  <a:pt x="1826" y="6409"/>
                </a:cubicBezTo>
                <a:lnTo>
                  <a:pt x="1158" y="6409"/>
                </a:lnTo>
                <a:cubicBezTo>
                  <a:pt x="1048" y="6409"/>
                  <a:pt x="958" y="6499"/>
                  <a:pt x="958" y="6609"/>
                </a:cubicBezTo>
                <a:cubicBezTo>
                  <a:pt x="958" y="6718"/>
                  <a:pt x="1048" y="6808"/>
                  <a:pt x="1158" y="6808"/>
                </a:cubicBezTo>
                <a:lnTo>
                  <a:pt x="1826" y="6808"/>
                </a:lnTo>
                <a:cubicBezTo>
                  <a:pt x="2574" y="6808"/>
                  <a:pt x="3182" y="6219"/>
                  <a:pt x="3222" y="5481"/>
                </a:cubicBezTo>
                <a:lnTo>
                  <a:pt x="3621" y="5481"/>
                </a:lnTo>
                <a:cubicBezTo>
                  <a:pt x="3651" y="6219"/>
                  <a:pt x="4270" y="6808"/>
                  <a:pt x="5017" y="6808"/>
                </a:cubicBezTo>
                <a:lnTo>
                  <a:pt x="5676" y="6808"/>
                </a:lnTo>
                <a:cubicBezTo>
                  <a:pt x="5786" y="6808"/>
                  <a:pt x="5875" y="6718"/>
                  <a:pt x="5875" y="6609"/>
                </a:cubicBezTo>
                <a:cubicBezTo>
                  <a:pt x="5875" y="6499"/>
                  <a:pt x="5786" y="6409"/>
                  <a:pt x="5676" y="6409"/>
                </a:cubicBezTo>
                <a:lnTo>
                  <a:pt x="5017" y="6409"/>
                </a:lnTo>
                <a:cubicBezTo>
                  <a:pt x="4489" y="6409"/>
                  <a:pt x="4050" y="6000"/>
                  <a:pt x="4020" y="5481"/>
                </a:cubicBezTo>
                <a:lnTo>
                  <a:pt x="4439" y="5481"/>
                </a:lnTo>
                <a:cubicBezTo>
                  <a:pt x="4529" y="5791"/>
                  <a:pt x="4818" y="6010"/>
                  <a:pt x="5147" y="6010"/>
                </a:cubicBezTo>
                <a:cubicBezTo>
                  <a:pt x="5695" y="6010"/>
                  <a:pt x="6145" y="5571"/>
                  <a:pt x="6145" y="5013"/>
                </a:cubicBezTo>
                <a:lnTo>
                  <a:pt x="6145" y="4883"/>
                </a:lnTo>
                <a:cubicBezTo>
                  <a:pt x="6145" y="4634"/>
                  <a:pt x="6294" y="4414"/>
                  <a:pt x="6524" y="4324"/>
                </a:cubicBezTo>
                <a:lnTo>
                  <a:pt x="6683" y="4255"/>
                </a:lnTo>
                <a:cubicBezTo>
                  <a:pt x="6783" y="4215"/>
                  <a:pt x="6832" y="4105"/>
                  <a:pt x="6793" y="3996"/>
                </a:cubicBezTo>
                <a:cubicBezTo>
                  <a:pt x="6762" y="3919"/>
                  <a:pt x="6691" y="3872"/>
                  <a:pt x="6609" y="3872"/>
                </a:cubicBezTo>
                <a:cubicBezTo>
                  <a:pt x="6585" y="3872"/>
                  <a:pt x="6559" y="3876"/>
                  <a:pt x="6533" y="3885"/>
                </a:cubicBezTo>
                <a:lnTo>
                  <a:pt x="6374" y="3956"/>
                </a:lnTo>
                <a:cubicBezTo>
                  <a:pt x="5995" y="4105"/>
                  <a:pt x="5746" y="4464"/>
                  <a:pt x="5746" y="4883"/>
                </a:cubicBezTo>
                <a:lnTo>
                  <a:pt x="5746" y="5013"/>
                </a:lnTo>
                <a:cubicBezTo>
                  <a:pt x="5746" y="5342"/>
                  <a:pt x="5476" y="5611"/>
                  <a:pt x="5147" y="5611"/>
                </a:cubicBezTo>
                <a:cubicBezTo>
                  <a:pt x="4968" y="5611"/>
                  <a:pt x="4818" y="5461"/>
                  <a:pt x="4818" y="5282"/>
                </a:cubicBezTo>
                <a:lnTo>
                  <a:pt x="4818" y="4654"/>
                </a:lnTo>
                <a:lnTo>
                  <a:pt x="4878" y="4654"/>
                </a:lnTo>
                <a:cubicBezTo>
                  <a:pt x="5207" y="4654"/>
                  <a:pt x="5476" y="4384"/>
                  <a:pt x="5476" y="4055"/>
                </a:cubicBezTo>
                <a:cubicBezTo>
                  <a:pt x="5476" y="3856"/>
                  <a:pt x="5376" y="3666"/>
                  <a:pt x="5217" y="3566"/>
                </a:cubicBezTo>
                <a:cubicBezTo>
                  <a:pt x="5207" y="3267"/>
                  <a:pt x="5177" y="2968"/>
                  <a:pt x="5117" y="2689"/>
                </a:cubicBezTo>
                <a:cubicBezTo>
                  <a:pt x="5307" y="2649"/>
                  <a:pt x="5486" y="2559"/>
                  <a:pt x="5626" y="2409"/>
                </a:cubicBezTo>
                <a:cubicBezTo>
                  <a:pt x="5865" y="2180"/>
                  <a:pt x="5965" y="1841"/>
                  <a:pt x="5905" y="1512"/>
                </a:cubicBezTo>
                <a:cubicBezTo>
                  <a:pt x="5835" y="1183"/>
                  <a:pt x="5616" y="904"/>
                  <a:pt x="5307" y="774"/>
                </a:cubicBezTo>
                <a:lnTo>
                  <a:pt x="3492" y="16"/>
                </a:lnTo>
                <a:cubicBezTo>
                  <a:pt x="3467" y="6"/>
                  <a:pt x="3442" y="1"/>
                  <a:pt x="3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 name="Google Shape;816;p51"/>
          <p:cNvGrpSpPr/>
          <p:nvPr/>
        </p:nvGrpSpPr>
        <p:grpSpPr>
          <a:xfrm>
            <a:off x="7227277" y="4071666"/>
            <a:ext cx="457293" cy="455192"/>
            <a:chOff x="7303248" y="4163227"/>
            <a:chExt cx="470370" cy="468160"/>
          </a:xfrm>
        </p:grpSpPr>
        <p:sp>
          <p:nvSpPr>
            <p:cNvPr id="817" name="Google Shape;817;p51"/>
            <p:cNvSpPr/>
            <p:nvPr/>
          </p:nvSpPr>
          <p:spPr>
            <a:xfrm>
              <a:off x="7303248" y="4163227"/>
              <a:ext cx="470370" cy="468160"/>
            </a:xfrm>
            <a:custGeom>
              <a:rect b="b" l="l" r="r" t="t"/>
              <a:pathLst>
                <a:path extrusionOk="0" h="6781" w="6813">
                  <a:moveTo>
                    <a:pt x="2191" y="398"/>
                  </a:moveTo>
                  <a:cubicBezTo>
                    <a:pt x="2582" y="398"/>
                    <a:pt x="2962" y="606"/>
                    <a:pt x="3172" y="966"/>
                  </a:cubicBezTo>
                  <a:lnTo>
                    <a:pt x="3312" y="1195"/>
                  </a:lnTo>
                  <a:cubicBezTo>
                    <a:pt x="3345" y="1262"/>
                    <a:pt x="3412" y="1300"/>
                    <a:pt x="3485" y="1300"/>
                  </a:cubicBezTo>
                  <a:cubicBezTo>
                    <a:pt x="3500" y="1300"/>
                    <a:pt x="3516" y="1299"/>
                    <a:pt x="3531" y="1295"/>
                  </a:cubicBezTo>
                  <a:cubicBezTo>
                    <a:pt x="3790" y="1226"/>
                    <a:pt x="4060" y="1195"/>
                    <a:pt x="4319" y="1195"/>
                  </a:cubicBezTo>
                  <a:cubicBezTo>
                    <a:pt x="5087" y="1195"/>
                    <a:pt x="5716" y="1824"/>
                    <a:pt x="5716" y="2592"/>
                  </a:cubicBezTo>
                  <a:cubicBezTo>
                    <a:pt x="5716" y="2702"/>
                    <a:pt x="5805" y="2791"/>
                    <a:pt x="5915" y="2791"/>
                  </a:cubicBezTo>
                  <a:lnTo>
                    <a:pt x="6214" y="2791"/>
                  </a:lnTo>
                  <a:cubicBezTo>
                    <a:pt x="6324" y="2791"/>
                    <a:pt x="6414" y="2881"/>
                    <a:pt x="6414" y="2991"/>
                  </a:cubicBezTo>
                  <a:cubicBezTo>
                    <a:pt x="6414" y="3101"/>
                    <a:pt x="6324" y="3190"/>
                    <a:pt x="6214" y="3190"/>
                  </a:cubicBezTo>
                  <a:lnTo>
                    <a:pt x="4858" y="3190"/>
                  </a:lnTo>
                  <a:cubicBezTo>
                    <a:pt x="4748" y="3190"/>
                    <a:pt x="4658" y="3280"/>
                    <a:pt x="4658" y="3390"/>
                  </a:cubicBezTo>
                  <a:cubicBezTo>
                    <a:pt x="4658" y="3868"/>
                    <a:pt x="4309" y="4278"/>
                    <a:pt x="3861" y="4367"/>
                  </a:cubicBezTo>
                  <a:lnTo>
                    <a:pt x="3861" y="3390"/>
                  </a:lnTo>
                  <a:cubicBezTo>
                    <a:pt x="3861" y="3280"/>
                    <a:pt x="3770" y="3190"/>
                    <a:pt x="3661" y="3190"/>
                  </a:cubicBezTo>
                  <a:cubicBezTo>
                    <a:pt x="2673" y="3190"/>
                    <a:pt x="1826" y="3888"/>
                    <a:pt x="1636" y="4846"/>
                  </a:cubicBezTo>
                  <a:cubicBezTo>
                    <a:pt x="1616" y="4926"/>
                    <a:pt x="1656" y="5005"/>
                    <a:pt x="1726" y="5056"/>
                  </a:cubicBezTo>
                  <a:cubicBezTo>
                    <a:pt x="1975" y="5215"/>
                    <a:pt x="2125" y="5484"/>
                    <a:pt x="2125" y="5783"/>
                  </a:cubicBezTo>
                  <a:lnTo>
                    <a:pt x="2125" y="6362"/>
                  </a:lnTo>
                  <a:cubicBezTo>
                    <a:pt x="1866" y="6302"/>
                    <a:pt x="1636" y="6142"/>
                    <a:pt x="1487" y="5913"/>
                  </a:cubicBezTo>
                  <a:lnTo>
                    <a:pt x="1437" y="5814"/>
                  </a:lnTo>
                  <a:cubicBezTo>
                    <a:pt x="1397" y="5754"/>
                    <a:pt x="1337" y="5714"/>
                    <a:pt x="1267" y="5714"/>
                  </a:cubicBezTo>
                  <a:cubicBezTo>
                    <a:pt x="1197" y="5714"/>
                    <a:pt x="1128" y="5754"/>
                    <a:pt x="1088" y="5814"/>
                  </a:cubicBezTo>
                  <a:lnTo>
                    <a:pt x="1038" y="5913"/>
                  </a:lnTo>
                  <a:cubicBezTo>
                    <a:pt x="898" y="6142"/>
                    <a:pt x="659" y="6302"/>
                    <a:pt x="399" y="6362"/>
                  </a:cubicBezTo>
                  <a:lnTo>
                    <a:pt x="399" y="5783"/>
                  </a:lnTo>
                  <a:cubicBezTo>
                    <a:pt x="399" y="5475"/>
                    <a:pt x="569" y="5195"/>
                    <a:pt x="829" y="5036"/>
                  </a:cubicBezTo>
                  <a:cubicBezTo>
                    <a:pt x="888" y="4996"/>
                    <a:pt x="928" y="4936"/>
                    <a:pt x="928" y="4866"/>
                  </a:cubicBezTo>
                  <a:lnTo>
                    <a:pt x="928" y="4587"/>
                  </a:lnTo>
                  <a:cubicBezTo>
                    <a:pt x="928" y="3480"/>
                    <a:pt x="1467" y="2443"/>
                    <a:pt x="2374" y="1814"/>
                  </a:cubicBezTo>
                  <a:cubicBezTo>
                    <a:pt x="2464" y="1754"/>
                    <a:pt x="2484" y="1634"/>
                    <a:pt x="2434" y="1545"/>
                  </a:cubicBezTo>
                  <a:lnTo>
                    <a:pt x="1806" y="468"/>
                  </a:lnTo>
                  <a:cubicBezTo>
                    <a:pt x="1932" y="421"/>
                    <a:pt x="2062" y="398"/>
                    <a:pt x="2191" y="398"/>
                  </a:cubicBezTo>
                  <a:close/>
                  <a:moveTo>
                    <a:pt x="2188" y="1"/>
                  </a:moveTo>
                  <a:cubicBezTo>
                    <a:pt x="1928" y="1"/>
                    <a:pt x="1666" y="67"/>
                    <a:pt x="1427" y="208"/>
                  </a:cubicBezTo>
                  <a:cubicBezTo>
                    <a:pt x="1337" y="258"/>
                    <a:pt x="1297" y="378"/>
                    <a:pt x="1357" y="477"/>
                  </a:cubicBezTo>
                  <a:lnTo>
                    <a:pt x="2005" y="1594"/>
                  </a:lnTo>
                  <a:cubicBezTo>
                    <a:pt x="1576" y="1924"/>
                    <a:pt x="1227" y="2343"/>
                    <a:pt x="978" y="2811"/>
                  </a:cubicBezTo>
                  <a:cubicBezTo>
                    <a:pt x="689" y="3350"/>
                    <a:pt x="529" y="3968"/>
                    <a:pt x="529" y="4587"/>
                  </a:cubicBezTo>
                  <a:lnTo>
                    <a:pt x="529" y="4757"/>
                  </a:lnTo>
                  <a:cubicBezTo>
                    <a:pt x="200" y="4996"/>
                    <a:pt x="0" y="5375"/>
                    <a:pt x="0" y="5783"/>
                  </a:cubicBezTo>
                  <a:lnTo>
                    <a:pt x="0" y="6581"/>
                  </a:lnTo>
                  <a:cubicBezTo>
                    <a:pt x="0" y="6691"/>
                    <a:pt x="90" y="6781"/>
                    <a:pt x="200" y="6781"/>
                  </a:cubicBezTo>
                  <a:cubicBezTo>
                    <a:pt x="609" y="6781"/>
                    <a:pt x="1008" y="6592"/>
                    <a:pt x="1267" y="6273"/>
                  </a:cubicBezTo>
                  <a:cubicBezTo>
                    <a:pt x="1527" y="6592"/>
                    <a:pt x="1915" y="6781"/>
                    <a:pt x="2325" y="6781"/>
                  </a:cubicBezTo>
                  <a:cubicBezTo>
                    <a:pt x="2434" y="6781"/>
                    <a:pt x="2524" y="6691"/>
                    <a:pt x="2524" y="6581"/>
                  </a:cubicBezTo>
                  <a:lnTo>
                    <a:pt x="2524" y="5783"/>
                  </a:lnTo>
                  <a:cubicBezTo>
                    <a:pt x="2524" y="5395"/>
                    <a:pt x="2354" y="5045"/>
                    <a:pt x="2055" y="4806"/>
                  </a:cubicBezTo>
                  <a:cubicBezTo>
                    <a:pt x="2234" y="4158"/>
                    <a:pt x="2793" y="3679"/>
                    <a:pt x="3462" y="3600"/>
                  </a:cubicBezTo>
                  <a:lnTo>
                    <a:pt x="3462" y="4587"/>
                  </a:lnTo>
                  <a:cubicBezTo>
                    <a:pt x="3462" y="4697"/>
                    <a:pt x="3551" y="4786"/>
                    <a:pt x="3661" y="4786"/>
                  </a:cubicBezTo>
                  <a:cubicBezTo>
                    <a:pt x="4359" y="4786"/>
                    <a:pt x="4938" y="4267"/>
                    <a:pt x="5037" y="3589"/>
                  </a:cubicBezTo>
                  <a:lnTo>
                    <a:pt x="6214" y="3589"/>
                  </a:lnTo>
                  <a:cubicBezTo>
                    <a:pt x="6543" y="3589"/>
                    <a:pt x="6813" y="3320"/>
                    <a:pt x="6813" y="2991"/>
                  </a:cubicBezTo>
                  <a:cubicBezTo>
                    <a:pt x="6813" y="2662"/>
                    <a:pt x="6543" y="2392"/>
                    <a:pt x="6214" y="2392"/>
                  </a:cubicBezTo>
                  <a:lnTo>
                    <a:pt x="6104" y="2392"/>
                  </a:lnTo>
                  <a:cubicBezTo>
                    <a:pt x="6004" y="1495"/>
                    <a:pt x="5246" y="797"/>
                    <a:pt x="4319" y="797"/>
                  </a:cubicBezTo>
                  <a:cubicBezTo>
                    <a:pt x="4070" y="797"/>
                    <a:pt x="3821" y="827"/>
                    <a:pt x="3581" y="867"/>
                  </a:cubicBezTo>
                  <a:lnTo>
                    <a:pt x="3521" y="767"/>
                  </a:lnTo>
                  <a:cubicBezTo>
                    <a:pt x="3233" y="278"/>
                    <a:pt x="2716" y="1"/>
                    <a:pt x="21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1"/>
            <p:cNvSpPr/>
            <p:nvPr/>
          </p:nvSpPr>
          <p:spPr>
            <a:xfrm>
              <a:off x="7642720" y="4309800"/>
              <a:ext cx="27616" cy="27616"/>
            </a:xfrm>
            <a:custGeom>
              <a:rect b="b" l="l" r="r" t="t"/>
              <a:pathLst>
                <a:path extrusionOk="0" h="400" w="400">
                  <a:moveTo>
                    <a:pt x="200" y="0"/>
                  </a:moveTo>
                  <a:cubicBezTo>
                    <a:pt x="90" y="0"/>
                    <a:pt x="1" y="90"/>
                    <a:pt x="1" y="200"/>
                  </a:cubicBezTo>
                  <a:cubicBezTo>
                    <a:pt x="1" y="309"/>
                    <a:pt x="90" y="399"/>
                    <a:pt x="200" y="399"/>
                  </a:cubicBezTo>
                  <a:cubicBezTo>
                    <a:pt x="309" y="399"/>
                    <a:pt x="400" y="309"/>
                    <a:pt x="400" y="200"/>
                  </a:cubicBezTo>
                  <a:cubicBezTo>
                    <a:pt x="400" y="90"/>
                    <a:pt x="309"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 name="Shape 822"/>
        <p:cNvGrpSpPr/>
        <p:nvPr/>
      </p:nvGrpSpPr>
      <p:grpSpPr>
        <a:xfrm>
          <a:off x="0" y="0"/>
          <a:ext cx="0" cy="0"/>
          <a:chOff x="0" y="0"/>
          <a:chExt cx="0" cy="0"/>
        </a:xfrm>
      </p:grpSpPr>
      <p:sp>
        <p:nvSpPr>
          <p:cNvPr id="823" name="Google Shape;823;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824" name="Google Shape;824;p52"/>
          <p:cNvSpPr txBox="1"/>
          <p:nvPr>
            <p:ph idx="1" type="body"/>
          </p:nvPr>
        </p:nvSpPr>
        <p:spPr>
          <a:xfrm>
            <a:off x="720000" y="1215750"/>
            <a:ext cx="7704000" cy="33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Photos</a:t>
            </a:r>
            <a:endParaRPr/>
          </a:p>
          <a:p>
            <a:pPr indent="-304800" lvl="0" marL="457200" rtl="0" algn="l">
              <a:spcBef>
                <a:spcPts val="0"/>
              </a:spcBef>
              <a:spcAft>
                <a:spcPts val="0"/>
              </a:spcAft>
              <a:buSzPts val="1200"/>
              <a:buChar char="●"/>
            </a:pPr>
            <a:r>
              <a:rPr lang="en" u="sng">
                <a:solidFill>
                  <a:schemeClr val="hlink"/>
                </a:solidFill>
                <a:hlinkClick r:id="rId3"/>
              </a:rPr>
              <a:t>Underwater landscape I</a:t>
            </a:r>
            <a:endParaRPr/>
          </a:p>
          <a:p>
            <a:pPr indent="-304800" lvl="0" marL="457200" rtl="0" algn="l">
              <a:spcBef>
                <a:spcPts val="0"/>
              </a:spcBef>
              <a:spcAft>
                <a:spcPts val="0"/>
              </a:spcAft>
              <a:buSzPts val="1200"/>
              <a:buChar char="●"/>
            </a:pPr>
            <a:r>
              <a:rPr lang="en" u="sng">
                <a:solidFill>
                  <a:schemeClr val="hlink"/>
                </a:solidFill>
                <a:hlinkClick r:id="rId4"/>
              </a:rPr>
              <a:t>Underwater landscape II</a:t>
            </a:r>
            <a:endParaRPr/>
          </a:p>
          <a:p>
            <a:pPr indent="-304800" lvl="0" marL="457200" rtl="0" algn="l">
              <a:spcBef>
                <a:spcPts val="0"/>
              </a:spcBef>
              <a:spcAft>
                <a:spcPts val="0"/>
              </a:spcAft>
              <a:buSzPts val="1200"/>
              <a:buChar char="●"/>
            </a:pPr>
            <a:r>
              <a:rPr lang="en" u="sng">
                <a:solidFill>
                  <a:schemeClr val="hlink"/>
                </a:solidFill>
                <a:hlinkClick r:id="rId5"/>
              </a:rPr>
              <a:t>Scuba diving I</a:t>
            </a:r>
            <a:endParaRPr/>
          </a:p>
          <a:p>
            <a:pPr indent="-304800" lvl="0" marL="457200" rtl="0" algn="l">
              <a:spcBef>
                <a:spcPts val="0"/>
              </a:spcBef>
              <a:spcAft>
                <a:spcPts val="0"/>
              </a:spcAft>
              <a:buSzPts val="1200"/>
              <a:buChar char="●"/>
            </a:pPr>
            <a:r>
              <a:rPr lang="en" u="sng">
                <a:solidFill>
                  <a:schemeClr val="hlink"/>
                </a:solidFill>
                <a:hlinkClick r:id="rId6"/>
              </a:rPr>
              <a:t>Scuba diving II</a:t>
            </a:r>
            <a:endParaRPr/>
          </a:p>
          <a:p>
            <a:pPr indent="-304800" lvl="0" marL="457200" rtl="0" algn="l">
              <a:spcBef>
                <a:spcPts val="0"/>
              </a:spcBef>
              <a:spcAft>
                <a:spcPts val="0"/>
              </a:spcAft>
              <a:buSzPts val="1200"/>
              <a:buChar char="●"/>
            </a:pPr>
            <a:r>
              <a:rPr lang="en" u="sng">
                <a:solidFill>
                  <a:schemeClr val="hlink"/>
                </a:solidFill>
                <a:hlinkClick r:id="rId7"/>
              </a:rPr>
              <a:t>Scuba diving III</a:t>
            </a:r>
            <a:endParaRPr/>
          </a:p>
          <a:p>
            <a:pPr indent="-304800" lvl="0" marL="457200" rtl="0" algn="l">
              <a:spcBef>
                <a:spcPts val="0"/>
              </a:spcBef>
              <a:spcAft>
                <a:spcPts val="0"/>
              </a:spcAft>
              <a:buSzPts val="1200"/>
              <a:buChar char="●"/>
            </a:pPr>
            <a:r>
              <a:rPr lang="en" u="sng">
                <a:solidFill>
                  <a:schemeClr val="hlink"/>
                </a:solidFill>
                <a:hlinkClick r:id="rId8"/>
              </a:rPr>
              <a:t>Water picture</a:t>
            </a:r>
            <a:endParaRPr/>
          </a:p>
          <a:p>
            <a:pPr indent="-304800" lvl="0" marL="457200" rtl="0" algn="l">
              <a:spcBef>
                <a:spcPts val="0"/>
              </a:spcBef>
              <a:spcAft>
                <a:spcPts val="0"/>
              </a:spcAft>
              <a:buSzPts val="1200"/>
              <a:buChar char="●"/>
            </a:pPr>
            <a:r>
              <a:rPr lang="en" u="sng">
                <a:solidFill>
                  <a:schemeClr val="hlink"/>
                </a:solidFill>
                <a:hlinkClick r:id="rId9"/>
              </a:rPr>
              <a:t>Water picture II</a:t>
            </a:r>
            <a:endParaRPr/>
          </a:p>
          <a:p>
            <a:pPr indent="-304800" lvl="0" marL="457200" rtl="0" algn="l">
              <a:spcBef>
                <a:spcPts val="0"/>
              </a:spcBef>
              <a:spcAft>
                <a:spcPts val="0"/>
              </a:spcAft>
              <a:buSzPts val="1200"/>
              <a:buChar char="●"/>
            </a:pPr>
            <a:r>
              <a:rPr lang="en" u="sng">
                <a:solidFill>
                  <a:schemeClr val="hlink"/>
                </a:solidFill>
                <a:hlinkClick r:id="rId10"/>
              </a:rPr>
              <a:t>Woman freediving with flippers underwater I</a:t>
            </a:r>
            <a:endParaRPr/>
          </a:p>
          <a:p>
            <a:pPr indent="-304800" lvl="0" marL="457200" rtl="0" algn="l">
              <a:spcBef>
                <a:spcPts val="0"/>
              </a:spcBef>
              <a:spcAft>
                <a:spcPts val="0"/>
              </a:spcAft>
              <a:buSzPts val="1200"/>
              <a:buChar char="●"/>
            </a:pPr>
            <a:r>
              <a:rPr lang="en" u="sng">
                <a:solidFill>
                  <a:schemeClr val="hlink"/>
                </a:solidFill>
                <a:hlinkClick r:id="rId11"/>
              </a:rPr>
              <a:t>Woman freediving with flippers underwater II</a:t>
            </a:r>
            <a:endParaRPr/>
          </a:p>
          <a:p>
            <a:pPr indent="-304800" lvl="0" marL="457200" rtl="0" algn="l">
              <a:spcBef>
                <a:spcPts val="0"/>
              </a:spcBef>
              <a:spcAft>
                <a:spcPts val="0"/>
              </a:spcAft>
              <a:buSzPts val="1200"/>
              <a:buChar char="●"/>
            </a:pPr>
            <a:r>
              <a:rPr lang="en" u="sng">
                <a:solidFill>
                  <a:schemeClr val="hlink"/>
                </a:solidFill>
                <a:hlinkClick r:id="rId12"/>
              </a:rPr>
              <a:t>Woman freediving with flippers underwater III</a:t>
            </a:r>
            <a:endParaRPr/>
          </a:p>
          <a:p>
            <a:pPr indent="-304800" lvl="0" marL="457200" rtl="0" algn="l">
              <a:spcBef>
                <a:spcPts val="0"/>
              </a:spcBef>
              <a:spcAft>
                <a:spcPts val="0"/>
              </a:spcAft>
              <a:buSzPts val="1200"/>
              <a:buChar char="●"/>
            </a:pPr>
            <a:r>
              <a:rPr lang="en" u="sng">
                <a:solidFill>
                  <a:schemeClr val="hlink"/>
                </a:solidFill>
                <a:hlinkClick r:id="rId13"/>
              </a:rPr>
              <a:t>Woman freediving with flippers underwater IV</a:t>
            </a:r>
            <a:endParaRPr/>
          </a:p>
          <a:p>
            <a:pPr indent="-304800" lvl="0" marL="457200" rtl="0" algn="l">
              <a:spcBef>
                <a:spcPts val="0"/>
              </a:spcBef>
              <a:spcAft>
                <a:spcPts val="0"/>
              </a:spcAft>
              <a:buSzPts val="1200"/>
              <a:buChar char="●"/>
            </a:pPr>
            <a:r>
              <a:rPr lang="en" u="sng">
                <a:solidFill>
                  <a:schemeClr val="hlink"/>
                </a:solidFill>
                <a:hlinkClick r:id="rId14"/>
              </a:rPr>
              <a:t>Woman freediving with flippers underwater V</a:t>
            </a:r>
            <a:endParaRPr/>
          </a:p>
          <a:p>
            <a:pPr indent="-304800" lvl="0" marL="457200" rtl="0" algn="l">
              <a:spcBef>
                <a:spcPts val="0"/>
              </a:spcBef>
              <a:spcAft>
                <a:spcPts val="0"/>
              </a:spcAft>
              <a:buSzPts val="1200"/>
              <a:buChar char="●"/>
            </a:pPr>
            <a:r>
              <a:rPr lang="en" u="sng">
                <a:solidFill>
                  <a:schemeClr val="hlink"/>
                </a:solidFill>
                <a:hlinkClick r:id="rId15"/>
              </a:rPr>
              <a:t>Woman freediving with flippers underwater VI</a:t>
            </a:r>
            <a:endParaRPr/>
          </a:p>
          <a:p>
            <a:pPr indent="-304800" lvl="0" marL="457200" rtl="0" algn="l">
              <a:spcBef>
                <a:spcPts val="0"/>
              </a:spcBef>
              <a:spcAft>
                <a:spcPts val="0"/>
              </a:spcAft>
              <a:buSzPts val="1200"/>
              <a:buChar char="●"/>
            </a:pPr>
            <a:r>
              <a:rPr lang="en" u="sng">
                <a:hlinkClick r:id="rId16"/>
              </a:rPr>
              <a:t>Women freediving with flippers underwater VII</a:t>
            </a:r>
            <a:endParaRPr/>
          </a:p>
          <a:p>
            <a:pPr indent="-304800" lvl="0" marL="457200" rtl="0" algn="l">
              <a:spcBef>
                <a:spcPts val="0"/>
              </a:spcBef>
              <a:spcAft>
                <a:spcPts val="0"/>
              </a:spcAft>
              <a:buSzPts val="1200"/>
              <a:buChar char="●"/>
            </a:pPr>
            <a:r>
              <a:rPr lang="en" u="sng">
                <a:solidFill>
                  <a:schemeClr val="hlink"/>
                </a:solidFill>
                <a:hlinkClick r:id="rId17"/>
              </a:rPr>
              <a:t>View of fish swimming underwater</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30" name="Google Shape;830;p53"/>
          <p:cNvSpPr txBox="1"/>
          <p:nvPr>
            <p:ph idx="1" type="subTitle"/>
          </p:nvPr>
        </p:nvSpPr>
        <p:spPr>
          <a:xfrm>
            <a:off x="726000" y="1262975"/>
            <a:ext cx="3792600" cy="334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on these websites:</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Char char="●"/>
            </a:pPr>
            <a:r>
              <a:rPr lang="en" u="sng">
                <a:solidFill>
                  <a:schemeClr val="hlink"/>
                </a:solidFill>
                <a:hlinkClick r:id="rId3"/>
              </a:rPr>
              <a:t>Underwater landscape I</a:t>
            </a:r>
            <a:endParaRPr/>
          </a:p>
          <a:p>
            <a:pPr indent="-304800" lvl="0" marL="457200" rtl="0" algn="l">
              <a:spcBef>
                <a:spcPts val="0"/>
              </a:spcBef>
              <a:spcAft>
                <a:spcPts val="0"/>
              </a:spcAft>
              <a:buSzPts val="1200"/>
              <a:buChar char="●"/>
            </a:pPr>
            <a:r>
              <a:rPr lang="en" u="sng">
                <a:solidFill>
                  <a:schemeClr val="hlink"/>
                </a:solidFill>
                <a:hlinkClick r:id="rId4"/>
              </a:rPr>
              <a:t>Underwater landscape II</a:t>
            </a:r>
            <a:endParaRPr/>
          </a:p>
          <a:p>
            <a:pPr indent="-304800" lvl="0" marL="457200" rtl="0" algn="l">
              <a:spcBef>
                <a:spcPts val="0"/>
              </a:spcBef>
              <a:spcAft>
                <a:spcPts val="0"/>
              </a:spcAft>
              <a:buSzPts val="1200"/>
              <a:buChar char="●"/>
            </a:pPr>
            <a:r>
              <a:rPr lang="en" u="sng">
                <a:solidFill>
                  <a:schemeClr val="hlink"/>
                </a:solidFill>
                <a:hlinkClick r:id="rId5"/>
              </a:rPr>
              <a:t>Underwater landscape III</a:t>
            </a:r>
            <a:endParaRPr/>
          </a:p>
          <a:p>
            <a:pPr indent="-304800" lvl="0" marL="457200" rtl="0" algn="l">
              <a:spcBef>
                <a:spcPts val="0"/>
              </a:spcBef>
              <a:spcAft>
                <a:spcPts val="0"/>
              </a:spcAft>
              <a:buSzPts val="1200"/>
              <a:buChar char="●"/>
            </a:pPr>
            <a:r>
              <a:rPr lang="en" u="sng">
                <a:solidFill>
                  <a:schemeClr val="hlink"/>
                </a:solidFill>
                <a:hlinkClick r:id="rId6"/>
              </a:rPr>
              <a:t>Underwater landscape IV</a:t>
            </a:r>
            <a:endParaRPr/>
          </a:p>
          <a:p>
            <a:pPr indent="-304800" lvl="0" marL="457200" rtl="0" algn="l">
              <a:spcBef>
                <a:spcPts val="0"/>
              </a:spcBef>
              <a:spcAft>
                <a:spcPts val="0"/>
              </a:spcAft>
              <a:buSzPts val="1200"/>
              <a:buChar char="●"/>
            </a:pPr>
            <a:r>
              <a:rPr lang="en" u="sng">
                <a:solidFill>
                  <a:schemeClr val="hlink"/>
                </a:solidFill>
                <a:hlinkClick r:id="rId7"/>
              </a:rPr>
              <a:t>Underwater landscape V</a:t>
            </a:r>
            <a:endParaRPr/>
          </a:p>
          <a:p>
            <a:pPr indent="-304800" lvl="0" marL="457200" rtl="0" algn="l">
              <a:spcBef>
                <a:spcPts val="0"/>
              </a:spcBef>
              <a:spcAft>
                <a:spcPts val="0"/>
              </a:spcAft>
              <a:buSzPts val="1200"/>
              <a:buChar char="●"/>
            </a:pPr>
            <a:r>
              <a:rPr lang="en" u="sng">
                <a:solidFill>
                  <a:schemeClr val="hlink"/>
                </a:solidFill>
                <a:hlinkClick r:id="rId8"/>
              </a:rPr>
              <a:t>Woman posing underwater</a:t>
            </a:r>
            <a:endParaRPr/>
          </a:p>
          <a:p>
            <a:pPr indent="-304800" lvl="0" marL="457200" rtl="0" algn="l">
              <a:spcBef>
                <a:spcPts val="0"/>
              </a:spcBef>
              <a:spcAft>
                <a:spcPts val="0"/>
              </a:spcAft>
              <a:buSzPts val="1200"/>
              <a:buChar char="●"/>
            </a:pPr>
            <a:r>
              <a:rPr lang="en" u="sng">
                <a:solidFill>
                  <a:schemeClr val="hlink"/>
                </a:solidFill>
                <a:hlinkClick r:id="rId9"/>
              </a:rPr>
              <a:t>Scuba diving</a:t>
            </a:r>
            <a:endParaRPr/>
          </a:p>
          <a:p>
            <a:pPr indent="-304800" lvl="0" marL="457200" rtl="0" algn="l">
              <a:spcBef>
                <a:spcPts val="0"/>
              </a:spcBef>
              <a:spcAft>
                <a:spcPts val="0"/>
              </a:spcAft>
              <a:buSzPts val="1200"/>
              <a:buChar char="●"/>
            </a:pPr>
            <a:r>
              <a:rPr lang="en" u="sng">
                <a:solidFill>
                  <a:schemeClr val="hlink"/>
                </a:solidFill>
                <a:hlinkClick r:id="rId10"/>
              </a:rPr>
              <a:t>Swarm of jellyfish in the ocean</a:t>
            </a:r>
            <a:endParaRPr/>
          </a:p>
          <a:p>
            <a:pPr indent="-304800" lvl="0" marL="457200" rtl="0" algn="l">
              <a:spcBef>
                <a:spcPts val="0"/>
              </a:spcBef>
              <a:spcAft>
                <a:spcPts val="0"/>
              </a:spcAft>
              <a:buSzPts val="1200"/>
              <a:buChar char="●"/>
            </a:pPr>
            <a:r>
              <a:rPr lang="en" u="sng">
                <a:solidFill>
                  <a:schemeClr val="hlink"/>
                </a:solidFill>
                <a:hlinkClick r:id="rId11"/>
              </a:rPr>
              <a:t>View of majestic jellyfish swarm in the ocean</a:t>
            </a:r>
            <a:endParaRPr/>
          </a:p>
          <a:p>
            <a:pPr indent="-304800" lvl="0" marL="457200" rtl="0" algn="l">
              <a:spcBef>
                <a:spcPts val="0"/>
              </a:spcBef>
              <a:spcAft>
                <a:spcPts val="0"/>
              </a:spcAft>
              <a:buSzPts val="1200"/>
              <a:buChar char="●"/>
            </a:pPr>
            <a:r>
              <a:rPr lang="en" u="sng">
                <a:solidFill>
                  <a:schemeClr val="hlink"/>
                </a:solidFill>
                <a:hlinkClick r:id="rId12"/>
              </a:rPr>
              <a:t>Turtles swimming in ocean</a:t>
            </a:r>
            <a:endParaRPr/>
          </a:p>
          <a:p>
            <a:pPr indent="-304800" lvl="0" marL="457200" rtl="0" algn="l">
              <a:spcBef>
                <a:spcPts val="0"/>
              </a:spcBef>
              <a:spcAft>
                <a:spcPts val="0"/>
              </a:spcAft>
              <a:buSzPts val="1200"/>
              <a:buChar char="●"/>
            </a:pPr>
            <a:r>
              <a:rPr lang="en" u="sng">
                <a:solidFill>
                  <a:schemeClr val="hlink"/>
                </a:solidFill>
                <a:hlinkClick r:id="rId13"/>
              </a:rPr>
              <a:t>Full shot swimming with fish</a:t>
            </a:r>
            <a:endParaRPr/>
          </a:p>
          <a:p>
            <a:pPr indent="-304800" lvl="0" marL="457200" rtl="0" algn="l">
              <a:spcBef>
                <a:spcPts val="0"/>
              </a:spcBef>
              <a:spcAft>
                <a:spcPts val="0"/>
              </a:spcAft>
              <a:buSzPts val="1200"/>
              <a:buChar char="●"/>
            </a:pPr>
            <a:r>
              <a:rPr lang="en" u="sng">
                <a:solidFill>
                  <a:schemeClr val="hlink"/>
                </a:solidFill>
                <a:hlinkClick r:id="rId14"/>
              </a:rPr>
              <a:t>Full shot swimmer with rocks</a:t>
            </a:r>
            <a:endParaRPr/>
          </a:p>
        </p:txBody>
      </p:sp>
      <p:sp>
        <p:nvSpPr>
          <p:cNvPr id="831" name="Google Shape;831;p53"/>
          <p:cNvSpPr txBox="1"/>
          <p:nvPr>
            <p:ph idx="2" type="subTitle"/>
          </p:nvPr>
        </p:nvSpPr>
        <p:spPr>
          <a:xfrm>
            <a:off x="4638175" y="1262975"/>
            <a:ext cx="3792600" cy="334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Icon</a:t>
            </a:r>
            <a:r>
              <a:rPr b="1" lang="en"/>
              <a:t>s</a:t>
            </a:r>
            <a:endParaRPr/>
          </a:p>
          <a:p>
            <a:pPr indent="-304800" lvl="0" marL="457200" rtl="0" algn="l">
              <a:spcBef>
                <a:spcPts val="0"/>
              </a:spcBef>
              <a:spcAft>
                <a:spcPts val="0"/>
              </a:spcAft>
              <a:buSzPts val="1200"/>
              <a:buChar char="●"/>
            </a:pPr>
            <a:r>
              <a:rPr lang="en" u="sng">
                <a:solidFill>
                  <a:schemeClr val="hlink"/>
                </a:solidFill>
                <a:hlinkClick r:id="rId15"/>
              </a:rPr>
              <a:t>Ocean Icon Pack | Lineal color</a:t>
            </a:r>
            <a:endParaRPr/>
          </a:p>
          <a:p>
            <a:pPr indent="0" lvl="0" marL="0" rtl="0" algn="l">
              <a:spcBef>
                <a:spcPts val="1000"/>
              </a:spcBef>
              <a:spcAft>
                <a:spcPts val="0"/>
              </a:spcAft>
              <a:buNone/>
            </a:pPr>
            <a:r>
              <a:rPr b="1" lang="en"/>
              <a:t>Vectors</a:t>
            </a:r>
            <a:endParaRPr b="1"/>
          </a:p>
          <a:p>
            <a:pPr indent="-304800" lvl="0" marL="457200" rtl="0" algn="l">
              <a:spcBef>
                <a:spcPts val="0"/>
              </a:spcBef>
              <a:spcAft>
                <a:spcPts val="0"/>
              </a:spcAft>
              <a:buSzPts val="1200"/>
              <a:buChar char="●"/>
            </a:pPr>
            <a:r>
              <a:rPr lang="en" u="sng">
                <a:solidFill>
                  <a:schemeClr val="hlink"/>
                </a:solidFill>
                <a:hlinkClick r:id="rId16"/>
              </a:rPr>
              <a:t>Water splash collection in realistic style without background</a:t>
            </a:r>
            <a:endParaRPr/>
          </a:p>
          <a:p>
            <a:pPr indent="-304800" lvl="0" marL="457200" rtl="0" algn="l">
              <a:spcBef>
                <a:spcPts val="0"/>
              </a:spcBef>
              <a:spcAft>
                <a:spcPts val="0"/>
              </a:spcAft>
              <a:buSzPts val="1200"/>
              <a:buChar char="●"/>
            </a:pPr>
            <a:r>
              <a:rPr lang="en" u="sng">
                <a:solidFill>
                  <a:schemeClr val="hlink"/>
                </a:solidFill>
                <a:hlinkClick r:id="rId17"/>
              </a:rPr>
              <a:t>Gradient grainy shapes collection</a:t>
            </a:r>
            <a:endParaRPr/>
          </a:p>
          <a:p>
            <a:pPr indent="-304800" lvl="0" marL="457200" rtl="0" algn="l">
              <a:spcBef>
                <a:spcPts val="0"/>
              </a:spcBef>
              <a:spcAft>
                <a:spcPts val="0"/>
              </a:spcAft>
              <a:buSzPts val="1200"/>
              <a:buChar char="●"/>
            </a:pPr>
            <a:r>
              <a:rPr lang="en" u="sng">
                <a:solidFill>
                  <a:schemeClr val="hlink"/>
                </a:solidFill>
                <a:hlinkClick r:id="rId18"/>
              </a:rPr>
              <a:t>Monochrome realistic liquid effect background</a:t>
            </a:r>
            <a:endParaRPr/>
          </a:p>
          <a:p>
            <a:pPr indent="-304800" lvl="0" marL="457200" rtl="0" algn="l">
              <a:spcBef>
                <a:spcPts val="0"/>
              </a:spcBef>
              <a:spcAft>
                <a:spcPts val="0"/>
              </a:spcAft>
              <a:buSzPts val="1200"/>
              <a:buChar char="●"/>
            </a:pPr>
            <a:r>
              <a:rPr lang="en" u="sng">
                <a:solidFill>
                  <a:schemeClr val="hlink"/>
                </a:solidFill>
                <a:hlinkClick r:id="rId19"/>
              </a:rPr>
              <a:t>Abstract colorful background with shapes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5" name="Shape 835"/>
        <p:cNvGrpSpPr/>
        <p:nvPr/>
      </p:nvGrpSpPr>
      <p:grpSpPr>
        <a:xfrm>
          <a:off x="0" y="0"/>
          <a:ext cx="0" cy="0"/>
          <a:chOff x="0" y="0"/>
          <a:chExt cx="0" cy="0"/>
        </a:xfrm>
      </p:grpSpPr>
      <p:sp>
        <p:nvSpPr>
          <p:cNvPr id="836" name="Google Shape;836;p5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837" name="Google Shape;837;p54"/>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1" name="Shape 841"/>
        <p:cNvGrpSpPr/>
        <p:nvPr/>
      </p:nvGrpSpPr>
      <p:grpSpPr>
        <a:xfrm>
          <a:off x="0" y="0"/>
          <a:ext cx="0" cy="0"/>
          <a:chOff x="0" y="0"/>
          <a:chExt cx="0" cy="0"/>
        </a:xfrm>
      </p:grpSpPr>
      <p:sp>
        <p:nvSpPr>
          <p:cNvPr id="842" name="Google Shape;842;p55"/>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843" name="Google Shape;843;p5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7" name="Shape 847"/>
        <p:cNvGrpSpPr/>
        <p:nvPr/>
      </p:nvGrpSpPr>
      <p:grpSpPr>
        <a:xfrm>
          <a:off x="0" y="0"/>
          <a:ext cx="0" cy="0"/>
          <a:chOff x="0" y="0"/>
          <a:chExt cx="0" cy="0"/>
        </a:xfrm>
      </p:grpSpPr>
      <p:sp>
        <p:nvSpPr>
          <p:cNvPr id="848" name="Google Shape;848;p56"/>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Gilda Display</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b="1" lang="en" u="sng">
                <a:solidFill>
                  <a:schemeClr val="lt1"/>
                </a:solidFill>
                <a:latin typeface="Arial"/>
                <a:ea typeface="Arial"/>
                <a:cs typeface="Arial"/>
                <a:sym typeface="Arial"/>
                <a:hlinkClick r:id="rId3">
                  <a:extLst>
                    <a:ext uri="{A12FA001-AC4F-418D-AE19-62706E023703}">
                      <ahyp:hlinkClr val="tx"/>
                    </a:ext>
                  </a:extLst>
                </a:hlinkClick>
              </a:rPr>
              <a:t>https://fonts.google.com/specimen/Gilda+Display</a:t>
            </a:r>
            <a:r>
              <a:rPr b="1" lang="en">
                <a:solidFill>
                  <a:schemeClr val="lt1"/>
                </a:solidFill>
                <a:latin typeface="Arial"/>
                <a:ea typeface="Arial"/>
                <a:cs typeface="Arial"/>
                <a:sym typeface="Arial"/>
              </a:rPr>
              <a:t>)</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Didact Gothic</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b="1" lang="en" u="sng">
                <a:solidFill>
                  <a:schemeClr val="lt1"/>
                </a:solidFill>
                <a:latin typeface="Arial"/>
                <a:ea typeface="Arial"/>
                <a:cs typeface="Arial"/>
                <a:sym typeface="Arial"/>
                <a:hlinkClick r:id="rId4">
                  <a:extLst>
                    <a:ext uri="{A12FA001-AC4F-418D-AE19-62706E023703}">
                      <ahyp:hlinkClr val="tx"/>
                    </a:ext>
                  </a:extLst>
                </a:hlinkClick>
              </a:rPr>
              <a:t>https://fonts.google.com/specimen/Didact+Gothic</a:t>
            </a:r>
            <a:r>
              <a:rPr b="1" lang="en">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849" name="Google Shape;849;p56"/>
          <p:cNvSpPr/>
          <p:nvPr/>
        </p:nvSpPr>
        <p:spPr>
          <a:xfrm>
            <a:off x="2052650" y="298822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3114470" y="2988225"/>
            <a:ext cx="791400" cy="754200"/>
          </a:xfrm>
          <a:prstGeom prst="roundRect">
            <a:avLst>
              <a:gd fmla="val 16667" name="adj"/>
            </a:avLst>
          </a:prstGeom>
          <a:solidFill>
            <a:srgbClr val="F3EE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6"/>
          <p:cNvSpPr/>
          <p:nvPr/>
        </p:nvSpPr>
        <p:spPr>
          <a:xfrm>
            <a:off x="4176289" y="2988225"/>
            <a:ext cx="791400" cy="754200"/>
          </a:xfrm>
          <a:prstGeom prst="roundRect">
            <a:avLst>
              <a:gd fmla="val 16667" name="adj"/>
            </a:avLst>
          </a:prstGeom>
          <a:solidFill>
            <a:srgbClr val="4295A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6"/>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853" name="Google Shape;853;p56"/>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#f3eeea</a:t>
            </a:r>
            <a:endParaRPr sz="1000">
              <a:solidFill>
                <a:schemeClr val="dk1"/>
              </a:solidFill>
            </a:endParaRPr>
          </a:p>
        </p:txBody>
      </p:sp>
      <p:sp>
        <p:nvSpPr>
          <p:cNvPr id="854" name="Google Shape;854;p56"/>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#4295a3</a:t>
            </a:r>
            <a:endParaRPr sz="1000">
              <a:solidFill>
                <a:srgbClr val="FFFFFF"/>
              </a:solidFill>
            </a:endParaRPr>
          </a:p>
        </p:txBody>
      </p:sp>
      <p:sp>
        <p:nvSpPr>
          <p:cNvPr id="855" name="Google Shape;855;p56"/>
          <p:cNvSpPr/>
          <p:nvPr/>
        </p:nvSpPr>
        <p:spPr>
          <a:xfrm>
            <a:off x="5238125" y="2988225"/>
            <a:ext cx="791400" cy="754200"/>
          </a:xfrm>
          <a:prstGeom prst="roundRect">
            <a:avLst>
              <a:gd fmla="val 16667" name="adj"/>
            </a:avLst>
          </a:prstGeom>
          <a:solidFill>
            <a:srgbClr val="6DABD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6"/>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#6dabd1</a:t>
            </a:r>
            <a:endParaRPr sz="1000">
              <a:solidFill>
                <a:srgbClr val="FFFFFF"/>
              </a:solidFill>
            </a:endParaRPr>
          </a:p>
        </p:txBody>
      </p:sp>
      <p:sp>
        <p:nvSpPr>
          <p:cNvPr id="857" name="Google Shape;857;p56"/>
          <p:cNvSpPr/>
          <p:nvPr/>
        </p:nvSpPr>
        <p:spPr>
          <a:xfrm>
            <a:off x="2052650" y="3919325"/>
            <a:ext cx="791400" cy="754200"/>
          </a:xfrm>
          <a:prstGeom prst="roundRect">
            <a:avLst>
              <a:gd fmla="val 16667" name="adj"/>
            </a:avLst>
          </a:prstGeom>
          <a:solidFill>
            <a:srgbClr val="7568A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6"/>
          <p:cNvSpPr/>
          <p:nvPr/>
        </p:nvSpPr>
        <p:spPr>
          <a:xfrm>
            <a:off x="3114470" y="3919325"/>
            <a:ext cx="791400" cy="754200"/>
          </a:xfrm>
          <a:prstGeom prst="roundRect">
            <a:avLst>
              <a:gd fmla="val 16667" name="adj"/>
            </a:avLst>
          </a:prstGeom>
          <a:solidFill>
            <a:srgbClr val="D6622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6"/>
          <p:cNvSpPr/>
          <p:nvPr/>
        </p:nvSpPr>
        <p:spPr>
          <a:xfrm>
            <a:off x="4176289" y="3919325"/>
            <a:ext cx="791400" cy="754200"/>
          </a:xfrm>
          <a:prstGeom prst="roundRect">
            <a:avLst>
              <a:gd fmla="val 16667" name="adj"/>
            </a:avLst>
          </a:prstGeom>
          <a:solidFill>
            <a:srgbClr val="F68E8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#7568ae</a:t>
            </a:r>
            <a:endParaRPr sz="1000">
              <a:solidFill>
                <a:srgbClr val="FFFFFF"/>
              </a:solidFill>
            </a:endParaRPr>
          </a:p>
        </p:txBody>
      </p:sp>
      <p:sp>
        <p:nvSpPr>
          <p:cNvPr id="861" name="Google Shape;861;p56"/>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#d66226</a:t>
            </a:r>
            <a:endParaRPr sz="1000">
              <a:solidFill>
                <a:srgbClr val="FFFFFF"/>
              </a:solidFill>
            </a:endParaRPr>
          </a:p>
        </p:txBody>
      </p:sp>
      <p:sp>
        <p:nvSpPr>
          <p:cNvPr id="862" name="Google Shape;862;p56"/>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#f68e85</a:t>
            </a:r>
            <a:endParaRPr sz="1000">
              <a:solidFill>
                <a:schemeClr val="dk1"/>
              </a:solidFill>
            </a:endParaRPr>
          </a:p>
        </p:txBody>
      </p:sp>
      <p:sp>
        <p:nvSpPr>
          <p:cNvPr id="863" name="Google Shape;863;p56"/>
          <p:cNvSpPr/>
          <p:nvPr/>
        </p:nvSpPr>
        <p:spPr>
          <a:xfrm>
            <a:off x="5238125" y="3919325"/>
            <a:ext cx="791400" cy="754200"/>
          </a:xfrm>
          <a:prstGeom prst="roundRect">
            <a:avLst>
              <a:gd fmla="val 16667" name="adj"/>
            </a:avLst>
          </a:prstGeom>
          <a:solidFill>
            <a:srgbClr val="F9B8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#f9b866</a:t>
            </a:r>
            <a:endParaRPr sz="1000">
              <a:solidFill>
                <a:schemeClr val="dk1"/>
              </a:solidFill>
            </a:endParaRPr>
          </a:p>
        </p:txBody>
      </p:sp>
      <p:sp>
        <p:nvSpPr>
          <p:cNvPr id="865" name="Google Shape;865;p56"/>
          <p:cNvSpPr/>
          <p:nvPr/>
        </p:nvSpPr>
        <p:spPr>
          <a:xfrm>
            <a:off x="6299950" y="2988225"/>
            <a:ext cx="791400" cy="754200"/>
          </a:xfrm>
          <a:prstGeom prst="roundRect">
            <a:avLst>
              <a:gd fmla="val 16667" name="adj"/>
            </a:avLst>
          </a:prstGeom>
          <a:solidFill>
            <a:srgbClr val="A8CF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6"/>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#a8cfd4</a:t>
            </a:r>
            <a:endParaRPr sz="1000">
              <a:solidFill>
                <a:schemeClr val="dk1"/>
              </a:solidFill>
            </a:endParaRPr>
          </a:p>
        </p:txBody>
      </p:sp>
      <p:sp>
        <p:nvSpPr>
          <p:cNvPr id="867" name="Google Shape;867;p56"/>
          <p:cNvSpPr/>
          <p:nvPr/>
        </p:nvSpPr>
        <p:spPr>
          <a:xfrm>
            <a:off x="6299950" y="3919325"/>
            <a:ext cx="791400" cy="754200"/>
          </a:xfrm>
          <a:prstGeom prst="roundRect">
            <a:avLst>
              <a:gd fmla="val 16667" name="adj"/>
            </a:avLst>
          </a:prstGeom>
          <a:solidFill>
            <a:srgbClr val="C6BA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#c6bade</a:t>
            </a:r>
            <a:endParaRPr sz="1000">
              <a:solidFill>
                <a:schemeClr val="dk1"/>
              </a:solidFill>
            </a:endParaRPr>
          </a:p>
        </p:txBody>
      </p:sp>
      <p:sp>
        <p:nvSpPr>
          <p:cNvPr id="869" name="Google Shape;869;p5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3" name="Shape 873"/>
        <p:cNvGrpSpPr/>
        <p:nvPr/>
      </p:nvGrpSpPr>
      <p:grpSpPr>
        <a:xfrm>
          <a:off x="0" y="0"/>
          <a:ext cx="0" cy="0"/>
          <a:chOff x="0" y="0"/>
          <a:chExt cx="0" cy="0"/>
        </a:xfrm>
      </p:grpSpPr>
      <p:sp>
        <p:nvSpPr>
          <p:cNvPr id="874" name="Google Shape;874;p57"/>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875" name="Google Shape;875;p5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76" name="Google Shape;876;p5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877" name="Google Shape;877;p5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878" name="Google Shape;878;p5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879" name="Google Shape;879;p5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880" name="Google Shape;880;p5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881" name="Google Shape;881;p5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882" name="Google Shape;882;p5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883" name="Google Shape;883;p5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884" name="Google Shape;884;p5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885" name="Google Shape;885;p5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9" name="Shape 889"/>
        <p:cNvGrpSpPr/>
        <p:nvPr/>
      </p:nvGrpSpPr>
      <p:grpSpPr>
        <a:xfrm>
          <a:off x="0" y="0"/>
          <a:ext cx="0" cy="0"/>
          <a:chOff x="0" y="0"/>
          <a:chExt cx="0" cy="0"/>
        </a:xfrm>
      </p:grpSpPr>
      <p:sp>
        <p:nvSpPr>
          <p:cNvPr id="890" name="Google Shape;890;p58"/>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891" name="Google Shape;891;p58"/>
          <p:cNvGrpSpPr/>
          <p:nvPr/>
        </p:nvGrpSpPr>
        <p:grpSpPr>
          <a:xfrm>
            <a:off x="5117640" y="3085736"/>
            <a:ext cx="474294" cy="551291"/>
            <a:chOff x="4727025" y="1332775"/>
            <a:chExt cx="59900" cy="69625"/>
          </a:xfrm>
        </p:grpSpPr>
        <p:sp>
          <p:nvSpPr>
            <p:cNvPr id="892" name="Google Shape;892;p5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58"/>
          <p:cNvGrpSpPr/>
          <p:nvPr/>
        </p:nvGrpSpPr>
        <p:grpSpPr>
          <a:xfrm>
            <a:off x="5731296" y="2314340"/>
            <a:ext cx="555653" cy="557031"/>
            <a:chOff x="4820425" y="1329900"/>
            <a:chExt cx="70175" cy="70350"/>
          </a:xfrm>
        </p:grpSpPr>
        <p:sp>
          <p:nvSpPr>
            <p:cNvPr id="895" name="Google Shape;895;p5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58"/>
          <p:cNvGrpSpPr/>
          <p:nvPr/>
        </p:nvGrpSpPr>
        <p:grpSpPr>
          <a:xfrm>
            <a:off x="6357664" y="2318845"/>
            <a:ext cx="582574" cy="533871"/>
            <a:chOff x="4903200" y="1331525"/>
            <a:chExt cx="73575" cy="67425"/>
          </a:xfrm>
        </p:grpSpPr>
        <p:sp>
          <p:nvSpPr>
            <p:cNvPr id="900" name="Google Shape;900;p5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58"/>
          <p:cNvGrpSpPr/>
          <p:nvPr/>
        </p:nvGrpSpPr>
        <p:grpSpPr>
          <a:xfrm>
            <a:off x="5717142" y="3078709"/>
            <a:ext cx="583960" cy="565345"/>
            <a:chOff x="4815575" y="1416800"/>
            <a:chExt cx="73750" cy="71400"/>
          </a:xfrm>
        </p:grpSpPr>
        <p:sp>
          <p:nvSpPr>
            <p:cNvPr id="903" name="Google Shape;903;p5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58"/>
          <p:cNvGrpSpPr/>
          <p:nvPr/>
        </p:nvGrpSpPr>
        <p:grpSpPr>
          <a:xfrm>
            <a:off x="6351924" y="3108896"/>
            <a:ext cx="589898" cy="504970"/>
            <a:chOff x="4902475" y="1418875"/>
            <a:chExt cx="74500" cy="63775"/>
          </a:xfrm>
        </p:grpSpPr>
        <p:sp>
          <p:nvSpPr>
            <p:cNvPr id="907" name="Google Shape;907;p5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58"/>
          <p:cNvGrpSpPr/>
          <p:nvPr/>
        </p:nvGrpSpPr>
        <p:grpSpPr>
          <a:xfrm>
            <a:off x="5727139" y="3826000"/>
            <a:ext cx="563967" cy="567127"/>
            <a:chOff x="4818100" y="1507675"/>
            <a:chExt cx="71225" cy="71625"/>
          </a:xfrm>
        </p:grpSpPr>
        <p:sp>
          <p:nvSpPr>
            <p:cNvPr id="910" name="Google Shape;910;p5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58"/>
          <p:cNvGrpSpPr/>
          <p:nvPr/>
        </p:nvGrpSpPr>
        <p:grpSpPr>
          <a:xfrm>
            <a:off x="5040636" y="3829461"/>
            <a:ext cx="628301" cy="588505"/>
            <a:chOff x="4721450" y="1509475"/>
            <a:chExt cx="79350" cy="74325"/>
          </a:xfrm>
        </p:grpSpPr>
        <p:sp>
          <p:nvSpPr>
            <p:cNvPr id="915" name="Google Shape;915;p5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8"/>
          <p:cNvGrpSpPr/>
          <p:nvPr/>
        </p:nvGrpSpPr>
        <p:grpSpPr>
          <a:xfrm>
            <a:off x="6386170" y="3814027"/>
            <a:ext cx="557038" cy="562772"/>
            <a:chOff x="4906800" y="1507500"/>
            <a:chExt cx="70350" cy="71075"/>
          </a:xfrm>
        </p:grpSpPr>
        <p:sp>
          <p:nvSpPr>
            <p:cNvPr id="920" name="Google Shape;920;p5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58"/>
          <p:cNvGrpSpPr/>
          <p:nvPr/>
        </p:nvGrpSpPr>
        <p:grpSpPr>
          <a:xfrm>
            <a:off x="4423778" y="2340963"/>
            <a:ext cx="517934" cy="517934"/>
            <a:chOff x="3736598" y="2170606"/>
            <a:chExt cx="404889" cy="404889"/>
          </a:xfrm>
        </p:grpSpPr>
        <p:sp>
          <p:nvSpPr>
            <p:cNvPr id="926" name="Google Shape;926;p5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8"/>
          <p:cNvGrpSpPr/>
          <p:nvPr/>
        </p:nvGrpSpPr>
        <p:grpSpPr>
          <a:xfrm>
            <a:off x="3690839" y="2341061"/>
            <a:ext cx="586986" cy="517740"/>
            <a:chOff x="3161917" y="2170682"/>
            <a:chExt cx="458870" cy="404737"/>
          </a:xfrm>
        </p:grpSpPr>
        <p:sp>
          <p:nvSpPr>
            <p:cNvPr id="931" name="Google Shape;931;p5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58"/>
          <p:cNvGrpSpPr/>
          <p:nvPr/>
        </p:nvGrpSpPr>
        <p:grpSpPr>
          <a:xfrm>
            <a:off x="3713860" y="3102400"/>
            <a:ext cx="540943" cy="517963"/>
            <a:chOff x="3179914" y="2889488"/>
            <a:chExt cx="422876" cy="404911"/>
          </a:xfrm>
        </p:grpSpPr>
        <p:sp>
          <p:nvSpPr>
            <p:cNvPr id="935" name="Google Shape;935;p5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 name="Google Shape;941;p58"/>
          <p:cNvGrpSpPr/>
          <p:nvPr/>
        </p:nvGrpSpPr>
        <p:grpSpPr>
          <a:xfrm>
            <a:off x="4414654" y="3102358"/>
            <a:ext cx="536180" cy="518047"/>
            <a:chOff x="3729467" y="2889422"/>
            <a:chExt cx="419153" cy="404977"/>
          </a:xfrm>
        </p:grpSpPr>
        <p:sp>
          <p:nvSpPr>
            <p:cNvPr id="942" name="Google Shape;942;p5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58"/>
          <p:cNvGrpSpPr/>
          <p:nvPr/>
        </p:nvGrpSpPr>
        <p:grpSpPr>
          <a:xfrm>
            <a:off x="1951688" y="3445787"/>
            <a:ext cx="965351" cy="134611"/>
            <a:chOff x="4411970" y="2962952"/>
            <a:chExt cx="706544" cy="104212"/>
          </a:xfrm>
        </p:grpSpPr>
        <p:sp>
          <p:nvSpPr>
            <p:cNvPr id="950" name="Google Shape;950;p5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58"/>
          <p:cNvGrpSpPr/>
          <p:nvPr/>
        </p:nvGrpSpPr>
        <p:grpSpPr>
          <a:xfrm>
            <a:off x="1951688" y="3041077"/>
            <a:ext cx="960158" cy="289172"/>
            <a:chOff x="4411970" y="2726085"/>
            <a:chExt cx="643107" cy="193659"/>
          </a:xfrm>
        </p:grpSpPr>
        <p:sp>
          <p:nvSpPr>
            <p:cNvPr id="955" name="Google Shape;955;p5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 name="Google Shape;958;p58"/>
          <p:cNvGrpSpPr/>
          <p:nvPr/>
        </p:nvGrpSpPr>
        <p:grpSpPr>
          <a:xfrm>
            <a:off x="960185" y="3295400"/>
            <a:ext cx="811503" cy="252584"/>
            <a:chOff x="4411970" y="4340222"/>
            <a:chExt cx="779467" cy="242683"/>
          </a:xfrm>
        </p:grpSpPr>
        <p:sp>
          <p:nvSpPr>
            <p:cNvPr id="959" name="Google Shape;959;p5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58"/>
          <p:cNvGrpSpPr/>
          <p:nvPr/>
        </p:nvGrpSpPr>
        <p:grpSpPr>
          <a:xfrm>
            <a:off x="1951688" y="2709308"/>
            <a:ext cx="965160" cy="216230"/>
            <a:chOff x="4411970" y="2468674"/>
            <a:chExt cx="747317" cy="167425"/>
          </a:xfrm>
        </p:grpSpPr>
        <p:sp>
          <p:nvSpPr>
            <p:cNvPr id="963" name="Google Shape;963;p5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 name="Google Shape;965;p58"/>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 name="Google Shape;966;p58"/>
          <p:cNvGrpSpPr/>
          <p:nvPr/>
        </p:nvGrpSpPr>
        <p:grpSpPr>
          <a:xfrm>
            <a:off x="959254" y="2334687"/>
            <a:ext cx="1959041" cy="208784"/>
            <a:chOff x="6336019" y="3733725"/>
            <a:chExt cx="2566206" cy="351310"/>
          </a:xfrm>
        </p:grpSpPr>
        <p:sp>
          <p:nvSpPr>
            <p:cNvPr id="967" name="Google Shape;967;p5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8"/>
          <p:cNvGrpSpPr/>
          <p:nvPr/>
        </p:nvGrpSpPr>
        <p:grpSpPr>
          <a:xfrm>
            <a:off x="1951688" y="3950602"/>
            <a:ext cx="946551" cy="153200"/>
            <a:chOff x="4404545" y="3301592"/>
            <a:chExt cx="782403" cy="129272"/>
          </a:xfrm>
        </p:grpSpPr>
        <p:sp>
          <p:nvSpPr>
            <p:cNvPr id="972" name="Google Shape;972;p5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58"/>
          <p:cNvGrpSpPr/>
          <p:nvPr/>
        </p:nvGrpSpPr>
        <p:grpSpPr>
          <a:xfrm>
            <a:off x="1951688" y="3695937"/>
            <a:ext cx="962257" cy="139127"/>
            <a:chOff x="4411970" y="3131459"/>
            <a:chExt cx="710520" cy="117397"/>
          </a:xfrm>
        </p:grpSpPr>
        <p:sp>
          <p:nvSpPr>
            <p:cNvPr id="975" name="Google Shape;975;p5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77" name="Google Shape;977;p58"/>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 name="Google Shape;978;p58"/>
          <p:cNvGrpSpPr/>
          <p:nvPr/>
        </p:nvGrpSpPr>
        <p:grpSpPr>
          <a:xfrm>
            <a:off x="951833" y="3621603"/>
            <a:ext cx="823838" cy="458988"/>
            <a:chOff x="4411970" y="1801825"/>
            <a:chExt cx="734586" cy="409262"/>
          </a:xfrm>
        </p:grpSpPr>
        <p:sp>
          <p:nvSpPr>
            <p:cNvPr id="979" name="Google Shape;979;p5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58"/>
          <p:cNvGrpSpPr/>
          <p:nvPr/>
        </p:nvGrpSpPr>
        <p:grpSpPr>
          <a:xfrm>
            <a:off x="3056804" y="2339173"/>
            <a:ext cx="521514" cy="521514"/>
            <a:chOff x="5681300" y="2527788"/>
            <a:chExt cx="805800" cy="805800"/>
          </a:xfrm>
        </p:grpSpPr>
        <p:sp>
          <p:nvSpPr>
            <p:cNvPr id="982" name="Google Shape;982;p5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58"/>
          <p:cNvGrpSpPr/>
          <p:nvPr/>
        </p:nvGrpSpPr>
        <p:grpSpPr>
          <a:xfrm>
            <a:off x="3051044" y="3094865"/>
            <a:ext cx="533033" cy="533033"/>
            <a:chOff x="4049800" y="640400"/>
            <a:chExt cx="858900" cy="858900"/>
          </a:xfrm>
        </p:grpSpPr>
        <p:sp>
          <p:nvSpPr>
            <p:cNvPr id="985" name="Google Shape;985;p5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58"/>
          <p:cNvGrpSpPr/>
          <p:nvPr/>
        </p:nvGrpSpPr>
        <p:grpSpPr>
          <a:xfrm>
            <a:off x="2976527" y="3772543"/>
            <a:ext cx="682068" cy="682068"/>
            <a:chOff x="5080188" y="927900"/>
            <a:chExt cx="961200" cy="961200"/>
          </a:xfrm>
        </p:grpSpPr>
        <p:sp>
          <p:nvSpPr>
            <p:cNvPr id="988" name="Google Shape;988;p5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58"/>
          <p:cNvGrpSpPr/>
          <p:nvPr/>
        </p:nvGrpSpPr>
        <p:grpSpPr>
          <a:xfrm>
            <a:off x="4440026" y="3869234"/>
            <a:ext cx="505650" cy="504006"/>
            <a:chOff x="6039282" y="1042577"/>
            <a:chExt cx="734315" cy="731929"/>
          </a:xfrm>
        </p:grpSpPr>
        <p:sp>
          <p:nvSpPr>
            <p:cNvPr id="997" name="Google Shape;997;p5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58"/>
          <p:cNvGrpSpPr/>
          <p:nvPr/>
        </p:nvGrpSpPr>
        <p:grpSpPr>
          <a:xfrm>
            <a:off x="5052628" y="2298862"/>
            <a:ext cx="567744" cy="602136"/>
            <a:chOff x="1825800" y="1651625"/>
            <a:chExt cx="539989" cy="571775"/>
          </a:xfrm>
        </p:grpSpPr>
        <p:sp>
          <p:nvSpPr>
            <p:cNvPr id="1019" name="Google Shape;1019;p5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58"/>
          <p:cNvGrpSpPr/>
          <p:nvPr/>
        </p:nvGrpSpPr>
        <p:grpSpPr>
          <a:xfrm>
            <a:off x="3727557" y="3855579"/>
            <a:ext cx="508123" cy="507955"/>
            <a:chOff x="1897577" y="2802432"/>
            <a:chExt cx="492176" cy="492014"/>
          </a:xfrm>
        </p:grpSpPr>
        <p:sp>
          <p:nvSpPr>
            <p:cNvPr id="1024" name="Google Shape;1024;p5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58"/>
          <p:cNvGrpSpPr/>
          <p:nvPr/>
        </p:nvGrpSpPr>
        <p:grpSpPr>
          <a:xfrm>
            <a:off x="959087" y="4169123"/>
            <a:ext cx="809227" cy="200842"/>
            <a:chOff x="2013045" y="4813233"/>
            <a:chExt cx="921986" cy="228854"/>
          </a:xfrm>
        </p:grpSpPr>
        <p:sp>
          <p:nvSpPr>
            <p:cNvPr id="1037" name="Google Shape;1037;p5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58"/>
          <p:cNvGrpSpPr/>
          <p:nvPr/>
        </p:nvGrpSpPr>
        <p:grpSpPr>
          <a:xfrm>
            <a:off x="967547" y="2656004"/>
            <a:ext cx="792421" cy="269941"/>
            <a:chOff x="1046767" y="4756633"/>
            <a:chExt cx="859646" cy="292841"/>
          </a:xfrm>
        </p:grpSpPr>
        <p:sp>
          <p:nvSpPr>
            <p:cNvPr id="1040" name="Google Shape;1040;p5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 name="Google Shape;1043;p58"/>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8"/>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8"/>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8"/>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 name="Google Shape;1047;p58"/>
          <p:cNvGrpSpPr/>
          <p:nvPr/>
        </p:nvGrpSpPr>
        <p:grpSpPr>
          <a:xfrm>
            <a:off x="7103403" y="2550562"/>
            <a:ext cx="166473" cy="141497"/>
            <a:chOff x="4660325" y="1866850"/>
            <a:chExt cx="68350" cy="58100"/>
          </a:xfrm>
        </p:grpSpPr>
        <p:sp>
          <p:nvSpPr>
            <p:cNvPr id="1048" name="Google Shape;1048;p5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58"/>
          <p:cNvGrpSpPr/>
          <p:nvPr/>
        </p:nvGrpSpPr>
        <p:grpSpPr>
          <a:xfrm>
            <a:off x="7412747" y="2576286"/>
            <a:ext cx="162515" cy="90049"/>
            <a:chOff x="4791775" y="1877500"/>
            <a:chExt cx="66725" cy="36975"/>
          </a:xfrm>
        </p:grpSpPr>
        <p:sp>
          <p:nvSpPr>
            <p:cNvPr id="1051" name="Google Shape;1051;p5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58"/>
          <p:cNvGrpSpPr/>
          <p:nvPr/>
        </p:nvGrpSpPr>
        <p:grpSpPr>
          <a:xfrm>
            <a:off x="7734460" y="2576286"/>
            <a:ext cx="144979" cy="90049"/>
            <a:chOff x="4923925" y="1877500"/>
            <a:chExt cx="59525" cy="36975"/>
          </a:xfrm>
        </p:grpSpPr>
        <p:sp>
          <p:nvSpPr>
            <p:cNvPr id="1054" name="Google Shape;1054;p5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58"/>
          <p:cNvGrpSpPr/>
          <p:nvPr/>
        </p:nvGrpSpPr>
        <p:grpSpPr>
          <a:xfrm>
            <a:off x="8028952" y="2558477"/>
            <a:ext cx="141447" cy="125667"/>
            <a:chOff x="5058450" y="1870100"/>
            <a:chExt cx="58075" cy="51600"/>
          </a:xfrm>
        </p:grpSpPr>
        <p:sp>
          <p:nvSpPr>
            <p:cNvPr id="1057" name="Google Shape;1057;p5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58"/>
          <p:cNvGrpSpPr/>
          <p:nvPr/>
        </p:nvGrpSpPr>
        <p:grpSpPr>
          <a:xfrm>
            <a:off x="7443466" y="2980885"/>
            <a:ext cx="101077" cy="107645"/>
            <a:chOff x="4811425" y="2065025"/>
            <a:chExt cx="41500" cy="44200"/>
          </a:xfrm>
        </p:grpSpPr>
        <p:sp>
          <p:nvSpPr>
            <p:cNvPr id="1060" name="Google Shape;1060;p5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58"/>
          <p:cNvGrpSpPr/>
          <p:nvPr/>
        </p:nvGrpSpPr>
        <p:grpSpPr>
          <a:xfrm>
            <a:off x="7735904" y="2981098"/>
            <a:ext cx="120867" cy="107218"/>
            <a:chOff x="4929875" y="2065025"/>
            <a:chExt cx="49625" cy="44025"/>
          </a:xfrm>
        </p:grpSpPr>
        <p:sp>
          <p:nvSpPr>
            <p:cNvPr id="1063" name="Google Shape;1063;p5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58"/>
          <p:cNvGrpSpPr/>
          <p:nvPr/>
        </p:nvGrpSpPr>
        <p:grpSpPr>
          <a:xfrm>
            <a:off x="8064572" y="2984112"/>
            <a:ext cx="70206" cy="101191"/>
            <a:chOff x="5083925" y="2066350"/>
            <a:chExt cx="28825" cy="41550"/>
          </a:xfrm>
        </p:grpSpPr>
        <p:sp>
          <p:nvSpPr>
            <p:cNvPr id="1066" name="Google Shape;1066;p5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58"/>
          <p:cNvGrpSpPr/>
          <p:nvPr/>
        </p:nvGrpSpPr>
        <p:grpSpPr>
          <a:xfrm>
            <a:off x="7096126" y="2999759"/>
            <a:ext cx="181026" cy="69896"/>
            <a:chOff x="4659775" y="2072775"/>
            <a:chExt cx="74325" cy="28700"/>
          </a:xfrm>
        </p:grpSpPr>
        <p:sp>
          <p:nvSpPr>
            <p:cNvPr id="1069" name="Google Shape;1069;p5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58"/>
          <p:cNvGrpSpPr/>
          <p:nvPr/>
        </p:nvGrpSpPr>
        <p:grpSpPr>
          <a:xfrm>
            <a:off x="8015982" y="2790324"/>
            <a:ext cx="167387" cy="89197"/>
            <a:chOff x="4662475" y="1976500"/>
            <a:chExt cx="68725" cy="36625"/>
          </a:xfrm>
        </p:grpSpPr>
        <p:sp>
          <p:nvSpPr>
            <p:cNvPr id="1073" name="Google Shape;1073;p5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58"/>
          <p:cNvGrpSpPr/>
          <p:nvPr/>
        </p:nvGrpSpPr>
        <p:grpSpPr>
          <a:xfrm>
            <a:off x="7712887" y="2793764"/>
            <a:ext cx="166899" cy="82317"/>
            <a:chOff x="4920150" y="1977875"/>
            <a:chExt cx="68525" cy="33800"/>
          </a:xfrm>
        </p:grpSpPr>
        <p:sp>
          <p:nvSpPr>
            <p:cNvPr id="1077" name="Google Shape;1077;p5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58"/>
          <p:cNvGrpSpPr/>
          <p:nvPr/>
        </p:nvGrpSpPr>
        <p:grpSpPr>
          <a:xfrm>
            <a:off x="7124044" y="3197682"/>
            <a:ext cx="125190" cy="127859"/>
            <a:chOff x="4676550" y="2160575"/>
            <a:chExt cx="51400" cy="52500"/>
          </a:xfrm>
        </p:grpSpPr>
        <p:sp>
          <p:nvSpPr>
            <p:cNvPr id="1081" name="Google Shape;1081;p5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58"/>
          <p:cNvGrpSpPr/>
          <p:nvPr/>
        </p:nvGrpSpPr>
        <p:grpSpPr>
          <a:xfrm>
            <a:off x="7421302" y="3204714"/>
            <a:ext cx="145405" cy="113794"/>
            <a:chOff x="4768325" y="2163475"/>
            <a:chExt cx="59700" cy="46725"/>
          </a:xfrm>
        </p:grpSpPr>
        <p:sp>
          <p:nvSpPr>
            <p:cNvPr id="1085" name="Google Shape;1085;p5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 name="Google Shape;1087;p58"/>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8"/>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8"/>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8"/>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8"/>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8"/>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 name="Google Shape;1093;p58"/>
          <p:cNvGrpSpPr/>
          <p:nvPr/>
        </p:nvGrpSpPr>
        <p:grpSpPr>
          <a:xfrm>
            <a:off x="7437621" y="3459808"/>
            <a:ext cx="112768" cy="106853"/>
            <a:chOff x="4768575" y="2253950"/>
            <a:chExt cx="46300" cy="43875"/>
          </a:xfrm>
        </p:grpSpPr>
        <p:sp>
          <p:nvSpPr>
            <p:cNvPr id="1094" name="Google Shape;1094;p5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58"/>
          <p:cNvGrpSpPr/>
          <p:nvPr/>
        </p:nvGrpSpPr>
        <p:grpSpPr>
          <a:xfrm>
            <a:off x="7737243" y="3948834"/>
            <a:ext cx="118187" cy="146246"/>
            <a:chOff x="4960900" y="2433225"/>
            <a:chExt cx="48525" cy="60050"/>
          </a:xfrm>
        </p:grpSpPr>
        <p:sp>
          <p:nvSpPr>
            <p:cNvPr id="1097" name="Google Shape;1097;p5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58"/>
          <p:cNvGrpSpPr/>
          <p:nvPr/>
        </p:nvGrpSpPr>
        <p:grpSpPr>
          <a:xfrm>
            <a:off x="7425808" y="4212895"/>
            <a:ext cx="136394" cy="143810"/>
            <a:chOff x="4854075" y="2527625"/>
            <a:chExt cx="56000" cy="59050"/>
          </a:xfrm>
        </p:grpSpPr>
        <p:sp>
          <p:nvSpPr>
            <p:cNvPr id="1100" name="Google Shape;1100;p5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 name="Google Shape;1102;p58"/>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8"/>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8"/>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 name="Google Shape;1105;p58"/>
          <p:cNvGrpSpPr/>
          <p:nvPr/>
        </p:nvGrpSpPr>
        <p:grpSpPr>
          <a:xfrm>
            <a:off x="8050020" y="3676639"/>
            <a:ext cx="99312" cy="160797"/>
            <a:chOff x="5059700" y="2334775"/>
            <a:chExt cx="40775" cy="66025"/>
          </a:xfrm>
        </p:grpSpPr>
        <p:sp>
          <p:nvSpPr>
            <p:cNvPr id="1106" name="Google Shape;1106;p5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58"/>
          <p:cNvGrpSpPr/>
          <p:nvPr/>
        </p:nvGrpSpPr>
        <p:grpSpPr>
          <a:xfrm>
            <a:off x="8007184" y="3941771"/>
            <a:ext cx="184984" cy="160371"/>
            <a:chOff x="5037700" y="2430325"/>
            <a:chExt cx="75950" cy="65850"/>
          </a:xfrm>
        </p:grpSpPr>
        <p:sp>
          <p:nvSpPr>
            <p:cNvPr id="1116" name="Google Shape;1116;p5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8"/>
          <p:cNvGrpSpPr/>
          <p:nvPr/>
        </p:nvGrpSpPr>
        <p:grpSpPr>
          <a:xfrm>
            <a:off x="7426689" y="3708223"/>
            <a:ext cx="173014" cy="97629"/>
            <a:chOff x="4756975" y="2341800"/>
            <a:chExt cx="91975" cy="51925"/>
          </a:xfrm>
        </p:grpSpPr>
        <p:sp>
          <p:nvSpPr>
            <p:cNvPr id="1119" name="Google Shape;1119;p5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58"/>
          <p:cNvGrpSpPr/>
          <p:nvPr/>
        </p:nvGrpSpPr>
        <p:grpSpPr>
          <a:xfrm>
            <a:off x="7693626" y="4196920"/>
            <a:ext cx="212497" cy="175761"/>
            <a:chOff x="4943575" y="2516350"/>
            <a:chExt cx="98675" cy="81700"/>
          </a:xfrm>
        </p:grpSpPr>
        <p:sp>
          <p:nvSpPr>
            <p:cNvPr id="1140" name="Google Shape;1140;p5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58"/>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8"/>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8"/>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8"/>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6" name="Shape 1226"/>
        <p:cNvGrpSpPr/>
        <p:nvPr/>
      </p:nvGrpSpPr>
      <p:grpSpPr>
        <a:xfrm>
          <a:off x="0" y="0"/>
          <a:ext cx="0" cy="0"/>
          <a:chOff x="0" y="0"/>
          <a:chExt cx="0" cy="0"/>
        </a:xfrm>
      </p:grpSpPr>
      <p:grpSp>
        <p:nvGrpSpPr>
          <p:cNvPr id="1227" name="Google Shape;1227;p59"/>
          <p:cNvGrpSpPr/>
          <p:nvPr/>
        </p:nvGrpSpPr>
        <p:grpSpPr>
          <a:xfrm>
            <a:off x="752796" y="2869970"/>
            <a:ext cx="2622876" cy="1333540"/>
            <a:chOff x="238125" y="1038125"/>
            <a:chExt cx="7146800" cy="3633625"/>
          </a:xfrm>
        </p:grpSpPr>
        <p:sp>
          <p:nvSpPr>
            <p:cNvPr id="1228" name="Google Shape;1228;p5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59"/>
          <p:cNvGrpSpPr/>
          <p:nvPr/>
        </p:nvGrpSpPr>
        <p:grpSpPr>
          <a:xfrm>
            <a:off x="6681268" y="3584496"/>
            <a:ext cx="560636" cy="516497"/>
            <a:chOff x="6652051" y="3714143"/>
            <a:chExt cx="560636" cy="516497"/>
          </a:xfrm>
        </p:grpSpPr>
        <p:grpSp>
          <p:nvGrpSpPr>
            <p:cNvPr id="2801" name="Google Shape;2801;p59"/>
            <p:cNvGrpSpPr/>
            <p:nvPr/>
          </p:nvGrpSpPr>
          <p:grpSpPr>
            <a:xfrm>
              <a:off x="6669657" y="3716715"/>
              <a:ext cx="466768" cy="464314"/>
              <a:chOff x="3139766" y="765669"/>
              <a:chExt cx="886380" cy="881888"/>
            </a:xfrm>
          </p:grpSpPr>
          <p:grpSp>
            <p:nvGrpSpPr>
              <p:cNvPr id="2802" name="Google Shape;2802;p59"/>
              <p:cNvGrpSpPr/>
              <p:nvPr/>
            </p:nvGrpSpPr>
            <p:grpSpPr>
              <a:xfrm>
                <a:off x="3139766" y="765669"/>
                <a:ext cx="886380" cy="881888"/>
                <a:chOff x="3139766" y="765669"/>
                <a:chExt cx="886380" cy="881888"/>
              </a:xfrm>
            </p:grpSpPr>
            <p:sp>
              <p:nvSpPr>
                <p:cNvPr id="2803" name="Google Shape;2803;p5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2" name="Google Shape;2812;p5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6" name="Google Shape;2816;p5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59"/>
          <p:cNvGrpSpPr/>
          <p:nvPr/>
        </p:nvGrpSpPr>
        <p:grpSpPr>
          <a:xfrm>
            <a:off x="7679978" y="3065079"/>
            <a:ext cx="104231" cy="320340"/>
            <a:chOff x="7564426" y="3224343"/>
            <a:chExt cx="119985" cy="368801"/>
          </a:xfrm>
        </p:grpSpPr>
        <p:sp>
          <p:nvSpPr>
            <p:cNvPr id="2818" name="Google Shape;2818;p5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59"/>
          <p:cNvGrpSpPr/>
          <p:nvPr/>
        </p:nvGrpSpPr>
        <p:grpSpPr>
          <a:xfrm>
            <a:off x="7379466" y="3059180"/>
            <a:ext cx="189489" cy="332132"/>
            <a:chOff x="8370831" y="3202002"/>
            <a:chExt cx="218129" cy="382376"/>
          </a:xfrm>
        </p:grpSpPr>
        <p:sp>
          <p:nvSpPr>
            <p:cNvPr id="2821" name="Google Shape;2821;p5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59"/>
          <p:cNvGrpSpPr/>
          <p:nvPr/>
        </p:nvGrpSpPr>
        <p:grpSpPr>
          <a:xfrm>
            <a:off x="8102855" y="3470312"/>
            <a:ext cx="309429" cy="267000"/>
            <a:chOff x="6742064" y="3750480"/>
            <a:chExt cx="399315" cy="344560"/>
          </a:xfrm>
        </p:grpSpPr>
        <p:sp>
          <p:nvSpPr>
            <p:cNvPr id="2824" name="Google Shape;2824;p5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9"/>
          <p:cNvGrpSpPr/>
          <p:nvPr/>
        </p:nvGrpSpPr>
        <p:grpSpPr>
          <a:xfrm>
            <a:off x="7641874" y="3821360"/>
            <a:ext cx="180437" cy="281608"/>
            <a:chOff x="7248525" y="3739696"/>
            <a:chExt cx="230531" cy="359790"/>
          </a:xfrm>
        </p:grpSpPr>
        <p:sp>
          <p:nvSpPr>
            <p:cNvPr id="2827" name="Google Shape;2827;p5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 name="Google Shape;2829;p59"/>
          <p:cNvGrpSpPr/>
          <p:nvPr/>
        </p:nvGrpSpPr>
        <p:grpSpPr>
          <a:xfrm>
            <a:off x="7887794" y="3464584"/>
            <a:ext cx="162896" cy="278710"/>
            <a:chOff x="7601242" y="3729267"/>
            <a:chExt cx="222566" cy="380803"/>
          </a:xfrm>
        </p:grpSpPr>
        <p:sp>
          <p:nvSpPr>
            <p:cNvPr id="2830" name="Google Shape;2830;p5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2" name="Google Shape;2832;p59"/>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3" name="Google Shape;2833;p59"/>
          <p:cNvGrpSpPr/>
          <p:nvPr/>
        </p:nvGrpSpPr>
        <p:grpSpPr>
          <a:xfrm>
            <a:off x="7377439" y="3465724"/>
            <a:ext cx="193543" cy="275990"/>
            <a:chOff x="8304647" y="3738687"/>
            <a:chExt cx="225076" cy="320956"/>
          </a:xfrm>
        </p:grpSpPr>
        <p:sp>
          <p:nvSpPr>
            <p:cNvPr id="2834" name="Google Shape;2834;p5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59"/>
          <p:cNvGrpSpPr/>
          <p:nvPr/>
        </p:nvGrpSpPr>
        <p:grpSpPr>
          <a:xfrm>
            <a:off x="7649932" y="3465724"/>
            <a:ext cx="178492" cy="275990"/>
            <a:chOff x="8615101" y="3738687"/>
            <a:chExt cx="207573" cy="320956"/>
          </a:xfrm>
        </p:grpSpPr>
        <p:sp>
          <p:nvSpPr>
            <p:cNvPr id="2838" name="Google Shape;2838;p5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1" name="Google Shape;2841;p59"/>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2" name="Google Shape;2842;p59"/>
          <p:cNvGrpSpPr/>
          <p:nvPr/>
        </p:nvGrpSpPr>
        <p:grpSpPr>
          <a:xfrm>
            <a:off x="7875463" y="3868385"/>
            <a:ext cx="187557" cy="187557"/>
            <a:chOff x="8565775" y="671075"/>
            <a:chExt cx="441000" cy="441000"/>
          </a:xfrm>
        </p:grpSpPr>
        <p:sp>
          <p:nvSpPr>
            <p:cNvPr id="2843" name="Google Shape;2843;p5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5" name="Google Shape;2845;p59"/>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7" name="Google Shape;2847;p59"/>
          <p:cNvGrpSpPr/>
          <p:nvPr/>
        </p:nvGrpSpPr>
        <p:grpSpPr>
          <a:xfrm>
            <a:off x="6029935" y="2940910"/>
            <a:ext cx="587865" cy="517731"/>
            <a:chOff x="6000718" y="3070557"/>
            <a:chExt cx="587865" cy="517731"/>
          </a:xfrm>
        </p:grpSpPr>
        <p:sp>
          <p:nvSpPr>
            <p:cNvPr id="2848" name="Google Shape;2848;p5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8" name="Google Shape;2858;p59"/>
          <p:cNvGrpSpPr/>
          <p:nvPr/>
        </p:nvGrpSpPr>
        <p:grpSpPr>
          <a:xfrm>
            <a:off x="6044740" y="3584570"/>
            <a:ext cx="557665" cy="516387"/>
            <a:chOff x="6015523" y="3714217"/>
            <a:chExt cx="557665" cy="516387"/>
          </a:xfrm>
        </p:grpSpPr>
        <p:grpSp>
          <p:nvGrpSpPr>
            <p:cNvPr id="2859" name="Google Shape;2859;p59"/>
            <p:cNvGrpSpPr/>
            <p:nvPr/>
          </p:nvGrpSpPr>
          <p:grpSpPr>
            <a:xfrm>
              <a:off x="6036094" y="3716980"/>
              <a:ext cx="529822" cy="510480"/>
              <a:chOff x="3148311" y="-545634"/>
              <a:chExt cx="1006118" cy="969572"/>
            </a:xfrm>
          </p:grpSpPr>
          <p:sp>
            <p:nvSpPr>
              <p:cNvPr id="2860" name="Google Shape;2860;p5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0" name="Google Shape;2870;p5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1" name="Google Shape;2871;p59"/>
          <p:cNvGrpSpPr/>
          <p:nvPr/>
        </p:nvGrpSpPr>
        <p:grpSpPr>
          <a:xfrm>
            <a:off x="6673522" y="2943981"/>
            <a:ext cx="576302" cy="511871"/>
            <a:chOff x="6644304" y="3073628"/>
            <a:chExt cx="576302" cy="511871"/>
          </a:xfrm>
        </p:grpSpPr>
        <p:grpSp>
          <p:nvGrpSpPr>
            <p:cNvPr id="2872" name="Google Shape;2872;p59"/>
            <p:cNvGrpSpPr/>
            <p:nvPr/>
          </p:nvGrpSpPr>
          <p:grpSpPr>
            <a:xfrm>
              <a:off x="6712169" y="3073651"/>
              <a:ext cx="481611" cy="506713"/>
              <a:chOff x="1833536" y="-546641"/>
              <a:chExt cx="914567" cy="962419"/>
            </a:xfrm>
          </p:grpSpPr>
          <p:grpSp>
            <p:nvGrpSpPr>
              <p:cNvPr id="2873" name="Google Shape;2873;p59"/>
              <p:cNvGrpSpPr/>
              <p:nvPr/>
            </p:nvGrpSpPr>
            <p:grpSpPr>
              <a:xfrm>
                <a:off x="1833536" y="-524249"/>
                <a:ext cx="914567" cy="940027"/>
                <a:chOff x="1833536" y="-524249"/>
                <a:chExt cx="914567" cy="940027"/>
              </a:xfrm>
            </p:grpSpPr>
            <p:sp>
              <p:nvSpPr>
                <p:cNvPr id="2874" name="Google Shape;2874;p5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9" name="Google Shape;2879;p5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3" name="Google Shape;2883;p5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59"/>
          <p:cNvGrpSpPr/>
          <p:nvPr/>
        </p:nvGrpSpPr>
        <p:grpSpPr>
          <a:xfrm>
            <a:off x="5938558" y="1033351"/>
            <a:ext cx="2435960" cy="1297725"/>
            <a:chOff x="233350" y="949250"/>
            <a:chExt cx="7137300" cy="3802300"/>
          </a:xfrm>
        </p:grpSpPr>
        <p:sp>
          <p:nvSpPr>
            <p:cNvPr id="2885" name="Google Shape;2885;p5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59"/>
          <p:cNvGrpSpPr/>
          <p:nvPr/>
        </p:nvGrpSpPr>
        <p:grpSpPr>
          <a:xfrm>
            <a:off x="731715" y="995041"/>
            <a:ext cx="2665073" cy="1317140"/>
            <a:chOff x="793334" y="1192826"/>
            <a:chExt cx="2665073" cy="1317140"/>
          </a:xfrm>
        </p:grpSpPr>
        <p:sp>
          <p:nvSpPr>
            <p:cNvPr id="2937" name="Google Shape;2937;p59"/>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9"/>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9"/>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9"/>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9"/>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9"/>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9"/>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9"/>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9"/>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9"/>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9"/>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9"/>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9"/>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9"/>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9"/>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9"/>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9"/>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9"/>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9"/>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9"/>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9"/>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9"/>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9"/>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9"/>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9"/>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9"/>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9"/>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9"/>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9"/>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9"/>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9"/>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9"/>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9"/>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9"/>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9"/>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9"/>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9"/>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9"/>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9"/>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9"/>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9"/>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9"/>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9"/>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9"/>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9"/>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9"/>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9"/>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9"/>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9"/>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9"/>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9"/>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9"/>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9"/>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9"/>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9"/>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9"/>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9"/>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9"/>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9"/>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9"/>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9"/>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9"/>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9"/>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9"/>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9"/>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9"/>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9"/>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9"/>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9"/>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9"/>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9"/>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9"/>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9"/>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9"/>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9"/>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9"/>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9"/>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9"/>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9"/>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9"/>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9"/>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9"/>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9"/>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9"/>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9"/>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9"/>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9"/>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9"/>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9"/>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9"/>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9"/>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9"/>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9"/>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9"/>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9"/>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9"/>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9"/>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9"/>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9"/>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9"/>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9"/>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9"/>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9"/>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9"/>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9"/>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9"/>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9"/>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9"/>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9"/>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9"/>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9"/>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9"/>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9"/>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9"/>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9"/>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9"/>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9"/>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9"/>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9"/>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9"/>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9"/>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9"/>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9"/>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9"/>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9"/>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9"/>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9"/>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9"/>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9"/>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9"/>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9"/>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9"/>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9"/>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9"/>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9"/>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9"/>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9"/>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9"/>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9"/>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9"/>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9"/>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9"/>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9"/>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9"/>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9"/>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9"/>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9"/>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9"/>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9"/>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9"/>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9"/>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9"/>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9"/>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9"/>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9"/>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9"/>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9"/>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9"/>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9"/>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9"/>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9"/>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9"/>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9"/>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9"/>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9"/>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9"/>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9"/>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9"/>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9"/>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9"/>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9"/>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9"/>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9"/>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9"/>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9"/>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9"/>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9"/>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9"/>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9"/>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9"/>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9"/>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9"/>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9"/>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9"/>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9"/>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9"/>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9"/>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9"/>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9"/>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9"/>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9"/>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9"/>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9"/>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9"/>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9"/>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9"/>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9"/>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9"/>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9"/>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9"/>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9"/>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9"/>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9"/>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9"/>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9"/>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9"/>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9"/>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9"/>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9"/>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9"/>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9"/>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9"/>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9"/>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9"/>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9"/>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9"/>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9"/>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9"/>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9"/>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9"/>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9"/>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9"/>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9"/>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9"/>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9"/>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9"/>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9"/>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9"/>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9"/>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9"/>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9"/>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9"/>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9"/>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9"/>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9"/>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9"/>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9"/>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9"/>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9"/>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9"/>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9"/>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9"/>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9"/>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9"/>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9"/>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9"/>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9"/>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9"/>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9"/>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9"/>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9"/>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9"/>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9"/>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9"/>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9"/>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9"/>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9"/>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9"/>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9"/>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9"/>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9"/>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9"/>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9"/>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9"/>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9"/>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9"/>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9"/>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9"/>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9"/>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9"/>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9"/>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9"/>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9"/>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9"/>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9"/>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9"/>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9"/>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9"/>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9"/>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9"/>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9"/>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9"/>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9"/>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9"/>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9"/>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9"/>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9"/>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9"/>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9"/>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9"/>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9"/>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9"/>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9"/>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9"/>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9"/>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9"/>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9"/>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9"/>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9"/>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9"/>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9"/>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9"/>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9"/>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9"/>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9"/>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9"/>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9"/>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9"/>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9"/>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9"/>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9"/>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9"/>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9"/>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9"/>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9"/>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9"/>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9"/>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9"/>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9"/>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9"/>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9"/>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9"/>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9"/>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9"/>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9"/>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9"/>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9"/>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9"/>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9"/>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9"/>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9"/>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9"/>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9"/>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9"/>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9"/>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9"/>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9"/>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9"/>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9"/>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9"/>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9"/>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9"/>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9"/>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9"/>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9"/>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9"/>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9"/>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9"/>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9"/>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9"/>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9"/>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9"/>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9"/>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9"/>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9"/>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9"/>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9"/>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9"/>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9"/>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9"/>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9"/>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9"/>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9"/>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9"/>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9"/>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9"/>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9"/>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9"/>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9"/>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9"/>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9"/>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9"/>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9"/>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9"/>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9"/>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9"/>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9"/>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9"/>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9"/>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9"/>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9"/>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9"/>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9"/>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9"/>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9"/>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9"/>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9"/>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9"/>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9"/>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9"/>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9"/>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9"/>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9"/>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9"/>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9"/>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9"/>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9"/>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9"/>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9"/>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9"/>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9"/>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9"/>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9"/>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9"/>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9"/>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9"/>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9"/>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9"/>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9"/>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9"/>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9"/>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9"/>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9"/>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9"/>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9"/>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9"/>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9"/>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9"/>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9"/>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9"/>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9"/>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9"/>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9"/>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9"/>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9"/>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9"/>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9"/>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9"/>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9"/>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9"/>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9"/>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9"/>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9"/>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9"/>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9"/>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9"/>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9"/>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9"/>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9"/>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9"/>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9"/>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9"/>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9"/>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9"/>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9"/>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9"/>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9"/>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9"/>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9"/>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9"/>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9"/>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9"/>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9"/>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9"/>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9"/>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9"/>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9"/>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9"/>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9"/>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9"/>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9"/>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9"/>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9"/>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9"/>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9"/>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9"/>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9"/>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9"/>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9"/>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9"/>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9"/>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9"/>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9"/>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9"/>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9"/>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9"/>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9"/>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9"/>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9"/>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9"/>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9"/>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9"/>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9"/>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9"/>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9"/>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9"/>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9"/>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9"/>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9"/>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9"/>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9"/>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9"/>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9"/>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9"/>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9"/>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9"/>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9"/>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9"/>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9"/>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9"/>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9"/>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9"/>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9"/>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9"/>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9"/>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9"/>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9"/>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9"/>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9"/>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9"/>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9"/>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9"/>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9"/>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9"/>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9"/>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9"/>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9"/>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9"/>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9"/>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9"/>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9"/>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9"/>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9"/>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9"/>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9"/>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9"/>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9"/>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9"/>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9"/>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9"/>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9"/>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9"/>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9"/>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9"/>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9"/>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9"/>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9"/>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9"/>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9"/>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9"/>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9"/>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9"/>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9"/>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9"/>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9"/>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9"/>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9"/>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9"/>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9"/>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9"/>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9"/>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9"/>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9"/>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9"/>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9"/>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9"/>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9"/>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9"/>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9"/>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9"/>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9"/>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9"/>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9"/>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9"/>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9"/>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9"/>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9"/>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9"/>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9"/>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9"/>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9"/>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9"/>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9"/>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9"/>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9"/>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9"/>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9"/>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9"/>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9"/>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9"/>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9"/>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9"/>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9"/>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9"/>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9"/>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9"/>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9"/>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9"/>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9"/>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9"/>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9"/>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9"/>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9"/>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9"/>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9"/>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9"/>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9"/>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9"/>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9"/>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9"/>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9"/>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9"/>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9"/>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9"/>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9"/>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9"/>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9"/>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9"/>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9"/>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9"/>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9"/>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9"/>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9"/>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9"/>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9"/>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9"/>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9"/>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9"/>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9"/>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9"/>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9"/>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9"/>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9"/>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9"/>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9"/>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9"/>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9"/>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9"/>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9"/>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9"/>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9"/>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9"/>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9"/>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9"/>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9"/>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9"/>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9"/>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9"/>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9"/>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9"/>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9"/>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9"/>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9"/>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9"/>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9"/>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9"/>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9"/>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9"/>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9"/>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9"/>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9"/>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9"/>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9"/>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9"/>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9"/>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9"/>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9"/>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9"/>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9"/>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9"/>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9"/>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9"/>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9"/>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9"/>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9"/>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9"/>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9"/>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9"/>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9"/>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9"/>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9"/>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9"/>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9"/>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9"/>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9"/>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9"/>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9"/>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9"/>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9"/>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9"/>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9"/>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9"/>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9"/>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9"/>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9"/>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9"/>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9"/>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9"/>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9"/>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9"/>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9"/>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9"/>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9"/>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9"/>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9"/>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9"/>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9"/>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9"/>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9"/>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9"/>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9"/>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9"/>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9"/>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9"/>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9"/>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9"/>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9"/>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9"/>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9"/>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9"/>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9"/>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9"/>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9"/>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9"/>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9"/>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9"/>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9"/>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9"/>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9"/>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9"/>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9"/>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9"/>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9"/>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9"/>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9"/>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9"/>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9"/>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9"/>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9"/>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9"/>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9"/>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9"/>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9"/>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9"/>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9"/>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9"/>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9"/>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9"/>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9"/>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9"/>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9"/>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9"/>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9"/>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9"/>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9"/>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9"/>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9"/>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9"/>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9"/>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9"/>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9"/>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9"/>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9"/>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9"/>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9"/>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9"/>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9"/>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9"/>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9"/>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9"/>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9"/>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9"/>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9"/>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9"/>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9"/>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9"/>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9"/>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9"/>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9"/>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9"/>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9"/>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9"/>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9"/>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9"/>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9"/>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9"/>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9"/>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9"/>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9"/>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9"/>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9"/>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9"/>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9"/>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9"/>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9"/>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9"/>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9"/>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9"/>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9"/>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9"/>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9"/>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9"/>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9"/>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9"/>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9"/>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9"/>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9"/>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9"/>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9"/>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9"/>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9"/>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9"/>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9"/>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9"/>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9"/>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9"/>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9"/>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9"/>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9"/>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9"/>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9"/>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9"/>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9"/>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9"/>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9"/>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9"/>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9"/>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9"/>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9"/>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9"/>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9"/>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9"/>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9"/>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9"/>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9"/>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9"/>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9"/>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9"/>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9"/>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9"/>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9"/>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9"/>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9"/>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9"/>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9"/>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9"/>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9"/>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9"/>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9"/>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9"/>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9"/>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9"/>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9"/>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9"/>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9"/>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9"/>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9"/>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9"/>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9"/>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9"/>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9"/>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9"/>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9"/>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9"/>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9"/>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9"/>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9"/>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9"/>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9"/>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9"/>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9"/>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9"/>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9"/>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9"/>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9"/>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9"/>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9"/>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9"/>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9"/>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9"/>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9"/>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9"/>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9"/>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9"/>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9"/>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9"/>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9"/>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9"/>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9"/>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9"/>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9"/>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9"/>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9"/>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9"/>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9"/>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9"/>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9"/>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9"/>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9"/>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9"/>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9"/>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9"/>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9"/>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9"/>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9"/>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9"/>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9"/>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9"/>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9"/>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9"/>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9"/>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9"/>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9"/>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9"/>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9"/>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9"/>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9"/>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9"/>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9"/>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9"/>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9"/>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9"/>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9"/>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9"/>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9"/>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9"/>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9"/>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9"/>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9"/>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9"/>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9"/>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9"/>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9"/>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9"/>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9"/>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9"/>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9"/>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9"/>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9"/>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9"/>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9"/>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9"/>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9"/>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9"/>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9"/>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9"/>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9"/>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9"/>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9"/>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9"/>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9"/>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9"/>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9"/>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9"/>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9"/>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9"/>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9"/>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9"/>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9"/>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9"/>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9"/>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9"/>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9"/>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9"/>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9"/>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9"/>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9"/>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9"/>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9"/>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9"/>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9"/>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9"/>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9"/>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9"/>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9"/>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9"/>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9"/>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9"/>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9"/>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9"/>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9"/>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9"/>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9"/>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9"/>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9"/>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9"/>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9"/>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9"/>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9"/>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9"/>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9"/>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9"/>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9"/>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9"/>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9"/>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9"/>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9"/>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9"/>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9"/>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9"/>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9"/>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9"/>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9"/>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9"/>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9"/>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9"/>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9"/>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9"/>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9"/>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9"/>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9"/>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9"/>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9"/>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9"/>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9"/>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9"/>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9"/>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9"/>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9"/>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9"/>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9"/>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9"/>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9"/>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9"/>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9"/>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9"/>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9"/>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9"/>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9"/>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9"/>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9"/>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9"/>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9"/>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9"/>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9"/>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9"/>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9"/>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9"/>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9"/>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9"/>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9"/>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9"/>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9"/>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9"/>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9"/>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9"/>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9"/>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9"/>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9"/>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9"/>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9"/>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9"/>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9"/>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9"/>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9"/>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9"/>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9"/>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9"/>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9"/>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9"/>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9"/>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9"/>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9"/>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9"/>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9"/>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9"/>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9"/>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9"/>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9"/>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9"/>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9"/>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9"/>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9"/>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9"/>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9"/>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9"/>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9"/>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9"/>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9"/>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9"/>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9"/>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9"/>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9"/>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9"/>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9"/>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9"/>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9"/>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9"/>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9"/>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9"/>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9"/>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9"/>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9"/>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9"/>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9"/>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9"/>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9"/>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9"/>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9"/>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9"/>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9"/>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9"/>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9"/>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9"/>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9"/>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9"/>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9"/>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9"/>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9"/>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9"/>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9"/>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9"/>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9"/>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9"/>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9"/>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9"/>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9"/>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9"/>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9"/>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9"/>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9"/>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9"/>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9"/>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9"/>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9"/>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9"/>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9"/>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9"/>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9"/>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9"/>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9"/>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9"/>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9"/>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9"/>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9"/>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9"/>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9"/>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9"/>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9"/>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9"/>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9"/>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9"/>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9"/>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9"/>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9"/>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9"/>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9"/>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9"/>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9"/>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9"/>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9"/>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9"/>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9"/>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9"/>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9"/>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9"/>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9"/>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9"/>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9"/>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9"/>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9"/>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9"/>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9"/>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9"/>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9"/>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9"/>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9"/>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9"/>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9"/>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9"/>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9"/>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9"/>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9"/>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9"/>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9"/>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9"/>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9"/>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9"/>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9"/>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9"/>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9"/>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9"/>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9"/>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9"/>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9"/>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9"/>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9"/>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9"/>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9"/>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9"/>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9"/>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9"/>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9"/>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9"/>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9"/>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9"/>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9"/>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9"/>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9"/>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9"/>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9"/>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9"/>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9"/>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9"/>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9"/>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9"/>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9"/>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9"/>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9"/>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9"/>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9"/>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9"/>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9"/>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9"/>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9"/>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9"/>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9"/>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9"/>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9"/>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9"/>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9"/>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9"/>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9"/>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9"/>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9"/>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9"/>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9"/>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9"/>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9"/>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9"/>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9"/>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9"/>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9"/>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9"/>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9"/>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9"/>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9"/>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9"/>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9"/>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9"/>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9"/>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9"/>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9"/>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9"/>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9"/>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9"/>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9"/>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9"/>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9"/>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9"/>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9"/>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9"/>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9"/>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9"/>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9"/>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9"/>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9"/>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9"/>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9"/>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9"/>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9"/>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9"/>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9"/>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9"/>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9"/>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9"/>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9"/>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9"/>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9"/>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9"/>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9"/>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9"/>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9"/>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9"/>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9"/>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9"/>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9"/>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9"/>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9"/>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9"/>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9"/>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9"/>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9"/>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9"/>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9"/>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9"/>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9"/>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9"/>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9"/>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9"/>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9"/>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9"/>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9"/>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9"/>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9"/>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9"/>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9"/>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9"/>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9"/>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9"/>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9"/>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9"/>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9"/>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9"/>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9"/>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9"/>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9"/>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9"/>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9"/>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9"/>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9"/>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9"/>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9"/>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9"/>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9"/>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9"/>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9"/>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9"/>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9"/>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9"/>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9"/>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9"/>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9"/>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9"/>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9"/>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9"/>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9"/>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9"/>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9"/>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9"/>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9"/>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9"/>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9"/>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9"/>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9"/>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9"/>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9"/>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9"/>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9"/>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9"/>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9"/>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9"/>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9"/>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9"/>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9"/>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9"/>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9"/>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9"/>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9"/>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9"/>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9"/>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9"/>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9"/>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9"/>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9"/>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9"/>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9"/>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9"/>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9"/>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9"/>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9"/>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9"/>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9"/>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9"/>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9"/>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9"/>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9"/>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9"/>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9"/>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9"/>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9"/>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9"/>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9"/>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9"/>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9"/>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9"/>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9"/>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9"/>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9"/>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9"/>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9"/>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9"/>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9"/>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9"/>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9"/>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9"/>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9"/>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9"/>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9"/>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9"/>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9"/>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9"/>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9"/>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9"/>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9"/>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9"/>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9"/>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9"/>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9"/>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9"/>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9"/>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9"/>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9"/>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9"/>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9"/>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9"/>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9"/>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9"/>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9"/>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9"/>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9"/>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9"/>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9"/>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9"/>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9"/>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9"/>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9"/>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9"/>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9"/>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9"/>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9"/>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9"/>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9"/>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9"/>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9"/>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9"/>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9"/>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9"/>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9"/>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9"/>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9"/>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9"/>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9"/>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9"/>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9"/>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9"/>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9"/>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9"/>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9"/>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9"/>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9"/>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9"/>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9"/>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9"/>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9"/>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9"/>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9"/>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9"/>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9"/>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9"/>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9"/>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9"/>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9"/>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9"/>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9"/>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9"/>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9"/>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9"/>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9"/>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9"/>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9"/>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9"/>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9"/>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9"/>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9"/>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9"/>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9"/>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9"/>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9"/>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9"/>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9"/>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9"/>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9"/>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9"/>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9"/>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9"/>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9"/>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9"/>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9"/>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9"/>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9"/>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9"/>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9"/>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9"/>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9"/>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9"/>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9"/>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9"/>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9"/>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9"/>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9"/>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9"/>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9"/>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9"/>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9"/>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9"/>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9"/>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9"/>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9"/>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9"/>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9"/>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9"/>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9"/>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9"/>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9"/>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9"/>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9"/>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9"/>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9"/>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9"/>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9"/>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9"/>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9"/>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9"/>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9"/>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9"/>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9"/>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9"/>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9"/>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9"/>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9"/>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9"/>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9"/>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9"/>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9"/>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9"/>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9"/>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9"/>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9"/>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9"/>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9"/>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9"/>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9"/>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9"/>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9"/>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9"/>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9"/>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9"/>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9"/>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9"/>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9"/>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9"/>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9"/>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9"/>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9"/>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9"/>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9"/>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9"/>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9"/>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9"/>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9"/>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9"/>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9"/>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9"/>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9"/>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9"/>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9"/>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9"/>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9"/>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9"/>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9"/>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9"/>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9"/>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9"/>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9"/>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9"/>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9"/>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9"/>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9"/>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9"/>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9"/>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9"/>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9"/>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9"/>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9"/>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9"/>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9"/>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9"/>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9"/>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9"/>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9"/>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9"/>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9"/>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9"/>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9"/>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9"/>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9"/>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9"/>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9"/>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9"/>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9"/>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9"/>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9"/>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9"/>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9"/>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9"/>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9"/>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9"/>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9"/>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9"/>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9"/>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9"/>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9"/>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9"/>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9"/>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9"/>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9"/>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9"/>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9"/>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9"/>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9"/>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9"/>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9"/>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9"/>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9"/>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9"/>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9"/>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9"/>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9"/>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9"/>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9"/>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9"/>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9"/>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9"/>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9"/>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9"/>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9"/>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9"/>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9"/>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9"/>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9"/>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9"/>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9"/>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9"/>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9"/>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9"/>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9"/>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9"/>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9"/>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9"/>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9"/>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9"/>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9"/>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9"/>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9"/>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9"/>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9"/>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9"/>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9"/>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9"/>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9"/>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9"/>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9"/>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9"/>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9"/>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9"/>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9"/>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9"/>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9"/>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9"/>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9"/>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9"/>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9"/>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9"/>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9"/>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9"/>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9"/>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9"/>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9"/>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9"/>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9"/>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9"/>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9"/>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9"/>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9"/>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9"/>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9"/>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9"/>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9"/>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9"/>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9"/>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9"/>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9"/>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9"/>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9"/>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9"/>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9"/>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9"/>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9"/>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9"/>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9"/>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9"/>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9"/>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9"/>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9"/>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9"/>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9"/>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9"/>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9"/>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9"/>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9"/>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9"/>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9"/>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9"/>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9"/>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9"/>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9"/>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9"/>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9"/>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9"/>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9"/>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9"/>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9"/>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9"/>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9"/>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9"/>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9"/>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9"/>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9"/>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9"/>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9"/>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9"/>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9"/>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9"/>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9"/>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9"/>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9"/>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9"/>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9"/>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9"/>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9"/>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9"/>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9"/>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9"/>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9"/>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9"/>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9"/>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9"/>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9"/>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9"/>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9"/>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9"/>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9"/>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9"/>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9"/>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9"/>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9"/>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9"/>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9"/>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9"/>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9"/>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9"/>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9"/>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9"/>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9"/>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9"/>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9"/>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9"/>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9"/>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9"/>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9"/>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9"/>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9"/>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9"/>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9"/>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9"/>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9"/>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9"/>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9"/>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9"/>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9"/>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9"/>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9"/>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9"/>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9"/>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9"/>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9"/>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9"/>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9"/>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9"/>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9"/>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9"/>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9"/>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9"/>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9"/>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9"/>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9"/>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9"/>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9"/>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9"/>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9"/>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9"/>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9"/>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9"/>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9"/>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9"/>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9"/>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9"/>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9"/>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9"/>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9"/>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9"/>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9"/>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9"/>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9"/>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9"/>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9"/>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9"/>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9"/>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9"/>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9"/>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9"/>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9"/>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9"/>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9"/>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9"/>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9"/>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9"/>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9"/>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9"/>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9"/>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9"/>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9"/>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9"/>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9"/>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9"/>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9"/>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9"/>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9"/>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9"/>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9"/>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9"/>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9"/>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9"/>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9"/>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9"/>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9"/>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9"/>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9"/>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9"/>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9"/>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9"/>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9"/>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9"/>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9"/>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9"/>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9"/>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9"/>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9"/>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9"/>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9"/>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9"/>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9"/>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9"/>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9"/>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9"/>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9"/>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9"/>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9"/>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9"/>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9"/>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9"/>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9"/>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9"/>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9"/>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9"/>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9"/>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9"/>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9"/>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9"/>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9"/>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9"/>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9"/>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9"/>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9"/>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9"/>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9"/>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9"/>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9"/>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9"/>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9"/>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9"/>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9"/>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9"/>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9"/>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9"/>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9"/>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9"/>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9"/>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9"/>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9"/>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9"/>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9"/>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9"/>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9"/>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9"/>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9"/>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9"/>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9"/>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9"/>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9"/>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9"/>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9"/>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9"/>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9"/>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9"/>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9"/>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9"/>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9"/>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9"/>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9"/>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9"/>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9"/>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9"/>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9"/>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9"/>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9"/>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9"/>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9"/>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9"/>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9"/>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9"/>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9"/>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9"/>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9"/>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9"/>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9"/>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9"/>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9"/>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9"/>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9"/>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9"/>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9"/>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9"/>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9"/>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9"/>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9"/>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9"/>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9"/>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9"/>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9"/>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9"/>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9"/>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9"/>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9"/>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9"/>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9"/>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9"/>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9"/>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9"/>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9"/>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9"/>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9"/>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9"/>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9"/>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9"/>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9"/>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9"/>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9"/>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9"/>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9"/>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9"/>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9"/>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9"/>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9"/>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9"/>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9"/>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9"/>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9"/>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9"/>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9"/>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9"/>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9"/>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9"/>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9"/>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9"/>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9"/>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9"/>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9"/>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9"/>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9"/>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9"/>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9"/>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9"/>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9"/>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9"/>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9"/>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9"/>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9"/>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9"/>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9"/>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9"/>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9"/>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9"/>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9"/>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9"/>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9"/>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9"/>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9"/>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9"/>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9"/>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9"/>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9"/>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9"/>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9"/>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9"/>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9"/>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9"/>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9"/>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9"/>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9"/>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9"/>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9"/>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9"/>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9"/>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9"/>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9"/>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9"/>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9"/>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9"/>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59"/>
          <p:cNvGrpSpPr/>
          <p:nvPr/>
        </p:nvGrpSpPr>
        <p:grpSpPr>
          <a:xfrm>
            <a:off x="3450485" y="919691"/>
            <a:ext cx="2310381" cy="1488888"/>
            <a:chOff x="229225" y="549050"/>
            <a:chExt cx="7161750" cy="4615275"/>
          </a:xfrm>
        </p:grpSpPr>
        <p:sp>
          <p:nvSpPr>
            <p:cNvPr id="6905" name="Google Shape;6905;p5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9"/>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59"/>
          <p:cNvGrpSpPr/>
          <p:nvPr/>
        </p:nvGrpSpPr>
        <p:grpSpPr>
          <a:xfrm>
            <a:off x="3548403" y="2849588"/>
            <a:ext cx="2310282" cy="1374222"/>
            <a:chOff x="238125" y="732525"/>
            <a:chExt cx="7130500" cy="4241425"/>
          </a:xfrm>
        </p:grpSpPr>
        <p:sp>
          <p:nvSpPr>
            <p:cNvPr id="7023" name="Google Shape;7023;p5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40" name="Shape 7140"/>
        <p:cNvGrpSpPr/>
        <p:nvPr/>
      </p:nvGrpSpPr>
      <p:grpSpPr>
        <a:xfrm>
          <a:off x="0" y="0"/>
          <a:ext cx="0" cy="0"/>
          <a:chOff x="0" y="0"/>
          <a:chExt cx="0" cy="0"/>
        </a:xfrm>
      </p:grpSpPr>
      <p:grpSp>
        <p:nvGrpSpPr>
          <p:cNvPr id="7141" name="Google Shape;7141;p60"/>
          <p:cNvGrpSpPr/>
          <p:nvPr/>
        </p:nvGrpSpPr>
        <p:grpSpPr>
          <a:xfrm>
            <a:off x="2100560" y="3398663"/>
            <a:ext cx="1102891" cy="760337"/>
            <a:chOff x="4967783" y="2151471"/>
            <a:chExt cx="3920692" cy="2702940"/>
          </a:xfrm>
        </p:grpSpPr>
        <p:grpSp>
          <p:nvGrpSpPr>
            <p:cNvPr id="7142" name="Google Shape;7142;p60"/>
            <p:cNvGrpSpPr/>
            <p:nvPr/>
          </p:nvGrpSpPr>
          <p:grpSpPr>
            <a:xfrm>
              <a:off x="5045709" y="2252109"/>
              <a:ext cx="3761071" cy="2501708"/>
              <a:chOff x="2691784" y="1805334"/>
              <a:chExt cx="3761071" cy="2501708"/>
            </a:xfrm>
          </p:grpSpPr>
          <p:sp>
            <p:nvSpPr>
              <p:cNvPr id="7143" name="Google Shape;7143;p6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60"/>
            <p:cNvGrpSpPr/>
            <p:nvPr/>
          </p:nvGrpSpPr>
          <p:grpSpPr>
            <a:xfrm>
              <a:off x="4967783" y="2151471"/>
              <a:ext cx="3920692" cy="2702940"/>
              <a:chOff x="2613858" y="1704696"/>
              <a:chExt cx="3920692" cy="2702940"/>
            </a:xfrm>
          </p:grpSpPr>
          <p:sp>
            <p:nvSpPr>
              <p:cNvPr id="7151" name="Google Shape;7151;p6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6" name="Google Shape;7156;p60"/>
          <p:cNvGrpSpPr/>
          <p:nvPr/>
        </p:nvGrpSpPr>
        <p:grpSpPr>
          <a:xfrm>
            <a:off x="3504468" y="1286940"/>
            <a:ext cx="1561911" cy="708580"/>
            <a:chOff x="3530532" y="1496185"/>
            <a:chExt cx="1561911" cy="708580"/>
          </a:xfrm>
        </p:grpSpPr>
        <p:grpSp>
          <p:nvGrpSpPr>
            <p:cNvPr id="7157" name="Google Shape;7157;p60"/>
            <p:cNvGrpSpPr/>
            <p:nvPr/>
          </p:nvGrpSpPr>
          <p:grpSpPr>
            <a:xfrm>
              <a:off x="3720318" y="1857562"/>
              <a:ext cx="1372125" cy="54"/>
              <a:chOff x="3720318" y="1857562"/>
              <a:chExt cx="1372125" cy="54"/>
            </a:xfrm>
          </p:grpSpPr>
          <p:cxnSp>
            <p:nvCxnSpPr>
              <p:cNvPr id="7158" name="Google Shape;7158;p60"/>
              <p:cNvCxnSpPr>
                <a:endCxn id="715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60" name="Google Shape;7160;p6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61" name="Google Shape;7161;p6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62" name="Google Shape;7162;p60"/>
              <p:cNvCxnSpPr>
                <a:stCxn id="715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63" name="Google Shape;7163;p60"/>
            <p:cNvGrpSpPr/>
            <p:nvPr/>
          </p:nvGrpSpPr>
          <p:grpSpPr>
            <a:xfrm>
              <a:off x="3567462" y="1496185"/>
              <a:ext cx="286500" cy="272914"/>
              <a:chOff x="3567462" y="1496185"/>
              <a:chExt cx="286500" cy="272914"/>
            </a:xfrm>
          </p:grpSpPr>
          <p:cxnSp>
            <p:nvCxnSpPr>
              <p:cNvPr id="7164" name="Google Shape;7164;p6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65" name="Google Shape;7165;p6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6" name="Google Shape;7166;p6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8" name="Google Shape;7168;p60"/>
            <p:cNvGrpSpPr/>
            <p:nvPr/>
          </p:nvGrpSpPr>
          <p:grpSpPr>
            <a:xfrm>
              <a:off x="3929014" y="1960574"/>
              <a:ext cx="286500" cy="242342"/>
              <a:chOff x="3929014" y="1960574"/>
              <a:chExt cx="286500" cy="242342"/>
            </a:xfrm>
          </p:grpSpPr>
          <p:cxnSp>
            <p:nvCxnSpPr>
              <p:cNvPr id="7169" name="Google Shape;7169;p6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170" name="Google Shape;7170;p6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0"/>
            <p:cNvGrpSpPr/>
            <p:nvPr/>
          </p:nvGrpSpPr>
          <p:grpSpPr>
            <a:xfrm>
              <a:off x="4290828" y="1496185"/>
              <a:ext cx="286500" cy="272914"/>
              <a:chOff x="4290828" y="1496185"/>
              <a:chExt cx="286500" cy="272914"/>
            </a:xfrm>
          </p:grpSpPr>
          <p:cxnSp>
            <p:nvCxnSpPr>
              <p:cNvPr id="7172" name="Google Shape;7172;p6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73" name="Google Shape;7173;p6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4" name="Google Shape;7174;p6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5" name="Google Shape;7175;p60"/>
            <p:cNvGrpSpPr/>
            <p:nvPr/>
          </p:nvGrpSpPr>
          <p:grpSpPr>
            <a:xfrm>
              <a:off x="4657726" y="1959674"/>
              <a:ext cx="286500" cy="245092"/>
              <a:chOff x="4657726" y="1959674"/>
              <a:chExt cx="286500" cy="245092"/>
            </a:xfrm>
          </p:grpSpPr>
          <p:cxnSp>
            <p:nvCxnSpPr>
              <p:cNvPr id="7176" name="Google Shape;7176;p6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177" name="Google Shape;7177;p6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8" name="Google Shape;7178;p60"/>
          <p:cNvGrpSpPr/>
          <p:nvPr/>
        </p:nvGrpSpPr>
        <p:grpSpPr>
          <a:xfrm>
            <a:off x="3486488" y="2149036"/>
            <a:ext cx="1597032" cy="378649"/>
            <a:chOff x="3512551" y="2358282"/>
            <a:chExt cx="1597032" cy="378649"/>
          </a:xfrm>
        </p:grpSpPr>
        <p:grpSp>
          <p:nvGrpSpPr>
            <p:cNvPr id="7179" name="Google Shape;7179;p60"/>
            <p:cNvGrpSpPr/>
            <p:nvPr/>
          </p:nvGrpSpPr>
          <p:grpSpPr>
            <a:xfrm>
              <a:off x="3738198" y="2553002"/>
              <a:ext cx="1145834" cy="117"/>
              <a:chOff x="3738198" y="2553002"/>
              <a:chExt cx="1145834" cy="117"/>
            </a:xfrm>
          </p:grpSpPr>
          <p:cxnSp>
            <p:nvCxnSpPr>
              <p:cNvPr id="7180" name="Google Shape;7180;p6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81" name="Google Shape;7181;p6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82" name="Google Shape;7182;p60"/>
              <p:cNvCxnSpPr>
                <a:stCxn id="7183" idx="6"/>
                <a:endCxn id="718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185" name="Google Shape;7185;p60"/>
            <p:cNvGrpSpPr/>
            <p:nvPr/>
          </p:nvGrpSpPr>
          <p:grpSpPr>
            <a:xfrm>
              <a:off x="3969644" y="2440153"/>
              <a:ext cx="225900" cy="296779"/>
              <a:chOff x="3969644" y="2440153"/>
              <a:chExt cx="225900" cy="296779"/>
            </a:xfrm>
          </p:grpSpPr>
          <p:cxnSp>
            <p:nvCxnSpPr>
              <p:cNvPr id="7186" name="Google Shape;7186;p6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184" name="Google Shape;7184;p6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0"/>
            <p:cNvGrpSpPr/>
            <p:nvPr/>
          </p:nvGrpSpPr>
          <p:grpSpPr>
            <a:xfrm>
              <a:off x="4426818" y="2358282"/>
              <a:ext cx="225600" cy="307471"/>
              <a:chOff x="4426818" y="2358282"/>
              <a:chExt cx="225600" cy="307471"/>
            </a:xfrm>
          </p:grpSpPr>
          <p:cxnSp>
            <p:nvCxnSpPr>
              <p:cNvPr id="7189" name="Google Shape;7189;p60"/>
              <p:cNvCxnSpPr>
                <a:stCxn id="719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191" name="Google Shape;7191;p6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60"/>
            <p:cNvGrpSpPr/>
            <p:nvPr/>
          </p:nvGrpSpPr>
          <p:grpSpPr>
            <a:xfrm>
              <a:off x="4883984" y="2440153"/>
              <a:ext cx="225600" cy="296479"/>
              <a:chOff x="4883984" y="2440153"/>
              <a:chExt cx="225600" cy="296479"/>
            </a:xfrm>
          </p:grpSpPr>
          <p:cxnSp>
            <p:nvCxnSpPr>
              <p:cNvPr id="7193" name="Google Shape;7193;p6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194" name="Google Shape;7194;p6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0"/>
            <p:cNvGrpSpPr/>
            <p:nvPr/>
          </p:nvGrpSpPr>
          <p:grpSpPr>
            <a:xfrm>
              <a:off x="3512551" y="2358356"/>
              <a:ext cx="225647" cy="307629"/>
              <a:chOff x="2182679" y="2005014"/>
              <a:chExt cx="792300" cy="1080158"/>
            </a:xfrm>
          </p:grpSpPr>
          <p:cxnSp>
            <p:nvCxnSpPr>
              <p:cNvPr id="7197" name="Google Shape;7197;p60"/>
              <p:cNvCxnSpPr>
                <a:stCxn id="719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183" name="Google Shape;7183;p6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9" name="Google Shape;7199;p60"/>
          <p:cNvGrpSpPr/>
          <p:nvPr/>
        </p:nvGrpSpPr>
        <p:grpSpPr>
          <a:xfrm>
            <a:off x="6846570" y="972834"/>
            <a:ext cx="1559809" cy="722610"/>
            <a:chOff x="634175" y="2986275"/>
            <a:chExt cx="3147949" cy="1458344"/>
          </a:xfrm>
        </p:grpSpPr>
        <p:cxnSp>
          <p:nvCxnSpPr>
            <p:cNvPr id="7200" name="Google Shape;7200;p60"/>
            <p:cNvCxnSpPr>
              <a:stCxn id="7201" idx="4"/>
              <a:endCxn id="720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203" name="Google Shape;7203;p60"/>
            <p:cNvCxnSpPr>
              <a:stCxn id="7202" idx="0"/>
              <a:endCxn id="720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05" name="Google Shape;7205;p60"/>
            <p:cNvCxnSpPr>
              <a:stCxn id="7204" idx="4"/>
              <a:endCxn id="720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07" name="Google Shape;7207;p60"/>
            <p:cNvCxnSpPr>
              <a:stCxn id="7206" idx="0"/>
              <a:endCxn id="720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208" name="Google Shape;7208;p6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04" name="Google Shape;7204;p6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01" name="Google Shape;7201;p6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06" name="Google Shape;7206;p6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02" name="Google Shape;7202;p6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09" name="Google Shape;7209;p60"/>
          <p:cNvGrpSpPr/>
          <p:nvPr/>
        </p:nvGrpSpPr>
        <p:grpSpPr>
          <a:xfrm>
            <a:off x="3500360" y="2682741"/>
            <a:ext cx="1570719" cy="294123"/>
            <a:chOff x="998425" y="1182125"/>
            <a:chExt cx="1065400" cy="199500"/>
          </a:xfrm>
        </p:grpSpPr>
        <p:sp>
          <p:nvSpPr>
            <p:cNvPr id="7210" name="Google Shape;7210;p6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0"/>
          <p:cNvGrpSpPr/>
          <p:nvPr/>
        </p:nvGrpSpPr>
        <p:grpSpPr>
          <a:xfrm>
            <a:off x="6843616" y="1800228"/>
            <a:ext cx="1565716" cy="366729"/>
            <a:chOff x="1247650" y="2075423"/>
            <a:chExt cx="6648477" cy="1557238"/>
          </a:xfrm>
        </p:grpSpPr>
        <p:sp>
          <p:nvSpPr>
            <p:cNvPr id="7216" name="Google Shape;7216;p6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60"/>
          <p:cNvGrpSpPr/>
          <p:nvPr/>
        </p:nvGrpSpPr>
        <p:grpSpPr>
          <a:xfrm>
            <a:off x="6827928" y="2949043"/>
            <a:ext cx="1597061" cy="663440"/>
            <a:chOff x="6796238" y="3158297"/>
            <a:chExt cx="1630319" cy="677257"/>
          </a:xfrm>
        </p:grpSpPr>
        <p:cxnSp>
          <p:nvCxnSpPr>
            <p:cNvPr id="7223" name="Google Shape;7223;p6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24" name="Google Shape;7224;p6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25" name="Google Shape;7225;p6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226" name="Google Shape;7226;p6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227" name="Google Shape;7227;p60"/>
            <p:cNvGrpSpPr/>
            <p:nvPr/>
          </p:nvGrpSpPr>
          <p:grpSpPr>
            <a:xfrm>
              <a:off x="6796238" y="3311904"/>
              <a:ext cx="1630319" cy="377697"/>
              <a:chOff x="6796238" y="3311904"/>
              <a:chExt cx="1630319" cy="377697"/>
            </a:xfrm>
          </p:grpSpPr>
          <p:sp>
            <p:nvSpPr>
              <p:cNvPr id="7228" name="Google Shape;7228;p6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1" name="Google Shape;7231;p60"/>
          <p:cNvGrpSpPr/>
          <p:nvPr/>
        </p:nvGrpSpPr>
        <p:grpSpPr>
          <a:xfrm>
            <a:off x="5349066" y="970435"/>
            <a:ext cx="1368606" cy="1593805"/>
            <a:chOff x="1839112" y="2209163"/>
            <a:chExt cx="1918159" cy="2233784"/>
          </a:xfrm>
        </p:grpSpPr>
        <p:sp>
          <p:nvSpPr>
            <p:cNvPr id="7232" name="Google Shape;7232;p6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5" name="Google Shape;7235;p60"/>
            <p:cNvCxnSpPr>
              <a:stCxn id="7232" idx="6"/>
              <a:endCxn id="723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36" name="Google Shape;7236;p60"/>
            <p:cNvCxnSpPr>
              <a:stCxn id="7233" idx="4"/>
              <a:endCxn id="723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238" name="Google Shape;7238;p60"/>
            <p:cNvCxnSpPr>
              <a:stCxn id="7237" idx="6"/>
              <a:endCxn id="723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39" name="Google Shape;7239;p60"/>
            <p:cNvCxnSpPr>
              <a:stCxn id="7234" idx="4"/>
              <a:endCxn id="724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237" name="Google Shape;7237;p6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2" name="Google Shape;7242;p60"/>
            <p:cNvCxnSpPr>
              <a:endCxn id="724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243" name="Google Shape;7243;p60"/>
          <p:cNvGrpSpPr/>
          <p:nvPr/>
        </p:nvGrpSpPr>
        <p:grpSpPr>
          <a:xfrm>
            <a:off x="3481439" y="976671"/>
            <a:ext cx="1637968" cy="154942"/>
            <a:chOff x="238125" y="2506075"/>
            <a:chExt cx="7115411" cy="673075"/>
          </a:xfrm>
        </p:grpSpPr>
        <p:sp>
          <p:nvSpPr>
            <p:cNvPr id="7244" name="Google Shape;7244;p6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60"/>
          <p:cNvGrpSpPr/>
          <p:nvPr/>
        </p:nvGrpSpPr>
        <p:grpSpPr>
          <a:xfrm>
            <a:off x="720124" y="1298269"/>
            <a:ext cx="2476762" cy="91743"/>
            <a:chOff x="1464850" y="436376"/>
            <a:chExt cx="6001362" cy="222300"/>
          </a:xfrm>
        </p:grpSpPr>
        <p:sp>
          <p:nvSpPr>
            <p:cNvPr id="7250" name="Google Shape;7250;p6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5" name="Google Shape;7255;p6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56" name="Google Shape;7256;p6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57" name="Google Shape;7257;p6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58" name="Google Shape;7258;p6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259" name="Google Shape;7259;p60"/>
          <p:cNvGrpSpPr/>
          <p:nvPr/>
        </p:nvGrpSpPr>
        <p:grpSpPr>
          <a:xfrm>
            <a:off x="706391" y="2533734"/>
            <a:ext cx="1452710" cy="651923"/>
            <a:chOff x="803162" y="2667727"/>
            <a:chExt cx="1411906" cy="633611"/>
          </a:xfrm>
        </p:grpSpPr>
        <p:cxnSp>
          <p:nvCxnSpPr>
            <p:cNvPr id="7260" name="Google Shape;7260;p60"/>
            <p:cNvCxnSpPr>
              <a:stCxn id="7261" idx="2"/>
              <a:endCxn id="726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3" name="Google Shape;7263;p60"/>
            <p:cNvCxnSpPr>
              <a:stCxn id="7264" idx="0"/>
              <a:endCxn id="726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5" name="Google Shape;7265;p60"/>
            <p:cNvCxnSpPr>
              <a:stCxn id="7264" idx="2"/>
              <a:endCxn id="726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7" name="Google Shape;7267;p60"/>
            <p:cNvCxnSpPr>
              <a:stCxn id="7268" idx="0"/>
              <a:endCxn id="726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69" name="Google Shape;7269;p60"/>
            <p:cNvCxnSpPr>
              <a:stCxn id="7262" idx="2"/>
              <a:endCxn id="727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71" name="Google Shape;7271;p60"/>
            <p:cNvCxnSpPr>
              <a:stCxn id="7272" idx="0"/>
              <a:endCxn id="726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268" name="Google Shape;7268;p6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66" name="Google Shape;7266;p6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72" name="Google Shape;7272;p6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70" name="Google Shape;7270;p6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62" name="Google Shape;7262;p6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64" name="Google Shape;7264;p6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61" name="Google Shape;7261;p6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273" name="Google Shape;7273;p60"/>
          <p:cNvGrpSpPr/>
          <p:nvPr/>
        </p:nvGrpSpPr>
        <p:grpSpPr>
          <a:xfrm>
            <a:off x="706393" y="969273"/>
            <a:ext cx="2518541" cy="209309"/>
            <a:chOff x="803163" y="1111966"/>
            <a:chExt cx="2447800" cy="203430"/>
          </a:xfrm>
        </p:grpSpPr>
        <p:grpSp>
          <p:nvGrpSpPr>
            <p:cNvPr id="7274" name="Google Shape;7274;p60"/>
            <p:cNvGrpSpPr/>
            <p:nvPr/>
          </p:nvGrpSpPr>
          <p:grpSpPr>
            <a:xfrm>
              <a:off x="1958180" y="1111966"/>
              <a:ext cx="588019" cy="121396"/>
              <a:chOff x="4808316" y="2800065"/>
              <a:chExt cx="1999386" cy="412910"/>
            </a:xfrm>
          </p:grpSpPr>
          <p:sp>
            <p:nvSpPr>
              <p:cNvPr id="7275" name="Google Shape;7275;p6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6" name="Google Shape;7276;p60"/>
              <p:cNvGrpSpPr/>
              <p:nvPr/>
            </p:nvGrpSpPr>
            <p:grpSpPr>
              <a:xfrm>
                <a:off x="4808316" y="2800065"/>
                <a:ext cx="92400" cy="411825"/>
                <a:chOff x="845575" y="2563700"/>
                <a:chExt cx="92400" cy="411825"/>
              </a:xfrm>
            </p:grpSpPr>
            <p:cxnSp>
              <p:nvCxnSpPr>
                <p:cNvPr id="7277" name="Google Shape;7277;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78" name="Google Shape;7278;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279" name="Google Shape;7279;p6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280" name="Google Shape;7280;p6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1" name="Google Shape;7281;p60"/>
            <p:cNvGrpSpPr/>
            <p:nvPr/>
          </p:nvGrpSpPr>
          <p:grpSpPr>
            <a:xfrm>
              <a:off x="803163" y="1111974"/>
              <a:ext cx="591158" cy="121545"/>
              <a:chOff x="803163" y="1111974"/>
              <a:chExt cx="591158" cy="121545"/>
            </a:xfrm>
          </p:grpSpPr>
          <p:grpSp>
            <p:nvGrpSpPr>
              <p:cNvPr id="7282" name="Google Shape;7282;p60"/>
              <p:cNvGrpSpPr/>
              <p:nvPr/>
            </p:nvGrpSpPr>
            <p:grpSpPr>
              <a:xfrm>
                <a:off x="803163" y="1111974"/>
                <a:ext cx="27175" cy="121077"/>
                <a:chOff x="845575" y="2563700"/>
                <a:chExt cx="92400" cy="411825"/>
              </a:xfrm>
            </p:grpSpPr>
            <p:cxnSp>
              <p:nvCxnSpPr>
                <p:cNvPr id="7283" name="Google Shape;7283;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84" name="Google Shape;7284;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5" name="Google Shape;7285;p6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0"/>
            <p:cNvGrpSpPr/>
            <p:nvPr/>
          </p:nvGrpSpPr>
          <p:grpSpPr>
            <a:xfrm>
              <a:off x="1381910" y="1194219"/>
              <a:ext cx="588341" cy="121177"/>
              <a:chOff x="1381910" y="1194219"/>
              <a:chExt cx="588341" cy="121177"/>
            </a:xfrm>
          </p:grpSpPr>
          <p:grpSp>
            <p:nvGrpSpPr>
              <p:cNvPr id="7287" name="Google Shape;7287;p60"/>
              <p:cNvGrpSpPr/>
              <p:nvPr/>
            </p:nvGrpSpPr>
            <p:grpSpPr>
              <a:xfrm rot="10800000">
                <a:off x="1381910" y="1194319"/>
                <a:ext cx="27175" cy="121077"/>
                <a:chOff x="2070100" y="2563700"/>
                <a:chExt cx="92400" cy="411825"/>
              </a:xfrm>
            </p:grpSpPr>
            <p:cxnSp>
              <p:nvCxnSpPr>
                <p:cNvPr id="7288" name="Google Shape;7288;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89" name="Google Shape;7289;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0" name="Google Shape;7290;p6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60"/>
            <p:cNvGrpSpPr/>
            <p:nvPr/>
          </p:nvGrpSpPr>
          <p:grpSpPr>
            <a:xfrm>
              <a:off x="2532079" y="1194219"/>
              <a:ext cx="704927" cy="121177"/>
              <a:chOff x="2532079" y="1194219"/>
              <a:chExt cx="704927" cy="121177"/>
            </a:xfrm>
          </p:grpSpPr>
          <p:grpSp>
            <p:nvGrpSpPr>
              <p:cNvPr id="7292" name="Google Shape;7292;p60"/>
              <p:cNvGrpSpPr/>
              <p:nvPr/>
            </p:nvGrpSpPr>
            <p:grpSpPr>
              <a:xfrm rot="10800000">
                <a:off x="2532079" y="1194319"/>
                <a:ext cx="27175" cy="121077"/>
                <a:chOff x="2070100" y="2563700"/>
                <a:chExt cx="92400" cy="411825"/>
              </a:xfrm>
            </p:grpSpPr>
            <p:cxnSp>
              <p:nvCxnSpPr>
                <p:cNvPr id="7293" name="Google Shape;7293;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94" name="Google Shape;7294;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5" name="Google Shape;7295;p6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6" name="Google Shape;7296;p60"/>
          <p:cNvGrpSpPr/>
          <p:nvPr/>
        </p:nvGrpSpPr>
        <p:grpSpPr>
          <a:xfrm>
            <a:off x="3499403" y="3665904"/>
            <a:ext cx="1567778" cy="491677"/>
            <a:chOff x="5194708" y="3484366"/>
            <a:chExt cx="3148148" cy="987304"/>
          </a:xfrm>
        </p:grpSpPr>
        <p:grpSp>
          <p:nvGrpSpPr>
            <p:cNvPr id="7297" name="Google Shape;7297;p60"/>
            <p:cNvGrpSpPr/>
            <p:nvPr/>
          </p:nvGrpSpPr>
          <p:grpSpPr>
            <a:xfrm>
              <a:off x="7531521" y="3484366"/>
              <a:ext cx="811335" cy="987304"/>
              <a:chOff x="3379425" y="1617275"/>
              <a:chExt cx="1090650" cy="1327200"/>
            </a:xfrm>
          </p:grpSpPr>
          <p:sp>
            <p:nvSpPr>
              <p:cNvPr id="7298" name="Google Shape;7298;p6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0"/>
            <p:cNvGrpSpPr/>
            <p:nvPr/>
          </p:nvGrpSpPr>
          <p:grpSpPr>
            <a:xfrm>
              <a:off x="6752546" y="3484366"/>
              <a:ext cx="811428" cy="987304"/>
              <a:chOff x="2332275" y="1617275"/>
              <a:chExt cx="1090775" cy="1327200"/>
            </a:xfrm>
          </p:grpSpPr>
          <p:sp>
            <p:nvSpPr>
              <p:cNvPr id="7302" name="Google Shape;7302;p6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60"/>
            <p:cNvGrpSpPr/>
            <p:nvPr/>
          </p:nvGrpSpPr>
          <p:grpSpPr>
            <a:xfrm>
              <a:off x="5973664" y="3484366"/>
              <a:ext cx="811335" cy="987304"/>
              <a:chOff x="1285250" y="1617275"/>
              <a:chExt cx="1090650" cy="1327200"/>
            </a:xfrm>
          </p:grpSpPr>
          <p:sp>
            <p:nvSpPr>
              <p:cNvPr id="7306" name="Google Shape;7306;p6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60"/>
            <p:cNvGrpSpPr/>
            <p:nvPr/>
          </p:nvGrpSpPr>
          <p:grpSpPr>
            <a:xfrm>
              <a:off x="5194708" y="3484366"/>
              <a:ext cx="811409" cy="987304"/>
              <a:chOff x="238125" y="1617275"/>
              <a:chExt cx="1090750" cy="1327200"/>
            </a:xfrm>
          </p:grpSpPr>
          <p:sp>
            <p:nvSpPr>
              <p:cNvPr id="7310" name="Google Shape;7310;p6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3" name="Google Shape;7313;p60"/>
          <p:cNvGrpSpPr/>
          <p:nvPr/>
        </p:nvGrpSpPr>
        <p:grpSpPr>
          <a:xfrm>
            <a:off x="3460012" y="3146315"/>
            <a:ext cx="1616964" cy="346256"/>
            <a:chOff x="1808063" y="4294338"/>
            <a:chExt cx="3370782" cy="721817"/>
          </a:xfrm>
        </p:grpSpPr>
        <p:sp>
          <p:nvSpPr>
            <p:cNvPr id="7314" name="Google Shape;7314;p6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60"/>
          <p:cNvGrpSpPr/>
          <p:nvPr/>
        </p:nvGrpSpPr>
        <p:grpSpPr>
          <a:xfrm>
            <a:off x="738224" y="3432344"/>
            <a:ext cx="1295882" cy="646587"/>
            <a:chOff x="834100" y="3642869"/>
            <a:chExt cx="1259483" cy="628426"/>
          </a:xfrm>
        </p:grpSpPr>
        <p:sp>
          <p:nvSpPr>
            <p:cNvPr id="7325" name="Google Shape;7325;p6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60"/>
            <p:cNvGrpSpPr/>
            <p:nvPr/>
          </p:nvGrpSpPr>
          <p:grpSpPr>
            <a:xfrm>
              <a:off x="1360364" y="3847835"/>
              <a:ext cx="208119" cy="224359"/>
              <a:chOff x="1360769" y="3847100"/>
              <a:chExt cx="208119" cy="224359"/>
            </a:xfrm>
          </p:grpSpPr>
          <p:sp>
            <p:nvSpPr>
              <p:cNvPr id="7351" name="Google Shape;7351;p6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1" name="Google Shape;7371;p6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0"/>
          <p:cNvGrpSpPr/>
          <p:nvPr/>
        </p:nvGrpSpPr>
        <p:grpSpPr>
          <a:xfrm rot="5400000">
            <a:off x="5951337" y="3228841"/>
            <a:ext cx="164064" cy="1414916"/>
            <a:chOff x="4428249" y="1369375"/>
            <a:chExt cx="36905" cy="429569"/>
          </a:xfrm>
        </p:grpSpPr>
        <p:sp>
          <p:nvSpPr>
            <p:cNvPr id="7386" name="Google Shape;7386;p6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0"/>
          <p:cNvGrpSpPr/>
          <p:nvPr/>
        </p:nvGrpSpPr>
        <p:grpSpPr>
          <a:xfrm flipH="1" rot="10800000">
            <a:off x="5323766" y="2817385"/>
            <a:ext cx="1419207" cy="24808"/>
            <a:chOff x="219558" y="4738465"/>
            <a:chExt cx="5852400" cy="102300"/>
          </a:xfrm>
        </p:grpSpPr>
        <p:cxnSp>
          <p:nvCxnSpPr>
            <p:cNvPr id="7419" name="Google Shape;7419;p6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420" name="Google Shape;7420;p6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0"/>
          <p:cNvGrpSpPr/>
          <p:nvPr/>
        </p:nvGrpSpPr>
        <p:grpSpPr>
          <a:xfrm>
            <a:off x="5335084" y="3190448"/>
            <a:ext cx="1396570" cy="385016"/>
            <a:chOff x="5286284" y="2966544"/>
            <a:chExt cx="1396570" cy="385016"/>
          </a:xfrm>
        </p:grpSpPr>
        <p:cxnSp>
          <p:nvCxnSpPr>
            <p:cNvPr id="7426" name="Google Shape;7426;p6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427" name="Google Shape;7427;p6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428" name="Google Shape;7428;p60"/>
            <p:cNvGrpSpPr/>
            <p:nvPr/>
          </p:nvGrpSpPr>
          <p:grpSpPr>
            <a:xfrm>
              <a:off x="5287688" y="3173364"/>
              <a:ext cx="1395166" cy="74100"/>
              <a:chOff x="5287688" y="3173364"/>
              <a:chExt cx="1395166" cy="74100"/>
            </a:xfrm>
          </p:grpSpPr>
          <p:cxnSp>
            <p:nvCxnSpPr>
              <p:cNvPr id="7429" name="Google Shape;7429;p6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430" name="Google Shape;7430;p6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431" name="Google Shape;7431;p6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32" name="Google Shape;7432;p6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33" name="Google Shape;7433;p6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34" name="Google Shape;7434;p6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35" name="Google Shape;7435;p6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36" name="Google Shape;7436;p6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437" name="Google Shape;7437;p6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438" name="Google Shape;7438;p60"/>
          <p:cNvGrpSpPr/>
          <p:nvPr/>
        </p:nvGrpSpPr>
        <p:grpSpPr>
          <a:xfrm>
            <a:off x="2021150" y="1609224"/>
            <a:ext cx="1182276" cy="662027"/>
            <a:chOff x="2029517" y="1732295"/>
            <a:chExt cx="1149068" cy="643432"/>
          </a:xfrm>
        </p:grpSpPr>
        <p:grpSp>
          <p:nvGrpSpPr>
            <p:cNvPr id="7439" name="Google Shape;7439;p60"/>
            <p:cNvGrpSpPr/>
            <p:nvPr/>
          </p:nvGrpSpPr>
          <p:grpSpPr>
            <a:xfrm>
              <a:off x="2708660" y="1746937"/>
              <a:ext cx="455427" cy="244429"/>
              <a:chOff x="2700693" y="1746937"/>
              <a:chExt cx="455427" cy="244429"/>
            </a:xfrm>
          </p:grpSpPr>
          <p:grpSp>
            <p:nvGrpSpPr>
              <p:cNvPr id="7440" name="Google Shape;7440;p60"/>
              <p:cNvGrpSpPr/>
              <p:nvPr/>
            </p:nvGrpSpPr>
            <p:grpSpPr>
              <a:xfrm>
                <a:off x="2905682" y="1782817"/>
                <a:ext cx="250438" cy="208549"/>
                <a:chOff x="2905682" y="1782817"/>
                <a:chExt cx="250438" cy="208549"/>
              </a:xfrm>
            </p:grpSpPr>
            <p:cxnSp>
              <p:nvCxnSpPr>
                <p:cNvPr id="7441" name="Google Shape;7441;p6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42" name="Google Shape;7442;p6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0"/>
              <p:cNvGrpSpPr/>
              <p:nvPr/>
            </p:nvGrpSpPr>
            <p:grpSpPr>
              <a:xfrm>
                <a:off x="2700693" y="1746937"/>
                <a:ext cx="449967" cy="72374"/>
                <a:chOff x="2700693" y="1746937"/>
                <a:chExt cx="449967" cy="72374"/>
              </a:xfrm>
            </p:grpSpPr>
            <p:cxnSp>
              <p:nvCxnSpPr>
                <p:cNvPr id="7444" name="Google Shape;7444;p6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45" name="Google Shape;7445;p6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6" name="Google Shape;7446;p60"/>
            <p:cNvGrpSpPr/>
            <p:nvPr/>
          </p:nvGrpSpPr>
          <p:grpSpPr>
            <a:xfrm>
              <a:off x="2029517" y="1732295"/>
              <a:ext cx="1149068" cy="643432"/>
              <a:chOff x="2029517" y="1732295"/>
              <a:chExt cx="1149068" cy="643432"/>
            </a:xfrm>
          </p:grpSpPr>
          <p:grpSp>
            <p:nvGrpSpPr>
              <p:cNvPr id="7447" name="Google Shape;7447;p60"/>
              <p:cNvGrpSpPr/>
              <p:nvPr/>
            </p:nvGrpSpPr>
            <p:grpSpPr>
              <a:xfrm>
                <a:off x="2703618" y="2103152"/>
                <a:ext cx="474966" cy="260017"/>
                <a:chOff x="2703618" y="2103152"/>
                <a:chExt cx="474966" cy="260017"/>
              </a:xfrm>
            </p:grpSpPr>
            <p:grpSp>
              <p:nvGrpSpPr>
                <p:cNvPr id="7448" name="Google Shape;7448;p60"/>
                <p:cNvGrpSpPr/>
                <p:nvPr/>
              </p:nvGrpSpPr>
              <p:grpSpPr>
                <a:xfrm>
                  <a:off x="2703618" y="2290640"/>
                  <a:ext cx="450291" cy="72529"/>
                  <a:chOff x="2703618" y="2290640"/>
                  <a:chExt cx="450291" cy="72529"/>
                </a:xfrm>
              </p:grpSpPr>
              <p:cxnSp>
                <p:nvCxnSpPr>
                  <p:cNvPr id="7449" name="Google Shape;7449;p6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50" name="Google Shape;7450;p6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0"/>
                <p:cNvGrpSpPr/>
                <p:nvPr/>
              </p:nvGrpSpPr>
              <p:grpSpPr>
                <a:xfrm>
                  <a:off x="2908607" y="2103152"/>
                  <a:ext cx="269977" cy="223538"/>
                  <a:chOff x="2908607" y="2103152"/>
                  <a:chExt cx="269977" cy="223538"/>
                </a:xfrm>
              </p:grpSpPr>
              <p:cxnSp>
                <p:nvCxnSpPr>
                  <p:cNvPr id="7452" name="Google Shape;7452;p6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53" name="Google Shape;7453;p6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4" name="Google Shape;7454;p60"/>
              <p:cNvGrpSpPr/>
              <p:nvPr/>
            </p:nvGrpSpPr>
            <p:grpSpPr>
              <a:xfrm>
                <a:off x="2029517" y="1732295"/>
                <a:ext cx="685827" cy="643432"/>
                <a:chOff x="2029517" y="1732295"/>
                <a:chExt cx="685827" cy="643432"/>
              </a:xfrm>
            </p:grpSpPr>
            <p:sp>
              <p:nvSpPr>
                <p:cNvPr id="7455" name="Google Shape;7455;p6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6" name="Google Shape;7456;p60"/>
                <p:cNvGrpSpPr/>
                <p:nvPr/>
              </p:nvGrpSpPr>
              <p:grpSpPr>
                <a:xfrm>
                  <a:off x="2158948" y="1732295"/>
                  <a:ext cx="556396" cy="333108"/>
                  <a:chOff x="2158948" y="1732295"/>
                  <a:chExt cx="556396" cy="333108"/>
                </a:xfrm>
              </p:grpSpPr>
              <p:cxnSp>
                <p:nvCxnSpPr>
                  <p:cNvPr id="7457" name="Google Shape;7457;p6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58" name="Google Shape;7458;p6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0"/>
                <p:cNvGrpSpPr/>
                <p:nvPr/>
              </p:nvGrpSpPr>
              <p:grpSpPr>
                <a:xfrm>
                  <a:off x="2159908" y="2065057"/>
                  <a:ext cx="550884" cy="310670"/>
                  <a:chOff x="2159908" y="2065057"/>
                  <a:chExt cx="550884" cy="310670"/>
                </a:xfrm>
              </p:grpSpPr>
              <p:cxnSp>
                <p:nvCxnSpPr>
                  <p:cNvPr id="7460" name="Google Shape;7460;p6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61" name="Google Shape;7461;p6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62" name="Google Shape;7462;p60"/>
          <p:cNvGrpSpPr/>
          <p:nvPr/>
        </p:nvGrpSpPr>
        <p:grpSpPr>
          <a:xfrm>
            <a:off x="706399" y="1556837"/>
            <a:ext cx="962651" cy="810058"/>
            <a:chOff x="732462" y="1766083"/>
            <a:chExt cx="962651" cy="810058"/>
          </a:xfrm>
        </p:grpSpPr>
        <p:grpSp>
          <p:nvGrpSpPr>
            <p:cNvPr id="7463" name="Google Shape;7463;p60"/>
            <p:cNvGrpSpPr/>
            <p:nvPr/>
          </p:nvGrpSpPr>
          <p:grpSpPr>
            <a:xfrm>
              <a:off x="732462" y="1908333"/>
              <a:ext cx="339369" cy="524756"/>
              <a:chOff x="844912" y="1819635"/>
              <a:chExt cx="329836" cy="510016"/>
            </a:xfrm>
          </p:grpSpPr>
          <p:sp>
            <p:nvSpPr>
              <p:cNvPr id="7464" name="Google Shape;7464;p6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0"/>
            <p:cNvGrpSpPr/>
            <p:nvPr/>
          </p:nvGrpSpPr>
          <p:grpSpPr>
            <a:xfrm>
              <a:off x="1184858" y="2256650"/>
              <a:ext cx="510255" cy="319491"/>
              <a:chOff x="1284601" y="2158168"/>
              <a:chExt cx="495923" cy="310517"/>
            </a:xfrm>
          </p:grpSpPr>
          <p:sp>
            <p:nvSpPr>
              <p:cNvPr id="7471" name="Google Shape;7471;p6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2" name="Google Shape;7472;p60"/>
              <p:cNvGrpSpPr/>
              <p:nvPr/>
            </p:nvGrpSpPr>
            <p:grpSpPr>
              <a:xfrm>
                <a:off x="1507666" y="2158168"/>
                <a:ext cx="272858" cy="310517"/>
                <a:chOff x="1507666" y="2158168"/>
                <a:chExt cx="272858" cy="310517"/>
              </a:xfrm>
            </p:grpSpPr>
            <p:grpSp>
              <p:nvGrpSpPr>
                <p:cNvPr id="7473" name="Google Shape;7473;p60"/>
                <p:cNvGrpSpPr/>
                <p:nvPr/>
              </p:nvGrpSpPr>
              <p:grpSpPr>
                <a:xfrm>
                  <a:off x="1507666" y="2176104"/>
                  <a:ext cx="166395" cy="273149"/>
                  <a:chOff x="1507666" y="2176104"/>
                  <a:chExt cx="166395" cy="273149"/>
                </a:xfrm>
              </p:grpSpPr>
              <p:sp>
                <p:nvSpPr>
                  <p:cNvPr id="7474" name="Google Shape;7474;p6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1" name="Google Shape;7481;p6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3" name="Google Shape;7483;p60"/>
            <p:cNvGrpSpPr/>
            <p:nvPr/>
          </p:nvGrpSpPr>
          <p:grpSpPr>
            <a:xfrm>
              <a:off x="1184858" y="1766083"/>
              <a:ext cx="510255" cy="319491"/>
              <a:chOff x="1284601" y="1681380"/>
              <a:chExt cx="495923" cy="310517"/>
            </a:xfrm>
          </p:grpSpPr>
          <p:sp>
            <p:nvSpPr>
              <p:cNvPr id="7484" name="Google Shape;7484;p6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60"/>
              <p:cNvGrpSpPr/>
              <p:nvPr/>
            </p:nvGrpSpPr>
            <p:grpSpPr>
              <a:xfrm>
                <a:off x="1507666" y="1681380"/>
                <a:ext cx="272858" cy="310517"/>
                <a:chOff x="1507666" y="1681380"/>
                <a:chExt cx="272858" cy="310517"/>
              </a:xfrm>
            </p:grpSpPr>
            <p:grpSp>
              <p:nvGrpSpPr>
                <p:cNvPr id="7486" name="Google Shape;7486;p60"/>
                <p:cNvGrpSpPr/>
                <p:nvPr/>
              </p:nvGrpSpPr>
              <p:grpSpPr>
                <a:xfrm>
                  <a:off x="1507666" y="1700120"/>
                  <a:ext cx="166395" cy="272984"/>
                  <a:chOff x="1507666" y="1700120"/>
                  <a:chExt cx="166395" cy="272984"/>
                </a:xfrm>
              </p:grpSpPr>
              <p:sp>
                <p:nvSpPr>
                  <p:cNvPr id="7487" name="Google Shape;7487;p6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4" name="Google Shape;7494;p6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96" name="Google Shape;7496;p60"/>
          <p:cNvGrpSpPr/>
          <p:nvPr/>
        </p:nvGrpSpPr>
        <p:grpSpPr>
          <a:xfrm>
            <a:off x="6815339" y="2324267"/>
            <a:ext cx="1622269" cy="552443"/>
            <a:chOff x="6894650" y="2574740"/>
            <a:chExt cx="1445100" cy="492111"/>
          </a:xfrm>
        </p:grpSpPr>
        <p:sp>
          <p:nvSpPr>
            <p:cNvPr id="7497" name="Google Shape;7497;p6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2" name="Google Shape;7502;p6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503" name="Google Shape;7503;p60"/>
          <p:cNvGrpSpPr/>
          <p:nvPr/>
        </p:nvGrpSpPr>
        <p:grpSpPr>
          <a:xfrm>
            <a:off x="6834882" y="3698522"/>
            <a:ext cx="1583206" cy="475705"/>
            <a:chOff x="6953919" y="3907920"/>
            <a:chExt cx="1377300" cy="475705"/>
          </a:xfrm>
        </p:grpSpPr>
        <p:cxnSp>
          <p:nvCxnSpPr>
            <p:cNvPr id="7504" name="Google Shape;7504;p6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05" name="Google Shape;7505;p6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506" name="Google Shape;7506;p6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07" name="Google Shape;7507;p6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508" name="Google Shape;7508;p6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509" name="Google Shape;7509;p60"/>
          <p:cNvGrpSpPr/>
          <p:nvPr/>
        </p:nvGrpSpPr>
        <p:grpSpPr>
          <a:xfrm>
            <a:off x="2338470" y="2459668"/>
            <a:ext cx="836286" cy="824529"/>
            <a:chOff x="2389399" y="2595741"/>
            <a:chExt cx="812796" cy="801369"/>
          </a:xfrm>
        </p:grpSpPr>
        <p:grpSp>
          <p:nvGrpSpPr>
            <p:cNvPr id="7510" name="Google Shape;7510;p60"/>
            <p:cNvGrpSpPr/>
            <p:nvPr/>
          </p:nvGrpSpPr>
          <p:grpSpPr>
            <a:xfrm>
              <a:off x="2492145" y="2881565"/>
              <a:ext cx="607300" cy="229751"/>
              <a:chOff x="2492145" y="2881565"/>
              <a:chExt cx="607300" cy="229751"/>
            </a:xfrm>
          </p:grpSpPr>
          <p:sp>
            <p:nvSpPr>
              <p:cNvPr id="7511" name="Google Shape;7511;p6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0"/>
            <p:cNvGrpSpPr/>
            <p:nvPr/>
          </p:nvGrpSpPr>
          <p:grpSpPr>
            <a:xfrm>
              <a:off x="2389399" y="2595741"/>
              <a:ext cx="812796" cy="296825"/>
              <a:chOff x="2389399" y="2595741"/>
              <a:chExt cx="812796" cy="296825"/>
            </a:xfrm>
          </p:grpSpPr>
          <p:grpSp>
            <p:nvGrpSpPr>
              <p:cNvPr id="7515" name="Google Shape;7515;p60"/>
              <p:cNvGrpSpPr/>
              <p:nvPr/>
            </p:nvGrpSpPr>
            <p:grpSpPr>
              <a:xfrm>
                <a:off x="2389399" y="2595741"/>
                <a:ext cx="363638" cy="296825"/>
                <a:chOff x="2389399" y="2595741"/>
                <a:chExt cx="363638" cy="296825"/>
              </a:xfrm>
            </p:grpSpPr>
            <p:grpSp>
              <p:nvGrpSpPr>
                <p:cNvPr id="7516" name="Google Shape;7516;p60"/>
                <p:cNvGrpSpPr/>
                <p:nvPr/>
              </p:nvGrpSpPr>
              <p:grpSpPr>
                <a:xfrm>
                  <a:off x="2493852" y="2794333"/>
                  <a:ext cx="259185" cy="98232"/>
                  <a:chOff x="2493852" y="2794333"/>
                  <a:chExt cx="259185" cy="98232"/>
                </a:xfrm>
              </p:grpSpPr>
              <p:sp>
                <p:nvSpPr>
                  <p:cNvPr id="7517" name="Google Shape;7517;p6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60"/>
                <p:cNvGrpSpPr/>
                <p:nvPr/>
              </p:nvGrpSpPr>
              <p:grpSpPr>
                <a:xfrm>
                  <a:off x="2389399" y="2595741"/>
                  <a:ext cx="224343" cy="182054"/>
                  <a:chOff x="2389399" y="2595741"/>
                  <a:chExt cx="224343" cy="182054"/>
                </a:xfrm>
              </p:grpSpPr>
              <p:sp>
                <p:nvSpPr>
                  <p:cNvPr id="7521" name="Google Shape;7521;p6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3" name="Google Shape;7523;p60"/>
              <p:cNvGrpSpPr/>
              <p:nvPr/>
            </p:nvGrpSpPr>
            <p:grpSpPr>
              <a:xfrm>
                <a:off x="2683630" y="2595741"/>
                <a:ext cx="224334" cy="296825"/>
                <a:chOff x="2683630" y="2595741"/>
                <a:chExt cx="224334" cy="296825"/>
              </a:xfrm>
            </p:grpSpPr>
            <p:grpSp>
              <p:nvGrpSpPr>
                <p:cNvPr id="7524" name="Google Shape;7524;p60"/>
                <p:cNvGrpSpPr/>
                <p:nvPr/>
              </p:nvGrpSpPr>
              <p:grpSpPr>
                <a:xfrm>
                  <a:off x="2788083" y="2794333"/>
                  <a:ext cx="15356" cy="98232"/>
                  <a:chOff x="2788083" y="2794333"/>
                  <a:chExt cx="15356" cy="98232"/>
                </a:xfrm>
              </p:grpSpPr>
              <p:sp>
                <p:nvSpPr>
                  <p:cNvPr id="7525" name="Google Shape;7525;p6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60"/>
                <p:cNvGrpSpPr/>
                <p:nvPr/>
              </p:nvGrpSpPr>
              <p:grpSpPr>
                <a:xfrm>
                  <a:off x="2683630" y="2595741"/>
                  <a:ext cx="224334" cy="182054"/>
                  <a:chOff x="2683630" y="2595741"/>
                  <a:chExt cx="224334" cy="182054"/>
                </a:xfrm>
              </p:grpSpPr>
              <p:sp>
                <p:nvSpPr>
                  <p:cNvPr id="7529" name="Google Shape;7529;p6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1" name="Google Shape;7531;p60"/>
              <p:cNvGrpSpPr/>
              <p:nvPr/>
            </p:nvGrpSpPr>
            <p:grpSpPr>
              <a:xfrm>
                <a:off x="2838475" y="2595741"/>
                <a:ext cx="363719" cy="296825"/>
                <a:chOff x="2838475" y="2595741"/>
                <a:chExt cx="363719" cy="296825"/>
              </a:xfrm>
            </p:grpSpPr>
            <p:grpSp>
              <p:nvGrpSpPr>
                <p:cNvPr id="7532" name="Google Shape;7532;p60"/>
                <p:cNvGrpSpPr/>
                <p:nvPr/>
              </p:nvGrpSpPr>
              <p:grpSpPr>
                <a:xfrm>
                  <a:off x="2838475" y="2794333"/>
                  <a:ext cx="259185" cy="98232"/>
                  <a:chOff x="2838475" y="2794333"/>
                  <a:chExt cx="259185" cy="98232"/>
                </a:xfrm>
              </p:grpSpPr>
              <p:sp>
                <p:nvSpPr>
                  <p:cNvPr id="7533" name="Google Shape;7533;p6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60"/>
                <p:cNvGrpSpPr/>
                <p:nvPr/>
              </p:nvGrpSpPr>
              <p:grpSpPr>
                <a:xfrm>
                  <a:off x="2977852" y="2595741"/>
                  <a:ext cx="224343" cy="182054"/>
                  <a:chOff x="2977852" y="2595741"/>
                  <a:chExt cx="224343" cy="182054"/>
                </a:xfrm>
              </p:grpSpPr>
              <p:sp>
                <p:nvSpPr>
                  <p:cNvPr id="7537" name="Google Shape;7537;p6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39" name="Google Shape;7539;p60"/>
            <p:cNvGrpSpPr/>
            <p:nvPr/>
          </p:nvGrpSpPr>
          <p:grpSpPr>
            <a:xfrm>
              <a:off x="2389399" y="3100241"/>
              <a:ext cx="812796" cy="296869"/>
              <a:chOff x="2389399" y="3100241"/>
              <a:chExt cx="812796" cy="296869"/>
            </a:xfrm>
          </p:grpSpPr>
          <p:grpSp>
            <p:nvGrpSpPr>
              <p:cNvPr id="7540" name="Google Shape;7540;p60"/>
              <p:cNvGrpSpPr/>
              <p:nvPr/>
            </p:nvGrpSpPr>
            <p:grpSpPr>
              <a:xfrm>
                <a:off x="2683630" y="3100241"/>
                <a:ext cx="224334" cy="296869"/>
                <a:chOff x="2683630" y="3100241"/>
                <a:chExt cx="224334" cy="296869"/>
              </a:xfrm>
            </p:grpSpPr>
            <p:grpSp>
              <p:nvGrpSpPr>
                <p:cNvPr id="7541" name="Google Shape;7541;p60"/>
                <p:cNvGrpSpPr/>
                <p:nvPr/>
              </p:nvGrpSpPr>
              <p:grpSpPr>
                <a:xfrm>
                  <a:off x="2788083" y="3100241"/>
                  <a:ext cx="15356" cy="98237"/>
                  <a:chOff x="2788083" y="3100241"/>
                  <a:chExt cx="15356" cy="98237"/>
                </a:xfrm>
              </p:grpSpPr>
              <p:sp>
                <p:nvSpPr>
                  <p:cNvPr id="7542" name="Google Shape;7542;p6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60"/>
                <p:cNvGrpSpPr/>
                <p:nvPr/>
              </p:nvGrpSpPr>
              <p:grpSpPr>
                <a:xfrm>
                  <a:off x="2683630" y="3215065"/>
                  <a:ext cx="224334" cy="182045"/>
                  <a:chOff x="2683630" y="3215065"/>
                  <a:chExt cx="224334" cy="182045"/>
                </a:xfrm>
              </p:grpSpPr>
              <p:sp>
                <p:nvSpPr>
                  <p:cNvPr id="7546" name="Google Shape;7546;p6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8" name="Google Shape;7548;p60"/>
              <p:cNvGrpSpPr/>
              <p:nvPr/>
            </p:nvGrpSpPr>
            <p:grpSpPr>
              <a:xfrm>
                <a:off x="2389399" y="3100241"/>
                <a:ext cx="363638" cy="296869"/>
                <a:chOff x="2389399" y="3100241"/>
                <a:chExt cx="363638" cy="296869"/>
              </a:xfrm>
            </p:grpSpPr>
            <p:grpSp>
              <p:nvGrpSpPr>
                <p:cNvPr id="7549" name="Google Shape;7549;p60"/>
                <p:cNvGrpSpPr/>
                <p:nvPr/>
              </p:nvGrpSpPr>
              <p:grpSpPr>
                <a:xfrm>
                  <a:off x="2493852" y="3100241"/>
                  <a:ext cx="259185" cy="98237"/>
                  <a:chOff x="2493852" y="3100241"/>
                  <a:chExt cx="259185" cy="98237"/>
                </a:xfrm>
              </p:grpSpPr>
              <p:sp>
                <p:nvSpPr>
                  <p:cNvPr id="7550" name="Google Shape;7550;p6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0"/>
                <p:cNvGrpSpPr/>
                <p:nvPr/>
              </p:nvGrpSpPr>
              <p:grpSpPr>
                <a:xfrm>
                  <a:off x="2389399" y="3215065"/>
                  <a:ext cx="224343" cy="182045"/>
                  <a:chOff x="2389399" y="3215065"/>
                  <a:chExt cx="224343" cy="182045"/>
                </a:xfrm>
              </p:grpSpPr>
              <p:sp>
                <p:nvSpPr>
                  <p:cNvPr id="7554" name="Google Shape;7554;p6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6" name="Google Shape;7556;p60"/>
              <p:cNvGrpSpPr/>
              <p:nvPr/>
            </p:nvGrpSpPr>
            <p:grpSpPr>
              <a:xfrm>
                <a:off x="2838475" y="3100241"/>
                <a:ext cx="363719" cy="296869"/>
                <a:chOff x="2838475" y="3100241"/>
                <a:chExt cx="363719" cy="296869"/>
              </a:xfrm>
            </p:grpSpPr>
            <p:grpSp>
              <p:nvGrpSpPr>
                <p:cNvPr id="7557" name="Google Shape;7557;p60"/>
                <p:cNvGrpSpPr/>
                <p:nvPr/>
              </p:nvGrpSpPr>
              <p:grpSpPr>
                <a:xfrm>
                  <a:off x="2838475" y="3100241"/>
                  <a:ext cx="259185" cy="98237"/>
                  <a:chOff x="2838475" y="3100241"/>
                  <a:chExt cx="259185" cy="98237"/>
                </a:xfrm>
              </p:grpSpPr>
              <p:sp>
                <p:nvSpPr>
                  <p:cNvPr id="7558" name="Google Shape;7558;p6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60"/>
                <p:cNvGrpSpPr/>
                <p:nvPr/>
              </p:nvGrpSpPr>
              <p:grpSpPr>
                <a:xfrm>
                  <a:off x="2977852" y="3215065"/>
                  <a:ext cx="224343" cy="182045"/>
                  <a:chOff x="2977852" y="3215065"/>
                  <a:chExt cx="224343" cy="182045"/>
                </a:xfrm>
              </p:grpSpPr>
              <p:sp>
                <p:nvSpPr>
                  <p:cNvPr id="7562" name="Google Shape;7562;p6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7" name="Shape 7567"/>
        <p:cNvGrpSpPr/>
        <p:nvPr/>
      </p:nvGrpSpPr>
      <p:grpSpPr>
        <a:xfrm>
          <a:off x="0" y="0"/>
          <a:ext cx="0" cy="0"/>
          <a:chOff x="0" y="0"/>
          <a:chExt cx="0" cy="0"/>
        </a:xfrm>
      </p:grpSpPr>
      <p:grpSp>
        <p:nvGrpSpPr>
          <p:cNvPr id="7568" name="Google Shape;7568;p61"/>
          <p:cNvGrpSpPr/>
          <p:nvPr/>
        </p:nvGrpSpPr>
        <p:grpSpPr>
          <a:xfrm>
            <a:off x="702088" y="3155922"/>
            <a:ext cx="2390414" cy="1024800"/>
            <a:chOff x="728925" y="3296613"/>
            <a:chExt cx="2390414" cy="1024800"/>
          </a:xfrm>
        </p:grpSpPr>
        <p:grpSp>
          <p:nvGrpSpPr>
            <p:cNvPr id="7569" name="Google Shape;7569;p61"/>
            <p:cNvGrpSpPr/>
            <p:nvPr/>
          </p:nvGrpSpPr>
          <p:grpSpPr>
            <a:xfrm>
              <a:off x="728925" y="3619800"/>
              <a:ext cx="2390414" cy="500893"/>
              <a:chOff x="728925" y="3619800"/>
              <a:chExt cx="2390414" cy="500893"/>
            </a:xfrm>
          </p:grpSpPr>
          <p:sp>
            <p:nvSpPr>
              <p:cNvPr id="7570" name="Google Shape;7570;p6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1" name="Google Shape;7571;p6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72" name="Google Shape;7572;p61"/>
            <p:cNvGrpSpPr/>
            <p:nvPr/>
          </p:nvGrpSpPr>
          <p:grpSpPr>
            <a:xfrm>
              <a:off x="1348050" y="3296613"/>
              <a:ext cx="1706152" cy="1024800"/>
              <a:chOff x="1348050" y="3296613"/>
              <a:chExt cx="1706152" cy="1024800"/>
            </a:xfrm>
          </p:grpSpPr>
          <p:sp>
            <p:nvSpPr>
              <p:cNvPr id="7573" name="Google Shape;7573;p6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4" name="Google Shape;7574;p6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5" name="Google Shape;7575;p6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6" name="Google Shape;7576;p6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7" name="Google Shape;7577;p6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78" name="Google Shape;7578;p61"/>
            <p:cNvGrpSpPr/>
            <p:nvPr/>
          </p:nvGrpSpPr>
          <p:grpSpPr>
            <a:xfrm>
              <a:off x="1455707" y="3654858"/>
              <a:ext cx="1491150" cy="417657"/>
              <a:chOff x="1455707" y="3654858"/>
              <a:chExt cx="1491150" cy="417657"/>
            </a:xfrm>
          </p:grpSpPr>
          <p:sp>
            <p:nvSpPr>
              <p:cNvPr id="7579" name="Google Shape;7579;p6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99" name="Google Shape;7599;p61"/>
          <p:cNvGraphicFramePr/>
          <p:nvPr/>
        </p:nvGraphicFramePr>
        <p:xfrm>
          <a:off x="5937787" y="2153834"/>
          <a:ext cx="3000000" cy="3000000"/>
        </p:xfrm>
        <a:graphic>
          <a:graphicData uri="http://schemas.openxmlformats.org/drawingml/2006/table">
            <a:tbl>
              <a:tblPr>
                <a:noFill/>
                <a:tableStyleId>{2C918D38-9296-47C1-8293-35DE4500FDC5}</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600" name="Google Shape;7600;p61"/>
          <p:cNvGrpSpPr/>
          <p:nvPr/>
        </p:nvGrpSpPr>
        <p:grpSpPr>
          <a:xfrm>
            <a:off x="710464" y="981599"/>
            <a:ext cx="2396505" cy="976502"/>
            <a:chOff x="749309" y="1112739"/>
            <a:chExt cx="2371603" cy="976502"/>
          </a:xfrm>
        </p:grpSpPr>
        <p:grpSp>
          <p:nvGrpSpPr>
            <p:cNvPr id="7601" name="Google Shape;7601;p61"/>
            <p:cNvGrpSpPr/>
            <p:nvPr/>
          </p:nvGrpSpPr>
          <p:grpSpPr>
            <a:xfrm>
              <a:off x="1092126" y="1112739"/>
              <a:ext cx="2028786" cy="975464"/>
              <a:chOff x="1092126" y="1112739"/>
              <a:chExt cx="2028786" cy="975464"/>
            </a:xfrm>
          </p:grpSpPr>
          <p:sp>
            <p:nvSpPr>
              <p:cNvPr id="7602" name="Google Shape;7602;p6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1"/>
            <p:cNvGrpSpPr/>
            <p:nvPr/>
          </p:nvGrpSpPr>
          <p:grpSpPr>
            <a:xfrm>
              <a:off x="749309" y="1112739"/>
              <a:ext cx="314700" cy="975464"/>
              <a:chOff x="749309" y="1112739"/>
              <a:chExt cx="314700" cy="975464"/>
            </a:xfrm>
          </p:grpSpPr>
          <p:sp>
            <p:nvSpPr>
              <p:cNvPr id="7627" name="Google Shape;7627;p6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1" name="Google Shape;7631;p6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35" name="Google Shape;7635;p61"/>
          <p:cNvGraphicFramePr/>
          <p:nvPr/>
        </p:nvGraphicFramePr>
        <p:xfrm>
          <a:off x="5937812" y="981584"/>
          <a:ext cx="3000000" cy="3000000"/>
        </p:xfrm>
        <a:graphic>
          <a:graphicData uri="http://schemas.openxmlformats.org/drawingml/2006/table">
            <a:tbl>
              <a:tblPr>
                <a:noFill/>
                <a:tableStyleId>{2C918D38-9296-47C1-8293-35DE4500FDC5}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636" name="Google Shape;7636;p61"/>
          <p:cNvGraphicFramePr/>
          <p:nvPr/>
        </p:nvGraphicFramePr>
        <p:xfrm>
          <a:off x="3358675" y="2153834"/>
          <a:ext cx="3000000" cy="3000000"/>
        </p:xfrm>
        <a:graphic>
          <a:graphicData uri="http://schemas.openxmlformats.org/drawingml/2006/table">
            <a:tbl>
              <a:tblPr>
                <a:noFill/>
                <a:tableStyleId>{2C918D38-9296-47C1-8293-35DE4500FDC5}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637" name="Google Shape;7637;p61"/>
          <p:cNvGrpSpPr/>
          <p:nvPr/>
        </p:nvGrpSpPr>
        <p:grpSpPr>
          <a:xfrm>
            <a:off x="3360661" y="3144795"/>
            <a:ext cx="2363377" cy="1047062"/>
            <a:chOff x="3358399" y="3285485"/>
            <a:chExt cx="2363377" cy="1047062"/>
          </a:xfrm>
        </p:grpSpPr>
        <p:grpSp>
          <p:nvGrpSpPr>
            <p:cNvPr id="7638" name="Google Shape;7638;p61"/>
            <p:cNvGrpSpPr/>
            <p:nvPr/>
          </p:nvGrpSpPr>
          <p:grpSpPr>
            <a:xfrm>
              <a:off x="3358412" y="3285485"/>
              <a:ext cx="2363244" cy="139500"/>
              <a:chOff x="3358412" y="3285485"/>
              <a:chExt cx="2363244" cy="139500"/>
            </a:xfrm>
          </p:grpSpPr>
          <p:sp>
            <p:nvSpPr>
              <p:cNvPr id="7639" name="Google Shape;7639;p6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61"/>
            <p:cNvGrpSpPr/>
            <p:nvPr/>
          </p:nvGrpSpPr>
          <p:grpSpPr>
            <a:xfrm>
              <a:off x="3358412" y="3466996"/>
              <a:ext cx="2363244" cy="139500"/>
              <a:chOff x="3358412" y="3466996"/>
              <a:chExt cx="2363244" cy="139500"/>
            </a:xfrm>
          </p:grpSpPr>
          <p:sp>
            <p:nvSpPr>
              <p:cNvPr id="7645" name="Google Shape;7645;p6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1"/>
            <p:cNvGrpSpPr/>
            <p:nvPr/>
          </p:nvGrpSpPr>
          <p:grpSpPr>
            <a:xfrm>
              <a:off x="3358412" y="3648507"/>
              <a:ext cx="2363244" cy="139500"/>
              <a:chOff x="3358412" y="3648507"/>
              <a:chExt cx="2363244" cy="139500"/>
            </a:xfrm>
          </p:grpSpPr>
          <p:sp>
            <p:nvSpPr>
              <p:cNvPr id="7651" name="Google Shape;7651;p6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61"/>
            <p:cNvGrpSpPr/>
            <p:nvPr/>
          </p:nvGrpSpPr>
          <p:grpSpPr>
            <a:xfrm>
              <a:off x="3358412" y="3830018"/>
              <a:ext cx="2363244" cy="139500"/>
              <a:chOff x="3358412" y="3830018"/>
              <a:chExt cx="2363244" cy="139500"/>
            </a:xfrm>
          </p:grpSpPr>
          <p:sp>
            <p:nvSpPr>
              <p:cNvPr id="7657" name="Google Shape;7657;p6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61"/>
            <p:cNvGrpSpPr/>
            <p:nvPr/>
          </p:nvGrpSpPr>
          <p:grpSpPr>
            <a:xfrm>
              <a:off x="3358399" y="4011514"/>
              <a:ext cx="2363377" cy="139537"/>
              <a:chOff x="3294800" y="4134603"/>
              <a:chExt cx="2638876" cy="152400"/>
            </a:xfrm>
          </p:grpSpPr>
          <p:sp>
            <p:nvSpPr>
              <p:cNvPr id="7663" name="Google Shape;7663;p6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61"/>
            <p:cNvGrpSpPr/>
            <p:nvPr/>
          </p:nvGrpSpPr>
          <p:grpSpPr>
            <a:xfrm>
              <a:off x="3358399" y="4193010"/>
              <a:ext cx="2363377" cy="139537"/>
              <a:chOff x="3294800" y="4134603"/>
              <a:chExt cx="2638876" cy="152400"/>
            </a:xfrm>
          </p:grpSpPr>
          <p:sp>
            <p:nvSpPr>
              <p:cNvPr id="7669" name="Google Shape;7669;p6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74" name="Google Shape;7674;p61"/>
          <p:cNvGraphicFramePr/>
          <p:nvPr/>
        </p:nvGraphicFramePr>
        <p:xfrm>
          <a:off x="711463" y="2153834"/>
          <a:ext cx="3000000" cy="3000000"/>
        </p:xfrm>
        <a:graphic>
          <a:graphicData uri="http://schemas.openxmlformats.org/drawingml/2006/table">
            <a:tbl>
              <a:tblPr>
                <a:noFill/>
                <a:tableStyleId>{2C918D38-9296-47C1-8293-35DE4500FDC5}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675" name="Google Shape;7675;p61"/>
          <p:cNvGrpSpPr/>
          <p:nvPr/>
        </p:nvGrpSpPr>
        <p:grpSpPr>
          <a:xfrm>
            <a:off x="4161132" y="2557649"/>
            <a:ext cx="1302095" cy="60959"/>
            <a:chOff x="3558802" y="4011427"/>
            <a:chExt cx="1866000" cy="111300"/>
          </a:xfrm>
        </p:grpSpPr>
        <p:sp>
          <p:nvSpPr>
            <p:cNvPr id="7676" name="Google Shape;7676;p6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61"/>
          <p:cNvGrpSpPr/>
          <p:nvPr/>
        </p:nvGrpSpPr>
        <p:grpSpPr>
          <a:xfrm>
            <a:off x="4706620" y="2839808"/>
            <a:ext cx="914340" cy="60959"/>
            <a:chOff x="3558802" y="4011427"/>
            <a:chExt cx="1866000" cy="111300"/>
          </a:xfrm>
        </p:grpSpPr>
        <p:sp>
          <p:nvSpPr>
            <p:cNvPr id="7679" name="Google Shape;7679;p6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61"/>
          <p:cNvGrpSpPr/>
          <p:nvPr/>
        </p:nvGrpSpPr>
        <p:grpSpPr>
          <a:xfrm>
            <a:off x="5871419" y="3167606"/>
            <a:ext cx="2522867" cy="1001454"/>
            <a:chOff x="1904318" y="789980"/>
            <a:chExt cx="1489472" cy="606868"/>
          </a:xfrm>
        </p:grpSpPr>
        <p:cxnSp>
          <p:nvCxnSpPr>
            <p:cNvPr id="7682" name="Google Shape;7682;p6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83" name="Google Shape;7683;p6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84" name="Google Shape;7684;p6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685" name="Google Shape;7685;p6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686" name="Google Shape;7686;p6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687" name="Google Shape;7687;p6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688" name="Google Shape;7688;p6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689" name="Google Shape;7689;p6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696" name="Google Shape;7696;p6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697" name="Google Shape;7697;p6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698" name="Google Shape;7698;p6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1"/>
          <p:cNvGrpSpPr/>
          <p:nvPr/>
        </p:nvGrpSpPr>
        <p:grpSpPr>
          <a:xfrm>
            <a:off x="3355824" y="951642"/>
            <a:ext cx="2363393" cy="1005865"/>
            <a:chOff x="3292400" y="1193188"/>
            <a:chExt cx="2615240" cy="1131075"/>
          </a:xfrm>
        </p:grpSpPr>
        <p:sp>
          <p:nvSpPr>
            <p:cNvPr id="7700" name="Google Shape;7700;p6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01" name="Google Shape;7701;p6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02" name="Google Shape;7702;p6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703" name="Google Shape;7703;p6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704" name="Google Shape;7704;p6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705" name="Google Shape;7705;p6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706" name="Google Shape;7706;p6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707" name="Google Shape;7707;p6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708" name="Google Shape;7708;p6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709" name="Google Shape;7709;p6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710" name="Google Shape;7710;p6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11" name="Google Shape;7711;p6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712" name="Google Shape;7712;p6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13" name="Google Shape;7713;p6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714" name="Google Shape;7714;p61"/>
            <p:cNvGrpSpPr/>
            <p:nvPr/>
          </p:nvGrpSpPr>
          <p:grpSpPr>
            <a:xfrm>
              <a:off x="3748438" y="1378608"/>
              <a:ext cx="2159202" cy="903971"/>
              <a:chOff x="1683525" y="2179850"/>
              <a:chExt cx="4519050" cy="2134525"/>
            </a:xfrm>
          </p:grpSpPr>
          <p:sp>
            <p:nvSpPr>
              <p:cNvPr id="7715" name="Google Shape;7715;p6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6" name="Google Shape;7716;p6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7" name="Google Shape;7717;p6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8" name="Google Shape;7718;p6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19" name="Google Shape;7719;p6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0" name="Google Shape;7720;p6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1" name="Google Shape;7721;p6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2" name="Google Shape;7722;p6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3" name="Google Shape;7723;p6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4" name="Google Shape;7724;p6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5" name="Google Shape;7725;p6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26" name="Google Shape;7726;p6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0" name="Shape 7730"/>
        <p:cNvGrpSpPr/>
        <p:nvPr/>
      </p:nvGrpSpPr>
      <p:grpSpPr>
        <a:xfrm>
          <a:off x="0" y="0"/>
          <a:ext cx="0" cy="0"/>
          <a:chOff x="0" y="0"/>
          <a:chExt cx="0" cy="0"/>
        </a:xfrm>
      </p:grpSpPr>
      <p:grpSp>
        <p:nvGrpSpPr>
          <p:cNvPr id="7731" name="Google Shape;7731;p62"/>
          <p:cNvGrpSpPr/>
          <p:nvPr/>
        </p:nvGrpSpPr>
        <p:grpSpPr>
          <a:xfrm>
            <a:off x="4796690" y="970938"/>
            <a:ext cx="745431" cy="718863"/>
            <a:chOff x="4249973" y="1201875"/>
            <a:chExt cx="1958568" cy="1888762"/>
          </a:xfrm>
        </p:grpSpPr>
        <p:sp>
          <p:nvSpPr>
            <p:cNvPr id="7732" name="Google Shape;7732;p6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3" name="Google Shape;7733;p62"/>
            <p:cNvGrpSpPr/>
            <p:nvPr/>
          </p:nvGrpSpPr>
          <p:grpSpPr>
            <a:xfrm>
              <a:off x="5853086" y="1789142"/>
              <a:ext cx="355454" cy="1048099"/>
              <a:chOff x="5576108" y="2016725"/>
              <a:chExt cx="565200" cy="1666560"/>
            </a:xfrm>
          </p:grpSpPr>
          <p:sp>
            <p:nvSpPr>
              <p:cNvPr id="7734" name="Google Shape;7734;p6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35" name="Google Shape;7735;p6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62"/>
            <p:cNvGrpSpPr/>
            <p:nvPr/>
          </p:nvGrpSpPr>
          <p:grpSpPr>
            <a:xfrm>
              <a:off x="4869455" y="2691676"/>
              <a:ext cx="1013897" cy="398961"/>
              <a:chOff x="4012057" y="3451825"/>
              <a:chExt cx="1612175" cy="634379"/>
            </a:xfrm>
          </p:grpSpPr>
          <p:sp>
            <p:nvSpPr>
              <p:cNvPr id="7737" name="Google Shape;7737;p6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38" name="Google Shape;7738;p6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2"/>
            <p:cNvGrpSpPr/>
            <p:nvPr/>
          </p:nvGrpSpPr>
          <p:grpSpPr>
            <a:xfrm>
              <a:off x="4276937" y="2155961"/>
              <a:ext cx="651965" cy="891358"/>
              <a:chOff x="3069908" y="2599997"/>
              <a:chExt cx="1036675" cy="1417328"/>
            </a:xfrm>
          </p:grpSpPr>
          <p:sp>
            <p:nvSpPr>
              <p:cNvPr id="7740" name="Google Shape;7740;p6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41" name="Google Shape;7741;p6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2"/>
            <p:cNvGrpSpPr/>
            <p:nvPr/>
          </p:nvGrpSpPr>
          <p:grpSpPr>
            <a:xfrm>
              <a:off x="5054918" y="1201875"/>
              <a:ext cx="999548" cy="602711"/>
              <a:chOff x="4306958" y="1082925"/>
              <a:chExt cx="1589359" cy="958358"/>
            </a:xfrm>
          </p:grpSpPr>
          <p:sp>
            <p:nvSpPr>
              <p:cNvPr id="7743" name="Google Shape;7743;p6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44" name="Google Shape;7744;p6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2"/>
            <p:cNvGrpSpPr/>
            <p:nvPr/>
          </p:nvGrpSpPr>
          <p:grpSpPr>
            <a:xfrm>
              <a:off x="4249973" y="1303451"/>
              <a:ext cx="799317" cy="841334"/>
              <a:chOff x="3027033" y="1244439"/>
              <a:chExt cx="1270977" cy="1337786"/>
            </a:xfrm>
          </p:grpSpPr>
          <p:sp>
            <p:nvSpPr>
              <p:cNvPr id="7746" name="Google Shape;7746;p6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47" name="Google Shape;7747;p6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8" name="Google Shape;7748;p62"/>
          <p:cNvGrpSpPr/>
          <p:nvPr/>
        </p:nvGrpSpPr>
        <p:grpSpPr>
          <a:xfrm>
            <a:off x="713063" y="1849388"/>
            <a:ext cx="761767" cy="729896"/>
            <a:chOff x="2657744" y="2337745"/>
            <a:chExt cx="832987" cy="798137"/>
          </a:xfrm>
        </p:grpSpPr>
        <p:sp>
          <p:nvSpPr>
            <p:cNvPr id="7749" name="Google Shape;7749;p6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62"/>
          <p:cNvGrpSpPr/>
          <p:nvPr/>
        </p:nvGrpSpPr>
        <p:grpSpPr>
          <a:xfrm>
            <a:off x="3224027" y="1852594"/>
            <a:ext cx="685569" cy="723586"/>
            <a:chOff x="3398134" y="2057755"/>
            <a:chExt cx="704087" cy="743130"/>
          </a:xfrm>
        </p:grpSpPr>
        <p:grpSp>
          <p:nvGrpSpPr>
            <p:cNvPr id="7756" name="Google Shape;7756;p62"/>
            <p:cNvGrpSpPr/>
            <p:nvPr/>
          </p:nvGrpSpPr>
          <p:grpSpPr>
            <a:xfrm>
              <a:off x="3398134" y="2290183"/>
              <a:ext cx="315300" cy="219900"/>
              <a:chOff x="3398134" y="2290183"/>
              <a:chExt cx="315300" cy="219900"/>
            </a:xfrm>
          </p:grpSpPr>
          <p:sp>
            <p:nvSpPr>
              <p:cNvPr id="7757" name="Google Shape;7757;p6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58" name="Google Shape;7758;p62"/>
              <p:cNvCxnSpPr>
                <a:stCxn id="775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759" name="Google Shape;7759;p62"/>
            <p:cNvGrpSpPr/>
            <p:nvPr/>
          </p:nvGrpSpPr>
          <p:grpSpPr>
            <a:xfrm>
              <a:off x="3547823" y="2467358"/>
              <a:ext cx="219900" cy="333527"/>
              <a:chOff x="3547823" y="2467358"/>
              <a:chExt cx="219900" cy="333527"/>
            </a:xfrm>
          </p:grpSpPr>
          <p:sp>
            <p:nvSpPr>
              <p:cNvPr id="7760" name="Google Shape;7760;p6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61" name="Google Shape;7761;p6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762" name="Google Shape;7762;p62"/>
            <p:cNvGrpSpPr/>
            <p:nvPr/>
          </p:nvGrpSpPr>
          <p:grpSpPr>
            <a:xfrm>
              <a:off x="3734138" y="2467358"/>
              <a:ext cx="219900" cy="333527"/>
              <a:chOff x="3734138" y="2467358"/>
              <a:chExt cx="219900" cy="333527"/>
            </a:xfrm>
          </p:grpSpPr>
          <p:sp>
            <p:nvSpPr>
              <p:cNvPr id="7763" name="Google Shape;7763;p6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64" name="Google Shape;7764;p6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765" name="Google Shape;7765;p62"/>
            <p:cNvGrpSpPr/>
            <p:nvPr/>
          </p:nvGrpSpPr>
          <p:grpSpPr>
            <a:xfrm>
              <a:off x="3787560" y="2288011"/>
              <a:ext cx="314661" cy="219900"/>
              <a:chOff x="3787560" y="2288011"/>
              <a:chExt cx="314661" cy="219900"/>
            </a:xfrm>
          </p:grpSpPr>
          <p:sp>
            <p:nvSpPr>
              <p:cNvPr id="7766" name="Google Shape;7766;p6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67" name="Google Shape;7767;p6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768" name="Google Shape;7768;p62"/>
            <p:cNvGrpSpPr/>
            <p:nvPr/>
          </p:nvGrpSpPr>
          <p:grpSpPr>
            <a:xfrm>
              <a:off x="3637290" y="2057755"/>
              <a:ext cx="219900" cy="335499"/>
              <a:chOff x="3637290" y="2057755"/>
              <a:chExt cx="219900" cy="335499"/>
            </a:xfrm>
          </p:grpSpPr>
          <p:sp>
            <p:nvSpPr>
              <p:cNvPr id="7769" name="Google Shape;7769;p6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70" name="Google Shape;7770;p6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771" name="Google Shape;7771;p62"/>
          <p:cNvGrpSpPr/>
          <p:nvPr/>
        </p:nvGrpSpPr>
        <p:grpSpPr>
          <a:xfrm>
            <a:off x="4899249" y="1859290"/>
            <a:ext cx="710153" cy="710153"/>
            <a:chOff x="5007123" y="2079403"/>
            <a:chExt cx="687600" cy="687600"/>
          </a:xfrm>
        </p:grpSpPr>
        <p:sp>
          <p:nvSpPr>
            <p:cNvPr id="7772" name="Google Shape;7772;p6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2"/>
          <p:cNvGrpSpPr/>
          <p:nvPr/>
        </p:nvGrpSpPr>
        <p:grpSpPr>
          <a:xfrm>
            <a:off x="5708687" y="1853796"/>
            <a:ext cx="720998" cy="721183"/>
            <a:chOff x="5797446" y="2063053"/>
            <a:chExt cx="698100" cy="698280"/>
          </a:xfrm>
        </p:grpSpPr>
        <p:sp>
          <p:nvSpPr>
            <p:cNvPr id="7777" name="Google Shape;7777;p6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2"/>
          <p:cNvGrpSpPr/>
          <p:nvPr/>
        </p:nvGrpSpPr>
        <p:grpSpPr>
          <a:xfrm>
            <a:off x="8153834" y="3499401"/>
            <a:ext cx="280585" cy="673164"/>
            <a:chOff x="8075075" y="3754290"/>
            <a:chExt cx="255612" cy="613194"/>
          </a:xfrm>
        </p:grpSpPr>
        <p:grpSp>
          <p:nvGrpSpPr>
            <p:cNvPr id="7782" name="Google Shape;7782;p62"/>
            <p:cNvGrpSpPr/>
            <p:nvPr/>
          </p:nvGrpSpPr>
          <p:grpSpPr>
            <a:xfrm>
              <a:off x="8075075" y="3754290"/>
              <a:ext cx="255612" cy="613194"/>
              <a:chOff x="8075075" y="3754290"/>
              <a:chExt cx="255612" cy="613194"/>
            </a:xfrm>
          </p:grpSpPr>
          <p:sp>
            <p:nvSpPr>
              <p:cNvPr id="7783" name="Google Shape;7783;p6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6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2"/>
          <p:cNvGrpSpPr/>
          <p:nvPr/>
        </p:nvGrpSpPr>
        <p:grpSpPr>
          <a:xfrm>
            <a:off x="5270892" y="3488198"/>
            <a:ext cx="470352" cy="683745"/>
            <a:chOff x="1697726" y="3244179"/>
            <a:chExt cx="788124" cy="1146069"/>
          </a:xfrm>
        </p:grpSpPr>
        <p:sp>
          <p:nvSpPr>
            <p:cNvPr id="7787" name="Google Shape;7787;p6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9" name="Google Shape;7789;p62"/>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0" name="Google Shape;7790;p62"/>
          <p:cNvGrpSpPr/>
          <p:nvPr/>
        </p:nvGrpSpPr>
        <p:grpSpPr>
          <a:xfrm>
            <a:off x="5892043" y="3499400"/>
            <a:ext cx="293891" cy="293845"/>
            <a:chOff x="6134814" y="3754290"/>
            <a:chExt cx="293891" cy="293845"/>
          </a:xfrm>
        </p:grpSpPr>
        <p:sp>
          <p:nvSpPr>
            <p:cNvPr id="7791" name="Google Shape;7791;p6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2"/>
          <p:cNvGrpSpPr/>
          <p:nvPr/>
        </p:nvGrpSpPr>
        <p:grpSpPr>
          <a:xfrm>
            <a:off x="5892043" y="3878071"/>
            <a:ext cx="293891" cy="293891"/>
            <a:chOff x="6134814" y="4086186"/>
            <a:chExt cx="293891" cy="293891"/>
          </a:xfrm>
        </p:grpSpPr>
        <p:sp>
          <p:nvSpPr>
            <p:cNvPr id="7794" name="Google Shape;7794;p6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6" name="Google Shape;7796;p62"/>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8" name="Google Shape;7798;p62"/>
          <p:cNvGrpSpPr/>
          <p:nvPr/>
        </p:nvGrpSpPr>
        <p:grpSpPr>
          <a:xfrm>
            <a:off x="7817018" y="2706764"/>
            <a:ext cx="622883" cy="621944"/>
            <a:chOff x="1187048" y="238125"/>
            <a:chExt cx="5256397" cy="5248476"/>
          </a:xfrm>
        </p:grpSpPr>
        <p:sp>
          <p:nvSpPr>
            <p:cNvPr id="7799" name="Google Shape;7799;p6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62"/>
          <p:cNvGrpSpPr/>
          <p:nvPr/>
        </p:nvGrpSpPr>
        <p:grpSpPr>
          <a:xfrm>
            <a:off x="2274123" y="2716372"/>
            <a:ext cx="1310987" cy="612407"/>
            <a:chOff x="238125" y="1188750"/>
            <a:chExt cx="7140450" cy="3335550"/>
          </a:xfrm>
        </p:grpSpPr>
        <p:sp>
          <p:nvSpPr>
            <p:cNvPr id="7804" name="Google Shape;7804;p6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62"/>
          <p:cNvGrpSpPr/>
          <p:nvPr/>
        </p:nvGrpSpPr>
        <p:grpSpPr>
          <a:xfrm>
            <a:off x="6599995" y="2706927"/>
            <a:ext cx="1110299" cy="621702"/>
            <a:chOff x="238125" y="1335475"/>
            <a:chExt cx="5418735" cy="3034175"/>
          </a:xfrm>
        </p:grpSpPr>
        <p:sp>
          <p:nvSpPr>
            <p:cNvPr id="7810" name="Google Shape;7810;p6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62"/>
          <p:cNvGrpSpPr/>
          <p:nvPr/>
        </p:nvGrpSpPr>
        <p:grpSpPr>
          <a:xfrm>
            <a:off x="5417655" y="2703824"/>
            <a:ext cx="1074451" cy="627181"/>
            <a:chOff x="5359127" y="2910889"/>
            <a:chExt cx="1097723" cy="640831"/>
          </a:xfrm>
        </p:grpSpPr>
        <p:grpSp>
          <p:nvGrpSpPr>
            <p:cNvPr id="7814" name="Google Shape;7814;p62"/>
            <p:cNvGrpSpPr/>
            <p:nvPr/>
          </p:nvGrpSpPr>
          <p:grpSpPr>
            <a:xfrm>
              <a:off x="5929791" y="3263088"/>
              <a:ext cx="527060" cy="287097"/>
              <a:chOff x="5929791" y="3263088"/>
              <a:chExt cx="527060" cy="287097"/>
            </a:xfrm>
          </p:grpSpPr>
          <p:sp>
            <p:nvSpPr>
              <p:cNvPr id="7815" name="Google Shape;7815;p6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6" name="Google Shape;7816;p6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7" name="Google Shape;7817;p62"/>
            <p:cNvGrpSpPr/>
            <p:nvPr/>
          </p:nvGrpSpPr>
          <p:grpSpPr>
            <a:xfrm>
              <a:off x="5359127" y="3263089"/>
              <a:ext cx="526428" cy="288631"/>
              <a:chOff x="5359127" y="3263089"/>
              <a:chExt cx="526428" cy="288631"/>
            </a:xfrm>
          </p:grpSpPr>
          <p:sp>
            <p:nvSpPr>
              <p:cNvPr id="7818" name="Google Shape;7818;p6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9" name="Google Shape;7819;p6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20" name="Google Shape;7820;p62"/>
            <p:cNvGrpSpPr/>
            <p:nvPr/>
          </p:nvGrpSpPr>
          <p:grpSpPr>
            <a:xfrm>
              <a:off x="5551525" y="2910889"/>
              <a:ext cx="520901" cy="610283"/>
              <a:chOff x="5551525" y="2910889"/>
              <a:chExt cx="520901" cy="610283"/>
            </a:xfrm>
          </p:grpSpPr>
          <p:sp>
            <p:nvSpPr>
              <p:cNvPr id="7821" name="Google Shape;7821;p6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22" name="Google Shape;7822;p6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23" name="Google Shape;7823;p62"/>
            <p:cNvGrpSpPr/>
            <p:nvPr/>
          </p:nvGrpSpPr>
          <p:grpSpPr>
            <a:xfrm>
              <a:off x="5743962" y="2919100"/>
              <a:ext cx="623674" cy="284502"/>
              <a:chOff x="5743962" y="2919100"/>
              <a:chExt cx="623674" cy="284502"/>
            </a:xfrm>
          </p:grpSpPr>
          <p:sp>
            <p:nvSpPr>
              <p:cNvPr id="7824" name="Google Shape;7824;p6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25" name="Google Shape;7825;p6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26" name="Google Shape;7826;p62"/>
          <p:cNvGrpSpPr/>
          <p:nvPr/>
        </p:nvGrpSpPr>
        <p:grpSpPr>
          <a:xfrm>
            <a:off x="7568868" y="1854536"/>
            <a:ext cx="874976" cy="719600"/>
            <a:chOff x="7608988" y="2093194"/>
            <a:chExt cx="817276" cy="672147"/>
          </a:xfrm>
        </p:grpSpPr>
        <p:cxnSp>
          <p:nvCxnSpPr>
            <p:cNvPr id="7827" name="Google Shape;7827;p6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28" name="Google Shape;7828;p6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29" name="Google Shape;7829;p6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30" name="Google Shape;7830;p6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31" name="Google Shape;7831;p6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32" name="Google Shape;7832;p6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33" name="Google Shape;7833;p62"/>
            <p:cNvGrpSpPr/>
            <p:nvPr/>
          </p:nvGrpSpPr>
          <p:grpSpPr>
            <a:xfrm>
              <a:off x="7721175" y="2093194"/>
              <a:ext cx="599587" cy="623846"/>
              <a:chOff x="7721175" y="2093194"/>
              <a:chExt cx="599587" cy="623846"/>
            </a:xfrm>
          </p:grpSpPr>
          <p:grpSp>
            <p:nvGrpSpPr>
              <p:cNvPr id="7834" name="Google Shape;7834;p62"/>
              <p:cNvGrpSpPr/>
              <p:nvPr/>
            </p:nvGrpSpPr>
            <p:grpSpPr>
              <a:xfrm>
                <a:off x="7721175" y="2093194"/>
                <a:ext cx="291605" cy="623846"/>
                <a:chOff x="9405575" y="2061418"/>
                <a:chExt cx="291605" cy="623846"/>
              </a:xfrm>
            </p:grpSpPr>
            <p:sp>
              <p:nvSpPr>
                <p:cNvPr id="7835" name="Google Shape;7835;p6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2"/>
              <p:cNvGrpSpPr/>
              <p:nvPr/>
            </p:nvGrpSpPr>
            <p:grpSpPr>
              <a:xfrm flipH="1">
                <a:off x="8029157" y="2093194"/>
                <a:ext cx="291605" cy="623846"/>
                <a:chOff x="9405575" y="2061418"/>
                <a:chExt cx="291605" cy="623846"/>
              </a:xfrm>
            </p:grpSpPr>
            <p:sp>
              <p:nvSpPr>
                <p:cNvPr id="7843" name="Google Shape;7843;p6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50" name="Google Shape;7850;p62"/>
          <p:cNvGrpSpPr/>
          <p:nvPr/>
        </p:nvGrpSpPr>
        <p:grpSpPr>
          <a:xfrm>
            <a:off x="4013304" y="970938"/>
            <a:ext cx="712557" cy="785901"/>
            <a:chOff x="4206459" y="1191441"/>
            <a:chExt cx="712557" cy="785901"/>
          </a:xfrm>
        </p:grpSpPr>
        <p:sp>
          <p:nvSpPr>
            <p:cNvPr id="7851" name="Google Shape;7851;p6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5" name="Google Shape;7855;p62"/>
            <p:cNvGrpSpPr/>
            <p:nvPr/>
          </p:nvGrpSpPr>
          <p:grpSpPr>
            <a:xfrm>
              <a:off x="4644280" y="1290523"/>
              <a:ext cx="143716" cy="29463"/>
              <a:chOff x="4644280" y="1290523"/>
              <a:chExt cx="143716" cy="29463"/>
            </a:xfrm>
          </p:grpSpPr>
          <p:sp>
            <p:nvSpPr>
              <p:cNvPr id="7856" name="Google Shape;7856;p6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2"/>
            <p:cNvGrpSpPr/>
            <p:nvPr/>
          </p:nvGrpSpPr>
          <p:grpSpPr>
            <a:xfrm>
              <a:off x="4356567" y="1191441"/>
              <a:ext cx="143690" cy="29488"/>
              <a:chOff x="4356567" y="1191441"/>
              <a:chExt cx="143690" cy="29488"/>
            </a:xfrm>
          </p:grpSpPr>
          <p:sp>
            <p:nvSpPr>
              <p:cNvPr id="7861" name="Google Shape;7861;p6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2"/>
            <p:cNvGrpSpPr/>
            <p:nvPr/>
          </p:nvGrpSpPr>
          <p:grpSpPr>
            <a:xfrm>
              <a:off x="4339009" y="1863727"/>
              <a:ext cx="143703" cy="29476"/>
              <a:chOff x="4339009" y="1863727"/>
              <a:chExt cx="143703" cy="29476"/>
            </a:xfrm>
          </p:grpSpPr>
          <p:sp>
            <p:nvSpPr>
              <p:cNvPr id="7866" name="Google Shape;7866;p6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62"/>
            <p:cNvGrpSpPr/>
            <p:nvPr/>
          </p:nvGrpSpPr>
          <p:grpSpPr>
            <a:xfrm>
              <a:off x="4206459" y="1607315"/>
              <a:ext cx="29539" cy="142899"/>
              <a:chOff x="4206459" y="1607315"/>
              <a:chExt cx="29539" cy="142899"/>
            </a:xfrm>
          </p:grpSpPr>
          <p:sp>
            <p:nvSpPr>
              <p:cNvPr id="7871" name="Google Shape;7871;p6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6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9" name="Google Shape;7879;p62"/>
            <p:cNvGrpSpPr/>
            <p:nvPr/>
          </p:nvGrpSpPr>
          <p:grpSpPr>
            <a:xfrm>
              <a:off x="4889463" y="1423737"/>
              <a:ext cx="29552" cy="142899"/>
              <a:chOff x="4889463" y="1423737"/>
              <a:chExt cx="29552" cy="142899"/>
            </a:xfrm>
          </p:grpSpPr>
          <p:sp>
            <p:nvSpPr>
              <p:cNvPr id="7880" name="Google Shape;7880;p6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2"/>
            <p:cNvGrpSpPr/>
            <p:nvPr/>
          </p:nvGrpSpPr>
          <p:grpSpPr>
            <a:xfrm>
              <a:off x="4771663" y="1876896"/>
              <a:ext cx="108651" cy="100447"/>
              <a:chOff x="4771663" y="1876896"/>
              <a:chExt cx="108651" cy="100447"/>
            </a:xfrm>
          </p:grpSpPr>
          <p:sp>
            <p:nvSpPr>
              <p:cNvPr id="7885" name="Google Shape;7885;p6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9" name="Google Shape;7889;p62"/>
          <p:cNvGrpSpPr/>
          <p:nvPr/>
        </p:nvGrpSpPr>
        <p:grpSpPr>
          <a:xfrm>
            <a:off x="4008780" y="1854161"/>
            <a:ext cx="791287" cy="720350"/>
            <a:chOff x="267375" y="1071875"/>
            <a:chExt cx="470500" cy="428550"/>
          </a:xfrm>
        </p:grpSpPr>
        <p:sp>
          <p:nvSpPr>
            <p:cNvPr id="7890" name="Google Shape;7890;p6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62"/>
          <p:cNvGrpSpPr/>
          <p:nvPr/>
        </p:nvGrpSpPr>
        <p:grpSpPr>
          <a:xfrm>
            <a:off x="709275" y="3498791"/>
            <a:ext cx="1408444" cy="673166"/>
            <a:chOff x="712664" y="3693287"/>
            <a:chExt cx="1460738" cy="698160"/>
          </a:xfrm>
        </p:grpSpPr>
        <p:grpSp>
          <p:nvGrpSpPr>
            <p:cNvPr id="7899" name="Google Shape;7899;p62"/>
            <p:cNvGrpSpPr/>
            <p:nvPr/>
          </p:nvGrpSpPr>
          <p:grpSpPr>
            <a:xfrm>
              <a:off x="1380079" y="4133090"/>
              <a:ext cx="234048" cy="258099"/>
              <a:chOff x="1380079" y="4133090"/>
              <a:chExt cx="234048" cy="258099"/>
            </a:xfrm>
          </p:grpSpPr>
          <p:sp>
            <p:nvSpPr>
              <p:cNvPr id="7900" name="Google Shape;7900;p6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62"/>
            <p:cNvGrpSpPr/>
            <p:nvPr/>
          </p:nvGrpSpPr>
          <p:grpSpPr>
            <a:xfrm>
              <a:off x="884610" y="3864082"/>
              <a:ext cx="1118566" cy="527275"/>
              <a:chOff x="890961" y="3865463"/>
              <a:chExt cx="1115221" cy="525698"/>
            </a:xfrm>
          </p:grpSpPr>
          <p:sp>
            <p:nvSpPr>
              <p:cNvPr id="7904" name="Google Shape;7904;p6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62"/>
            <p:cNvGrpSpPr/>
            <p:nvPr/>
          </p:nvGrpSpPr>
          <p:grpSpPr>
            <a:xfrm>
              <a:off x="712664" y="3693287"/>
              <a:ext cx="1460738" cy="698160"/>
              <a:chOff x="712664" y="3693025"/>
              <a:chExt cx="1460738" cy="698160"/>
            </a:xfrm>
          </p:grpSpPr>
          <p:sp>
            <p:nvSpPr>
              <p:cNvPr id="7908" name="Google Shape;7908;p6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4" name="Google Shape;7914;p62"/>
          <p:cNvGrpSpPr/>
          <p:nvPr/>
        </p:nvGrpSpPr>
        <p:grpSpPr>
          <a:xfrm>
            <a:off x="3146990" y="970938"/>
            <a:ext cx="795485" cy="738831"/>
            <a:chOff x="3348603" y="1236445"/>
            <a:chExt cx="749256" cy="695894"/>
          </a:xfrm>
        </p:grpSpPr>
        <p:grpSp>
          <p:nvGrpSpPr>
            <p:cNvPr id="7915" name="Google Shape;7915;p62"/>
            <p:cNvGrpSpPr/>
            <p:nvPr/>
          </p:nvGrpSpPr>
          <p:grpSpPr>
            <a:xfrm>
              <a:off x="3583779" y="1236445"/>
              <a:ext cx="293795" cy="285811"/>
              <a:chOff x="3750225" y="1774000"/>
              <a:chExt cx="149575" cy="145525"/>
            </a:xfrm>
          </p:grpSpPr>
          <p:sp>
            <p:nvSpPr>
              <p:cNvPr id="7916" name="Google Shape;7916;p6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62"/>
            <p:cNvGrpSpPr/>
            <p:nvPr/>
          </p:nvGrpSpPr>
          <p:grpSpPr>
            <a:xfrm>
              <a:off x="3775534" y="1462599"/>
              <a:ext cx="322325" cy="285958"/>
              <a:chOff x="3847850" y="1889150"/>
              <a:chExt cx="164100" cy="145600"/>
            </a:xfrm>
          </p:grpSpPr>
          <p:sp>
            <p:nvSpPr>
              <p:cNvPr id="7919" name="Google Shape;7919;p6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62"/>
            <p:cNvGrpSpPr/>
            <p:nvPr/>
          </p:nvGrpSpPr>
          <p:grpSpPr>
            <a:xfrm>
              <a:off x="3545329" y="1646528"/>
              <a:ext cx="293746" cy="285811"/>
              <a:chOff x="3730650" y="1982800"/>
              <a:chExt cx="149550" cy="145525"/>
            </a:xfrm>
          </p:grpSpPr>
          <p:sp>
            <p:nvSpPr>
              <p:cNvPr id="7922" name="Google Shape;7922;p6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2"/>
            <p:cNvGrpSpPr/>
            <p:nvPr/>
          </p:nvGrpSpPr>
          <p:grpSpPr>
            <a:xfrm>
              <a:off x="3348603" y="1415046"/>
              <a:ext cx="294384" cy="284387"/>
              <a:chOff x="3630494" y="1864938"/>
              <a:chExt cx="149875" cy="144800"/>
            </a:xfrm>
          </p:grpSpPr>
          <p:sp>
            <p:nvSpPr>
              <p:cNvPr id="7925" name="Google Shape;7925;p6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7" name="Google Shape;7927;p62"/>
          <p:cNvGrpSpPr/>
          <p:nvPr/>
        </p:nvGrpSpPr>
        <p:grpSpPr>
          <a:xfrm>
            <a:off x="2268517" y="3493834"/>
            <a:ext cx="1324924" cy="678083"/>
            <a:chOff x="2413923" y="3711366"/>
            <a:chExt cx="1374117" cy="703260"/>
          </a:xfrm>
        </p:grpSpPr>
        <p:grpSp>
          <p:nvGrpSpPr>
            <p:cNvPr id="7928" name="Google Shape;7928;p62"/>
            <p:cNvGrpSpPr/>
            <p:nvPr/>
          </p:nvGrpSpPr>
          <p:grpSpPr>
            <a:xfrm>
              <a:off x="2413923" y="3711366"/>
              <a:ext cx="1374117" cy="703260"/>
              <a:chOff x="2413923" y="3711366"/>
              <a:chExt cx="1374117" cy="703260"/>
            </a:xfrm>
          </p:grpSpPr>
          <p:sp>
            <p:nvSpPr>
              <p:cNvPr id="7929" name="Google Shape;7929;p6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0" name="Google Shape;7930;p62"/>
              <p:cNvGrpSpPr/>
              <p:nvPr/>
            </p:nvGrpSpPr>
            <p:grpSpPr>
              <a:xfrm>
                <a:off x="2600284" y="3808654"/>
                <a:ext cx="234506" cy="138009"/>
                <a:chOff x="2600284" y="3808654"/>
                <a:chExt cx="234506" cy="138009"/>
              </a:xfrm>
            </p:grpSpPr>
            <p:sp>
              <p:nvSpPr>
                <p:cNvPr id="7931" name="Google Shape;7931;p6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2" name="Google Shape;7932;p6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33" name="Google Shape;7933;p62"/>
              <p:cNvGrpSpPr/>
              <p:nvPr/>
            </p:nvGrpSpPr>
            <p:grpSpPr>
              <a:xfrm>
                <a:off x="3359659" y="3805664"/>
                <a:ext cx="232294" cy="141000"/>
                <a:chOff x="3359659" y="3805664"/>
                <a:chExt cx="232294" cy="141000"/>
              </a:xfrm>
            </p:grpSpPr>
            <p:sp>
              <p:nvSpPr>
                <p:cNvPr id="7934" name="Google Shape;7934;p6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5" name="Google Shape;7935;p6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36" name="Google Shape;7936;p62"/>
              <p:cNvGrpSpPr/>
              <p:nvPr/>
            </p:nvGrpSpPr>
            <p:grpSpPr>
              <a:xfrm>
                <a:off x="3067316" y="3711366"/>
                <a:ext cx="66900" cy="166809"/>
                <a:chOff x="3067316" y="3711366"/>
                <a:chExt cx="66900" cy="166809"/>
              </a:xfrm>
            </p:grpSpPr>
            <p:sp>
              <p:nvSpPr>
                <p:cNvPr id="7937" name="Google Shape;7937;p6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38" name="Google Shape;7938;p6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39" name="Google Shape;7939;p62"/>
              <p:cNvGrpSpPr/>
              <p:nvPr/>
            </p:nvGrpSpPr>
            <p:grpSpPr>
              <a:xfrm>
                <a:off x="2413923" y="4058666"/>
                <a:ext cx="224119" cy="66900"/>
                <a:chOff x="2413923" y="4058666"/>
                <a:chExt cx="224119" cy="66900"/>
              </a:xfrm>
            </p:grpSpPr>
            <p:sp>
              <p:nvSpPr>
                <p:cNvPr id="7940" name="Google Shape;7940;p6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1" name="Google Shape;7941;p6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42" name="Google Shape;7942;p62"/>
              <p:cNvGrpSpPr/>
              <p:nvPr/>
            </p:nvGrpSpPr>
            <p:grpSpPr>
              <a:xfrm>
                <a:off x="3564643" y="4058666"/>
                <a:ext cx="223397" cy="66900"/>
                <a:chOff x="3564643" y="4058666"/>
                <a:chExt cx="223397" cy="66900"/>
              </a:xfrm>
            </p:grpSpPr>
            <p:sp>
              <p:nvSpPr>
                <p:cNvPr id="7943" name="Google Shape;7943;p6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4" name="Google Shape;7944;p6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945" name="Google Shape;7945;p62"/>
            <p:cNvGrpSpPr/>
            <p:nvPr/>
          </p:nvGrpSpPr>
          <p:grpSpPr>
            <a:xfrm>
              <a:off x="2633353" y="3965763"/>
              <a:ext cx="933975" cy="445687"/>
              <a:chOff x="2633353" y="3965763"/>
              <a:chExt cx="933975" cy="445687"/>
            </a:xfrm>
          </p:grpSpPr>
          <p:sp>
            <p:nvSpPr>
              <p:cNvPr id="7946" name="Google Shape;7946;p6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8" name="Google Shape;7948;p62"/>
          <p:cNvGrpSpPr/>
          <p:nvPr/>
        </p:nvGrpSpPr>
        <p:grpSpPr>
          <a:xfrm>
            <a:off x="6392789" y="1044382"/>
            <a:ext cx="1131087" cy="587383"/>
            <a:chOff x="238125" y="999450"/>
            <a:chExt cx="7140700" cy="3708225"/>
          </a:xfrm>
        </p:grpSpPr>
        <p:sp>
          <p:nvSpPr>
            <p:cNvPr id="7949" name="Google Shape;7949;p6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2"/>
          <p:cNvGrpSpPr/>
          <p:nvPr/>
        </p:nvGrpSpPr>
        <p:grpSpPr>
          <a:xfrm>
            <a:off x="3744240" y="3493876"/>
            <a:ext cx="1375854" cy="678131"/>
            <a:chOff x="3913765" y="3641905"/>
            <a:chExt cx="1522805" cy="750560"/>
          </a:xfrm>
        </p:grpSpPr>
        <p:grpSp>
          <p:nvGrpSpPr>
            <p:cNvPr id="7959" name="Google Shape;7959;p62"/>
            <p:cNvGrpSpPr/>
            <p:nvPr/>
          </p:nvGrpSpPr>
          <p:grpSpPr>
            <a:xfrm>
              <a:off x="3913765" y="3997002"/>
              <a:ext cx="1522805" cy="395463"/>
              <a:chOff x="3913765" y="3997002"/>
              <a:chExt cx="1522805" cy="395463"/>
            </a:xfrm>
          </p:grpSpPr>
          <p:grpSp>
            <p:nvGrpSpPr>
              <p:cNvPr id="7960" name="Google Shape;7960;p62"/>
              <p:cNvGrpSpPr/>
              <p:nvPr/>
            </p:nvGrpSpPr>
            <p:grpSpPr>
              <a:xfrm>
                <a:off x="3913765" y="4138659"/>
                <a:ext cx="507602" cy="253806"/>
                <a:chOff x="3913765" y="4138659"/>
                <a:chExt cx="507602" cy="253806"/>
              </a:xfrm>
            </p:grpSpPr>
            <p:sp>
              <p:nvSpPr>
                <p:cNvPr id="7961" name="Google Shape;7961;p6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63" name="Google Shape;7963;p62"/>
              <p:cNvGrpSpPr/>
              <p:nvPr/>
            </p:nvGrpSpPr>
            <p:grpSpPr>
              <a:xfrm>
                <a:off x="4421361" y="3997002"/>
                <a:ext cx="507618" cy="395463"/>
                <a:chOff x="4421361" y="3997002"/>
                <a:chExt cx="507618" cy="395463"/>
              </a:xfrm>
            </p:grpSpPr>
            <p:sp>
              <p:nvSpPr>
                <p:cNvPr id="7964" name="Google Shape;7964;p6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2"/>
              <p:cNvGrpSpPr/>
              <p:nvPr/>
            </p:nvGrpSpPr>
            <p:grpSpPr>
              <a:xfrm>
                <a:off x="4928973" y="4189418"/>
                <a:ext cx="507596" cy="203047"/>
                <a:chOff x="4928973" y="4189418"/>
                <a:chExt cx="507596" cy="203047"/>
              </a:xfrm>
            </p:grpSpPr>
            <p:sp>
              <p:nvSpPr>
                <p:cNvPr id="7967" name="Google Shape;7967;p6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9" name="Google Shape;7969;p62"/>
            <p:cNvGrpSpPr/>
            <p:nvPr/>
          </p:nvGrpSpPr>
          <p:grpSpPr>
            <a:xfrm>
              <a:off x="4482186" y="3641905"/>
              <a:ext cx="397605" cy="349784"/>
              <a:chOff x="2906375" y="1159725"/>
              <a:chExt cx="1860575" cy="1636800"/>
            </a:xfrm>
          </p:grpSpPr>
          <p:sp>
            <p:nvSpPr>
              <p:cNvPr id="7970" name="Google Shape;7970;p6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4" name="Google Shape;7974;p62"/>
          <p:cNvGrpSpPr/>
          <p:nvPr/>
        </p:nvGrpSpPr>
        <p:grpSpPr>
          <a:xfrm>
            <a:off x="6528949" y="1853803"/>
            <a:ext cx="940737" cy="721067"/>
            <a:chOff x="6599718" y="2068734"/>
            <a:chExt cx="940737" cy="721067"/>
          </a:xfrm>
        </p:grpSpPr>
        <p:sp>
          <p:nvSpPr>
            <p:cNvPr id="7975" name="Google Shape;7975;p6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1" name="Google Shape;7981;p62"/>
            <p:cNvGrpSpPr/>
            <p:nvPr/>
          </p:nvGrpSpPr>
          <p:grpSpPr>
            <a:xfrm>
              <a:off x="6836957" y="2068734"/>
              <a:ext cx="461892" cy="721067"/>
              <a:chOff x="6836957" y="2068734"/>
              <a:chExt cx="461892" cy="721067"/>
            </a:xfrm>
          </p:grpSpPr>
          <p:sp>
            <p:nvSpPr>
              <p:cNvPr id="7982" name="Google Shape;7982;p6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8" name="Google Shape;7988;p62"/>
              <p:cNvGrpSpPr/>
              <p:nvPr/>
            </p:nvGrpSpPr>
            <p:grpSpPr>
              <a:xfrm>
                <a:off x="6836957" y="2068734"/>
                <a:ext cx="461892" cy="721067"/>
                <a:chOff x="6836957" y="2068734"/>
                <a:chExt cx="461892" cy="721067"/>
              </a:xfrm>
            </p:grpSpPr>
            <p:sp>
              <p:nvSpPr>
                <p:cNvPr id="7989" name="Google Shape;7989;p6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96" name="Google Shape;7996;p62"/>
          <p:cNvGrpSpPr/>
          <p:nvPr/>
        </p:nvGrpSpPr>
        <p:grpSpPr>
          <a:xfrm>
            <a:off x="2412267" y="1858149"/>
            <a:ext cx="712577" cy="712374"/>
            <a:chOff x="2559249" y="2069323"/>
            <a:chExt cx="685566" cy="685634"/>
          </a:xfrm>
        </p:grpSpPr>
        <p:sp>
          <p:nvSpPr>
            <p:cNvPr id="7997" name="Google Shape;7997;p6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62"/>
          <p:cNvGrpSpPr/>
          <p:nvPr/>
        </p:nvGrpSpPr>
        <p:grpSpPr>
          <a:xfrm>
            <a:off x="7594705" y="970938"/>
            <a:ext cx="845645" cy="711911"/>
            <a:chOff x="951975" y="315800"/>
            <a:chExt cx="5860325" cy="4933550"/>
          </a:xfrm>
        </p:grpSpPr>
        <p:sp>
          <p:nvSpPr>
            <p:cNvPr id="8011" name="Google Shape;8011;p6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2"/>
          <p:cNvGrpSpPr/>
          <p:nvPr/>
        </p:nvGrpSpPr>
        <p:grpSpPr>
          <a:xfrm>
            <a:off x="3691834" y="2707047"/>
            <a:ext cx="1617932" cy="621724"/>
            <a:chOff x="3862800" y="3038525"/>
            <a:chExt cx="1329006" cy="510698"/>
          </a:xfrm>
        </p:grpSpPr>
        <p:sp>
          <p:nvSpPr>
            <p:cNvPr id="8020" name="Google Shape;8020;p6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2" name="Google Shape;8022;p62"/>
            <p:cNvGrpSpPr/>
            <p:nvPr/>
          </p:nvGrpSpPr>
          <p:grpSpPr>
            <a:xfrm>
              <a:off x="3967075" y="3040337"/>
              <a:ext cx="1019927" cy="402126"/>
              <a:chOff x="3967075" y="3040337"/>
              <a:chExt cx="1019927" cy="402126"/>
            </a:xfrm>
          </p:grpSpPr>
          <p:sp>
            <p:nvSpPr>
              <p:cNvPr id="8023" name="Google Shape;8023;p6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62"/>
            <p:cNvGrpSpPr/>
            <p:nvPr/>
          </p:nvGrpSpPr>
          <p:grpSpPr>
            <a:xfrm>
              <a:off x="4186700" y="3040337"/>
              <a:ext cx="390475" cy="183289"/>
              <a:chOff x="4186700" y="3040337"/>
              <a:chExt cx="390475" cy="183289"/>
            </a:xfrm>
          </p:grpSpPr>
          <p:sp>
            <p:nvSpPr>
              <p:cNvPr id="8026" name="Google Shape;8026;p6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62"/>
            <p:cNvGrpSpPr/>
            <p:nvPr/>
          </p:nvGrpSpPr>
          <p:grpSpPr>
            <a:xfrm>
              <a:off x="4073727" y="3040337"/>
              <a:ext cx="697794" cy="296263"/>
              <a:chOff x="4073727" y="3040337"/>
              <a:chExt cx="697794" cy="296263"/>
            </a:xfrm>
          </p:grpSpPr>
          <p:sp>
            <p:nvSpPr>
              <p:cNvPr id="8029" name="Google Shape;8029;p6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2"/>
            <p:cNvGrpSpPr/>
            <p:nvPr/>
          </p:nvGrpSpPr>
          <p:grpSpPr>
            <a:xfrm>
              <a:off x="3862800" y="3038525"/>
              <a:ext cx="1329006" cy="510698"/>
              <a:chOff x="3862800" y="3038525"/>
              <a:chExt cx="1329006" cy="510698"/>
            </a:xfrm>
          </p:grpSpPr>
          <p:sp>
            <p:nvSpPr>
              <p:cNvPr id="8032" name="Google Shape;8032;p6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4" name="Google Shape;8034;p62"/>
          <p:cNvGrpSpPr/>
          <p:nvPr/>
        </p:nvGrpSpPr>
        <p:grpSpPr>
          <a:xfrm>
            <a:off x="700156" y="970938"/>
            <a:ext cx="883205" cy="775176"/>
            <a:chOff x="649648" y="271400"/>
            <a:chExt cx="6215377" cy="5455143"/>
          </a:xfrm>
        </p:grpSpPr>
        <p:sp>
          <p:nvSpPr>
            <p:cNvPr id="8035" name="Google Shape;8035;p6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62"/>
          <p:cNvGrpSpPr/>
          <p:nvPr/>
        </p:nvGrpSpPr>
        <p:grpSpPr>
          <a:xfrm>
            <a:off x="2308457" y="970938"/>
            <a:ext cx="767704" cy="815489"/>
            <a:chOff x="2499700" y="1135950"/>
            <a:chExt cx="732402" cy="777990"/>
          </a:xfrm>
        </p:grpSpPr>
        <p:grpSp>
          <p:nvGrpSpPr>
            <p:cNvPr id="8048" name="Google Shape;8048;p62"/>
            <p:cNvGrpSpPr/>
            <p:nvPr/>
          </p:nvGrpSpPr>
          <p:grpSpPr>
            <a:xfrm>
              <a:off x="2499700" y="1135950"/>
              <a:ext cx="732402" cy="694705"/>
              <a:chOff x="2499700" y="1135950"/>
              <a:chExt cx="732402" cy="694705"/>
            </a:xfrm>
          </p:grpSpPr>
          <p:sp>
            <p:nvSpPr>
              <p:cNvPr id="8049" name="Google Shape;8049;p6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62"/>
            <p:cNvGrpSpPr/>
            <p:nvPr/>
          </p:nvGrpSpPr>
          <p:grpSpPr>
            <a:xfrm>
              <a:off x="2517909" y="1188726"/>
              <a:ext cx="702702" cy="725214"/>
              <a:chOff x="2517909" y="1188726"/>
              <a:chExt cx="702702" cy="725214"/>
            </a:xfrm>
          </p:grpSpPr>
          <p:sp>
            <p:nvSpPr>
              <p:cNvPr id="8077" name="Google Shape;8077;p6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2" name="Google Shape;8082;p62"/>
          <p:cNvGrpSpPr/>
          <p:nvPr/>
        </p:nvGrpSpPr>
        <p:grpSpPr>
          <a:xfrm>
            <a:off x="1654189" y="970938"/>
            <a:ext cx="583439" cy="870229"/>
            <a:chOff x="1716825" y="1121550"/>
            <a:chExt cx="622800" cy="928938"/>
          </a:xfrm>
        </p:grpSpPr>
        <p:grpSp>
          <p:nvGrpSpPr>
            <p:cNvPr id="8083" name="Google Shape;8083;p62"/>
            <p:cNvGrpSpPr/>
            <p:nvPr/>
          </p:nvGrpSpPr>
          <p:grpSpPr>
            <a:xfrm>
              <a:off x="1716825" y="1121550"/>
              <a:ext cx="622800" cy="928938"/>
              <a:chOff x="1716825" y="1121550"/>
              <a:chExt cx="622800" cy="928938"/>
            </a:xfrm>
          </p:grpSpPr>
          <p:cxnSp>
            <p:nvCxnSpPr>
              <p:cNvPr id="8084" name="Google Shape;8084;p6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085" name="Google Shape;8085;p6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62"/>
            <p:cNvGrpSpPr/>
            <p:nvPr/>
          </p:nvGrpSpPr>
          <p:grpSpPr>
            <a:xfrm>
              <a:off x="1768050" y="1172775"/>
              <a:ext cx="520200" cy="832000"/>
              <a:chOff x="1768050" y="1172775"/>
              <a:chExt cx="520200" cy="832000"/>
            </a:xfrm>
          </p:grpSpPr>
          <p:cxnSp>
            <p:nvCxnSpPr>
              <p:cNvPr id="8087" name="Google Shape;8087;p6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088" name="Google Shape;8088;p6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2"/>
            <p:cNvGrpSpPr/>
            <p:nvPr/>
          </p:nvGrpSpPr>
          <p:grpSpPr>
            <a:xfrm>
              <a:off x="1820100" y="1225475"/>
              <a:ext cx="416400" cy="729575"/>
              <a:chOff x="1820100" y="1225475"/>
              <a:chExt cx="416400" cy="729575"/>
            </a:xfrm>
          </p:grpSpPr>
          <p:cxnSp>
            <p:nvCxnSpPr>
              <p:cNvPr id="8090" name="Google Shape;8090;p6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091" name="Google Shape;8091;p6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2"/>
            <p:cNvGrpSpPr/>
            <p:nvPr/>
          </p:nvGrpSpPr>
          <p:grpSpPr>
            <a:xfrm>
              <a:off x="1874250" y="1278825"/>
              <a:ext cx="308100" cy="605275"/>
              <a:chOff x="1874250" y="1278825"/>
              <a:chExt cx="308100" cy="605275"/>
            </a:xfrm>
          </p:grpSpPr>
          <p:cxnSp>
            <p:nvCxnSpPr>
              <p:cNvPr id="8093" name="Google Shape;8093;p6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094" name="Google Shape;8094;p6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5" name="Google Shape;8095;p6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2"/>
          <p:cNvGrpSpPr/>
          <p:nvPr/>
        </p:nvGrpSpPr>
        <p:grpSpPr>
          <a:xfrm>
            <a:off x="1574012" y="1857260"/>
            <a:ext cx="739072" cy="714152"/>
            <a:chOff x="4334725" y="1355875"/>
            <a:chExt cx="3106650" cy="3001900"/>
          </a:xfrm>
        </p:grpSpPr>
        <p:grpSp>
          <p:nvGrpSpPr>
            <p:cNvPr id="8097" name="Google Shape;8097;p62"/>
            <p:cNvGrpSpPr/>
            <p:nvPr/>
          </p:nvGrpSpPr>
          <p:grpSpPr>
            <a:xfrm>
              <a:off x="4516050" y="1724875"/>
              <a:ext cx="2693725" cy="2632900"/>
              <a:chOff x="4516050" y="1724875"/>
              <a:chExt cx="2693725" cy="2632900"/>
            </a:xfrm>
          </p:grpSpPr>
          <p:sp>
            <p:nvSpPr>
              <p:cNvPr id="8098" name="Google Shape;8098;p6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2"/>
            <p:cNvGrpSpPr/>
            <p:nvPr/>
          </p:nvGrpSpPr>
          <p:grpSpPr>
            <a:xfrm>
              <a:off x="4334725" y="1355875"/>
              <a:ext cx="3106650" cy="2709650"/>
              <a:chOff x="4334725" y="1355875"/>
              <a:chExt cx="3106650" cy="2709650"/>
            </a:xfrm>
          </p:grpSpPr>
          <p:sp>
            <p:nvSpPr>
              <p:cNvPr id="8102" name="Google Shape;8102;p6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5" name="Google Shape;8105;p62"/>
          <p:cNvGrpSpPr/>
          <p:nvPr/>
        </p:nvGrpSpPr>
        <p:grpSpPr>
          <a:xfrm>
            <a:off x="7690961" y="3488031"/>
            <a:ext cx="312074" cy="684173"/>
            <a:chOff x="7645573" y="3754300"/>
            <a:chExt cx="293855" cy="644170"/>
          </a:xfrm>
        </p:grpSpPr>
        <p:sp>
          <p:nvSpPr>
            <p:cNvPr id="8106" name="Google Shape;8106;p6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2"/>
          <p:cNvGrpSpPr/>
          <p:nvPr/>
        </p:nvGrpSpPr>
        <p:grpSpPr>
          <a:xfrm>
            <a:off x="5612949" y="970938"/>
            <a:ext cx="709011" cy="739359"/>
            <a:chOff x="5830645" y="1256617"/>
            <a:chExt cx="530340" cy="553040"/>
          </a:xfrm>
        </p:grpSpPr>
        <p:grpSp>
          <p:nvGrpSpPr>
            <p:cNvPr id="8109" name="Google Shape;8109;p62"/>
            <p:cNvGrpSpPr/>
            <p:nvPr/>
          </p:nvGrpSpPr>
          <p:grpSpPr>
            <a:xfrm>
              <a:off x="5830645" y="1256617"/>
              <a:ext cx="259743" cy="269909"/>
              <a:chOff x="5830645" y="1256617"/>
              <a:chExt cx="259743" cy="269909"/>
            </a:xfrm>
          </p:grpSpPr>
          <p:sp>
            <p:nvSpPr>
              <p:cNvPr id="8110" name="Google Shape;8110;p6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62"/>
            <p:cNvGrpSpPr/>
            <p:nvPr/>
          </p:nvGrpSpPr>
          <p:grpSpPr>
            <a:xfrm>
              <a:off x="6101293" y="1256617"/>
              <a:ext cx="259692" cy="269909"/>
              <a:chOff x="6101293" y="1256617"/>
              <a:chExt cx="259692" cy="269909"/>
            </a:xfrm>
          </p:grpSpPr>
          <p:sp>
            <p:nvSpPr>
              <p:cNvPr id="8113" name="Google Shape;8113;p6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62"/>
            <p:cNvGrpSpPr/>
            <p:nvPr/>
          </p:nvGrpSpPr>
          <p:grpSpPr>
            <a:xfrm>
              <a:off x="5830645" y="1539749"/>
              <a:ext cx="259692" cy="269909"/>
              <a:chOff x="5830645" y="1539749"/>
              <a:chExt cx="259692" cy="269909"/>
            </a:xfrm>
          </p:grpSpPr>
          <p:sp>
            <p:nvSpPr>
              <p:cNvPr id="8116" name="Google Shape;8116;p6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62"/>
            <p:cNvGrpSpPr/>
            <p:nvPr/>
          </p:nvGrpSpPr>
          <p:grpSpPr>
            <a:xfrm>
              <a:off x="6101293" y="1539749"/>
              <a:ext cx="259692" cy="269909"/>
              <a:chOff x="6101293" y="1539749"/>
              <a:chExt cx="259692" cy="269909"/>
            </a:xfrm>
          </p:grpSpPr>
          <p:sp>
            <p:nvSpPr>
              <p:cNvPr id="8119" name="Google Shape;8119;p6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1" name="Google Shape;8121;p6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62"/>
          <p:cNvGrpSpPr/>
          <p:nvPr/>
        </p:nvGrpSpPr>
        <p:grpSpPr>
          <a:xfrm>
            <a:off x="714444" y="2707054"/>
            <a:ext cx="1452955" cy="621360"/>
            <a:chOff x="732422" y="2990152"/>
            <a:chExt cx="1337773" cy="572102"/>
          </a:xfrm>
        </p:grpSpPr>
        <p:sp>
          <p:nvSpPr>
            <p:cNvPr id="8123" name="Google Shape;8123;p6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2" name="Shape 8132"/>
        <p:cNvGrpSpPr/>
        <p:nvPr/>
      </p:nvGrpSpPr>
      <p:grpSpPr>
        <a:xfrm>
          <a:off x="0" y="0"/>
          <a:ext cx="0" cy="0"/>
          <a:chOff x="0" y="0"/>
          <a:chExt cx="0" cy="0"/>
        </a:xfrm>
      </p:grpSpPr>
      <p:grpSp>
        <p:nvGrpSpPr>
          <p:cNvPr id="8133" name="Google Shape;8133;p63"/>
          <p:cNvGrpSpPr/>
          <p:nvPr/>
        </p:nvGrpSpPr>
        <p:grpSpPr>
          <a:xfrm>
            <a:off x="708579" y="965872"/>
            <a:ext cx="1636117" cy="1526144"/>
            <a:chOff x="729238" y="1179665"/>
            <a:chExt cx="1636117" cy="1526144"/>
          </a:xfrm>
        </p:grpSpPr>
        <p:grpSp>
          <p:nvGrpSpPr>
            <p:cNvPr id="8134" name="Google Shape;8134;p63"/>
            <p:cNvGrpSpPr/>
            <p:nvPr/>
          </p:nvGrpSpPr>
          <p:grpSpPr>
            <a:xfrm>
              <a:off x="729238" y="1179665"/>
              <a:ext cx="80700" cy="1526144"/>
              <a:chOff x="729238" y="1179665"/>
              <a:chExt cx="80700" cy="1526144"/>
            </a:xfrm>
          </p:grpSpPr>
          <p:sp>
            <p:nvSpPr>
              <p:cNvPr id="8135" name="Google Shape;8135;p6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63"/>
            <p:cNvGrpSpPr/>
            <p:nvPr/>
          </p:nvGrpSpPr>
          <p:grpSpPr>
            <a:xfrm>
              <a:off x="903098" y="1179665"/>
              <a:ext cx="80700" cy="1526144"/>
              <a:chOff x="903098" y="1179665"/>
              <a:chExt cx="80700" cy="1526144"/>
            </a:xfrm>
          </p:grpSpPr>
          <p:sp>
            <p:nvSpPr>
              <p:cNvPr id="8146" name="Google Shape;8146;p6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3"/>
            <p:cNvGrpSpPr/>
            <p:nvPr/>
          </p:nvGrpSpPr>
          <p:grpSpPr>
            <a:xfrm>
              <a:off x="1076958" y="1179665"/>
              <a:ext cx="80700" cy="1526144"/>
              <a:chOff x="1076958" y="1179665"/>
              <a:chExt cx="80700" cy="1526144"/>
            </a:xfrm>
          </p:grpSpPr>
          <p:sp>
            <p:nvSpPr>
              <p:cNvPr id="8157" name="Google Shape;8157;p6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63"/>
            <p:cNvGrpSpPr/>
            <p:nvPr/>
          </p:nvGrpSpPr>
          <p:grpSpPr>
            <a:xfrm>
              <a:off x="1247707" y="1179665"/>
              <a:ext cx="80700" cy="1526144"/>
              <a:chOff x="1247707" y="1179665"/>
              <a:chExt cx="80700" cy="1526144"/>
            </a:xfrm>
          </p:grpSpPr>
          <p:sp>
            <p:nvSpPr>
              <p:cNvPr id="8168" name="Google Shape;8168;p6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3"/>
            <p:cNvGrpSpPr/>
            <p:nvPr/>
          </p:nvGrpSpPr>
          <p:grpSpPr>
            <a:xfrm>
              <a:off x="1421567" y="1179665"/>
              <a:ext cx="80700" cy="1526144"/>
              <a:chOff x="1421567" y="1179665"/>
              <a:chExt cx="80700" cy="1526144"/>
            </a:xfrm>
          </p:grpSpPr>
          <p:sp>
            <p:nvSpPr>
              <p:cNvPr id="8179" name="Google Shape;8179;p6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63"/>
            <p:cNvGrpSpPr/>
            <p:nvPr/>
          </p:nvGrpSpPr>
          <p:grpSpPr>
            <a:xfrm>
              <a:off x="1592327" y="1179665"/>
              <a:ext cx="80700" cy="1526144"/>
              <a:chOff x="1592327" y="1179665"/>
              <a:chExt cx="80700" cy="1526144"/>
            </a:xfrm>
          </p:grpSpPr>
          <p:sp>
            <p:nvSpPr>
              <p:cNvPr id="8190" name="Google Shape;8190;p6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63"/>
            <p:cNvGrpSpPr/>
            <p:nvPr/>
          </p:nvGrpSpPr>
          <p:grpSpPr>
            <a:xfrm>
              <a:off x="1766187" y="1179665"/>
              <a:ext cx="80700" cy="1526144"/>
              <a:chOff x="1766187" y="1179665"/>
              <a:chExt cx="80700" cy="1526144"/>
            </a:xfrm>
          </p:grpSpPr>
          <p:sp>
            <p:nvSpPr>
              <p:cNvPr id="8201" name="Google Shape;8201;p6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63"/>
            <p:cNvGrpSpPr/>
            <p:nvPr/>
          </p:nvGrpSpPr>
          <p:grpSpPr>
            <a:xfrm>
              <a:off x="1936935" y="1179665"/>
              <a:ext cx="80700" cy="1526144"/>
              <a:chOff x="1936935" y="1179665"/>
              <a:chExt cx="80700" cy="1526144"/>
            </a:xfrm>
          </p:grpSpPr>
          <p:sp>
            <p:nvSpPr>
              <p:cNvPr id="8212" name="Google Shape;8212;p6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3"/>
            <p:cNvGrpSpPr/>
            <p:nvPr/>
          </p:nvGrpSpPr>
          <p:grpSpPr>
            <a:xfrm>
              <a:off x="2110795" y="1179665"/>
              <a:ext cx="80700" cy="1526144"/>
              <a:chOff x="2110795" y="1179665"/>
              <a:chExt cx="80700" cy="1526144"/>
            </a:xfrm>
          </p:grpSpPr>
          <p:sp>
            <p:nvSpPr>
              <p:cNvPr id="8223" name="Google Shape;8223;p6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3"/>
            <p:cNvGrpSpPr/>
            <p:nvPr/>
          </p:nvGrpSpPr>
          <p:grpSpPr>
            <a:xfrm>
              <a:off x="2284655" y="1179665"/>
              <a:ext cx="80700" cy="1526144"/>
              <a:chOff x="2284655" y="1179665"/>
              <a:chExt cx="80700" cy="1526144"/>
            </a:xfrm>
          </p:grpSpPr>
          <p:sp>
            <p:nvSpPr>
              <p:cNvPr id="8234" name="Google Shape;8234;p6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4" name="Google Shape;8244;p63"/>
          <p:cNvGrpSpPr/>
          <p:nvPr/>
        </p:nvGrpSpPr>
        <p:grpSpPr>
          <a:xfrm>
            <a:off x="2603245" y="985011"/>
            <a:ext cx="1364248" cy="1102133"/>
            <a:chOff x="2623904" y="1198803"/>
            <a:chExt cx="1364248" cy="1102133"/>
          </a:xfrm>
        </p:grpSpPr>
        <p:grpSp>
          <p:nvGrpSpPr>
            <p:cNvPr id="8245" name="Google Shape;8245;p63"/>
            <p:cNvGrpSpPr/>
            <p:nvPr/>
          </p:nvGrpSpPr>
          <p:grpSpPr>
            <a:xfrm>
              <a:off x="2623907" y="1198803"/>
              <a:ext cx="1364245" cy="273000"/>
              <a:chOff x="2623907" y="1198803"/>
              <a:chExt cx="1364245" cy="273000"/>
            </a:xfrm>
          </p:grpSpPr>
          <p:sp>
            <p:nvSpPr>
              <p:cNvPr id="8246" name="Google Shape;8246;p6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63"/>
            <p:cNvGrpSpPr/>
            <p:nvPr/>
          </p:nvGrpSpPr>
          <p:grpSpPr>
            <a:xfrm>
              <a:off x="2623904" y="1476964"/>
              <a:ext cx="1364245" cy="273000"/>
              <a:chOff x="2623904" y="1476964"/>
              <a:chExt cx="1364245" cy="273000"/>
            </a:xfrm>
          </p:grpSpPr>
          <p:sp>
            <p:nvSpPr>
              <p:cNvPr id="8252" name="Google Shape;8252;p6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63"/>
            <p:cNvGrpSpPr/>
            <p:nvPr/>
          </p:nvGrpSpPr>
          <p:grpSpPr>
            <a:xfrm>
              <a:off x="2623907" y="1749775"/>
              <a:ext cx="1364245" cy="273000"/>
              <a:chOff x="2623907" y="1749775"/>
              <a:chExt cx="1364245" cy="273000"/>
            </a:xfrm>
          </p:grpSpPr>
          <p:sp>
            <p:nvSpPr>
              <p:cNvPr id="8258" name="Google Shape;8258;p6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63"/>
            <p:cNvGrpSpPr/>
            <p:nvPr/>
          </p:nvGrpSpPr>
          <p:grpSpPr>
            <a:xfrm>
              <a:off x="2623904" y="2027936"/>
              <a:ext cx="1364245" cy="273000"/>
              <a:chOff x="2623904" y="2027936"/>
              <a:chExt cx="1364245" cy="273000"/>
            </a:xfrm>
          </p:grpSpPr>
          <p:sp>
            <p:nvSpPr>
              <p:cNvPr id="8264" name="Google Shape;8264;p6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9" name="Google Shape;8269;p63"/>
          <p:cNvGrpSpPr/>
          <p:nvPr/>
        </p:nvGrpSpPr>
        <p:grpSpPr>
          <a:xfrm>
            <a:off x="2592706" y="2444193"/>
            <a:ext cx="1387541" cy="159124"/>
            <a:chOff x="3200660" y="2180272"/>
            <a:chExt cx="2563824" cy="378237"/>
          </a:xfrm>
        </p:grpSpPr>
        <p:sp>
          <p:nvSpPr>
            <p:cNvPr id="8270" name="Google Shape;8270;p6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63"/>
          <p:cNvGrpSpPr/>
          <p:nvPr/>
        </p:nvGrpSpPr>
        <p:grpSpPr>
          <a:xfrm>
            <a:off x="2589231" y="2722018"/>
            <a:ext cx="1390502" cy="159625"/>
            <a:chOff x="3530150" y="2790075"/>
            <a:chExt cx="1962600" cy="225300"/>
          </a:xfrm>
        </p:grpSpPr>
        <p:sp>
          <p:nvSpPr>
            <p:cNvPr id="8289" name="Google Shape;8289;p6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63"/>
          <p:cNvGrpSpPr/>
          <p:nvPr/>
        </p:nvGrpSpPr>
        <p:grpSpPr>
          <a:xfrm>
            <a:off x="2589884" y="3000344"/>
            <a:ext cx="1411629" cy="153761"/>
            <a:chOff x="3558802" y="4011427"/>
            <a:chExt cx="1866000" cy="111300"/>
          </a:xfrm>
        </p:grpSpPr>
        <p:sp>
          <p:nvSpPr>
            <p:cNvPr id="8292" name="Google Shape;8292;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3"/>
          <p:cNvGrpSpPr/>
          <p:nvPr/>
        </p:nvGrpSpPr>
        <p:grpSpPr>
          <a:xfrm>
            <a:off x="2589576" y="2205744"/>
            <a:ext cx="1383503" cy="119749"/>
            <a:chOff x="3465975" y="2270276"/>
            <a:chExt cx="1986364" cy="171929"/>
          </a:xfrm>
        </p:grpSpPr>
        <p:sp>
          <p:nvSpPr>
            <p:cNvPr id="8295" name="Google Shape;8295;p6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63"/>
          <p:cNvGrpSpPr/>
          <p:nvPr/>
        </p:nvGrpSpPr>
        <p:grpSpPr>
          <a:xfrm>
            <a:off x="2600584" y="3569394"/>
            <a:ext cx="1369531" cy="195460"/>
            <a:chOff x="723300" y="4253549"/>
            <a:chExt cx="2276482" cy="324900"/>
          </a:xfrm>
        </p:grpSpPr>
        <p:sp>
          <p:nvSpPr>
            <p:cNvPr id="8304" name="Google Shape;8304;p6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63"/>
          <p:cNvGrpSpPr/>
          <p:nvPr/>
        </p:nvGrpSpPr>
        <p:grpSpPr>
          <a:xfrm>
            <a:off x="2590145" y="3270574"/>
            <a:ext cx="1389066" cy="180119"/>
            <a:chOff x="705948" y="3788465"/>
            <a:chExt cx="2308953" cy="299400"/>
          </a:xfrm>
        </p:grpSpPr>
        <p:sp>
          <p:nvSpPr>
            <p:cNvPr id="8310" name="Google Shape;8310;p6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63"/>
          <p:cNvGrpSpPr/>
          <p:nvPr/>
        </p:nvGrpSpPr>
        <p:grpSpPr>
          <a:xfrm>
            <a:off x="2638082" y="3883554"/>
            <a:ext cx="1304609" cy="294074"/>
            <a:chOff x="2658741" y="4097347"/>
            <a:chExt cx="1304609" cy="294074"/>
          </a:xfrm>
        </p:grpSpPr>
        <p:grpSp>
          <p:nvGrpSpPr>
            <p:cNvPr id="8316" name="Google Shape;8316;p63"/>
            <p:cNvGrpSpPr/>
            <p:nvPr/>
          </p:nvGrpSpPr>
          <p:grpSpPr>
            <a:xfrm>
              <a:off x="2658741" y="4097347"/>
              <a:ext cx="118572" cy="294074"/>
              <a:chOff x="3343310" y="4475555"/>
              <a:chExt cx="127717" cy="316753"/>
            </a:xfrm>
          </p:grpSpPr>
          <p:sp>
            <p:nvSpPr>
              <p:cNvPr id="8317" name="Google Shape;8317;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3"/>
            <p:cNvGrpSpPr/>
            <p:nvPr/>
          </p:nvGrpSpPr>
          <p:grpSpPr>
            <a:xfrm>
              <a:off x="3815519" y="4098388"/>
              <a:ext cx="147831" cy="291991"/>
              <a:chOff x="3527539" y="4476677"/>
              <a:chExt cx="159232" cy="314510"/>
            </a:xfrm>
          </p:grpSpPr>
          <p:sp>
            <p:nvSpPr>
              <p:cNvPr id="8320" name="Google Shape;8320;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63"/>
            <p:cNvGrpSpPr/>
            <p:nvPr/>
          </p:nvGrpSpPr>
          <p:grpSpPr>
            <a:xfrm>
              <a:off x="3511696" y="4098388"/>
              <a:ext cx="147831" cy="291991"/>
              <a:chOff x="3527539" y="4476677"/>
              <a:chExt cx="159232" cy="314510"/>
            </a:xfrm>
          </p:grpSpPr>
          <p:sp>
            <p:nvSpPr>
              <p:cNvPr id="8323" name="Google Shape;8323;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3"/>
            <p:cNvGrpSpPr/>
            <p:nvPr/>
          </p:nvGrpSpPr>
          <p:grpSpPr>
            <a:xfrm>
              <a:off x="3207874" y="4098388"/>
              <a:ext cx="147831" cy="291991"/>
              <a:chOff x="3527539" y="4476677"/>
              <a:chExt cx="159232" cy="314510"/>
            </a:xfrm>
          </p:grpSpPr>
          <p:sp>
            <p:nvSpPr>
              <p:cNvPr id="8326" name="Google Shape;8326;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63"/>
            <p:cNvGrpSpPr/>
            <p:nvPr/>
          </p:nvGrpSpPr>
          <p:grpSpPr>
            <a:xfrm>
              <a:off x="2933305" y="4097347"/>
              <a:ext cx="118572" cy="294074"/>
              <a:chOff x="3343310" y="4475555"/>
              <a:chExt cx="127717" cy="316753"/>
            </a:xfrm>
          </p:grpSpPr>
          <p:sp>
            <p:nvSpPr>
              <p:cNvPr id="8329" name="Google Shape;8329;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1" name="Google Shape;8331;p63"/>
          <p:cNvGrpSpPr/>
          <p:nvPr/>
        </p:nvGrpSpPr>
        <p:grpSpPr>
          <a:xfrm>
            <a:off x="4256912" y="1866676"/>
            <a:ext cx="1433821" cy="191501"/>
            <a:chOff x="4273350" y="2080469"/>
            <a:chExt cx="1433821" cy="191501"/>
          </a:xfrm>
        </p:grpSpPr>
        <p:grpSp>
          <p:nvGrpSpPr>
            <p:cNvPr id="8332" name="Google Shape;8332;p63"/>
            <p:cNvGrpSpPr/>
            <p:nvPr/>
          </p:nvGrpSpPr>
          <p:grpSpPr>
            <a:xfrm>
              <a:off x="4273350" y="2080469"/>
              <a:ext cx="1433821" cy="0"/>
              <a:chOff x="5224975" y="2962250"/>
              <a:chExt cx="1544400" cy="0"/>
            </a:xfrm>
          </p:grpSpPr>
          <p:cxnSp>
            <p:nvCxnSpPr>
              <p:cNvPr id="8333" name="Google Shape;8333;p6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34" name="Google Shape;8334;p6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335" name="Google Shape;8335;p63"/>
            <p:cNvGrpSpPr/>
            <p:nvPr/>
          </p:nvGrpSpPr>
          <p:grpSpPr>
            <a:xfrm>
              <a:off x="4273350" y="2271969"/>
              <a:ext cx="1433821" cy="0"/>
              <a:chOff x="5224975" y="2962250"/>
              <a:chExt cx="1544400" cy="0"/>
            </a:xfrm>
          </p:grpSpPr>
          <p:cxnSp>
            <p:nvCxnSpPr>
              <p:cNvPr id="8336" name="Google Shape;8336;p6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37" name="Google Shape;8337;p6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338" name="Google Shape;8338;p63"/>
          <p:cNvGrpSpPr/>
          <p:nvPr/>
        </p:nvGrpSpPr>
        <p:grpSpPr>
          <a:xfrm>
            <a:off x="4258467" y="969244"/>
            <a:ext cx="1430711" cy="743389"/>
            <a:chOff x="5159450" y="1919950"/>
            <a:chExt cx="1541050" cy="862500"/>
          </a:xfrm>
        </p:grpSpPr>
        <p:sp>
          <p:nvSpPr>
            <p:cNvPr id="8339" name="Google Shape;8339;p6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40" name="Google Shape;8340;p63"/>
            <p:cNvGrpSpPr/>
            <p:nvPr/>
          </p:nvGrpSpPr>
          <p:grpSpPr>
            <a:xfrm>
              <a:off x="5159450" y="1919950"/>
              <a:ext cx="1541050" cy="862500"/>
              <a:chOff x="5159450" y="1919950"/>
              <a:chExt cx="1541050" cy="862500"/>
            </a:xfrm>
          </p:grpSpPr>
          <p:cxnSp>
            <p:nvCxnSpPr>
              <p:cNvPr id="8341" name="Google Shape;8341;p6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42" name="Google Shape;8342;p6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43" name="Google Shape;8343;p63"/>
          <p:cNvGrpSpPr/>
          <p:nvPr/>
        </p:nvGrpSpPr>
        <p:grpSpPr>
          <a:xfrm>
            <a:off x="4248581" y="2192571"/>
            <a:ext cx="1450484" cy="1052087"/>
            <a:chOff x="5230575" y="1554475"/>
            <a:chExt cx="2137150" cy="1550150"/>
          </a:xfrm>
        </p:grpSpPr>
        <p:sp>
          <p:nvSpPr>
            <p:cNvPr id="8344" name="Google Shape;8344;p6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63"/>
          <p:cNvGrpSpPr/>
          <p:nvPr/>
        </p:nvGrpSpPr>
        <p:grpSpPr>
          <a:xfrm rot="10800000">
            <a:off x="4265131" y="3284761"/>
            <a:ext cx="1417383" cy="887946"/>
            <a:chOff x="5645403" y="2920021"/>
            <a:chExt cx="2650800" cy="2180614"/>
          </a:xfrm>
        </p:grpSpPr>
        <p:sp>
          <p:nvSpPr>
            <p:cNvPr id="8358" name="Google Shape;8358;p6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9" name="Google Shape;8359;p63"/>
            <p:cNvCxnSpPr>
              <a:stCxn id="835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360" name="Google Shape;8360;p6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1" name="Google Shape;8361;p63"/>
            <p:cNvCxnSpPr>
              <a:endCxn id="836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362" name="Google Shape;8362;p6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3" name="Google Shape;8363;p63"/>
            <p:cNvCxnSpPr>
              <a:stCxn id="836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64" name="Google Shape;8364;p6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5" name="Google Shape;8365;p63"/>
            <p:cNvCxnSpPr>
              <a:endCxn id="836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366" name="Google Shape;8366;p63"/>
          <p:cNvGrpSpPr/>
          <p:nvPr/>
        </p:nvGrpSpPr>
        <p:grpSpPr>
          <a:xfrm>
            <a:off x="7365491" y="2188116"/>
            <a:ext cx="1071743" cy="1021579"/>
            <a:chOff x="7189833" y="2022667"/>
            <a:chExt cx="1251159" cy="1192597"/>
          </a:xfrm>
        </p:grpSpPr>
        <p:sp>
          <p:nvSpPr>
            <p:cNvPr id="8367" name="Google Shape;8367;p6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3"/>
          <p:cNvGrpSpPr/>
          <p:nvPr/>
        </p:nvGrpSpPr>
        <p:grpSpPr>
          <a:xfrm>
            <a:off x="706762" y="2614523"/>
            <a:ext cx="1695374" cy="1560837"/>
            <a:chOff x="727421" y="2828315"/>
            <a:chExt cx="1695374" cy="1560837"/>
          </a:xfrm>
        </p:grpSpPr>
        <p:grpSp>
          <p:nvGrpSpPr>
            <p:cNvPr id="8372" name="Google Shape;8372;p63"/>
            <p:cNvGrpSpPr/>
            <p:nvPr/>
          </p:nvGrpSpPr>
          <p:grpSpPr>
            <a:xfrm>
              <a:off x="819108" y="2882501"/>
              <a:ext cx="103104" cy="1426186"/>
              <a:chOff x="4674013" y="3100904"/>
              <a:chExt cx="122758" cy="1698043"/>
            </a:xfrm>
          </p:grpSpPr>
          <p:sp>
            <p:nvSpPr>
              <p:cNvPr id="8373" name="Google Shape;8373;p6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3"/>
            <p:cNvGrpSpPr/>
            <p:nvPr/>
          </p:nvGrpSpPr>
          <p:grpSpPr>
            <a:xfrm>
              <a:off x="1062475" y="2882501"/>
              <a:ext cx="103104" cy="1426186"/>
              <a:chOff x="4940438" y="3100904"/>
              <a:chExt cx="122758" cy="1698043"/>
            </a:xfrm>
          </p:grpSpPr>
          <p:sp>
            <p:nvSpPr>
              <p:cNvPr id="8381" name="Google Shape;8381;p6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63"/>
            <p:cNvGrpSpPr/>
            <p:nvPr/>
          </p:nvGrpSpPr>
          <p:grpSpPr>
            <a:xfrm>
              <a:off x="1299324" y="2882501"/>
              <a:ext cx="103104" cy="1426186"/>
              <a:chOff x="5206863" y="3100904"/>
              <a:chExt cx="122758" cy="1698043"/>
            </a:xfrm>
          </p:grpSpPr>
          <p:sp>
            <p:nvSpPr>
              <p:cNvPr id="8389" name="Google Shape;8389;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3"/>
            <p:cNvGrpSpPr/>
            <p:nvPr/>
          </p:nvGrpSpPr>
          <p:grpSpPr>
            <a:xfrm>
              <a:off x="1786057" y="2882501"/>
              <a:ext cx="103104" cy="1426186"/>
              <a:chOff x="6006138" y="3143629"/>
              <a:chExt cx="122758" cy="1698043"/>
            </a:xfrm>
          </p:grpSpPr>
          <p:sp>
            <p:nvSpPr>
              <p:cNvPr id="8397" name="Google Shape;8397;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3"/>
            <p:cNvGrpSpPr/>
            <p:nvPr/>
          </p:nvGrpSpPr>
          <p:grpSpPr>
            <a:xfrm>
              <a:off x="2029422" y="2882501"/>
              <a:ext cx="103104" cy="1426186"/>
              <a:chOff x="6805413" y="3100904"/>
              <a:chExt cx="122758" cy="1698043"/>
            </a:xfrm>
          </p:grpSpPr>
          <p:sp>
            <p:nvSpPr>
              <p:cNvPr id="8405" name="Google Shape;8405;p6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3"/>
            <p:cNvGrpSpPr/>
            <p:nvPr/>
          </p:nvGrpSpPr>
          <p:grpSpPr>
            <a:xfrm>
              <a:off x="727421" y="2828315"/>
              <a:ext cx="1695374" cy="1560837"/>
              <a:chOff x="734799" y="2782450"/>
              <a:chExt cx="1571100" cy="1577400"/>
            </a:xfrm>
          </p:grpSpPr>
          <p:cxnSp>
            <p:nvCxnSpPr>
              <p:cNvPr id="8413" name="Google Shape;8413;p6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414" name="Google Shape;8414;p6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415" name="Google Shape;8415;p63"/>
            <p:cNvGrpSpPr/>
            <p:nvPr/>
          </p:nvGrpSpPr>
          <p:grpSpPr>
            <a:xfrm>
              <a:off x="2272795" y="2882501"/>
              <a:ext cx="103104" cy="1426186"/>
              <a:chOff x="5206863" y="3100904"/>
              <a:chExt cx="122758" cy="1698043"/>
            </a:xfrm>
          </p:grpSpPr>
          <p:sp>
            <p:nvSpPr>
              <p:cNvPr id="8416" name="Google Shape;8416;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3"/>
            <p:cNvGrpSpPr/>
            <p:nvPr/>
          </p:nvGrpSpPr>
          <p:grpSpPr>
            <a:xfrm>
              <a:off x="1542694" y="2882501"/>
              <a:ext cx="103104" cy="1426186"/>
              <a:chOff x="6006138" y="3143629"/>
              <a:chExt cx="122758" cy="1698043"/>
            </a:xfrm>
          </p:grpSpPr>
          <p:sp>
            <p:nvSpPr>
              <p:cNvPr id="8424" name="Google Shape;8424;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1" name="Google Shape;8431;p63"/>
          <p:cNvGrpSpPr/>
          <p:nvPr/>
        </p:nvGrpSpPr>
        <p:grpSpPr>
          <a:xfrm>
            <a:off x="5915341" y="2192094"/>
            <a:ext cx="1248543" cy="1025319"/>
            <a:chOff x="5183758" y="1210600"/>
            <a:chExt cx="3605380" cy="2960783"/>
          </a:xfrm>
        </p:grpSpPr>
        <p:sp>
          <p:nvSpPr>
            <p:cNvPr id="8432" name="Google Shape;8432;p6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6" name="Google Shape;8436;p6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437" name="Google Shape;8437;p6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438" name="Google Shape;8438;p6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439" name="Google Shape;8439;p6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440" name="Google Shape;8440;p6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3"/>
          <p:cNvGrpSpPr/>
          <p:nvPr/>
        </p:nvGrpSpPr>
        <p:grpSpPr>
          <a:xfrm>
            <a:off x="5772403" y="3330411"/>
            <a:ext cx="2664831" cy="843440"/>
            <a:chOff x="5916567" y="1099697"/>
            <a:chExt cx="2556683" cy="809211"/>
          </a:xfrm>
        </p:grpSpPr>
        <p:sp>
          <p:nvSpPr>
            <p:cNvPr id="8442" name="Google Shape;8442;p6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3"/>
          <p:cNvGrpSpPr/>
          <p:nvPr/>
        </p:nvGrpSpPr>
        <p:grpSpPr>
          <a:xfrm>
            <a:off x="5879943" y="979270"/>
            <a:ext cx="1299851" cy="1023338"/>
            <a:chOff x="5900602" y="1193063"/>
            <a:chExt cx="1299851" cy="1023338"/>
          </a:xfrm>
        </p:grpSpPr>
        <p:grpSp>
          <p:nvGrpSpPr>
            <p:cNvPr id="8451" name="Google Shape;8451;p63"/>
            <p:cNvGrpSpPr/>
            <p:nvPr/>
          </p:nvGrpSpPr>
          <p:grpSpPr>
            <a:xfrm>
              <a:off x="6743564" y="1193063"/>
              <a:ext cx="456889" cy="700379"/>
              <a:chOff x="6743564" y="1193063"/>
              <a:chExt cx="456889" cy="700379"/>
            </a:xfrm>
          </p:grpSpPr>
          <p:grpSp>
            <p:nvGrpSpPr>
              <p:cNvPr id="8452" name="Google Shape;8452;p63"/>
              <p:cNvGrpSpPr/>
              <p:nvPr/>
            </p:nvGrpSpPr>
            <p:grpSpPr>
              <a:xfrm>
                <a:off x="6743564" y="1690731"/>
                <a:ext cx="214402" cy="202710"/>
                <a:chOff x="6743564" y="1690731"/>
                <a:chExt cx="214402" cy="202710"/>
              </a:xfrm>
            </p:grpSpPr>
            <p:sp>
              <p:nvSpPr>
                <p:cNvPr id="8453" name="Google Shape;8453;p6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63"/>
              <p:cNvGrpSpPr/>
              <p:nvPr/>
            </p:nvGrpSpPr>
            <p:grpSpPr>
              <a:xfrm>
                <a:off x="6915505" y="1193063"/>
                <a:ext cx="284947" cy="589637"/>
                <a:chOff x="6915505" y="1193063"/>
                <a:chExt cx="284947" cy="589637"/>
              </a:xfrm>
            </p:grpSpPr>
            <p:sp>
              <p:nvSpPr>
                <p:cNvPr id="8456" name="Google Shape;8456;p6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7" name="Google Shape;8457;p6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458" name="Google Shape;8458;p63"/>
            <p:cNvGrpSpPr/>
            <p:nvPr/>
          </p:nvGrpSpPr>
          <p:grpSpPr>
            <a:xfrm>
              <a:off x="6520337" y="1193063"/>
              <a:ext cx="341815" cy="801589"/>
              <a:chOff x="6520337" y="1193063"/>
              <a:chExt cx="341815" cy="801589"/>
            </a:xfrm>
          </p:grpSpPr>
          <p:grpSp>
            <p:nvGrpSpPr>
              <p:cNvPr id="8459" name="Google Shape;8459;p63"/>
              <p:cNvGrpSpPr/>
              <p:nvPr/>
            </p:nvGrpSpPr>
            <p:grpSpPr>
              <a:xfrm>
                <a:off x="6520337" y="1589527"/>
                <a:ext cx="213950" cy="405125"/>
                <a:chOff x="6520337" y="1589527"/>
                <a:chExt cx="213950" cy="405125"/>
              </a:xfrm>
            </p:grpSpPr>
            <p:sp>
              <p:nvSpPr>
                <p:cNvPr id="8460" name="Google Shape;8460;p6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3"/>
              <p:cNvGrpSpPr/>
              <p:nvPr/>
            </p:nvGrpSpPr>
            <p:grpSpPr>
              <a:xfrm>
                <a:off x="6577204" y="1193063"/>
                <a:ext cx="284947" cy="453562"/>
                <a:chOff x="6577204" y="1193063"/>
                <a:chExt cx="284947" cy="453562"/>
              </a:xfrm>
            </p:grpSpPr>
            <p:sp>
              <p:nvSpPr>
                <p:cNvPr id="8463" name="Google Shape;8463;p6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4" name="Google Shape;8464;p6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65" name="Google Shape;8465;p63"/>
            <p:cNvGrpSpPr/>
            <p:nvPr/>
          </p:nvGrpSpPr>
          <p:grpSpPr>
            <a:xfrm>
              <a:off x="6238903" y="1193063"/>
              <a:ext cx="300475" cy="901782"/>
              <a:chOff x="6238903" y="1193063"/>
              <a:chExt cx="300475" cy="901782"/>
            </a:xfrm>
          </p:grpSpPr>
          <p:grpSp>
            <p:nvGrpSpPr>
              <p:cNvPr id="8466" name="Google Shape;8466;p63"/>
              <p:cNvGrpSpPr/>
              <p:nvPr/>
            </p:nvGrpSpPr>
            <p:grpSpPr>
              <a:xfrm>
                <a:off x="6290865" y="1489315"/>
                <a:ext cx="248514" cy="605530"/>
                <a:chOff x="6290865" y="1489315"/>
                <a:chExt cx="248514" cy="605530"/>
              </a:xfrm>
            </p:grpSpPr>
            <p:sp>
              <p:nvSpPr>
                <p:cNvPr id="8467" name="Google Shape;8467;p6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3"/>
              <p:cNvGrpSpPr/>
              <p:nvPr/>
            </p:nvGrpSpPr>
            <p:grpSpPr>
              <a:xfrm>
                <a:off x="6238903" y="1193063"/>
                <a:ext cx="284947" cy="327512"/>
                <a:chOff x="6238903" y="1193063"/>
                <a:chExt cx="284947" cy="327512"/>
              </a:xfrm>
            </p:grpSpPr>
            <p:sp>
              <p:nvSpPr>
                <p:cNvPr id="8470" name="Google Shape;8470;p6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1" name="Google Shape;8471;p6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72" name="Google Shape;8472;p63"/>
            <p:cNvGrpSpPr/>
            <p:nvPr/>
          </p:nvGrpSpPr>
          <p:grpSpPr>
            <a:xfrm>
              <a:off x="5900602" y="1193063"/>
              <a:ext cx="444345" cy="1023338"/>
              <a:chOff x="5900602" y="1193063"/>
              <a:chExt cx="444345" cy="1023338"/>
            </a:xfrm>
          </p:grpSpPr>
          <p:grpSp>
            <p:nvGrpSpPr>
              <p:cNvPr id="8473" name="Google Shape;8473;p63"/>
              <p:cNvGrpSpPr/>
              <p:nvPr/>
            </p:nvGrpSpPr>
            <p:grpSpPr>
              <a:xfrm>
                <a:off x="6046501" y="1367785"/>
                <a:ext cx="298446" cy="848616"/>
                <a:chOff x="6046501" y="1367785"/>
                <a:chExt cx="298446" cy="848616"/>
              </a:xfrm>
            </p:grpSpPr>
            <p:sp>
              <p:nvSpPr>
                <p:cNvPr id="8474" name="Google Shape;8474;p6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63"/>
              <p:cNvGrpSpPr/>
              <p:nvPr/>
            </p:nvGrpSpPr>
            <p:grpSpPr>
              <a:xfrm>
                <a:off x="5900602" y="1193063"/>
                <a:ext cx="284947" cy="182312"/>
                <a:chOff x="5900602" y="1193063"/>
                <a:chExt cx="284947" cy="182312"/>
              </a:xfrm>
            </p:grpSpPr>
            <p:sp>
              <p:nvSpPr>
                <p:cNvPr id="8477" name="Google Shape;8477;p6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8" name="Google Shape;8478;p6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479" name="Google Shape;8479;p63"/>
          <p:cNvGrpSpPr/>
          <p:nvPr/>
        </p:nvGrpSpPr>
        <p:grpSpPr>
          <a:xfrm>
            <a:off x="7217825" y="979415"/>
            <a:ext cx="1219413" cy="1051365"/>
            <a:chOff x="7287122" y="1165658"/>
            <a:chExt cx="1219413" cy="1051365"/>
          </a:xfrm>
        </p:grpSpPr>
        <p:grpSp>
          <p:nvGrpSpPr>
            <p:cNvPr id="8480" name="Google Shape;8480;p63"/>
            <p:cNvGrpSpPr/>
            <p:nvPr/>
          </p:nvGrpSpPr>
          <p:grpSpPr>
            <a:xfrm>
              <a:off x="7287122" y="1969723"/>
              <a:ext cx="1219413" cy="247300"/>
              <a:chOff x="7287122" y="1969723"/>
              <a:chExt cx="1219413" cy="247300"/>
            </a:xfrm>
          </p:grpSpPr>
          <p:sp>
            <p:nvSpPr>
              <p:cNvPr id="8481" name="Google Shape;8481;p6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2" name="Google Shape;8482;p63"/>
              <p:cNvGrpSpPr/>
              <p:nvPr/>
            </p:nvGrpSpPr>
            <p:grpSpPr>
              <a:xfrm>
                <a:off x="7287122" y="2063892"/>
                <a:ext cx="1151753" cy="73428"/>
                <a:chOff x="7287122" y="2063892"/>
                <a:chExt cx="1151753" cy="73428"/>
              </a:xfrm>
            </p:grpSpPr>
            <p:sp>
              <p:nvSpPr>
                <p:cNvPr id="8483" name="Google Shape;8483;p6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4" name="Google Shape;8484;p6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485" name="Google Shape;8485;p63"/>
            <p:cNvGrpSpPr/>
            <p:nvPr/>
          </p:nvGrpSpPr>
          <p:grpSpPr>
            <a:xfrm>
              <a:off x="7287122" y="1712201"/>
              <a:ext cx="1219403" cy="246767"/>
              <a:chOff x="7287122" y="1712201"/>
              <a:chExt cx="1219403" cy="246767"/>
            </a:xfrm>
          </p:grpSpPr>
          <p:sp>
            <p:nvSpPr>
              <p:cNvPr id="8486" name="Google Shape;8486;p6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7" name="Google Shape;8487;p63"/>
              <p:cNvGrpSpPr/>
              <p:nvPr/>
            </p:nvGrpSpPr>
            <p:grpSpPr>
              <a:xfrm>
                <a:off x="7287122" y="1842861"/>
                <a:ext cx="1005303" cy="73419"/>
                <a:chOff x="7287122" y="1842861"/>
                <a:chExt cx="1005303" cy="73419"/>
              </a:xfrm>
            </p:grpSpPr>
            <p:sp>
              <p:nvSpPr>
                <p:cNvPr id="8488" name="Google Shape;8488;p6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9" name="Google Shape;8489;p6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490" name="Google Shape;8490;p63"/>
            <p:cNvGrpSpPr/>
            <p:nvPr/>
          </p:nvGrpSpPr>
          <p:grpSpPr>
            <a:xfrm>
              <a:off x="7287122" y="1447520"/>
              <a:ext cx="1219403" cy="286667"/>
              <a:chOff x="7287122" y="1447520"/>
              <a:chExt cx="1219403" cy="286667"/>
            </a:xfrm>
          </p:grpSpPr>
          <p:sp>
            <p:nvSpPr>
              <p:cNvPr id="8491" name="Google Shape;8491;p6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2" name="Google Shape;8492;p63"/>
              <p:cNvGrpSpPr/>
              <p:nvPr/>
            </p:nvGrpSpPr>
            <p:grpSpPr>
              <a:xfrm>
                <a:off x="7287122" y="1581977"/>
                <a:ext cx="852803" cy="73428"/>
                <a:chOff x="7287122" y="1581977"/>
                <a:chExt cx="852803" cy="73428"/>
              </a:xfrm>
            </p:grpSpPr>
            <p:sp>
              <p:nvSpPr>
                <p:cNvPr id="8493" name="Google Shape;8493;p6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4" name="Google Shape;8494;p6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495" name="Google Shape;8495;p63"/>
            <p:cNvGrpSpPr/>
            <p:nvPr/>
          </p:nvGrpSpPr>
          <p:grpSpPr>
            <a:xfrm>
              <a:off x="7287122" y="1165658"/>
              <a:ext cx="1219403" cy="344253"/>
              <a:chOff x="7287122" y="1165658"/>
              <a:chExt cx="1219403" cy="344253"/>
            </a:xfrm>
          </p:grpSpPr>
          <p:sp>
            <p:nvSpPr>
              <p:cNvPr id="8496" name="Google Shape;8496;p6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7" name="Google Shape;8497;p63"/>
              <p:cNvGrpSpPr/>
              <p:nvPr/>
            </p:nvGrpSpPr>
            <p:grpSpPr>
              <a:xfrm>
                <a:off x="7287122" y="1341025"/>
                <a:ext cx="695703" cy="73419"/>
                <a:chOff x="7287122" y="1341025"/>
                <a:chExt cx="695703" cy="73419"/>
              </a:xfrm>
            </p:grpSpPr>
            <p:sp>
              <p:nvSpPr>
                <p:cNvPr id="8498" name="Google Shape;8498;p6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99" name="Google Shape;8499;p6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03" name="Shape 8503"/>
        <p:cNvGrpSpPr/>
        <p:nvPr/>
      </p:nvGrpSpPr>
      <p:grpSpPr>
        <a:xfrm>
          <a:off x="0" y="0"/>
          <a:ext cx="0" cy="0"/>
          <a:chOff x="0" y="0"/>
          <a:chExt cx="0" cy="0"/>
        </a:xfrm>
      </p:grpSpPr>
      <p:sp>
        <p:nvSpPr>
          <p:cNvPr id="8504" name="Google Shape;8504;p64"/>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505" name="Google Shape;8505;p64"/>
          <p:cNvGrpSpPr/>
          <p:nvPr/>
        </p:nvGrpSpPr>
        <p:grpSpPr>
          <a:xfrm>
            <a:off x="830341" y="2307733"/>
            <a:ext cx="340168" cy="298978"/>
            <a:chOff x="892750" y="267400"/>
            <a:chExt cx="483125" cy="424625"/>
          </a:xfrm>
        </p:grpSpPr>
        <p:sp>
          <p:nvSpPr>
            <p:cNvPr id="8506" name="Google Shape;8506;p6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7" name="Google Shape;8507;p6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8" name="Google Shape;8508;p6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9" name="Google Shape;8509;p64"/>
          <p:cNvGrpSpPr/>
          <p:nvPr/>
        </p:nvGrpSpPr>
        <p:grpSpPr>
          <a:xfrm>
            <a:off x="1268776" y="2287121"/>
            <a:ext cx="298996" cy="340204"/>
            <a:chOff x="1516475" y="238075"/>
            <a:chExt cx="424650" cy="483175"/>
          </a:xfrm>
        </p:grpSpPr>
        <p:sp>
          <p:nvSpPr>
            <p:cNvPr id="8510" name="Google Shape;8510;p6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1" name="Google Shape;8511;p6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2" name="Google Shape;8512;p64"/>
          <p:cNvGrpSpPr/>
          <p:nvPr/>
        </p:nvGrpSpPr>
        <p:grpSpPr>
          <a:xfrm>
            <a:off x="1661867" y="2367520"/>
            <a:ext cx="341488" cy="179405"/>
            <a:chOff x="2080675" y="352325"/>
            <a:chExt cx="485000" cy="254800"/>
          </a:xfrm>
        </p:grpSpPr>
        <p:sp>
          <p:nvSpPr>
            <p:cNvPr id="8513" name="Google Shape;8513;p6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4" name="Google Shape;8514;p6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5" name="Google Shape;8515;p64"/>
          <p:cNvGrpSpPr/>
          <p:nvPr/>
        </p:nvGrpSpPr>
        <p:grpSpPr>
          <a:xfrm>
            <a:off x="2111046" y="2287138"/>
            <a:ext cx="298996" cy="340168"/>
            <a:chOff x="2705375" y="238125"/>
            <a:chExt cx="424650" cy="483125"/>
          </a:xfrm>
        </p:grpSpPr>
        <p:sp>
          <p:nvSpPr>
            <p:cNvPr id="8516" name="Google Shape;8516;p6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7" name="Google Shape;8517;p6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8" name="Google Shape;8518;p6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9" name="Google Shape;8519;p6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0" name="Google Shape;8520;p64"/>
          <p:cNvGrpSpPr/>
          <p:nvPr/>
        </p:nvGrpSpPr>
        <p:grpSpPr>
          <a:xfrm>
            <a:off x="2527187" y="2287455"/>
            <a:ext cx="301161" cy="339535"/>
            <a:chOff x="3299850" y="238575"/>
            <a:chExt cx="427725" cy="482225"/>
          </a:xfrm>
        </p:grpSpPr>
        <p:sp>
          <p:nvSpPr>
            <p:cNvPr id="8521" name="Google Shape;8521;p6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2" name="Google Shape;8522;p6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3" name="Google Shape;8523;p6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4" name="Google Shape;8524;p6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5" name="Google Shape;8525;p6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6" name="Google Shape;8526;p64"/>
          <p:cNvGrpSpPr/>
          <p:nvPr/>
        </p:nvGrpSpPr>
        <p:grpSpPr>
          <a:xfrm>
            <a:off x="2914108" y="2287138"/>
            <a:ext cx="352455" cy="340168"/>
            <a:chOff x="3857225" y="238125"/>
            <a:chExt cx="500575" cy="483125"/>
          </a:xfrm>
        </p:grpSpPr>
        <p:sp>
          <p:nvSpPr>
            <p:cNvPr id="8527" name="Google Shape;8527;p6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8" name="Google Shape;8528;p6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9" name="Google Shape;8529;p6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0" name="Google Shape;8530;p6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1" name="Google Shape;8531;p6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2" name="Google Shape;8532;p6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3" name="Google Shape;8533;p6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34" name="Google Shape;8534;p64"/>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35" name="Google Shape;8535;p64"/>
          <p:cNvGrpSpPr/>
          <p:nvPr/>
        </p:nvGrpSpPr>
        <p:grpSpPr>
          <a:xfrm>
            <a:off x="3760885" y="2287165"/>
            <a:ext cx="340186" cy="340116"/>
            <a:chOff x="5053900" y="238200"/>
            <a:chExt cx="483150" cy="483050"/>
          </a:xfrm>
        </p:grpSpPr>
        <p:sp>
          <p:nvSpPr>
            <p:cNvPr id="8536" name="Google Shape;8536;p6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7" name="Google Shape;8537;p6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8" name="Google Shape;8538;p6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9" name="Google Shape;8539;p6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0" name="Google Shape;8540;p64"/>
          <p:cNvGrpSpPr/>
          <p:nvPr/>
        </p:nvGrpSpPr>
        <p:grpSpPr>
          <a:xfrm>
            <a:off x="4174835" y="2287138"/>
            <a:ext cx="340168" cy="340168"/>
            <a:chOff x="5648375" y="238125"/>
            <a:chExt cx="483125" cy="483125"/>
          </a:xfrm>
        </p:grpSpPr>
        <p:sp>
          <p:nvSpPr>
            <p:cNvPr id="8541" name="Google Shape;8541;p6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2" name="Google Shape;8542;p6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3" name="Google Shape;8543;p6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4" name="Google Shape;8544;p6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5" name="Google Shape;8545;p6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6" name="Google Shape;8546;p6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7" name="Google Shape;8547;p6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8" name="Google Shape;8548;p6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9" name="Google Shape;8549;p6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0" name="Google Shape;8550;p6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1" name="Google Shape;8551;p64"/>
          <p:cNvGrpSpPr/>
          <p:nvPr/>
        </p:nvGrpSpPr>
        <p:grpSpPr>
          <a:xfrm>
            <a:off x="4591521" y="2287138"/>
            <a:ext cx="340168" cy="340168"/>
            <a:chOff x="6242825" y="238125"/>
            <a:chExt cx="483125" cy="483125"/>
          </a:xfrm>
        </p:grpSpPr>
        <p:sp>
          <p:nvSpPr>
            <p:cNvPr id="8552" name="Google Shape;8552;p6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3" name="Google Shape;8553;p6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4" name="Google Shape;8554;p6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5" name="Google Shape;8555;p64"/>
          <p:cNvGrpSpPr/>
          <p:nvPr/>
        </p:nvGrpSpPr>
        <p:grpSpPr>
          <a:xfrm>
            <a:off x="828643" y="2727362"/>
            <a:ext cx="343566" cy="298943"/>
            <a:chOff x="889275" y="861850"/>
            <a:chExt cx="487950" cy="424575"/>
          </a:xfrm>
        </p:grpSpPr>
        <p:sp>
          <p:nvSpPr>
            <p:cNvPr id="8556" name="Google Shape;8556;p6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7" name="Google Shape;8557;p6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8" name="Google Shape;8558;p6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9" name="Google Shape;8559;p6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60" name="Google Shape;8560;p64"/>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1" name="Google Shape;8561;p64"/>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62" name="Google Shape;8562;p64"/>
          <p:cNvGrpSpPr/>
          <p:nvPr/>
        </p:nvGrpSpPr>
        <p:grpSpPr>
          <a:xfrm>
            <a:off x="2090460" y="2706749"/>
            <a:ext cx="340168" cy="340168"/>
            <a:chOff x="2676100" y="832575"/>
            <a:chExt cx="483125" cy="483125"/>
          </a:xfrm>
        </p:grpSpPr>
        <p:sp>
          <p:nvSpPr>
            <p:cNvPr id="8563" name="Google Shape;8563;p6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4" name="Google Shape;8564;p6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5" name="Google Shape;8565;p6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6" name="Google Shape;8566;p64"/>
          <p:cNvGrpSpPr/>
          <p:nvPr/>
        </p:nvGrpSpPr>
        <p:grpSpPr>
          <a:xfrm>
            <a:off x="2501963" y="2706749"/>
            <a:ext cx="351610" cy="340168"/>
            <a:chOff x="3270550" y="832575"/>
            <a:chExt cx="499375" cy="483125"/>
          </a:xfrm>
        </p:grpSpPr>
        <p:sp>
          <p:nvSpPr>
            <p:cNvPr id="8567" name="Google Shape;8567;p6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8" name="Google Shape;8568;p6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9" name="Google Shape;8569;p6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0" name="Google Shape;8570;p64"/>
          <p:cNvGrpSpPr/>
          <p:nvPr/>
        </p:nvGrpSpPr>
        <p:grpSpPr>
          <a:xfrm>
            <a:off x="3335925" y="2727300"/>
            <a:ext cx="344798" cy="299066"/>
            <a:chOff x="4452900" y="861750"/>
            <a:chExt cx="489700" cy="424750"/>
          </a:xfrm>
        </p:grpSpPr>
        <p:sp>
          <p:nvSpPr>
            <p:cNvPr id="8571" name="Google Shape;8571;p6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2" name="Google Shape;8572;p6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3" name="Google Shape;8573;p6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4" name="Google Shape;8574;p64"/>
          <p:cNvGrpSpPr/>
          <p:nvPr/>
        </p:nvGrpSpPr>
        <p:grpSpPr>
          <a:xfrm>
            <a:off x="3753158" y="2706758"/>
            <a:ext cx="355641" cy="340151"/>
            <a:chOff x="5049750" y="832600"/>
            <a:chExt cx="505100" cy="483100"/>
          </a:xfrm>
        </p:grpSpPr>
        <p:sp>
          <p:nvSpPr>
            <p:cNvPr id="8575" name="Google Shape;8575;p6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6" name="Google Shape;8576;p6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77" name="Google Shape;8577;p64"/>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78" name="Google Shape;8578;p64"/>
          <p:cNvGrpSpPr/>
          <p:nvPr/>
        </p:nvGrpSpPr>
        <p:grpSpPr>
          <a:xfrm>
            <a:off x="4612107" y="2706749"/>
            <a:ext cx="298996" cy="340168"/>
            <a:chOff x="6272100" y="832575"/>
            <a:chExt cx="424650" cy="483125"/>
          </a:xfrm>
        </p:grpSpPr>
        <p:sp>
          <p:nvSpPr>
            <p:cNvPr id="8579" name="Google Shape;8579;p6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0" name="Google Shape;8580;p6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1" name="Google Shape;8581;p64"/>
          <p:cNvGrpSpPr/>
          <p:nvPr/>
        </p:nvGrpSpPr>
        <p:grpSpPr>
          <a:xfrm>
            <a:off x="2920243" y="2717381"/>
            <a:ext cx="340186" cy="318904"/>
            <a:chOff x="3865000" y="847675"/>
            <a:chExt cx="483150" cy="452925"/>
          </a:xfrm>
        </p:grpSpPr>
        <p:sp>
          <p:nvSpPr>
            <p:cNvPr id="8582" name="Google Shape;8582;p6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3" name="Google Shape;8583;p6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4" name="Google Shape;8584;p6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5" name="Google Shape;8585;p6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6" name="Google Shape;8586;p64"/>
          <p:cNvGrpSpPr/>
          <p:nvPr/>
        </p:nvGrpSpPr>
        <p:grpSpPr>
          <a:xfrm>
            <a:off x="830315" y="3125798"/>
            <a:ext cx="340221" cy="340186"/>
            <a:chOff x="893650" y="1428000"/>
            <a:chExt cx="483200" cy="483150"/>
          </a:xfrm>
        </p:grpSpPr>
        <p:sp>
          <p:nvSpPr>
            <p:cNvPr id="8587" name="Google Shape;8587;p6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8" name="Google Shape;8588;p6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9" name="Google Shape;8589;p6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0" name="Google Shape;8590;p6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91" name="Google Shape;8591;p64"/>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2" name="Google Shape;8592;p64"/>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93" name="Google Shape;8593;p64"/>
          <p:cNvGrpSpPr/>
          <p:nvPr/>
        </p:nvGrpSpPr>
        <p:grpSpPr>
          <a:xfrm>
            <a:off x="2084132" y="3146463"/>
            <a:ext cx="352825" cy="298855"/>
            <a:chOff x="2676100" y="1456375"/>
            <a:chExt cx="501100" cy="424450"/>
          </a:xfrm>
        </p:grpSpPr>
        <p:sp>
          <p:nvSpPr>
            <p:cNvPr id="8594" name="Google Shape;8594;p6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5" name="Google Shape;8595;p6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6" name="Google Shape;8596;p6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7" name="Google Shape;8597;p64"/>
          <p:cNvGrpSpPr/>
          <p:nvPr/>
        </p:nvGrpSpPr>
        <p:grpSpPr>
          <a:xfrm>
            <a:off x="2507657" y="3125806"/>
            <a:ext cx="340221" cy="340168"/>
            <a:chOff x="3270475" y="1427025"/>
            <a:chExt cx="483200" cy="483125"/>
          </a:xfrm>
        </p:grpSpPr>
        <p:sp>
          <p:nvSpPr>
            <p:cNvPr id="8598" name="Google Shape;8598;p6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9" name="Google Shape;8599;p6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0" name="Google Shape;8600;p6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1" name="Google Shape;8601;p64"/>
          <p:cNvGrpSpPr/>
          <p:nvPr/>
        </p:nvGrpSpPr>
        <p:grpSpPr>
          <a:xfrm>
            <a:off x="2918570" y="3125780"/>
            <a:ext cx="343530" cy="340221"/>
            <a:chOff x="3860250" y="1427025"/>
            <a:chExt cx="487900" cy="483200"/>
          </a:xfrm>
        </p:grpSpPr>
        <p:sp>
          <p:nvSpPr>
            <p:cNvPr id="8602" name="Google Shape;8602;p6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3" name="Google Shape;8603;p6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4" name="Google Shape;8604;p6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05" name="Google Shape;8605;p64"/>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6" name="Google Shape;8606;p64"/>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07" name="Google Shape;8607;p64"/>
          <p:cNvGrpSpPr/>
          <p:nvPr/>
        </p:nvGrpSpPr>
        <p:grpSpPr>
          <a:xfrm>
            <a:off x="4174808" y="3125806"/>
            <a:ext cx="340221" cy="340168"/>
            <a:chOff x="5648375" y="1427025"/>
            <a:chExt cx="483200" cy="483125"/>
          </a:xfrm>
        </p:grpSpPr>
        <p:sp>
          <p:nvSpPr>
            <p:cNvPr id="8608" name="Google Shape;8608;p6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9" name="Google Shape;8609;p6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0" name="Google Shape;8610;p64"/>
          <p:cNvGrpSpPr/>
          <p:nvPr/>
        </p:nvGrpSpPr>
        <p:grpSpPr>
          <a:xfrm>
            <a:off x="4589294" y="3125789"/>
            <a:ext cx="344622" cy="340204"/>
            <a:chOff x="6238300" y="1426975"/>
            <a:chExt cx="489450" cy="483175"/>
          </a:xfrm>
        </p:grpSpPr>
        <p:sp>
          <p:nvSpPr>
            <p:cNvPr id="8611" name="Google Shape;8611;p6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2" name="Google Shape;8612;p6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3" name="Google Shape;8613;p6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14" name="Google Shape;8614;p64"/>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15" name="Google Shape;8615;p64"/>
          <p:cNvGrpSpPr/>
          <p:nvPr/>
        </p:nvGrpSpPr>
        <p:grpSpPr>
          <a:xfrm>
            <a:off x="1248190" y="3544794"/>
            <a:ext cx="340168" cy="340186"/>
            <a:chOff x="1487200" y="2021475"/>
            <a:chExt cx="483125" cy="483150"/>
          </a:xfrm>
        </p:grpSpPr>
        <p:sp>
          <p:nvSpPr>
            <p:cNvPr id="8616" name="Google Shape;8616;p6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7" name="Google Shape;8617;p6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8" name="Google Shape;8618;p6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9" name="Google Shape;8619;p6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0" name="Google Shape;8620;p64"/>
          <p:cNvGrpSpPr/>
          <p:nvPr/>
        </p:nvGrpSpPr>
        <p:grpSpPr>
          <a:xfrm>
            <a:off x="1662527" y="3565398"/>
            <a:ext cx="340168" cy="298978"/>
            <a:chOff x="2081650" y="2050750"/>
            <a:chExt cx="483125" cy="424625"/>
          </a:xfrm>
        </p:grpSpPr>
        <p:sp>
          <p:nvSpPr>
            <p:cNvPr id="8621" name="Google Shape;8621;p6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2" name="Google Shape;8622;p6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3" name="Google Shape;8623;p6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4" name="Google Shape;8624;p6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5" name="Google Shape;8625;p6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6" name="Google Shape;8626;p6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7" name="Google Shape;8627;p64"/>
          <p:cNvGrpSpPr/>
          <p:nvPr/>
        </p:nvGrpSpPr>
        <p:grpSpPr>
          <a:xfrm>
            <a:off x="2090460" y="3588721"/>
            <a:ext cx="340168" cy="252332"/>
            <a:chOff x="2676100" y="2083800"/>
            <a:chExt cx="483125" cy="358375"/>
          </a:xfrm>
        </p:grpSpPr>
        <p:sp>
          <p:nvSpPr>
            <p:cNvPr id="8628" name="Google Shape;8628;p6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9" name="Google Shape;8629;p6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0" name="Google Shape;8630;p64"/>
          <p:cNvGrpSpPr/>
          <p:nvPr/>
        </p:nvGrpSpPr>
        <p:grpSpPr>
          <a:xfrm>
            <a:off x="2515974" y="3554766"/>
            <a:ext cx="323587" cy="320242"/>
            <a:chOff x="3282325" y="2035675"/>
            <a:chExt cx="459575" cy="454825"/>
          </a:xfrm>
        </p:grpSpPr>
        <p:sp>
          <p:nvSpPr>
            <p:cNvPr id="8631" name="Google Shape;8631;p6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2" name="Google Shape;8632;p6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3" name="Google Shape;8633;p6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4" name="Google Shape;8634;p6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35" name="Google Shape;8635;p64"/>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6" name="Google Shape;8636;p64"/>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37" name="Google Shape;8637;p64"/>
          <p:cNvGrpSpPr/>
          <p:nvPr/>
        </p:nvGrpSpPr>
        <p:grpSpPr>
          <a:xfrm>
            <a:off x="3760673" y="3544803"/>
            <a:ext cx="340608" cy="340168"/>
            <a:chOff x="5053900" y="2021500"/>
            <a:chExt cx="483750" cy="483125"/>
          </a:xfrm>
        </p:grpSpPr>
        <p:sp>
          <p:nvSpPr>
            <p:cNvPr id="8638" name="Google Shape;8638;p6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9" name="Google Shape;8639;p6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0" name="Google Shape;8640;p6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1" name="Google Shape;8641;p6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2" name="Google Shape;8642;p6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3" name="Google Shape;8643;p6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4" name="Google Shape;8644;p6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5" name="Google Shape;8645;p6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46" name="Google Shape;8646;p64"/>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47" name="Google Shape;8647;p64"/>
          <p:cNvGrpSpPr/>
          <p:nvPr/>
        </p:nvGrpSpPr>
        <p:grpSpPr>
          <a:xfrm>
            <a:off x="4585773" y="3547971"/>
            <a:ext cx="351663" cy="333831"/>
            <a:chOff x="6222125" y="2025975"/>
            <a:chExt cx="499450" cy="474125"/>
          </a:xfrm>
        </p:grpSpPr>
        <p:sp>
          <p:nvSpPr>
            <p:cNvPr id="8648" name="Google Shape;8648;p6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9" name="Google Shape;8649;p6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0" name="Google Shape;8650;p6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1" name="Google Shape;8651;p64"/>
          <p:cNvGrpSpPr/>
          <p:nvPr/>
        </p:nvGrpSpPr>
        <p:grpSpPr>
          <a:xfrm>
            <a:off x="5043335" y="2364541"/>
            <a:ext cx="335504" cy="185953"/>
            <a:chOff x="896050" y="2725450"/>
            <a:chExt cx="476500" cy="264100"/>
          </a:xfrm>
        </p:grpSpPr>
        <p:sp>
          <p:nvSpPr>
            <p:cNvPr id="8652" name="Google Shape;8652;p6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3" name="Google Shape;8653;p6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4" name="Google Shape;8654;p6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5" name="Google Shape;8655;p64"/>
          <p:cNvGrpSpPr/>
          <p:nvPr/>
        </p:nvGrpSpPr>
        <p:grpSpPr>
          <a:xfrm>
            <a:off x="5474075" y="2287425"/>
            <a:ext cx="340168" cy="340186"/>
            <a:chOff x="1487200" y="2615925"/>
            <a:chExt cx="483125" cy="483150"/>
          </a:xfrm>
        </p:grpSpPr>
        <p:sp>
          <p:nvSpPr>
            <p:cNvPr id="8656" name="Google Shape;8656;p6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7" name="Google Shape;8657;p6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8" name="Google Shape;8658;p6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9" name="Google Shape;8659;p64"/>
          <p:cNvGrpSpPr/>
          <p:nvPr/>
        </p:nvGrpSpPr>
        <p:grpSpPr>
          <a:xfrm>
            <a:off x="5874024" y="2287425"/>
            <a:ext cx="353564" cy="340186"/>
            <a:chOff x="2077575" y="2615925"/>
            <a:chExt cx="502150" cy="483150"/>
          </a:xfrm>
        </p:grpSpPr>
        <p:sp>
          <p:nvSpPr>
            <p:cNvPr id="8660" name="Google Shape;8660;p6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1" name="Google Shape;8661;p6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2" name="Google Shape;8662;p6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3" name="Google Shape;8663;p6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4" name="Google Shape;8664;p64"/>
          <p:cNvGrpSpPr/>
          <p:nvPr/>
        </p:nvGrpSpPr>
        <p:grpSpPr>
          <a:xfrm>
            <a:off x="6297813" y="2303452"/>
            <a:ext cx="334536" cy="308132"/>
            <a:chOff x="2680100" y="2638725"/>
            <a:chExt cx="475125" cy="437625"/>
          </a:xfrm>
        </p:grpSpPr>
        <p:sp>
          <p:nvSpPr>
            <p:cNvPr id="8665" name="Google Shape;8665;p6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6" name="Google Shape;8666;p6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7" name="Google Shape;8667;p6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8" name="Google Shape;8668;p6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9" name="Google Shape;8669;p64"/>
          <p:cNvGrpSpPr/>
          <p:nvPr/>
        </p:nvGrpSpPr>
        <p:grpSpPr>
          <a:xfrm>
            <a:off x="6763452" y="2287425"/>
            <a:ext cx="239183" cy="340186"/>
            <a:chOff x="3342275" y="2615925"/>
            <a:chExt cx="339700" cy="483150"/>
          </a:xfrm>
        </p:grpSpPr>
        <p:sp>
          <p:nvSpPr>
            <p:cNvPr id="8670" name="Google Shape;8670;p6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1" name="Google Shape;8671;p6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72" name="Google Shape;8672;p64"/>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3" name="Google Shape;8673;p64"/>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4" name="Google Shape;8674;p64"/>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75" name="Google Shape;8675;p64"/>
          <p:cNvGrpSpPr/>
          <p:nvPr/>
        </p:nvGrpSpPr>
        <p:grpSpPr>
          <a:xfrm>
            <a:off x="5380655" y="3961361"/>
            <a:ext cx="339482" cy="339271"/>
            <a:chOff x="5648900" y="2616600"/>
            <a:chExt cx="482150" cy="481850"/>
          </a:xfrm>
        </p:grpSpPr>
        <p:sp>
          <p:nvSpPr>
            <p:cNvPr id="8676" name="Google Shape;8676;p6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7" name="Google Shape;8677;p6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78" name="Google Shape;8678;p64"/>
          <p:cNvGrpSpPr/>
          <p:nvPr/>
        </p:nvGrpSpPr>
        <p:grpSpPr>
          <a:xfrm>
            <a:off x="3699939" y="3968149"/>
            <a:ext cx="325626" cy="325694"/>
            <a:chOff x="6242825" y="2615925"/>
            <a:chExt cx="483125" cy="483225"/>
          </a:xfrm>
        </p:grpSpPr>
        <p:sp>
          <p:nvSpPr>
            <p:cNvPr id="8679" name="Google Shape;8679;p6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0" name="Google Shape;8680;p6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1" name="Google Shape;8681;p6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2" name="Google Shape;8682;p6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3" name="Google Shape;8683;p6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84" name="Google Shape;8684;p64"/>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85" name="Google Shape;8685;p64"/>
          <p:cNvGrpSpPr/>
          <p:nvPr/>
        </p:nvGrpSpPr>
        <p:grpSpPr>
          <a:xfrm>
            <a:off x="5473116" y="2707036"/>
            <a:ext cx="342087" cy="340186"/>
            <a:chOff x="1487200" y="3210375"/>
            <a:chExt cx="485850" cy="483150"/>
          </a:xfrm>
        </p:grpSpPr>
        <p:sp>
          <p:nvSpPr>
            <p:cNvPr id="8686" name="Google Shape;8686;p6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7" name="Google Shape;8687;p6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8" name="Google Shape;8688;p6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89" name="Google Shape;8689;p64"/>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0" name="Google Shape;8690;p64"/>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91" name="Google Shape;8691;p64"/>
          <p:cNvGrpSpPr/>
          <p:nvPr/>
        </p:nvGrpSpPr>
        <p:grpSpPr>
          <a:xfrm>
            <a:off x="6712475" y="2707027"/>
            <a:ext cx="341136" cy="340204"/>
            <a:chOff x="3269875" y="3210400"/>
            <a:chExt cx="484500" cy="483175"/>
          </a:xfrm>
        </p:grpSpPr>
        <p:sp>
          <p:nvSpPr>
            <p:cNvPr id="8692" name="Google Shape;8692;p6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3" name="Google Shape;8693;p6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4" name="Google Shape;8694;p64"/>
          <p:cNvGrpSpPr/>
          <p:nvPr/>
        </p:nvGrpSpPr>
        <p:grpSpPr>
          <a:xfrm>
            <a:off x="7211568" y="2706666"/>
            <a:ext cx="170216" cy="340925"/>
            <a:chOff x="3985700" y="3210375"/>
            <a:chExt cx="241750" cy="484200"/>
          </a:xfrm>
        </p:grpSpPr>
        <p:sp>
          <p:nvSpPr>
            <p:cNvPr id="8695" name="Google Shape;8695;p6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6" name="Google Shape;8696;p6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7" name="Google Shape;8697;p64"/>
          <p:cNvGrpSpPr/>
          <p:nvPr/>
        </p:nvGrpSpPr>
        <p:grpSpPr>
          <a:xfrm>
            <a:off x="7550838" y="2707678"/>
            <a:ext cx="339007" cy="338901"/>
            <a:chOff x="4460225" y="3211300"/>
            <a:chExt cx="481475" cy="481325"/>
          </a:xfrm>
        </p:grpSpPr>
        <p:sp>
          <p:nvSpPr>
            <p:cNvPr id="8698" name="Google Shape;8698;p6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9" name="Google Shape;8699;p6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00" name="Google Shape;8700;p64"/>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01" name="Google Shape;8701;p64"/>
          <p:cNvGrpSpPr/>
          <p:nvPr/>
        </p:nvGrpSpPr>
        <p:grpSpPr>
          <a:xfrm>
            <a:off x="5824496" y="3990669"/>
            <a:ext cx="342034" cy="280654"/>
            <a:chOff x="5647000" y="3252650"/>
            <a:chExt cx="485775" cy="398600"/>
          </a:xfrm>
        </p:grpSpPr>
        <p:sp>
          <p:nvSpPr>
            <p:cNvPr id="8702" name="Google Shape;8702;p6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3" name="Google Shape;8703;p6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4" name="Google Shape;8704;p6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5" name="Google Shape;8705;p6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6" name="Google Shape;8706;p6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7" name="Google Shape;8707;p64"/>
          <p:cNvGrpSpPr/>
          <p:nvPr/>
        </p:nvGrpSpPr>
        <p:grpSpPr>
          <a:xfrm>
            <a:off x="4129937" y="3996769"/>
            <a:ext cx="326536" cy="268454"/>
            <a:chOff x="6242450" y="3252800"/>
            <a:chExt cx="484475" cy="398300"/>
          </a:xfrm>
        </p:grpSpPr>
        <p:sp>
          <p:nvSpPr>
            <p:cNvPr id="8708" name="Google Shape;8708;p6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9" name="Google Shape;8709;p6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0" name="Google Shape;8710;p6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1" name="Google Shape;8711;p64"/>
          <p:cNvGrpSpPr/>
          <p:nvPr/>
        </p:nvGrpSpPr>
        <p:grpSpPr>
          <a:xfrm>
            <a:off x="5061598" y="3126102"/>
            <a:ext cx="298978" cy="340168"/>
            <a:chOff x="922025" y="3804850"/>
            <a:chExt cx="424625" cy="483125"/>
          </a:xfrm>
        </p:grpSpPr>
        <p:sp>
          <p:nvSpPr>
            <p:cNvPr id="8712" name="Google Shape;8712;p6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3" name="Google Shape;8713;p6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14" name="Google Shape;8714;p64"/>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15" name="Google Shape;8715;p64"/>
          <p:cNvGrpSpPr/>
          <p:nvPr/>
        </p:nvGrpSpPr>
        <p:grpSpPr>
          <a:xfrm>
            <a:off x="5894327" y="3126102"/>
            <a:ext cx="312955" cy="340168"/>
            <a:chOff x="2100300" y="3804850"/>
            <a:chExt cx="444475" cy="483125"/>
          </a:xfrm>
        </p:grpSpPr>
        <p:sp>
          <p:nvSpPr>
            <p:cNvPr id="8716" name="Google Shape;8716;p6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7" name="Google Shape;8717;p6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8" name="Google Shape;8718;p64"/>
          <p:cNvGrpSpPr/>
          <p:nvPr/>
        </p:nvGrpSpPr>
        <p:grpSpPr>
          <a:xfrm>
            <a:off x="6317950" y="3126102"/>
            <a:ext cx="294261" cy="340168"/>
            <a:chOff x="2708700" y="3804850"/>
            <a:chExt cx="417925" cy="483125"/>
          </a:xfrm>
        </p:grpSpPr>
        <p:sp>
          <p:nvSpPr>
            <p:cNvPr id="8719" name="Google Shape;8719;p6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6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1" name="Google Shape;8721;p6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2" name="Google Shape;8722;p6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23" name="Google Shape;8723;p64"/>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4" name="Google Shape;8724;p64"/>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25" name="Google Shape;8725;p64"/>
          <p:cNvGrpSpPr/>
          <p:nvPr/>
        </p:nvGrpSpPr>
        <p:grpSpPr>
          <a:xfrm>
            <a:off x="7554825" y="3127378"/>
            <a:ext cx="331033" cy="337616"/>
            <a:chOff x="4467450" y="3808475"/>
            <a:chExt cx="470150" cy="479500"/>
          </a:xfrm>
        </p:grpSpPr>
        <p:sp>
          <p:nvSpPr>
            <p:cNvPr id="8726" name="Google Shape;8726;p6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6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8" name="Google Shape;8728;p6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9" name="Google Shape;8729;p6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0" name="Google Shape;8730;p64"/>
          <p:cNvGrpSpPr/>
          <p:nvPr/>
        </p:nvGrpSpPr>
        <p:grpSpPr>
          <a:xfrm>
            <a:off x="7975172" y="3126102"/>
            <a:ext cx="340186" cy="340168"/>
            <a:chOff x="5053900" y="3804850"/>
            <a:chExt cx="483150" cy="483125"/>
          </a:xfrm>
        </p:grpSpPr>
        <p:sp>
          <p:nvSpPr>
            <p:cNvPr id="8731" name="Google Shape;8731;p6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2" name="Google Shape;8732;p6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3" name="Google Shape;8733;p6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4" name="Google Shape;8734;p6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5" name="Google Shape;8735;p64"/>
          <p:cNvGrpSpPr/>
          <p:nvPr/>
        </p:nvGrpSpPr>
        <p:grpSpPr>
          <a:xfrm>
            <a:off x="6270890" y="3960912"/>
            <a:ext cx="340168" cy="340168"/>
            <a:chOff x="5648375" y="3804850"/>
            <a:chExt cx="483125" cy="483125"/>
          </a:xfrm>
        </p:grpSpPr>
        <p:sp>
          <p:nvSpPr>
            <p:cNvPr id="8736" name="Google Shape;8736;p6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7" name="Google Shape;8737;p6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8" name="Google Shape;8738;p6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9" name="Google Shape;8739;p6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0" name="Google Shape;8740;p64"/>
          <p:cNvGrpSpPr/>
          <p:nvPr/>
        </p:nvGrpSpPr>
        <p:grpSpPr>
          <a:xfrm>
            <a:off x="4560845" y="3973272"/>
            <a:ext cx="280923" cy="315449"/>
            <a:chOff x="6276025" y="3812400"/>
            <a:chExt cx="416800" cy="468025"/>
          </a:xfrm>
        </p:grpSpPr>
        <p:sp>
          <p:nvSpPr>
            <p:cNvPr id="8741" name="Google Shape;8741;p6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2" name="Google Shape;8742;p6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3" name="Google Shape;8743;p6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4" name="Google Shape;8744;p6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5" name="Google Shape;8745;p64"/>
          <p:cNvGrpSpPr/>
          <p:nvPr/>
        </p:nvGrpSpPr>
        <p:grpSpPr>
          <a:xfrm>
            <a:off x="5039779" y="3545089"/>
            <a:ext cx="342615" cy="340186"/>
            <a:chOff x="890400" y="4399350"/>
            <a:chExt cx="486600" cy="483150"/>
          </a:xfrm>
        </p:grpSpPr>
        <p:sp>
          <p:nvSpPr>
            <p:cNvPr id="8746" name="Google Shape;8746;p6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7" name="Google Shape;8747;p6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8" name="Google Shape;8748;p6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9" name="Google Shape;8749;p64"/>
          <p:cNvGrpSpPr/>
          <p:nvPr/>
        </p:nvGrpSpPr>
        <p:grpSpPr>
          <a:xfrm>
            <a:off x="5474075" y="3560368"/>
            <a:ext cx="340168" cy="309628"/>
            <a:chOff x="1487200" y="4421025"/>
            <a:chExt cx="483125" cy="439750"/>
          </a:xfrm>
        </p:grpSpPr>
        <p:sp>
          <p:nvSpPr>
            <p:cNvPr id="8750" name="Google Shape;8750;p6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1" name="Google Shape;8751;p6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2" name="Google Shape;8752;p6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3" name="Google Shape;8753;p6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54" name="Google Shape;8754;p64"/>
          <p:cNvGrpSpPr/>
          <p:nvPr/>
        </p:nvGrpSpPr>
        <p:grpSpPr>
          <a:xfrm>
            <a:off x="5878353" y="3545107"/>
            <a:ext cx="344903" cy="340151"/>
            <a:chOff x="2079300" y="4399325"/>
            <a:chExt cx="489850" cy="483100"/>
          </a:xfrm>
        </p:grpSpPr>
        <p:sp>
          <p:nvSpPr>
            <p:cNvPr id="8755" name="Google Shape;8755;p6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6" name="Google Shape;8756;p6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57" name="Google Shape;8757;p64"/>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58" name="Google Shape;8758;p64"/>
          <p:cNvGrpSpPr/>
          <p:nvPr/>
        </p:nvGrpSpPr>
        <p:grpSpPr>
          <a:xfrm>
            <a:off x="6744925" y="3545107"/>
            <a:ext cx="276236" cy="340151"/>
            <a:chOff x="3316000" y="4399325"/>
            <a:chExt cx="392325" cy="483100"/>
          </a:xfrm>
        </p:grpSpPr>
        <p:sp>
          <p:nvSpPr>
            <p:cNvPr id="8759" name="Google Shape;8759;p6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0" name="Google Shape;8760;p6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1" name="Google Shape;8761;p64"/>
          <p:cNvGrpSpPr/>
          <p:nvPr/>
        </p:nvGrpSpPr>
        <p:grpSpPr>
          <a:xfrm>
            <a:off x="7169665" y="3545089"/>
            <a:ext cx="254022" cy="340186"/>
            <a:chOff x="3926225" y="4399275"/>
            <a:chExt cx="360775" cy="483150"/>
          </a:xfrm>
        </p:grpSpPr>
        <p:sp>
          <p:nvSpPr>
            <p:cNvPr id="8762" name="Google Shape;8762;p6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3" name="Google Shape;8763;p6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64" name="Google Shape;8764;p64"/>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65" name="Google Shape;8765;p64"/>
          <p:cNvGrpSpPr/>
          <p:nvPr/>
        </p:nvGrpSpPr>
        <p:grpSpPr>
          <a:xfrm>
            <a:off x="7975224" y="3545151"/>
            <a:ext cx="340080" cy="340063"/>
            <a:chOff x="5053975" y="4399375"/>
            <a:chExt cx="483000" cy="482975"/>
          </a:xfrm>
        </p:grpSpPr>
        <p:sp>
          <p:nvSpPr>
            <p:cNvPr id="8766" name="Google Shape;8766;p6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7" name="Google Shape;8767;p6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8" name="Google Shape;8768;p6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9" name="Google Shape;8769;p64"/>
          <p:cNvGrpSpPr/>
          <p:nvPr/>
        </p:nvGrpSpPr>
        <p:grpSpPr>
          <a:xfrm>
            <a:off x="6715417" y="3960912"/>
            <a:ext cx="340168" cy="340168"/>
            <a:chOff x="5648375" y="4399300"/>
            <a:chExt cx="483125" cy="483125"/>
          </a:xfrm>
        </p:grpSpPr>
        <p:sp>
          <p:nvSpPr>
            <p:cNvPr id="8770" name="Google Shape;8770;p6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1" name="Google Shape;8771;p6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2" name="Google Shape;8772;p64"/>
          <p:cNvGrpSpPr/>
          <p:nvPr/>
        </p:nvGrpSpPr>
        <p:grpSpPr>
          <a:xfrm>
            <a:off x="4946140" y="3979624"/>
            <a:ext cx="330007" cy="302744"/>
            <a:chOff x="6239575" y="4416275"/>
            <a:chExt cx="489625" cy="449175"/>
          </a:xfrm>
        </p:grpSpPr>
        <p:sp>
          <p:nvSpPr>
            <p:cNvPr id="8773" name="Google Shape;8773;p6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4" name="Google Shape;8774;p6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5" name="Google Shape;8775;p6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6" name="Google Shape;8776;p64"/>
          <p:cNvGrpSpPr/>
          <p:nvPr/>
        </p:nvGrpSpPr>
        <p:grpSpPr>
          <a:xfrm>
            <a:off x="2049419" y="3976879"/>
            <a:ext cx="308234" cy="308234"/>
            <a:chOff x="892750" y="4993750"/>
            <a:chExt cx="483125" cy="483125"/>
          </a:xfrm>
        </p:grpSpPr>
        <p:sp>
          <p:nvSpPr>
            <p:cNvPr id="8777" name="Google Shape;8777;p6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8" name="Google Shape;8778;p6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9" name="Google Shape;8779;p6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0" name="Google Shape;8780;p64"/>
          <p:cNvGrpSpPr/>
          <p:nvPr/>
        </p:nvGrpSpPr>
        <p:grpSpPr>
          <a:xfrm>
            <a:off x="853427" y="3984006"/>
            <a:ext cx="293982" cy="293982"/>
            <a:chOff x="2676100" y="4993750"/>
            <a:chExt cx="483125" cy="483125"/>
          </a:xfrm>
        </p:grpSpPr>
        <p:sp>
          <p:nvSpPr>
            <p:cNvPr id="8781" name="Google Shape;8781;p6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2" name="Google Shape;8782;p6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3" name="Google Shape;8783;p6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4" name="Google Shape;8784;p64"/>
          <p:cNvGrpSpPr/>
          <p:nvPr/>
        </p:nvGrpSpPr>
        <p:grpSpPr>
          <a:xfrm>
            <a:off x="3287244" y="3976879"/>
            <a:ext cx="308234" cy="308234"/>
            <a:chOff x="3270550" y="4993750"/>
            <a:chExt cx="483125" cy="483125"/>
          </a:xfrm>
        </p:grpSpPr>
        <p:sp>
          <p:nvSpPr>
            <p:cNvPr id="8785" name="Google Shape;8785;p6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6" name="Google Shape;8786;p6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7" name="Google Shape;8787;p6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8" name="Google Shape;8788;p64"/>
          <p:cNvGrpSpPr/>
          <p:nvPr/>
        </p:nvGrpSpPr>
        <p:grpSpPr>
          <a:xfrm>
            <a:off x="1271279" y="3983960"/>
            <a:ext cx="293997" cy="294073"/>
            <a:chOff x="4459450" y="4993700"/>
            <a:chExt cx="483150" cy="483275"/>
          </a:xfrm>
        </p:grpSpPr>
        <p:sp>
          <p:nvSpPr>
            <p:cNvPr id="8789" name="Google Shape;8789;p6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0" name="Google Shape;8790;p6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1" name="Google Shape;8791;p64"/>
          <p:cNvGrpSpPr/>
          <p:nvPr/>
        </p:nvGrpSpPr>
        <p:grpSpPr>
          <a:xfrm>
            <a:off x="2462028" y="3976879"/>
            <a:ext cx="308234" cy="308234"/>
            <a:chOff x="1487200" y="4993750"/>
            <a:chExt cx="483125" cy="483125"/>
          </a:xfrm>
        </p:grpSpPr>
        <p:sp>
          <p:nvSpPr>
            <p:cNvPr id="8792" name="Google Shape;8792;p6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3" name="Google Shape;8793;p6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4" name="Google Shape;8794;p64"/>
          <p:cNvGrpSpPr/>
          <p:nvPr/>
        </p:nvGrpSpPr>
        <p:grpSpPr>
          <a:xfrm>
            <a:off x="2874638" y="3976879"/>
            <a:ext cx="308234" cy="308234"/>
            <a:chOff x="2081650" y="4993750"/>
            <a:chExt cx="483125" cy="483125"/>
          </a:xfrm>
        </p:grpSpPr>
        <p:sp>
          <p:nvSpPr>
            <p:cNvPr id="8795" name="Google Shape;8795;p6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6" name="Google Shape;8796;p6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97" name="Google Shape;8797;p64"/>
          <p:cNvGrpSpPr/>
          <p:nvPr/>
        </p:nvGrpSpPr>
        <p:grpSpPr>
          <a:xfrm>
            <a:off x="1651280" y="3983960"/>
            <a:ext cx="293997" cy="294073"/>
            <a:chOff x="5053900" y="4993700"/>
            <a:chExt cx="483150" cy="483275"/>
          </a:xfrm>
        </p:grpSpPr>
        <p:sp>
          <p:nvSpPr>
            <p:cNvPr id="8798" name="Google Shape;8798;p6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9" name="Google Shape;8799;p6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00" name="Google Shape;8800;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8801" name="Google Shape;8801;p64"/>
          <p:cNvGrpSpPr/>
          <p:nvPr/>
        </p:nvGrpSpPr>
        <p:grpSpPr>
          <a:xfrm>
            <a:off x="7159962" y="3960299"/>
            <a:ext cx="195401" cy="341395"/>
            <a:chOff x="1426400" y="1814750"/>
            <a:chExt cx="407850" cy="712575"/>
          </a:xfrm>
        </p:grpSpPr>
        <p:sp>
          <p:nvSpPr>
            <p:cNvPr id="8802" name="Google Shape;8802;p64"/>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4"/>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4"/>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4"/>
          <p:cNvGrpSpPr/>
          <p:nvPr/>
        </p:nvGrpSpPr>
        <p:grpSpPr>
          <a:xfrm>
            <a:off x="7494377" y="3991261"/>
            <a:ext cx="279423" cy="279471"/>
            <a:chOff x="1910075" y="2021700"/>
            <a:chExt cx="583225" cy="583325"/>
          </a:xfrm>
        </p:grpSpPr>
        <p:sp>
          <p:nvSpPr>
            <p:cNvPr id="8806" name="Google Shape;8806;p64"/>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4"/>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64"/>
          <p:cNvGrpSpPr/>
          <p:nvPr/>
        </p:nvGrpSpPr>
        <p:grpSpPr>
          <a:xfrm>
            <a:off x="7912814" y="4026678"/>
            <a:ext cx="392874" cy="208636"/>
            <a:chOff x="2749275" y="2099575"/>
            <a:chExt cx="820025" cy="435475"/>
          </a:xfrm>
        </p:grpSpPr>
        <p:sp>
          <p:nvSpPr>
            <p:cNvPr id="8810" name="Google Shape;8810;p64"/>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4"/>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4"/>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7" name="Shape 8817"/>
        <p:cNvGrpSpPr/>
        <p:nvPr/>
      </p:nvGrpSpPr>
      <p:grpSpPr>
        <a:xfrm>
          <a:off x="0" y="0"/>
          <a:ext cx="0" cy="0"/>
          <a:chOff x="0" y="0"/>
          <a:chExt cx="0" cy="0"/>
        </a:xfrm>
      </p:grpSpPr>
      <p:sp>
        <p:nvSpPr>
          <p:cNvPr id="8818" name="Google Shape;8818;p65"/>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5"/>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5"/>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65"/>
          <p:cNvGrpSpPr/>
          <p:nvPr/>
        </p:nvGrpSpPr>
        <p:grpSpPr>
          <a:xfrm>
            <a:off x="2987728" y="1340982"/>
            <a:ext cx="371882" cy="373766"/>
            <a:chOff x="-41270450" y="1973375"/>
            <a:chExt cx="315850" cy="317450"/>
          </a:xfrm>
        </p:grpSpPr>
        <p:sp>
          <p:nvSpPr>
            <p:cNvPr id="8822" name="Google Shape;8822;p65"/>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5"/>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5"/>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5"/>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5"/>
          <p:cNvGrpSpPr/>
          <p:nvPr/>
        </p:nvGrpSpPr>
        <p:grpSpPr>
          <a:xfrm>
            <a:off x="3005407" y="1787939"/>
            <a:ext cx="395871" cy="372088"/>
            <a:chOff x="-41291625" y="2339025"/>
            <a:chExt cx="336225" cy="316025"/>
          </a:xfrm>
        </p:grpSpPr>
        <p:sp>
          <p:nvSpPr>
            <p:cNvPr id="8827" name="Google Shape;8827;p65"/>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5"/>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9" name="Google Shape;8829;p65"/>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5"/>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5"/>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5"/>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5"/>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5"/>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65"/>
          <p:cNvGrpSpPr/>
          <p:nvPr/>
        </p:nvGrpSpPr>
        <p:grpSpPr>
          <a:xfrm>
            <a:off x="1229534" y="1312990"/>
            <a:ext cx="396931" cy="373147"/>
            <a:chOff x="-42804750" y="1949600"/>
            <a:chExt cx="337125" cy="316925"/>
          </a:xfrm>
        </p:grpSpPr>
        <p:sp>
          <p:nvSpPr>
            <p:cNvPr id="8836" name="Google Shape;8836;p65"/>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5"/>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5"/>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65"/>
          <p:cNvGrpSpPr/>
          <p:nvPr/>
        </p:nvGrpSpPr>
        <p:grpSpPr>
          <a:xfrm>
            <a:off x="1292211" y="1765686"/>
            <a:ext cx="335706" cy="364258"/>
            <a:chOff x="-42778750" y="2320125"/>
            <a:chExt cx="285125" cy="309375"/>
          </a:xfrm>
        </p:grpSpPr>
        <p:sp>
          <p:nvSpPr>
            <p:cNvPr id="8840" name="Google Shape;8840;p65"/>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5"/>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65"/>
          <p:cNvGrpSpPr/>
          <p:nvPr/>
        </p:nvGrpSpPr>
        <p:grpSpPr>
          <a:xfrm>
            <a:off x="1269879" y="2212691"/>
            <a:ext cx="375591" cy="374678"/>
            <a:chOff x="-42796875" y="2680675"/>
            <a:chExt cx="319000" cy="318225"/>
          </a:xfrm>
        </p:grpSpPr>
        <p:sp>
          <p:nvSpPr>
            <p:cNvPr id="8843" name="Google Shape;8843;p65"/>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5"/>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5"/>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5"/>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5"/>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8" name="Google Shape;8848;p65"/>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5"/>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5"/>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5"/>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2" name="Google Shape;8852;p65"/>
          <p:cNvGrpSpPr/>
          <p:nvPr/>
        </p:nvGrpSpPr>
        <p:grpSpPr>
          <a:xfrm>
            <a:off x="2168150" y="3090966"/>
            <a:ext cx="390426" cy="369586"/>
            <a:chOff x="-39055650" y="2315975"/>
            <a:chExt cx="331600" cy="313900"/>
          </a:xfrm>
        </p:grpSpPr>
        <p:sp>
          <p:nvSpPr>
            <p:cNvPr id="8853" name="Google Shape;8853;p65"/>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5"/>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5" name="Google Shape;8855;p65"/>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5"/>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7" name="Google Shape;8857;p65"/>
          <p:cNvGrpSpPr/>
          <p:nvPr/>
        </p:nvGrpSpPr>
        <p:grpSpPr>
          <a:xfrm>
            <a:off x="1659816" y="1313166"/>
            <a:ext cx="380241" cy="371793"/>
            <a:chOff x="-42430625" y="1949750"/>
            <a:chExt cx="322950" cy="315775"/>
          </a:xfrm>
        </p:grpSpPr>
        <p:sp>
          <p:nvSpPr>
            <p:cNvPr id="8858" name="Google Shape;8858;p65"/>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5"/>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5"/>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5"/>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2" name="Google Shape;8862;p65"/>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5"/>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5"/>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5"/>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5"/>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5"/>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65"/>
          <p:cNvGrpSpPr/>
          <p:nvPr/>
        </p:nvGrpSpPr>
        <p:grpSpPr>
          <a:xfrm>
            <a:off x="2623344" y="3089112"/>
            <a:ext cx="372824" cy="372058"/>
            <a:chOff x="-38686275" y="2314400"/>
            <a:chExt cx="316650" cy="316000"/>
          </a:xfrm>
        </p:grpSpPr>
        <p:sp>
          <p:nvSpPr>
            <p:cNvPr id="8869" name="Google Shape;8869;p65"/>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5"/>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5"/>
          <p:cNvGrpSpPr/>
          <p:nvPr/>
        </p:nvGrpSpPr>
        <p:grpSpPr>
          <a:xfrm>
            <a:off x="2621946" y="3581152"/>
            <a:ext cx="375620" cy="373736"/>
            <a:chOff x="-38686275" y="2682250"/>
            <a:chExt cx="319025" cy="317425"/>
          </a:xfrm>
        </p:grpSpPr>
        <p:sp>
          <p:nvSpPr>
            <p:cNvPr id="8872" name="Google Shape;8872;p65"/>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5"/>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5"/>
          <p:cNvGrpSpPr/>
          <p:nvPr/>
        </p:nvGrpSpPr>
        <p:grpSpPr>
          <a:xfrm>
            <a:off x="3940328" y="3579695"/>
            <a:ext cx="391368" cy="376650"/>
            <a:chOff x="-37534750" y="2668075"/>
            <a:chExt cx="332400" cy="319900"/>
          </a:xfrm>
        </p:grpSpPr>
        <p:sp>
          <p:nvSpPr>
            <p:cNvPr id="8875" name="Google Shape;8875;p65"/>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5"/>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7" name="Google Shape;8877;p65"/>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65"/>
          <p:cNvGrpSpPr/>
          <p:nvPr/>
        </p:nvGrpSpPr>
        <p:grpSpPr>
          <a:xfrm>
            <a:off x="2131694" y="1760829"/>
            <a:ext cx="375591" cy="374060"/>
            <a:chOff x="-42062025" y="2316000"/>
            <a:chExt cx="319000" cy="317700"/>
          </a:xfrm>
        </p:grpSpPr>
        <p:sp>
          <p:nvSpPr>
            <p:cNvPr id="8879" name="Google Shape;8879;p65"/>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5"/>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1" name="Google Shape;8881;p65"/>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2" name="Google Shape;8882;p65"/>
          <p:cNvGrpSpPr/>
          <p:nvPr/>
        </p:nvGrpSpPr>
        <p:grpSpPr>
          <a:xfrm>
            <a:off x="876569" y="2671933"/>
            <a:ext cx="330143" cy="368173"/>
            <a:chOff x="-40150450" y="1977325"/>
            <a:chExt cx="280400" cy="312700"/>
          </a:xfrm>
        </p:grpSpPr>
        <p:sp>
          <p:nvSpPr>
            <p:cNvPr id="8883" name="Google Shape;8883;p65"/>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5"/>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5"/>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5"/>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5"/>
          <p:cNvGrpSpPr/>
          <p:nvPr/>
        </p:nvGrpSpPr>
        <p:grpSpPr>
          <a:xfrm>
            <a:off x="870534" y="3131151"/>
            <a:ext cx="342211" cy="372824"/>
            <a:chOff x="-40160700" y="2339625"/>
            <a:chExt cx="290650" cy="316650"/>
          </a:xfrm>
        </p:grpSpPr>
        <p:sp>
          <p:nvSpPr>
            <p:cNvPr id="8888" name="Google Shape;8888;p65"/>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5"/>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5"/>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5"/>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5"/>
          <p:cNvGrpSpPr/>
          <p:nvPr/>
        </p:nvGrpSpPr>
        <p:grpSpPr>
          <a:xfrm>
            <a:off x="852359" y="3581608"/>
            <a:ext cx="375591" cy="372824"/>
            <a:chOff x="-40171725" y="2705875"/>
            <a:chExt cx="319000" cy="316650"/>
          </a:xfrm>
        </p:grpSpPr>
        <p:sp>
          <p:nvSpPr>
            <p:cNvPr id="8893" name="Google Shape;8893;p65"/>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5"/>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5"/>
          <p:cNvGrpSpPr/>
          <p:nvPr/>
        </p:nvGrpSpPr>
        <p:grpSpPr>
          <a:xfrm>
            <a:off x="3109957" y="2656064"/>
            <a:ext cx="272686" cy="373766"/>
            <a:chOff x="-38275925" y="1946600"/>
            <a:chExt cx="231600" cy="317450"/>
          </a:xfrm>
        </p:grpSpPr>
        <p:sp>
          <p:nvSpPr>
            <p:cNvPr id="8896" name="Google Shape;8896;p65"/>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5"/>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8" name="Google Shape;8898;p65"/>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5"/>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65"/>
          <p:cNvGrpSpPr/>
          <p:nvPr/>
        </p:nvGrpSpPr>
        <p:grpSpPr>
          <a:xfrm>
            <a:off x="2173841" y="4053505"/>
            <a:ext cx="382096" cy="371911"/>
            <a:chOff x="-37190575" y="1951325"/>
            <a:chExt cx="324525" cy="315875"/>
          </a:xfrm>
        </p:grpSpPr>
        <p:sp>
          <p:nvSpPr>
            <p:cNvPr id="8901" name="Google Shape;8901;p65"/>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5"/>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5"/>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5"/>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5"/>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6" name="Google Shape;8906;p65"/>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7" name="Google Shape;8907;p65"/>
          <p:cNvGrpSpPr/>
          <p:nvPr/>
        </p:nvGrpSpPr>
        <p:grpSpPr>
          <a:xfrm>
            <a:off x="2574144" y="1839656"/>
            <a:ext cx="373736" cy="293055"/>
            <a:chOff x="-41694200" y="2382950"/>
            <a:chExt cx="317425" cy="248900"/>
          </a:xfrm>
        </p:grpSpPr>
        <p:sp>
          <p:nvSpPr>
            <p:cNvPr id="8908" name="Google Shape;8908;p65"/>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5"/>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5"/>
          <p:cNvGrpSpPr/>
          <p:nvPr/>
        </p:nvGrpSpPr>
        <p:grpSpPr>
          <a:xfrm>
            <a:off x="2570967" y="2192964"/>
            <a:ext cx="375591" cy="373766"/>
            <a:chOff x="-41695775" y="2683025"/>
            <a:chExt cx="319000" cy="317450"/>
          </a:xfrm>
        </p:grpSpPr>
        <p:sp>
          <p:nvSpPr>
            <p:cNvPr id="8911" name="Google Shape;8911;p65"/>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5"/>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5"/>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65"/>
          <p:cNvGrpSpPr/>
          <p:nvPr/>
        </p:nvGrpSpPr>
        <p:grpSpPr>
          <a:xfrm>
            <a:off x="1313266" y="2685734"/>
            <a:ext cx="342211" cy="375620"/>
            <a:chOff x="-39792875" y="1971800"/>
            <a:chExt cx="290650" cy="319025"/>
          </a:xfrm>
        </p:grpSpPr>
        <p:sp>
          <p:nvSpPr>
            <p:cNvPr id="8915" name="Google Shape;8915;p65"/>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5"/>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7" name="Google Shape;8917;p65"/>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8" name="Google Shape;8918;p65"/>
          <p:cNvGrpSpPr/>
          <p:nvPr/>
        </p:nvGrpSpPr>
        <p:grpSpPr>
          <a:xfrm>
            <a:off x="3490328" y="2657918"/>
            <a:ext cx="383950" cy="372618"/>
            <a:chOff x="-37956150" y="1948175"/>
            <a:chExt cx="326100" cy="316475"/>
          </a:xfrm>
        </p:grpSpPr>
        <p:sp>
          <p:nvSpPr>
            <p:cNvPr id="8919" name="Google Shape;8919;p65"/>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5"/>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5"/>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65"/>
          <p:cNvGrpSpPr/>
          <p:nvPr/>
        </p:nvGrpSpPr>
        <p:grpSpPr>
          <a:xfrm>
            <a:off x="1323705" y="3133960"/>
            <a:ext cx="324609" cy="374825"/>
            <a:chOff x="-39783425" y="2337925"/>
            <a:chExt cx="275700" cy="318350"/>
          </a:xfrm>
        </p:grpSpPr>
        <p:sp>
          <p:nvSpPr>
            <p:cNvPr id="8923" name="Google Shape;8923;p65"/>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5"/>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5"/>
          <p:cNvGrpSpPr/>
          <p:nvPr/>
        </p:nvGrpSpPr>
        <p:grpSpPr>
          <a:xfrm>
            <a:off x="3497847" y="3165172"/>
            <a:ext cx="375620" cy="243015"/>
            <a:chOff x="-37953000" y="2379000"/>
            <a:chExt cx="319025" cy="206400"/>
          </a:xfrm>
        </p:grpSpPr>
        <p:sp>
          <p:nvSpPr>
            <p:cNvPr id="8926" name="Google Shape;8926;p65"/>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5"/>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5"/>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5"/>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5"/>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1" name="Google Shape;8931;p65"/>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5"/>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5"/>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934" name="Google Shape;8934;p65"/>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935" name="Google Shape;8935;p65"/>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65"/>
          <p:cNvGrpSpPr/>
          <p:nvPr/>
        </p:nvGrpSpPr>
        <p:grpSpPr>
          <a:xfrm>
            <a:off x="4855594" y="1782519"/>
            <a:ext cx="354107" cy="355063"/>
            <a:chOff x="-28467625" y="2331750"/>
            <a:chExt cx="296150" cy="296950"/>
          </a:xfrm>
        </p:grpSpPr>
        <p:sp>
          <p:nvSpPr>
            <p:cNvPr id="8937" name="Google Shape;8937;p6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5"/>
          <p:cNvGrpSpPr/>
          <p:nvPr/>
        </p:nvGrpSpPr>
        <p:grpSpPr>
          <a:xfrm>
            <a:off x="4869719" y="2225601"/>
            <a:ext cx="325858" cy="351327"/>
            <a:chOff x="-28461325" y="2701925"/>
            <a:chExt cx="272525" cy="293825"/>
          </a:xfrm>
        </p:grpSpPr>
        <p:sp>
          <p:nvSpPr>
            <p:cNvPr id="8940" name="Google Shape;8940;p65"/>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5"/>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5"/>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5"/>
          <p:cNvGrpSpPr/>
          <p:nvPr/>
        </p:nvGrpSpPr>
        <p:grpSpPr>
          <a:xfrm>
            <a:off x="7093910" y="1399238"/>
            <a:ext cx="354107" cy="226974"/>
            <a:chOff x="-26585200" y="2025375"/>
            <a:chExt cx="296150" cy="189825"/>
          </a:xfrm>
        </p:grpSpPr>
        <p:sp>
          <p:nvSpPr>
            <p:cNvPr id="8944" name="Google Shape;8944;p65"/>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5"/>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5"/>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5"/>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5"/>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65"/>
          <p:cNvGrpSpPr/>
          <p:nvPr/>
        </p:nvGrpSpPr>
        <p:grpSpPr>
          <a:xfrm>
            <a:off x="7094373" y="1783461"/>
            <a:ext cx="353180" cy="353180"/>
            <a:chOff x="-26584425" y="2340425"/>
            <a:chExt cx="295375" cy="295375"/>
          </a:xfrm>
        </p:grpSpPr>
        <p:sp>
          <p:nvSpPr>
            <p:cNvPr id="8950" name="Google Shape;8950;p65"/>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5"/>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5"/>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5"/>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5"/>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5"/>
          <p:cNvGrpSpPr/>
          <p:nvPr/>
        </p:nvGrpSpPr>
        <p:grpSpPr>
          <a:xfrm>
            <a:off x="7089202" y="2224555"/>
            <a:ext cx="363523" cy="353419"/>
            <a:chOff x="-26585200" y="2710400"/>
            <a:chExt cx="304025" cy="295575"/>
          </a:xfrm>
        </p:grpSpPr>
        <p:sp>
          <p:nvSpPr>
            <p:cNvPr id="8956" name="Google Shape;8956;p65"/>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5"/>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5"/>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5"/>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5"/>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5"/>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5"/>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5"/>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5"/>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5"/>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5"/>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5"/>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65"/>
          <p:cNvGrpSpPr/>
          <p:nvPr/>
        </p:nvGrpSpPr>
        <p:grpSpPr>
          <a:xfrm>
            <a:off x="5744337" y="2666033"/>
            <a:ext cx="354136" cy="353210"/>
            <a:chOff x="-24709875" y="1970225"/>
            <a:chExt cx="296175" cy="295400"/>
          </a:xfrm>
        </p:grpSpPr>
        <p:sp>
          <p:nvSpPr>
            <p:cNvPr id="8969" name="Google Shape;8969;p65"/>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5"/>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65"/>
          <p:cNvGrpSpPr/>
          <p:nvPr/>
        </p:nvGrpSpPr>
        <p:grpSpPr>
          <a:xfrm>
            <a:off x="5776352" y="3112911"/>
            <a:ext cx="290107" cy="354107"/>
            <a:chOff x="-24683100" y="2340425"/>
            <a:chExt cx="242625" cy="296150"/>
          </a:xfrm>
        </p:grpSpPr>
        <p:sp>
          <p:nvSpPr>
            <p:cNvPr id="8972" name="Google Shape;8972;p65"/>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5"/>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5"/>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5"/>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6" name="Google Shape;8976;p65"/>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7" name="Google Shape;8977;p65"/>
          <p:cNvGrpSpPr/>
          <p:nvPr/>
        </p:nvGrpSpPr>
        <p:grpSpPr>
          <a:xfrm>
            <a:off x="7982594" y="2666033"/>
            <a:ext cx="360713" cy="353210"/>
            <a:chOff x="-22881800" y="1971800"/>
            <a:chExt cx="301675" cy="295400"/>
          </a:xfrm>
        </p:grpSpPr>
        <p:sp>
          <p:nvSpPr>
            <p:cNvPr id="8978" name="Google Shape;8978;p65"/>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5"/>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5"/>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5"/>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5"/>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5"/>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4" name="Google Shape;8984;p65"/>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5"/>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6" name="Google Shape;8986;p65"/>
          <p:cNvGrpSpPr/>
          <p:nvPr/>
        </p:nvGrpSpPr>
        <p:grpSpPr>
          <a:xfrm>
            <a:off x="5358939" y="2224196"/>
            <a:ext cx="227930" cy="354136"/>
            <a:chOff x="-28043900" y="2701925"/>
            <a:chExt cx="190625" cy="296175"/>
          </a:xfrm>
        </p:grpSpPr>
        <p:sp>
          <p:nvSpPr>
            <p:cNvPr id="8987" name="Google Shape;8987;p65"/>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5"/>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5"/>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5"/>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5"/>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5"/>
          <p:cNvGrpSpPr/>
          <p:nvPr/>
        </p:nvGrpSpPr>
        <p:grpSpPr>
          <a:xfrm>
            <a:off x="7531805" y="1336135"/>
            <a:ext cx="354136" cy="353180"/>
            <a:chOff x="-26215025" y="1971025"/>
            <a:chExt cx="296175" cy="295375"/>
          </a:xfrm>
        </p:grpSpPr>
        <p:sp>
          <p:nvSpPr>
            <p:cNvPr id="8993" name="Google Shape;8993;p65"/>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5"/>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5"/>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5"/>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5"/>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5"/>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5"/>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5"/>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5"/>
          <p:cNvGrpSpPr/>
          <p:nvPr/>
        </p:nvGrpSpPr>
        <p:grpSpPr>
          <a:xfrm>
            <a:off x="7531327" y="1783924"/>
            <a:ext cx="355093" cy="352253"/>
            <a:chOff x="-26215825" y="2341200"/>
            <a:chExt cx="296975" cy="294600"/>
          </a:xfrm>
        </p:grpSpPr>
        <p:sp>
          <p:nvSpPr>
            <p:cNvPr id="9002" name="Google Shape;9002;p65"/>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5"/>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65"/>
          <p:cNvGrpSpPr/>
          <p:nvPr/>
        </p:nvGrpSpPr>
        <p:grpSpPr>
          <a:xfrm>
            <a:off x="7563357" y="2224674"/>
            <a:ext cx="291033" cy="353180"/>
            <a:chOff x="-26179575" y="2710600"/>
            <a:chExt cx="243400" cy="295375"/>
          </a:xfrm>
        </p:grpSpPr>
        <p:sp>
          <p:nvSpPr>
            <p:cNvPr id="9005" name="Google Shape;9005;p65"/>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5"/>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5"/>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5"/>
          <p:cNvGrpSpPr/>
          <p:nvPr/>
        </p:nvGrpSpPr>
        <p:grpSpPr>
          <a:xfrm>
            <a:off x="6202417" y="2666048"/>
            <a:ext cx="337187" cy="353180"/>
            <a:chOff x="-24328675" y="1971025"/>
            <a:chExt cx="282000" cy="295375"/>
          </a:xfrm>
        </p:grpSpPr>
        <p:sp>
          <p:nvSpPr>
            <p:cNvPr id="9009" name="Google Shape;9009;p65"/>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5"/>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5"/>
          <p:cNvGrpSpPr/>
          <p:nvPr/>
        </p:nvGrpSpPr>
        <p:grpSpPr>
          <a:xfrm>
            <a:off x="6204778" y="3113374"/>
            <a:ext cx="332464" cy="353180"/>
            <a:chOff x="-24330250" y="2340425"/>
            <a:chExt cx="278050" cy="295375"/>
          </a:xfrm>
        </p:grpSpPr>
        <p:sp>
          <p:nvSpPr>
            <p:cNvPr id="9012" name="Google Shape;9012;p65"/>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5"/>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5"/>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5"/>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5"/>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5"/>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5"/>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5"/>
          <p:cNvGrpSpPr/>
          <p:nvPr/>
        </p:nvGrpSpPr>
        <p:grpSpPr>
          <a:xfrm>
            <a:off x="6194420" y="3554587"/>
            <a:ext cx="353180" cy="353180"/>
            <a:chOff x="-24338900" y="2710600"/>
            <a:chExt cx="295375" cy="295375"/>
          </a:xfrm>
        </p:grpSpPr>
        <p:sp>
          <p:nvSpPr>
            <p:cNvPr id="9020" name="Google Shape;9020;p65"/>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5"/>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5"/>
          <p:cNvGrpSpPr/>
          <p:nvPr/>
        </p:nvGrpSpPr>
        <p:grpSpPr>
          <a:xfrm>
            <a:off x="7985419" y="3113972"/>
            <a:ext cx="355063" cy="351984"/>
            <a:chOff x="-22859750" y="2335900"/>
            <a:chExt cx="296950" cy="294375"/>
          </a:xfrm>
        </p:grpSpPr>
        <p:sp>
          <p:nvSpPr>
            <p:cNvPr id="9023" name="Google Shape;9023;p65"/>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5"/>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5"/>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5"/>
          <p:cNvGrpSpPr/>
          <p:nvPr/>
        </p:nvGrpSpPr>
        <p:grpSpPr>
          <a:xfrm>
            <a:off x="5764767" y="1336120"/>
            <a:ext cx="311749" cy="353210"/>
            <a:chOff x="-27710725" y="1959200"/>
            <a:chExt cx="260725" cy="295400"/>
          </a:xfrm>
        </p:grpSpPr>
        <p:sp>
          <p:nvSpPr>
            <p:cNvPr id="9027" name="Google Shape;9027;p65"/>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5"/>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5"/>
          <p:cNvGrpSpPr/>
          <p:nvPr/>
        </p:nvGrpSpPr>
        <p:grpSpPr>
          <a:xfrm>
            <a:off x="5742631" y="1844666"/>
            <a:ext cx="356020" cy="230770"/>
            <a:chOff x="-27728850" y="2382950"/>
            <a:chExt cx="297750" cy="193000"/>
          </a:xfrm>
        </p:grpSpPr>
        <p:sp>
          <p:nvSpPr>
            <p:cNvPr id="9030" name="Google Shape;9030;p65"/>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5"/>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5"/>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3" name="Google Shape;9033;p65"/>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5"/>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5" name="Google Shape;9035;p65"/>
          <p:cNvGrpSpPr/>
          <p:nvPr/>
        </p:nvGrpSpPr>
        <p:grpSpPr>
          <a:xfrm>
            <a:off x="7973975" y="1792877"/>
            <a:ext cx="354136" cy="334348"/>
            <a:chOff x="-25844850" y="2357750"/>
            <a:chExt cx="296175" cy="279625"/>
          </a:xfrm>
        </p:grpSpPr>
        <p:sp>
          <p:nvSpPr>
            <p:cNvPr id="9036" name="Google Shape;9036;p65"/>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5"/>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5"/>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5"/>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5"/>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5"/>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2" name="Google Shape;9042;p65"/>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3" name="Google Shape;9043;p65"/>
          <p:cNvGrpSpPr/>
          <p:nvPr/>
        </p:nvGrpSpPr>
        <p:grpSpPr>
          <a:xfrm>
            <a:off x="6702883" y="2666033"/>
            <a:ext cx="228887" cy="353210"/>
            <a:chOff x="-23917525" y="1970225"/>
            <a:chExt cx="191425" cy="295400"/>
          </a:xfrm>
        </p:grpSpPr>
        <p:sp>
          <p:nvSpPr>
            <p:cNvPr id="9044" name="Google Shape;9044;p65"/>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5"/>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5"/>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65"/>
          <p:cNvGrpSpPr/>
          <p:nvPr/>
        </p:nvGrpSpPr>
        <p:grpSpPr>
          <a:xfrm>
            <a:off x="6658164" y="3112911"/>
            <a:ext cx="318325" cy="354107"/>
            <a:chOff x="-23952175" y="2340425"/>
            <a:chExt cx="266225" cy="296150"/>
          </a:xfrm>
        </p:grpSpPr>
        <p:sp>
          <p:nvSpPr>
            <p:cNvPr id="9048" name="Google Shape;9048;p65"/>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5"/>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0" name="Google Shape;9050;p65"/>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1" name="Google Shape;9051;p65"/>
          <p:cNvGrpSpPr/>
          <p:nvPr/>
        </p:nvGrpSpPr>
        <p:grpSpPr>
          <a:xfrm>
            <a:off x="8043336" y="3553167"/>
            <a:ext cx="239230" cy="356020"/>
            <a:chOff x="-22811700" y="2700350"/>
            <a:chExt cx="200075" cy="297750"/>
          </a:xfrm>
        </p:grpSpPr>
        <p:sp>
          <p:nvSpPr>
            <p:cNvPr id="9052" name="Google Shape;9052;p65"/>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5"/>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5"/>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65"/>
          <p:cNvGrpSpPr/>
          <p:nvPr/>
        </p:nvGrpSpPr>
        <p:grpSpPr>
          <a:xfrm>
            <a:off x="6191787" y="1335656"/>
            <a:ext cx="355063" cy="354136"/>
            <a:chOff x="-27358650" y="1961575"/>
            <a:chExt cx="296950" cy="296175"/>
          </a:xfrm>
        </p:grpSpPr>
        <p:sp>
          <p:nvSpPr>
            <p:cNvPr id="9056" name="Google Shape;9056;p65"/>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5"/>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8" name="Google Shape;9058;p65"/>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5"/>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0" name="Google Shape;9060;p65"/>
          <p:cNvGrpSpPr/>
          <p:nvPr/>
        </p:nvGrpSpPr>
        <p:grpSpPr>
          <a:xfrm>
            <a:off x="7090357" y="2666048"/>
            <a:ext cx="354136" cy="353180"/>
            <a:chOff x="-23599325" y="1971025"/>
            <a:chExt cx="296175" cy="295375"/>
          </a:xfrm>
        </p:grpSpPr>
        <p:sp>
          <p:nvSpPr>
            <p:cNvPr id="9061" name="Google Shape;9061;p65"/>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5"/>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3" name="Google Shape;9063;p65"/>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5"/>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5"/>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6" name="Google Shape;9066;p65"/>
          <p:cNvGrpSpPr/>
          <p:nvPr/>
        </p:nvGrpSpPr>
        <p:grpSpPr>
          <a:xfrm>
            <a:off x="6634801" y="1335776"/>
            <a:ext cx="360713" cy="353897"/>
            <a:chOff x="-26993200" y="1961775"/>
            <a:chExt cx="301675" cy="295975"/>
          </a:xfrm>
        </p:grpSpPr>
        <p:sp>
          <p:nvSpPr>
            <p:cNvPr id="9067" name="Google Shape;9067;p65"/>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5"/>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5"/>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5"/>
          <p:cNvGrpSpPr/>
          <p:nvPr/>
        </p:nvGrpSpPr>
        <p:grpSpPr>
          <a:xfrm>
            <a:off x="6659761" y="1783461"/>
            <a:ext cx="310792" cy="353180"/>
            <a:chOff x="-26970350" y="2332550"/>
            <a:chExt cx="259925" cy="295375"/>
          </a:xfrm>
        </p:grpSpPr>
        <p:sp>
          <p:nvSpPr>
            <p:cNvPr id="9071" name="Google Shape;9071;p65"/>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5"/>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65"/>
          <p:cNvGrpSpPr/>
          <p:nvPr/>
        </p:nvGrpSpPr>
        <p:grpSpPr>
          <a:xfrm>
            <a:off x="6639046" y="2256226"/>
            <a:ext cx="352223" cy="290077"/>
            <a:chOff x="-26986100" y="2735800"/>
            <a:chExt cx="294575" cy="242600"/>
          </a:xfrm>
        </p:grpSpPr>
        <p:sp>
          <p:nvSpPr>
            <p:cNvPr id="9074" name="Google Shape;9074;p65"/>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5"/>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5"/>
          <p:cNvGrpSpPr/>
          <p:nvPr/>
        </p:nvGrpSpPr>
        <p:grpSpPr>
          <a:xfrm>
            <a:off x="7538093" y="2665569"/>
            <a:ext cx="355063" cy="354136"/>
            <a:chOff x="-23229925" y="1970225"/>
            <a:chExt cx="296950" cy="296175"/>
          </a:xfrm>
        </p:grpSpPr>
        <p:sp>
          <p:nvSpPr>
            <p:cNvPr id="9077" name="Google Shape;9077;p65"/>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5"/>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5"/>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5"/>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65"/>
          <p:cNvGrpSpPr/>
          <p:nvPr/>
        </p:nvGrpSpPr>
        <p:grpSpPr>
          <a:xfrm>
            <a:off x="7580466" y="3112432"/>
            <a:ext cx="270318" cy="355063"/>
            <a:chOff x="-23177950" y="2340425"/>
            <a:chExt cx="226075" cy="296950"/>
          </a:xfrm>
        </p:grpSpPr>
        <p:sp>
          <p:nvSpPr>
            <p:cNvPr id="9082" name="Google Shape;9082;p65"/>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5"/>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5"/>
          <p:cNvGrpSpPr/>
          <p:nvPr/>
        </p:nvGrpSpPr>
        <p:grpSpPr>
          <a:xfrm>
            <a:off x="7538556" y="3554109"/>
            <a:ext cx="354136" cy="354136"/>
            <a:chOff x="-23229150" y="2710600"/>
            <a:chExt cx="296175" cy="296175"/>
          </a:xfrm>
        </p:grpSpPr>
        <p:sp>
          <p:nvSpPr>
            <p:cNvPr id="9085" name="Google Shape;9085;p65"/>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5"/>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7" name="Google Shape;9087;p65"/>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5"/>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9" name="Google Shape;9089;p65"/>
          <p:cNvGrpSpPr/>
          <p:nvPr/>
        </p:nvGrpSpPr>
        <p:grpSpPr>
          <a:xfrm>
            <a:off x="4855631" y="3123732"/>
            <a:ext cx="356946" cy="332464"/>
            <a:chOff x="-25477800" y="2357750"/>
            <a:chExt cx="298525" cy="278050"/>
          </a:xfrm>
        </p:grpSpPr>
        <p:sp>
          <p:nvSpPr>
            <p:cNvPr id="9090" name="Google Shape;9090;p65"/>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5"/>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65"/>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5"/>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4" name="Google Shape;9094;p65"/>
          <p:cNvGrpSpPr/>
          <p:nvPr/>
        </p:nvGrpSpPr>
        <p:grpSpPr>
          <a:xfrm>
            <a:off x="5298265" y="3112911"/>
            <a:ext cx="353180" cy="354107"/>
            <a:chOff x="-25104475" y="2340425"/>
            <a:chExt cx="295375" cy="296150"/>
          </a:xfrm>
        </p:grpSpPr>
        <p:sp>
          <p:nvSpPr>
            <p:cNvPr id="9095" name="Google Shape;9095;p65"/>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5"/>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5"/>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5"/>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5"/>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5"/>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5"/>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5"/>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5"/>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4" name="Google Shape;9104;p65"/>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5" name="Google Shape;9105;p65"/>
          <p:cNvGrpSpPr/>
          <p:nvPr/>
        </p:nvGrpSpPr>
        <p:grpSpPr>
          <a:xfrm>
            <a:off x="4855594" y="1782519"/>
            <a:ext cx="354107" cy="355063"/>
            <a:chOff x="-28467625" y="2331750"/>
            <a:chExt cx="296150" cy="296950"/>
          </a:xfrm>
        </p:grpSpPr>
        <p:sp>
          <p:nvSpPr>
            <p:cNvPr id="9106" name="Google Shape;9106;p65"/>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5"/>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11" name="Shape 9111"/>
        <p:cNvGrpSpPr/>
        <p:nvPr/>
      </p:nvGrpSpPr>
      <p:grpSpPr>
        <a:xfrm>
          <a:off x="0" y="0"/>
          <a:ext cx="0" cy="0"/>
          <a:chOff x="0" y="0"/>
          <a:chExt cx="0" cy="0"/>
        </a:xfrm>
      </p:grpSpPr>
      <p:sp>
        <p:nvSpPr>
          <p:cNvPr id="9112" name="Google Shape;9112;p66"/>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113" name="Google Shape;9113;p66"/>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114" name="Google Shape;9114;p66"/>
          <p:cNvGrpSpPr/>
          <p:nvPr/>
        </p:nvGrpSpPr>
        <p:grpSpPr>
          <a:xfrm>
            <a:off x="854368" y="1313920"/>
            <a:ext cx="366269" cy="366240"/>
            <a:chOff x="-65131525" y="1914325"/>
            <a:chExt cx="316650" cy="316625"/>
          </a:xfrm>
        </p:grpSpPr>
        <p:sp>
          <p:nvSpPr>
            <p:cNvPr id="9115" name="Google Shape;9115;p6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6"/>
          <p:cNvGrpSpPr/>
          <p:nvPr/>
        </p:nvGrpSpPr>
        <p:grpSpPr>
          <a:xfrm>
            <a:off x="854368" y="1794207"/>
            <a:ext cx="366269" cy="366269"/>
            <a:chOff x="-65131525" y="2281350"/>
            <a:chExt cx="316650" cy="316650"/>
          </a:xfrm>
        </p:grpSpPr>
        <p:sp>
          <p:nvSpPr>
            <p:cNvPr id="9118" name="Google Shape;9118;p6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66"/>
          <p:cNvGrpSpPr/>
          <p:nvPr/>
        </p:nvGrpSpPr>
        <p:grpSpPr>
          <a:xfrm>
            <a:off x="857564" y="2259206"/>
            <a:ext cx="359878" cy="367165"/>
            <a:chOff x="-65129950" y="2646800"/>
            <a:chExt cx="311125" cy="317425"/>
          </a:xfrm>
        </p:grpSpPr>
        <p:sp>
          <p:nvSpPr>
            <p:cNvPr id="9121" name="Google Shape;9121;p6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66"/>
          <p:cNvGrpSpPr/>
          <p:nvPr/>
        </p:nvGrpSpPr>
        <p:grpSpPr>
          <a:xfrm>
            <a:off x="3060897" y="1312532"/>
            <a:ext cx="368987" cy="369016"/>
            <a:chOff x="-63252250" y="1930850"/>
            <a:chExt cx="319000" cy="319025"/>
          </a:xfrm>
        </p:grpSpPr>
        <p:sp>
          <p:nvSpPr>
            <p:cNvPr id="9124" name="Google Shape;9124;p6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66"/>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7" name="Google Shape;9127;p66"/>
          <p:cNvGrpSpPr/>
          <p:nvPr/>
        </p:nvGrpSpPr>
        <p:grpSpPr>
          <a:xfrm>
            <a:off x="3061808" y="2258743"/>
            <a:ext cx="367165" cy="368091"/>
            <a:chOff x="-63250675" y="2664125"/>
            <a:chExt cx="317425" cy="318225"/>
          </a:xfrm>
        </p:grpSpPr>
        <p:sp>
          <p:nvSpPr>
            <p:cNvPr id="9128" name="Google Shape;9128;p6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6"/>
          <p:cNvGrpSpPr/>
          <p:nvPr/>
        </p:nvGrpSpPr>
        <p:grpSpPr>
          <a:xfrm>
            <a:off x="1738471" y="2735150"/>
            <a:ext cx="363522" cy="361266"/>
            <a:chOff x="-61354075" y="1940500"/>
            <a:chExt cx="314275" cy="312325"/>
          </a:xfrm>
        </p:grpSpPr>
        <p:sp>
          <p:nvSpPr>
            <p:cNvPr id="9131" name="Google Shape;9131;p6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6"/>
          <p:cNvGrpSpPr/>
          <p:nvPr/>
        </p:nvGrpSpPr>
        <p:grpSpPr>
          <a:xfrm>
            <a:off x="1737098" y="3183702"/>
            <a:ext cx="366269" cy="336195"/>
            <a:chOff x="-61354875" y="2322300"/>
            <a:chExt cx="316650" cy="290650"/>
          </a:xfrm>
        </p:grpSpPr>
        <p:sp>
          <p:nvSpPr>
            <p:cNvPr id="9136" name="Google Shape;9136;p6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6"/>
          <p:cNvGrpSpPr/>
          <p:nvPr/>
        </p:nvGrpSpPr>
        <p:grpSpPr>
          <a:xfrm>
            <a:off x="1737098" y="3611266"/>
            <a:ext cx="366269" cy="366269"/>
            <a:chOff x="-61354875" y="2671225"/>
            <a:chExt cx="316650" cy="316650"/>
          </a:xfrm>
        </p:grpSpPr>
        <p:sp>
          <p:nvSpPr>
            <p:cNvPr id="9140" name="Google Shape;9140;p6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6"/>
          <p:cNvGrpSpPr/>
          <p:nvPr/>
        </p:nvGrpSpPr>
        <p:grpSpPr>
          <a:xfrm>
            <a:off x="3952502" y="2731001"/>
            <a:ext cx="368987" cy="369566"/>
            <a:chOff x="-59502375" y="1904375"/>
            <a:chExt cx="319000" cy="319500"/>
          </a:xfrm>
        </p:grpSpPr>
        <p:sp>
          <p:nvSpPr>
            <p:cNvPr id="9146" name="Google Shape;9146;p6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6"/>
          <p:cNvGrpSpPr/>
          <p:nvPr/>
        </p:nvGrpSpPr>
        <p:grpSpPr>
          <a:xfrm>
            <a:off x="1298621" y="1315207"/>
            <a:ext cx="368987" cy="363666"/>
            <a:chOff x="-64774725" y="1916550"/>
            <a:chExt cx="319000" cy="314400"/>
          </a:xfrm>
        </p:grpSpPr>
        <p:sp>
          <p:nvSpPr>
            <p:cNvPr id="9150" name="Google Shape;9150;p6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6"/>
          <p:cNvGrpSpPr/>
          <p:nvPr/>
        </p:nvGrpSpPr>
        <p:grpSpPr>
          <a:xfrm>
            <a:off x="1299979" y="1792386"/>
            <a:ext cx="366269" cy="369913"/>
            <a:chOff x="-64764500" y="2280550"/>
            <a:chExt cx="316650" cy="319800"/>
          </a:xfrm>
        </p:grpSpPr>
        <p:sp>
          <p:nvSpPr>
            <p:cNvPr id="9153" name="Google Shape;9153;p6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5" name="Google Shape;9155;p66"/>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6" name="Google Shape;9156;p66"/>
          <p:cNvGrpSpPr/>
          <p:nvPr/>
        </p:nvGrpSpPr>
        <p:grpSpPr>
          <a:xfrm>
            <a:off x="3512023" y="1352163"/>
            <a:ext cx="365344" cy="289753"/>
            <a:chOff x="-62882850" y="1999375"/>
            <a:chExt cx="315850" cy="250500"/>
          </a:xfrm>
        </p:grpSpPr>
        <p:sp>
          <p:nvSpPr>
            <p:cNvPr id="9157" name="Google Shape;9157;p6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6"/>
          <p:cNvGrpSpPr/>
          <p:nvPr/>
        </p:nvGrpSpPr>
        <p:grpSpPr>
          <a:xfrm>
            <a:off x="3503362" y="1793745"/>
            <a:ext cx="382665" cy="367194"/>
            <a:chOff x="-62890750" y="2296300"/>
            <a:chExt cx="330825" cy="317450"/>
          </a:xfrm>
        </p:grpSpPr>
        <p:sp>
          <p:nvSpPr>
            <p:cNvPr id="9160" name="Google Shape;9160;p6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66"/>
          <p:cNvGrpSpPr/>
          <p:nvPr/>
        </p:nvGrpSpPr>
        <p:grpSpPr>
          <a:xfrm>
            <a:off x="3512023" y="2259206"/>
            <a:ext cx="365344" cy="367165"/>
            <a:chOff x="-62882850" y="2664925"/>
            <a:chExt cx="315850" cy="317425"/>
          </a:xfrm>
        </p:grpSpPr>
        <p:sp>
          <p:nvSpPr>
            <p:cNvPr id="9164" name="Google Shape;9164;p6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6" name="Google Shape;9166;p66"/>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7" name="Google Shape;9167;p66"/>
          <p:cNvGrpSpPr/>
          <p:nvPr/>
        </p:nvGrpSpPr>
        <p:grpSpPr>
          <a:xfrm>
            <a:off x="2183172" y="3171846"/>
            <a:ext cx="366269" cy="359907"/>
            <a:chOff x="-60988625" y="2310475"/>
            <a:chExt cx="316650" cy="311150"/>
          </a:xfrm>
        </p:grpSpPr>
        <p:sp>
          <p:nvSpPr>
            <p:cNvPr id="9168" name="Google Shape;9168;p6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66"/>
          <p:cNvGrpSpPr/>
          <p:nvPr/>
        </p:nvGrpSpPr>
        <p:grpSpPr>
          <a:xfrm>
            <a:off x="2183634" y="3610009"/>
            <a:ext cx="365344" cy="368785"/>
            <a:chOff x="-60987050" y="2671400"/>
            <a:chExt cx="315850" cy="318825"/>
          </a:xfrm>
        </p:grpSpPr>
        <p:sp>
          <p:nvSpPr>
            <p:cNvPr id="9175" name="Google Shape;9175;p6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6"/>
          <p:cNvGrpSpPr/>
          <p:nvPr/>
        </p:nvGrpSpPr>
        <p:grpSpPr>
          <a:xfrm>
            <a:off x="3952500" y="3172771"/>
            <a:ext cx="368987" cy="358056"/>
            <a:chOff x="-59481900" y="2290800"/>
            <a:chExt cx="319000" cy="309550"/>
          </a:xfrm>
        </p:grpSpPr>
        <p:sp>
          <p:nvSpPr>
            <p:cNvPr id="9178" name="Google Shape;9178;p6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66"/>
          <p:cNvGrpSpPr/>
          <p:nvPr/>
        </p:nvGrpSpPr>
        <p:grpSpPr>
          <a:xfrm>
            <a:off x="1741805" y="1313544"/>
            <a:ext cx="368987" cy="366992"/>
            <a:chOff x="-64401400" y="1914475"/>
            <a:chExt cx="319000" cy="317275"/>
          </a:xfrm>
        </p:grpSpPr>
        <p:sp>
          <p:nvSpPr>
            <p:cNvPr id="9185" name="Google Shape;9185;p6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6"/>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6"/>
          <p:cNvGrpSpPr/>
          <p:nvPr/>
        </p:nvGrpSpPr>
        <p:grpSpPr>
          <a:xfrm>
            <a:off x="1806493" y="1794583"/>
            <a:ext cx="239610" cy="365517"/>
            <a:chOff x="-64343900" y="2282125"/>
            <a:chExt cx="207150" cy="316000"/>
          </a:xfrm>
        </p:grpSpPr>
        <p:sp>
          <p:nvSpPr>
            <p:cNvPr id="9189" name="Google Shape;9189;p6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1" name="Google Shape;9191;p66"/>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2" name="Google Shape;9192;p66"/>
          <p:cNvGrpSpPr/>
          <p:nvPr/>
        </p:nvGrpSpPr>
        <p:grpSpPr>
          <a:xfrm>
            <a:off x="3986941" y="1313804"/>
            <a:ext cx="318873" cy="366471"/>
            <a:chOff x="-62496925" y="1931475"/>
            <a:chExt cx="275675" cy="316825"/>
          </a:xfrm>
        </p:grpSpPr>
        <p:sp>
          <p:nvSpPr>
            <p:cNvPr id="9193" name="Google Shape;9193;p6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66"/>
          <p:cNvGrpSpPr/>
          <p:nvPr/>
        </p:nvGrpSpPr>
        <p:grpSpPr>
          <a:xfrm>
            <a:off x="3963691" y="1793629"/>
            <a:ext cx="365373" cy="367426"/>
            <a:chOff x="-62516625" y="2297875"/>
            <a:chExt cx="315875" cy="317650"/>
          </a:xfrm>
        </p:grpSpPr>
        <p:sp>
          <p:nvSpPr>
            <p:cNvPr id="9196" name="Google Shape;9196;p6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6"/>
          <p:cNvGrpSpPr/>
          <p:nvPr/>
        </p:nvGrpSpPr>
        <p:grpSpPr>
          <a:xfrm>
            <a:off x="3962332" y="2275588"/>
            <a:ext cx="368091" cy="334402"/>
            <a:chOff x="-62518200" y="2692475"/>
            <a:chExt cx="318225" cy="289100"/>
          </a:xfrm>
        </p:grpSpPr>
        <p:sp>
          <p:nvSpPr>
            <p:cNvPr id="9199" name="Google Shape;9199;p6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66"/>
          <p:cNvGrpSpPr/>
          <p:nvPr/>
        </p:nvGrpSpPr>
        <p:grpSpPr>
          <a:xfrm>
            <a:off x="2648986" y="2733112"/>
            <a:ext cx="309793" cy="365344"/>
            <a:chOff x="-60597975" y="1939525"/>
            <a:chExt cx="267825" cy="315850"/>
          </a:xfrm>
        </p:grpSpPr>
        <p:sp>
          <p:nvSpPr>
            <p:cNvPr id="9202" name="Google Shape;9202;p6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6"/>
          <p:cNvGrpSpPr/>
          <p:nvPr/>
        </p:nvGrpSpPr>
        <p:grpSpPr>
          <a:xfrm>
            <a:off x="2619389" y="3167537"/>
            <a:ext cx="368987" cy="368525"/>
            <a:chOff x="-60620800" y="2304600"/>
            <a:chExt cx="319000" cy="318600"/>
          </a:xfrm>
        </p:grpSpPr>
        <p:sp>
          <p:nvSpPr>
            <p:cNvPr id="9205" name="Google Shape;9205;p6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6"/>
          <p:cNvGrpSpPr/>
          <p:nvPr/>
        </p:nvGrpSpPr>
        <p:grpSpPr>
          <a:xfrm>
            <a:off x="2620748" y="3663188"/>
            <a:ext cx="366269" cy="262426"/>
            <a:chOff x="-60621600" y="2716100"/>
            <a:chExt cx="316650" cy="226875"/>
          </a:xfrm>
        </p:grpSpPr>
        <p:sp>
          <p:nvSpPr>
            <p:cNvPr id="9209" name="Google Shape;9209;p6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6"/>
          <p:cNvGrpSpPr/>
          <p:nvPr/>
        </p:nvGrpSpPr>
        <p:grpSpPr>
          <a:xfrm>
            <a:off x="3957965" y="3611281"/>
            <a:ext cx="358056" cy="366240"/>
            <a:chOff x="-59475600" y="2658625"/>
            <a:chExt cx="309550" cy="316625"/>
          </a:xfrm>
        </p:grpSpPr>
        <p:sp>
          <p:nvSpPr>
            <p:cNvPr id="9212" name="Google Shape;9212;p6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9" name="Google Shape;9219;p66"/>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6"/>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66"/>
          <p:cNvGrpSpPr/>
          <p:nvPr/>
        </p:nvGrpSpPr>
        <p:grpSpPr>
          <a:xfrm>
            <a:off x="2233086" y="2259206"/>
            <a:ext cx="263294" cy="367165"/>
            <a:chOff x="-63987100" y="2646800"/>
            <a:chExt cx="227625" cy="317425"/>
          </a:xfrm>
        </p:grpSpPr>
        <p:sp>
          <p:nvSpPr>
            <p:cNvPr id="9222" name="Google Shape;9222;p6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6"/>
          <p:cNvGrpSpPr/>
          <p:nvPr/>
        </p:nvGrpSpPr>
        <p:grpSpPr>
          <a:xfrm>
            <a:off x="852428" y="2730827"/>
            <a:ext cx="358056" cy="369913"/>
            <a:chOff x="-62148000" y="1930075"/>
            <a:chExt cx="309550" cy="319800"/>
          </a:xfrm>
        </p:grpSpPr>
        <p:sp>
          <p:nvSpPr>
            <p:cNvPr id="9225" name="Google Shape;9225;p6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6"/>
          <p:cNvGrpSpPr/>
          <p:nvPr/>
        </p:nvGrpSpPr>
        <p:grpSpPr>
          <a:xfrm>
            <a:off x="849695" y="3169113"/>
            <a:ext cx="363522" cy="365373"/>
            <a:chOff x="-62150375" y="2297875"/>
            <a:chExt cx="314275" cy="315875"/>
          </a:xfrm>
        </p:grpSpPr>
        <p:sp>
          <p:nvSpPr>
            <p:cNvPr id="9228" name="Google Shape;9228;p6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66"/>
          <p:cNvGrpSpPr/>
          <p:nvPr/>
        </p:nvGrpSpPr>
        <p:grpSpPr>
          <a:xfrm>
            <a:off x="848322" y="3610356"/>
            <a:ext cx="366269" cy="368091"/>
            <a:chOff x="-62150375" y="2664925"/>
            <a:chExt cx="316650" cy="318225"/>
          </a:xfrm>
        </p:grpSpPr>
        <p:sp>
          <p:nvSpPr>
            <p:cNvPr id="9234" name="Google Shape;9234;p6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66"/>
          <p:cNvGrpSpPr/>
          <p:nvPr/>
        </p:nvGrpSpPr>
        <p:grpSpPr>
          <a:xfrm>
            <a:off x="3065911" y="2731333"/>
            <a:ext cx="367165" cy="368901"/>
            <a:chOff x="-60254550" y="1938025"/>
            <a:chExt cx="317425" cy="318925"/>
          </a:xfrm>
        </p:grpSpPr>
        <p:sp>
          <p:nvSpPr>
            <p:cNvPr id="9239" name="Google Shape;9239;p6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66"/>
          <p:cNvGrpSpPr/>
          <p:nvPr/>
        </p:nvGrpSpPr>
        <p:grpSpPr>
          <a:xfrm>
            <a:off x="3094149" y="3609907"/>
            <a:ext cx="310690" cy="368987"/>
            <a:chOff x="-60232500" y="2671225"/>
            <a:chExt cx="268600" cy="319000"/>
          </a:xfrm>
        </p:grpSpPr>
        <p:sp>
          <p:nvSpPr>
            <p:cNvPr id="9244" name="Google Shape;9244;p6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66"/>
          <p:cNvGrpSpPr/>
          <p:nvPr/>
        </p:nvGrpSpPr>
        <p:grpSpPr>
          <a:xfrm>
            <a:off x="2179643" y="4058541"/>
            <a:ext cx="365373" cy="368987"/>
            <a:chOff x="-59100700" y="1911950"/>
            <a:chExt cx="315875" cy="319000"/>
          </a:xfrm>
        </p:grpSpPr>
        <p:sp>
          <p:nvSpPr>
            <p:cNvPr id="9247" name="Google Shape;9247;p6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6"/>
          <p:cNvGrpSpPr/>
          <p:nvPr/>
        </p:nvGrpSpPr>
        <p:grpSpPr>
          <a:xfrm>
            <a:off x="2621810" y="1314021"/>
            <a:ext cx="379918" cy="366038"/>
            <a:chOff x="-63665750" y="1914325"/>
            <a:chExt cx="328450" cy="316450"/>
          </a:xfrm>
        </p:grpSpPr>
        <p:sp>
          <p:nvSpPr>
            <p:cNvPr id="9258" name="Google Shape;9258;p6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66"/>
          <p:cNvGrpSpPr/>
          <p:nvPr/>
        </p:nvGrpSpPr>
        <p:grpSpPr>
          <a:xfrm>
            <a:off x="2626814" y="1793065"/>
            <a:ext cx="369913" cy="368554"/>
            <a:chOff x="-63666550" y="2278975"/>
            <a:chExt cx="319800" cy="318625"/>
          </a:xfrm>
        </p:grpSpPr>
        <p:sp>
          <p:nvSpPr>
            <p:cNvPr id="9261" name="Google Shape;9261;p6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6"/>
          <p:cNvGrpSpPr/>
          <p:nvPr/>
        </p:nvGrpSpPr>
        <p:grpSpPr>
          <a:xfrm>
            <a:off x="2624081" y="2259090"/>
            <a:ext cx="375378" cy="367397"/>
            <a:chOff x="-63669700" y="2646600"/>
            <a:chExt cx="324525" cy="317625"/>
          </a:xfrm>
        </p:grpSpPr>
        <p:sp>
          <p:nvSpPr>
            <p:cNvPr id="9264" name="Google Shape;9264;p6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66"/>
          <p:cNvGrpSpPr/>
          <p:nvPr/>
        </p:nvGrpSpPr>
        <p:grpSpPr>
          <a:xfrm>
            <a:off x="1286361" y="2732418"/>
            <a:ext cx="366269" cy="366732"/>
            <a:chOff x="-61784125" y="1931250"/>
            <a:chExt cx="316650" cy="317050"/>
          </a:xfrm>
        </p:grpSpPr>
        <p:sp>
          <p:nvSpPr>
            <p:cNvPr id="9267" name="Google Shape;9267;p6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6"/>
          <p:cNvGrpSpPr/>
          <p:nvPr/>
        </p:nvGrpSpPr>
        <p:grpSpPr>
          <a:xfrm>
            <a:off x="1286360" y="3168665"/>
            <a:ext cx="366269" cy="366269"/>
            <a:chOff x="-61783350" y="2297100"/>
            <a:chExt cx="316650" cy="316650"/>
          </a:xfrm>
        </p:grpSpPr>
        <p:sp>
          <p:nvSpPr>
            <p:cNvPr id="9272" name="Google Shape;9272;p6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66"/>
          <p:cNvGrpSpPr/>
          <p:nvPr/>
        </p:nvGrpSpPr>
        <p:grpSpPr>
          <a:xfrm>
            <a:off x="1286360" y="3609748"/>
            <a:ext cx="366269" cy="369305"/>
            <a:chOff x="-61782550" y="2664925"/>
            <a:chExt cx="316650" cy="319275"/>
          </a:xfrm>
        </p:grpSpPr>
        <p:sp>
          <p:nvSpPr>
            <p:cNvPr id="9275" name="Google Shape;9275;p6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66"/>
          <p:cNvGrpSpPr/>
          <p:nvPr/>
        </p:nvGrpSpPr>
        <p:grpSpPr>
          <a:xfrm>
            <a:off x="3508137" y="2741136"/>
            <a:ext cx="367165" cy="349294"/>
            <a:chOff x="-59889100" y="1945025"/>
            <a:chExt cx="317425" cy="301975"/>
          </a:xfrm>
        </p:grpSpPr>
        <p:sp>
          <p:nvSpPr>
            <p:cNvPr id="9279" name="Google Shape;9279;p6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6"/>
          <p:cNvGrpSpPr/>
          <p:nvPr/>
        </p:nvGrpSpPr>
        <p:grpSpPr>
          <a:xfrm>
            <a:off x="3040249" y="3168589"/>
            <a:ext cx="366648" cy="366420"/>
            <a:chOff x="6479471" y="2079003"/>
            <a:chExt cx="348923" cy="348706"/>
          </a:xfrm>
        </p:grpSpPr>
        <p:sp>
          <p:nvSpPr>
            <p:cNvPr id="9284" name="Google Shape;9284;p6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5" name="Google Shape;9285;p66"/>
            <p:cNvGrpSpPr/>
            <p:nvPr/>
          </p:nvGrpSpPr>
          <p:grpSpPr>
            <a:xfrm>
              <a:off x="6520582" y="2079003"/>
              <a:ext cx="307811" cy="348706"/>
              <a:chOff x="-60218325" y="2304850"/>
              <a:chExt cx="279625" cy="316775"/>
            </a:xfrm>
          </p:grpSpPr>
          <p:sp>
            <p:nvSpPr>
              <p:cNvPr id="9286" name="Google Shape;9286;p6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293" name="Google Shape;9293;p66"/>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66"/>
          <p:cNvGrpSpPr/>
          <p:nvPr/>
        </p:nvGrpSpPr>
        <p:grpSpPr>
          <a:xfrm>
            <a:off x="3507226" y="3611671"/>
            <a:ext cx="368987" cy="365459"/>
            <a:chOff x="-59889100" y="2671925"/>
            <a:chExt cx="319000" cy="315950"/>
          </a:xfrm>
        </p:grpSpPr>
        <p:sp>
          <p:nvSpPr>
            <p:cNvPr id="9295" name="Google Shape;9295;p6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66"/>
          <p:cNvGrpSpPr/>
          <p:nvPr/>
        </p:nvGrpSpPr>
        <p:grpSpPr>
          <a:xfrm>
            <a:off x="2620204" y="4054176"/>
            <a:ext cx="367165" cy="366269"/>
            <a:chOff x="-59092025" y="2296300"/>
            <a:chExt cx="317425" cy="316650"/>
          </a:xfrm>
        </p:grpSpPr>
        <p:sp>
          <p:nvSpPr>
            <p:cNvPr id="9300" name="Google Shape;9300;p6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66"/>
          <p:cNvGrpSpPr/>
          <p:nvPr/>
        </p:nvGrpSpPr>
        <p:grpSpPr>
          <a:xfrm>
            <a:off x="4865611" y="1305095"/>
            <a:ext cx="353174" cy="347599"/>
            <a:chOff x="683125" y="1955275"/>
            <a:chExt cx="299325" cy="294600"/>
          </a:xfrm>
        </p:grpSpPr>
        <p:sp>
          <p:nvSpPr>
            <p:cNvPr id="9303" name="Google Shape;9303;p6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66"/>
          <p:cNvGrpSpPr/>
          <p:nvPr/>
        </p:nvGrpSpPr>
        <p:grpSpPr>
          <a:xfrm>
            <a:off x="4866541" y="1755653"/>
            <a:ext cx="351315" cy="349486"/>
            <a:chOff x="685475" y="2318350"/>
            <a:chExt cx="297750" cy="296200"/>
          </a:xfrm>
        </p:grpSpPr>
        <p:sp>
          <p:nvSpPr>
            <p:cNvPr id="9308" name="Google Shape;9308;p6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6"/>
          <p:cNvGrpSpPr/>
          <p:nvPr/>
        </p:nvGrpSpPr>
        <p:grpSpPr>
          <a:xfrm>
            <a:off x="7094699" y="1304859"/>
            <a:ext cx="309517" cy="348071"/>
            <a:chOff x="2523000" y="1954875"/>
            <a:chExt cx="262325" cy="295000"/>
          </a:xfrm>
        </p:grpSpPr>
        <p:sp>
          <p:nvSpPr>
            <p:cNvPr id="9312" name="Google Shape;9312;p6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6"/>
          <p:cNvGrpSpPr/>
          <p:nvPr/>
        </p:nvGrpSpPr>
        <p:grpSpPr>
          <a:xfrm>
            <a:off x="7073800" y="1756125"/>
            <a:ext cx="351315" cy="348542"/>
            <a:chOff x="2508825" y="2318350"/>
            <a:chExt cx="297750" cy="295400"/>
          </a:xfrm>
        </p:grpSpPr>
        <p:sp>
          <p:nvSpPr>
            <p:cNvPr id="9315" name="Google Shape;9315;p6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7" name="Google Shape;9317;p66"/>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8" name="Google Shape;9318;p66"/>
          <p:cNvGrpSpPr/>
          <p:nvPr/>
        </p:nvGrpSpPr>
        <p:grpSpPr>
          <a:xfrm>
            <a:off x="5747373" y="2670178"/>
            <a:ext cx="347599" cy="348513"/>
            <a:chOff x="4321150" y="1946600"/>
            <a:chExt cx="294600" cy="295375"/>
          </a:xfrm>
        </p:grpSpPr>
        <p:sp>
          <p:nvSpPr>
            <p:cNvPr id="9319" name="Google Shape;9319;p6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2" name="Google Shape;9322;p66"/>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6"/>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6"/>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6"/>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6" name="Google Shape;9326;p66"/>
          <p:cNvGrpSpPr/>
          <p:nvPr/>
        </p:nvGrpSpPr>
        <p:grpSpPr>
          <a:xfrm>
            <a:off x="5309921" y="1756125"/>
            <a:ext cx="352230" cy="348542"/>
            <a:chOff x="1049375" y="2318350"/>
            <a:chExt cx="298525" cy="295400"/>
          </a:xfrm>
        </p:grpSpPr>
        <p:sp>
          <p:nvSpPr>
            <p:cNvPr id="9327" name="Google Shape;9327;p6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6"/>
          <p:cNvGrpSpPr/>
          <p:nvPr/>
        </p:nvGrpSpPr>
        <p:grpSpPr>
          <a:xfrm>
            <a:off x="5310393" y="2196576"/>
            <a:ext cx="351286" cy="351286"/>
            <a:chOff x="1049375" y="2680675"/>
            <a:chExt cx="297725" cy="297725"/>
          </a:xfrm>
        </p:grpSpPr>
        <p:sp>
          <p:nvSpPr>
            <p:cNvPr id="9332" name="Google Shape;9332;p6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6"/>
          <p:cNvGrpSpPr/>
          <p:nvPr/>
        </p:nvGrpSpPr>
        <p:grpSpPr>
          <a:xfrm>
            <a:off x="7523845" y="1304623"/>
            <a:ext cx="348513" cy="348542"/>
            <a:chOff x="2872725" y="1954475"/>
            <a:chExt cx="295375" cy="295400"/>
          </a:xfrm>
        </p:grpSpPr>
        <p:sp>
          <p:nvSpPr>
            <p:cNvPr id="9335" name="Google Shape;9335;p6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66"/>
          <p:cNvGrpSpPr/>
          <p:nvPr/>
        </p:nvGrpSpPr>
        <p:grpSpPr>
          <a:xfrm>
            <a:off x="7545216" y="1755196"/>
            <a:ext cx="305771" cy="350401"/>
            <a:chOff x="2890050" y="2318350"/>
            <a:chExt cx="259150" cy="296975"/>
          </a:xfrm>
        </p:grpSpPr>
        <p:sp>
          <p:nvSpPr>
            <p:cNvPr id="9339" name="Google Shape;9339;p6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1" name="Google Shape;9341;p66"/>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2" name="Google Shape;9342;p66"/>
          <p:cNvGrpSpPr/>
          <p:nvPr/>
        </p:nvGrpSpPr>
        <p:grpSpPr>
          <a:xfrm>
            <a:off x="6187732" y="2670650"/>
            <a:ext cx="347569" cy="347569"/>
            <a:chOff x="4685050" y="1945825"/>
            <a:chExt cx="294575" cy="294575"/>
          </a:xfrm>
        </p:grpSpPr>
        <p:sp>
          <p:nvSpPr>
            <p:cNvPr id="9343" name="Google Shape;9343;p6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8" name="Google Shape;9348;p66"/>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6"/>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66"/>
          <p:cNvGrpSpPr/>
          <p:nvPr/>
        </p:nvGrpSpPr>
        <p:grpSpPr>
          <a:xfrm>
            <a:off x="7958004" y="3159625"/>
            <a:ext cx="348513" cy="347599"/>
            <a:chOff x="6131900" y="2301825"/>
            <a:chExt cx="295375" cy="294600"/>
          </a:xfrm>
        </p:grpSpPr>
        <p:sp>
          <p:nvSpPr>
            <p:cNvPr id="9351" name="Google Shape;9351;p6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66"/>
          <p:cNvGrpSpPr/>
          <p:nvPr/>
        </p:nvGrpSpPr>
        <p:grpSpPr>
          <a:xfrm>
            <a:off x="5753997" y="1304166"/>
            <a:ext cx="351315" cy="349457"/>
            <a:chOff x="1412450" y="1954475"/>
            <a:chExt cx="297750" cy="296175"/>
          </a:xfrm>
        </p:grpSpPr>
        <p:sp>
          <p:nvSpPr>
            <p:cNvPr id="9356" name="Google Shape;9356;p6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8" name="Google Shape;9358;p66"/>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9" name="Google Shape;9359;p66"/>
          <p:cNvGrpSpPr/>
          <p:nvPr/>
        </p:nvGrpSpPr>
        <p:grpSpPr>
          <a:xfrm>
            <a:off x="5753997" y="2196694"/>
            <a:ext cx="351315" cy="351050"/>
            <a:chOff x="1413250" y="2680675"/>
            <a:chExt cx="297750" cy="297525"/>
          </a:xfrm>
        </p:grpSpPr>
        <p:sp>
          <p:nvSpPr>
            <p:cNvPr id="9360" name="Google Shape;9360;p6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4" name="Google Shape;9364;p66"/>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6"/>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6"/>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7" name="Google Shape;9367;p66"/>
          <p:cNvGrpSpPr/>
          <p:nvPr/>
        </p:nvGrpSpPr>
        <p:grpSpPr>
          <a:xfrm>
            <a:off x="6630407" y="2670311"/>
            <a:ext cx="350371" cy="348247"/>
            <a:chOff x="5045775" y="1946400"/>
            <a:chExt cx="296950" cy="295150"/>
          </a:xfrm>
        </p:grpSpPr>
        <p:sp>
          <p:nvSpPr>
            <p:cNvPr id="9368" name="Google Shape;9368;p6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6"/>
          <p:cNvGrpSpPr/>
          <p:nvPr/>
        </p:nvGrpSpPr>
        <p:grpSpPr>
          <a:xfrm>
            <a:off x="6629006" y="3179138"/>
            <a:ext cx="353174" cy="308573"/>
            <a:chOff x="5046550" y="2327025"/>
            <a:chExt cx="299325" cy="261525"/>
          </a:xfrm>
        </p:grpSpPr>
        <p:sp>
          <p:nvSpPr>
            <p:cNvPr id="9371" name="Google Shape;9371;p6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4" name="Google Shape;9374;p66"/>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5" name="Google Shape;9375;p66"/>
          <p:cNvGrpSpPr/>
          <p:nvPr/>
        </p:nvGrpSpPr>
        <p:grpSpPr>
          <a:xfrm>
            <a:off x="7956604" y="3608476"/>
            <a:ext cx="351315" cy="348513"/>
            <a:chOff x="6167350" y="2672800"/>
            <a:chExt cx="297750" cy="295375"/>
          </a:xfrm>
        </p:grpSpPr>
        <p:sp>
          <p:nvSpPr>
            <p:cNvPr id="9376" name="Google Shape;9376;p6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66"/>
          <p:cNvGrpSpPr/>
          <p:nvPr/>
        </p:nvGrpSpPr>
        <p:grpSpPr>
          <a:xfrm>
            <a:off x="6197601" y="1303709"/>
            <a:ext cx="347599" cy="350371"/>
            <a:chOff x="1777925" y="1953700"/>
            <a:chExt cx="294600" cy="296950"/>
          </a:xfrm>
        </p:grpSpPr>
        <p:sp>
          <p:nvSpPr>
            <p:cNvPr id="9382" name="Google Shape;9382;p6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6"/>
          <p:cNvGrpSpPr/>
          <p:nvPr/>
        </p:nvGrpSpPr>
        <p:grpSpPr>
          <a:xfrm>
            <a:off x="6213411" y="1756597"/>
            <a:ext cx="315977" cy="347599"/>
            <a:chOff x="1790525" y="2319150"/>
            <a:chExt cx="267800" cy="294600"/>
          </a:xfrm>
        </p:grpSpPr>
        <p:sp>
          <p:nvSpPr>
            <p:cNvPr id="9387" name="Google Shape;9387;p6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9" name="Google Shape;9389;p66"/>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0" name="Google Shape;9390;p66"/>
          <p:cNvGrpSpPr/>
          <p:nvPr/>
        </p:nvGrpSpPr>
        <p:grpSpPr>
          <a:xfrm>
            <a:off x="4866386" y="2670163"/>
            <a:ext cx="349457" cy="348542"/>
            <a:chOff x="3599700" y="1954475"/>
            <a:chExt cx="296175" cy="295400"/>
          </a:xfrm>
        </p:grpSpPr>
        <p:sp>
          <p:nvSpPr>
            <p:cNvPr id="9391" name="Google Shape;9391;p6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6"/>
          <p:cNvGrpSpPr/>
          <p:nvPr/>
        </p:nvGrpSpPr>
        <p:grpSpPr>
          <a:xfrm>
            <a:off x="4867316" y="3159626"/>
            <a:ext cx="347599" cy="347599"/>
            <a:chOff x="3601275" y="2319150"/>
            <a:chExt cx="294600" cy="294600"/>
          </a:xfrm>
        </p:grpSpPr>
        <p:sp>
          <p:nvSpPr>
            <p:cNvPr id="9395" name="Google Shape;9395;p6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7" name="Google Shape;9397;p66"/>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66"/>
          <p:cNvGrpSpPr/>
          <p:nvPr/>
        </p:nvGrpSpPr>
        <p:grpSpPr>
          <a:xfrm>
            <a:off x="7087019" y="2669721"/>
            <a:ext cx="328071" cy="349427"/>
            <a:chOff x="5421475" y="1945825"/>
            <a:chExt cx="278050" cy="296150"/>
          </a:xfrm>
        </p:grpSpPr>
        <p:sp>
          <p:nvSpPr>
            <p:cNvPr id="9399" name="Google Shape;9399;p6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7" name="Google Shape;9407;p66"/>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8" name="Google Shape;9408;p66"/>
          <p:cNvGrpSpPr/>
          <p:nvPr/>
        </p:nvGrpSpPr>
        <p:grpSpPr>
          <a:xfrm>
            <a:off x="7075869" y="3670273"/>
            <a:ext cx="350371" cy="224918"/>
            <a:chOff x="5411225" y="2726350"/>
            <a:chExt cx="296950" cy="190625"/>
          </a:xfrm>
        </p:grpSpPr>
        <p:sp>
          <p:nvSpPr>
            <p:cNvPr id="9409" name="Google Shape;9409;p6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6"/>
          <p:cNvGrpSpPr/>
          <p:nvPr/>
        </p:nvGrpSpPr>
        <p:grpSpPr>
          <a:xfrm>
            <a:off x="6185904" y="4059546"/>
            <a:ext cx="351286" cy="326390"/>
            <a:chOff x="6524150" y="1938725"/>
            <a:chExt cx="297725" cy="276625"/>
          </a:xfrm>
        </p:grpSpPr>
        <p:sp>
          <p:nvSpPr>
            <p:cNvPr id="9412" name="Google Shape;9412;p6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6"/>
          <p:cNvGrpSpPr/>
          <p:nvPr/>
        </p:nvGrpSpPr>
        <p:grpSpPr>
          <a:xfrm>
            <a:off x="6631047" y="1756007"/>
            <a:ext cx="363380" cy="348778"/>
            <a:chOff x="2140225" y="2318650"/>
            <a:chExt cx="307975" cy="295600"/>
          </a:xfrm>
        </p:grpSpPr>
        <p:sp>
          <p:nvSpPr>
            <p:cNvPr id="9417" name="Google Shape;9417;p6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6"/>
          <p:cNvGrpSpPr/>
          <p:nvPr/>
        </p:nvGrpSpPr>
        <p:grpSpPr>
          <a:xfrm>
            <a:off x="6636607" y="2197505"/>
            <a:ext cx="352259" cy="349427"/>
            <a:chOff x="2139425" y="2682250"/>
            <a:chExt cx="298550" cy="296150"/>
          </a:xfrm>
        </p:grpSpPr>
        <p:sp>
          <p:nvSpPr>
            <p:cNvPr id="9420" name="Google Shape;9420;p6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6"/>
          <p:cNvGrpSpPr/>
          <p:nvPr/>
        </p:nvGrpSpPr>
        <p:grpSpPr>
          <a:xfrm>
            <a:off x="5301219" y="2711991"/>
            <a:ext cx="350401" cy="264888"/>
            <a:chOff x="3962775" y="1990700"/>
            <a:chExt cx="296975" cy="224500"/>
          </a:xfrm>
        </p:grpSpPr>
        <p:sp>
          <p:nvSpPr>
            <p:cNvPr id="9425" name="Google Shape;9425;p6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6"/>
          <p:cNvGrpSpPr/>
          <p:nvPr/>
        </p:nvGrpSpPr>
        <p:grpSpPr>
          <a:xfrm>
            <a:off x="5301691" y="3158697"/>
            <a:ext cx="349457" cy="349457"/>
            <a:chOff x="3963575" y="2317575"/>
            <a:chExt cx="296175" cy="296175"/>
          </a:xfrm>
        </p:grpSpPr>
        <p:sp>
          <p:nvSpPr>
            <p:cNvPr id="9430" name="Google Shape;9430;p6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66"/>
          <p:cNvGrpSpPr/>
          <p:nvPr/>
        </p:nvGrpSpPr>
        <p:grpSpPr>
          <a:xfrm>
            <a:off x="5301691" y="3608476"/>
            <a:ext cx="349457" cy="348513"/>
            <a:chOff x="3962775" y="2683025"/>
            <a:chExt cx="296175" cy="295375"/>
          </a:xfrm>
        </p:grpSpPr>
        <p:sp>
          <p:nvSpPr>
            <p:cNvPr id="9447" name="Google Shape;9447;p6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66"/>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1" name="Google Shape;9451;p66"/>
          <p:cNvGrpSpPr/>
          <p:nvPr/>
        </p:nvGrpSpPr>
        <p:grpSpPr>
          <a:xfrm>
            <a:off x="7516228" y="3159168"/>
            <a:ext cx="348513" cy="348513"/>
            <a:chOff x="5775900" y="2308125"/>
            <a:chExt cx="295375" cy="295375"/>
          </a:xfrm>
        </p:grpSpPr>
        <p:sp>
          <p:nvSpPr>
            <p:cNvPr id="9452" name="Google Shape;9452;p6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6"/>
          <p:cNvGrpSpPr/>
          <p:nvPr/>
        </p:nvGrpSpPr>
        <p:grpSpPr>
          <a:xfrm>
            <a:off x="7537142" y="3608004"/>
            <a:ext cx="306686" cy="349457"/>
            <a:chOff x="5794025" y="2673575"/>
            <a:chExt cx="259925" cy="296175"/>
          </a:xfrm>
        </p:grpSpPr>
        <p:sp>
          <p:nvSpPr>
            <p:cNvPr id="9458" name="Google Shape;9458;p6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0" name="Google Shape;9460;p66"/>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6"/>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2" name="Google Shape;9462;p66"/>
          <p:cNvGrpSpPr/>
          <p:nvPr/>
        </p:nvGrpSpPr>
        <p:grpSpPr>
          <a:xfrm>
            <a:off x="6637536" y="1304166"/>
            <a:ext cx="350401" cy="349457"/>
            <a:chOff x="2141000" y="1954475"/>
            <a:chExt cx="296975" cy="296175"/>
          </a:xfrm>
        </p:grpSpPr>
        <p:sp>
          <p:nvSpPr>
            <p:cNvPr id="9463" name="Google Shape;9463;p6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70" name="Shape 9470"/>
        <p:cNvGrpSpPr/>
        <p:nvPr/>
      </p:nvGrpSpPr>
      <p:grpSpPr>
        <a:xfrm>
          <a:off x="0" y="0"/>
          <a:ext cx="0" cy="0"/>
          <a:chOff x="0" y="0"/>
          <a:chExt cx="0" cy="0"/>
        </a:xfrm>
      </p:grpSpPr>
      <p:sp>
        <p:nvSpPr>
          <p:cNvPr id="9471" name="Google Shape;9471;p67"/>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472" name="Google Shape;9472;p67"/>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473" name="Google Shape;9473;p67"/>
          <p:cNvGrpSpPr/>
          <p:nvPr/>
        </p:nvGrpSpPr>
        <p:grpSpPr>
          <a:xfrm>
            <a:off x="882957" y="1306638"/>
            <a:ext cx="292442" cy="355741"/>
            <a:chOff x="-35830350" y="1912725"/>
            <a:chExt cx="241050" cy="293225"/>
          </a:xfrm>
        </p:grpSpPr>
        <p:sp>
          <p:nvSpPr>
            <p:cNvPr id="9474" name="Google Shape;9474;p6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7"/>
          <p:cNvGrpSpPr/>
          <p:nvPr/>
        </p:nvGrpSpPr>
        <p:grpSpPr>
          <a:xfrm>
            <a:off x="851444" y="1766235"/>
            <a:ext cx="355468" cy="353587"/>
            <a:chOff x="-35854750" y="2272675"/>
            <a:chExt cx="293000" cy="291450"/>
          </a:xfrm>
        </p:grpSpPr>
        <p:sp>
          <p:nvSpPr>
            <p:cNvPr id="9477" name="Google Shape;9477;p6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67"/>
          <p:cNvGrpSpPr/>
          <p:nvPr/>
        </p:nvGrpSpPr>
        <p:grpSpPr>
          <a:xfrm>
            <a:off x="850958" y="2220821"/>
            <a:ext cx="356438" cy="354558"/>
            <a:chOff x="-35853975" y="2631825"/>
            <a:chExt cx="293800" cy="292250"/>
          </a:xfrm>
        </p:grpSpPr>
        <p:sp>
          <p:nvSpPr>
            <p:cNvPr id="9481" name="Google Shape;9481;p6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7"/>
          <p:cNvGrpSpPr/>
          <p:nvPr/>
        </p:nvGrpSpPr>
        <p:grpSpPr>
          <a:xfrm>
            <a:off x="3089562" y="1307714"/>
            <a:ext cx="353587" cy="353587"/>
            <a:chOff x="-34032200" y="1916675"/>
            <a:chExt cx="291450" cy="291450"/>
          </a:xfrm>
        </p:grpSpPr>
        <p:sp>
          <p:nvSpPr>
            <p:cNvPr id="9487" name="Google Shape;9487;p6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1" name="Google Shape;9491;p67"/>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2" name="Google Shape;9492;p67"/>
          <p:cNvGrpSpPr/>
          <p:nvPr/>
        </p:nvGrpSpPr>
        <p:grpSpPr>
          <a:xfrm>
            <a:off x="3089092" y="2220821"/>
            <a:ext cx="354527" cy="354558"/>
            <a:chOff x="-34032200" y="2634975"/>
            <a:chExt cx="292225" cy="292250"/>
          </a:xfrm>
        </p:grpSpPr>
        <p:sp>
          <p:nvSpPr>
            <p:cNvPr id="9493" name="Google Shape;9493;p6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67"/>
          <p:cNvGrpSpPr/>
          <p:nvPr/>
        </p:nvGrpSpPr>
        <p:grpSpPr>
          <a:xfrm>
            <a:off x="1739487" y="2687069"/>
            <a:ext cx="358379" cy="354527"/>
            <a:chOff x="-32245875" y="1938725"/>
            <a:chExt cx="295400" cy="292225"/>
          </a:xfrm>
        </p:grpSpPr>
        <p:sp>
          <p:nvSpPr>
            <p:cNvPr id="9497" name="Google Shape;9497;p6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67"/>
          <p:cNvGrpSpPr/>
          <p:nvPr/>
        </p:nvGrpSpPr>
        <p:grpSpPr>
          <a:xfrm>
            <a:off x="1736150" y="3156468"/>
            <a:ext cx="365052" cy="352162"/>
            <a:chOff x="-32243500" y="2299850"/>
            <a:chExt cx="300900" cy="290275"/>
          </a:xfrm>
        </p:grpSpPr>
        <p:sp>
          <p:nvSpPr>
            <p:cNvPr id="9501" name="Google Shape;9501;p6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3" name="Google Shape;9503;p67"/>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4" name="Google Shape;9504;p67"/>
          <p:cNvGrpSpPr/>
          <p:nvPr/>
        </p:nvGrpSpPr>
        <p:grpSpPr>
          <a:xfrm>
            <a:off x="1299432" y="1306759"/>
            <a:ext cx="354527" cy="355498"/>
            <a:chOff x="-35495600" y="1912725"/>
            <a:chExt cx="292225" cy="293025"/>
          </a:xfrm>
        </p:grpSpPr>
        <p:sp>
          <p:nvSpPr>
            <p:cNvPr id="9505" name="Google Shape;9505;p6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8" name="Google Shape;9508;p67"/>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9" name="Google Shape;9509;p67"/>
          <p:cNvGrpSpPr/>
          <p:nvPr/>
        </p:nvGrpSpPr>
        <p:grpSpPr>
          <a:xfrm>
            <a:off x="1299432" y="2221307"/>
            <a:ext cx="354527" cy="353587"/>
            <a:chOff x="-35495600" y="2631825"/>
            <a:chExt cx="292225" cy="291450"/>
          </a:xfrm>
        </p:grpSpPr>
        <p:sp>
          <p:nvSpPr>
            <p:cNvPr id="9510" name="Google Shape;9510;p6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67"/>
          <p:cNvGrpSpPr/>
          <p:nvPr/>
        </p:nvGrpSpPr>
        <p:grpSpPr>
          <a:xfrm>
            <a:off x="3537081" y="1307714"/>
            <a:ext cx="353587" cy="353587"/>
            <a:chOff x="-33673825" y="1916675"/>
            <a:chExt cx="291450" cy="291450"/>
          </a:xfrm>
        </p:grpSpPr>
        <p:sp>
          <p:nvSpPr>
            <p:cNvPr id="9515" name="Google Shape;9515;p6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67"/>
          <p:cNvGrpSpPr/>
          <p:nvPr/>
        </p:nvGrpSpPr>
        <p:grpSpPr>
          <a:xfrm>
            <a:off x="3534700" y="1765295"/>
            <a:ext cx="358349" cy="355468"/>
            <a:chOff x="-33676975" y="2275050"/>
            <a:chExt cx="295375" cy="293000"/>
          </a:xfrm>
        </p:grpSpPr>
        <p:sp>
          <p:nvSpPr>
            <p:cNvPr id="9520" name="Google Shape;9520;p6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7"/>
          <p:cNvGrpSpPr/>
          <p:nvPr/>
        </p:nvGrpSpPr>
        <p:grpSpPr>
          <a:xfrm>
            <a:off x="3537081" y="2220594"/>
            <a:ext cx="353587" cy="355013"/>
            <a:chOff x="-33673825" y="2634975"/>
            <a:chExt cx="291450" cy="292625"/>
          </a:xfrm>
        </p:grpSpPr>
        <p:sp>
          <p:nvSpPr>
            <p:cNvPr id="9524" name="Google Shape;9524;p6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7"/>
          <p:cNvGrpSpPr/>
          <p:nvPr/>
        </p:nvGrpSpPr>
        <p:grpSpPr>
          <a:xfrm>
            <a:off x="2205089" y="2687509"/>
            <a:ext cx="329687" cy="353648"/>
            <a:chOff x="-31874100" y="1939525"/>
            <a:chExt cx="271750" cy="291500"/>
          </a:xfrm>
        </p:grpSpPr>
        <p:sp>
          <p:nvSpPr>
            <p:cNvPr id="9527" name="Google Shape;9527;p6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9" name="Google Shape;9529;p67"/>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0" name="Google Shape;9530;p67"/>
          <p:cNvGrpSpPr/>
          <p:nvPr/>
        </p:nvGrpSpPr>
        <p:grpSpPr>
          <a:xfrm>
            <a:off x="2186451" y="3616531"/>
            <a:ext cx="366963" cy="352768"/>
            <a:chOff x="-31889075" y="2658950"/>
            <a:chExt cx="302475" cy="290775"/>
          </a:xfrm>
        </p:grpSpPr>
        <p:sp>
          <p:nvSpPr>
            <p:cNvPr id="9531" name="Google Shape;9531;p6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3" name="Google Shape;9533;p67"/>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4" name="Google Shape;9534;p67"/>
          <p:cNvGrpSpPr/>
          <p:nvPr/>
        </p:nvGrpSpPr>
        <p:grpSpPr>
          <a:xfrm>
            <a:off x="1747421" y="1306759"/>
            <a:ext cx="354527" cy="355498"/>
            <a:chOff x="-35136450" y="1912725"/>
            <a:chExt cx="292225" cy="293025"/>
          </a:xfrm>
        </p:grpSpPr>
        <p:sp>
          <p:nvSpPr>
            <p:cNvPr id="9535" name="Google Shape;9535;p6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67"/>
          <p:cNvGrpSpPr/>
          <p:nvPr/>
        </p:nvGrpSpPr>
        <p:grpSpPr>
          <a:xfrm>
            <a:off x="1747891" y="1765978"/>
            <a:ext cx="353587" cy="354103"/>
            <a:chOff x="-35134875" y="2272675"/>
            <a:chExt cx="291450" cy="291875"/>
          </a:xfrm>
        </p:grpSpPr>
        <p:sp>
          <p:nvSpPr>
            <p:cNvPr id="9539" name="Google Shape;9539;p6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67"/>
          <p:cNvGrpSpPr/>
          <p:nvPr/>
        </p:nvGrpSpPr>
        <p:grpSpPr>
          <a:xfrm>
            <a:off x="1789458" y="2221307"/>
            <a:ext cx="270453" cy="353587"/>
            <a:chOff x="-35101800" y="2631050"/>
            <a:chExt cx="222925" cy="291450"/>
          </a:xfrm>
        </p:grpSpPr>
        <p:sp>
          <p:nvSpPr>
            <p:cNvPr id="9544" name="Google Shape;9544;p6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8" name="Google Shape;9548;p67"/>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9" name="Google Shape;9549;p67"/>
          <p:cNvGrpSpPr/>
          <p:nvPr/>
        </p:nvGrpSpPr>
        <p:grpSpPr>
          <a:xfrm>
            <a:off x="3977510" y="1765295"/>
            <a:ext cx="353587" cy="355468"/>
            <a:chOff x="-33314675" y="2275050"/>
            <a:chExt cx="291450" cy="293000"/>
          </a:xfrm>
        </p:grpSpPr>
        <p:sp>
          <p:nvSpPr>
            <p:cNvPr id="9550" name="Google Shape;9550;p6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3" name="Google Shape;9553;p67"/>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4" name="Google Shape;9554;p67"/>
          <p:cNvGrpSpPr/>
          <p:nvPr/>
        </p:nvGrpSpPr>
        <p:grpSpPr>
          <a:xfrm>
            <a:off x="2639701" y="2687555"/>
            <a:ext cx="353587" cy="353557"/>
            <a:chOff x="-31523625" y="1939525"/>
            <a:chExt cx="291450" cy="291425"/>
          </a:xfrm>
        </p:grpSpPr>
        <p:sp>
          <p:nvSpPr>
            <p:cNvPr id="9555" name="Google Shape;9555;p6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7"/>
          <p:cNvGrpSpPr/>
          <p:nvPr/>
        </p:nvGrpSpPr>
        <p:grpSpPr>
          <a:xfrm>
            <a:off x="2638746" y="3155755"/>
            <a:ext cx="355498" cy="353587"/>
            <a:chOff x="-31523625" y="2298675"/>
            <a:chExt cx="293025" cy="291450"/>
          </a:xfrm>
        </p:grpSpPr>
        <p:sp>
          <p:nvSpPr>
            <p:cNvPr id="9567" name="Google Shape;9567;p6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0" name="Google Shape;9570;p67"/>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7"/>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2" name="Google Shape;9572;p67"/>
          <p:cNvGrpSpPr/>
          <p:nvPr/>
        </p:nvGrpSpPr>
        <p:grpSpPr>
          <a:xfrm>
            <a:off x="2205934" y="1307729"/>
            <a:ext cx="331598" cy="353557"/>
            <a:chOff x="-34767825" y="1914325"/>
            <a:chExt cx="273325" cy="291425"/>
          </a:xfrm>
        </p:grpSpPr>
        <p:sp>
          <p:nvSpPr>
            <p:cNvPr id="9573" name="Google Shape;9573;p6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67"/>
          <p:cNvGrpSpPr/>
          <p:nvPr/>
        </p:nvGrpSpPr>
        <p:grpSpPr>
          <a:xfrm>
            <a:off x="2193513" y="1765280"/>
            <a:ext cx="356438" cy="355498"/>
            <a:chOff x="-34778075" y="2272675"/>
            <a:chExt cx="293800" cy="293025"/>
          </a:xfrm>
        </p:grpSpPr>
        <p:sp>
          <p:nvSpPr>
            <p:cNvPr id="9577" name="Google Shape;9577;p6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7"/>
          <p:cNvGrpSpPr/>
          <p:nvPr/>
        </p:nvGrpSpPr>
        <p:grpSpPr>
          <a:xfrm>
            <a:off x="2194939" y="2221307"/>
            <a:ext cx="353587" cy="353587"/>
            <a:chOff x="-34776500" y="2631825"/>
            <a:chExt cx="291450" cy="291450"/>
          </a:xfrm>
        </p:grpSpPr>
        <p:sp>
          <p:nvSpPr>
            <p:cNvPr id="9581" name="Google Shape;9581;p6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67"/>
          <p:cNvGrpSpPr/>
          <p:nvPr/>
        </p:nvGrpSpPr>
        <p:grpSpPr>
          <a:xfrm>
            <a:off x="853628" y="2685160"/>
            <a:ext cx="354527" cy="358349"/>
            <a:chOff x="-32956300" y="1915900"/>
            <a:chExt cx="292225" cy="295375"/>
          </a:xfrm>
        </p:grpSpPr>
        <p:sp>
          <p:nvSpPr>
            <p:cNvPr id="9585" name="Google Shape;9585;p6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7" name="Google Shape;9587;p67"/>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7"/>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9" name="Google Shape;9589;p67"/>
          <p:cNvGrpSpPr/>
          <p:nvPr/>
        </p:nvGrpSpPr>
        <p:grpSpPr>
          <a:xfrm>
            <a:off x="3081101" y="2687555"/>
            <a:ext cx="356438" cy="353557"/>
            <a:chOff x="-31166825" y="1939525"/>
            <a:chExt cx="293800" cy="291425"/>
          </a:xfrm>
        </p:grpSpPr>
        <p:sp>
          <p:nvSpPr>
            <p:cNvPr id="9590" name="Google Shape;9590;p6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67"/>
          <p:cNvGrpSpPr/>
          <p:nvPr/>
        </p:nvGrpSpPr>
        <p:grpSpPr>
          <a:xfrm>
            <a:off x="3082057" y="3155482"/>
            <a:ext cx="354527" cy="354133"/>
            <a:chOff x="-31165250" y="2298675"/>
            <a:chExt cx="292225" cy="291900"/>
          </a:xfrm>
        </p:grpSpPr>
        <p:sp>
          <p:nvSpPr>
            <p:cNvPr id="9602" name="Google Shape;9602;p6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67"/>
          <p:cNvGrpSpPr/>
          <p:nvPr/>
        </p:nvGrpSpPr>
        <p:grpSpPr>
          <a:xfrm>
            <a:off x="3082542" y="3616136"/>
            <a:ext cx="353557" cy="353557"/>
            <a:chOff x="-31164450" y="2657050"/>
            <a:chExt cx="291425" cy="291425"/>
          </a:xfrm>
        </p:grpSpPr>
        <p:sp>
          <p:nvSpPr>
            <p:cNvPr id="9606" name="Google Shape;9606;p6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0" name="Google Shape;9610;p67"/>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1" name="Google Shape;9611;p67"/>
          <p:cNvGrpSpPr/>
          <p:nvPr/>
        </p:nvGrpSpPr>
        <p:grpSpPr>
          <a:xfrm>
            <a:off x="2632987" y="1307366"/>
            <a:ext cx="358349" cy="354285"/>
            <a:chOff x="-34421275" y="1912725"/>
            <a:chExt cx="295375" cy="292025"/>
          </a:xfrm>
        </p:grpSpPr>
        <p:sp>
          <p:nvSpPr>
            <p:cNvPr id="9612" name="Google Shape;9612;p6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7"/>
          <p:cNvGrpSpPr/>
          <p:nvPr/>
        </p:nvGrpSpPr>
        <p:grpSpPr>
          <a:xfrm>
            <a:off x="2632032" y="1765280"/>
            <a:ext cx="360260" cy="355498"/>
            <a:chOff x="-34418125" y="2271100"/>
            <a:chExt cx="296950" cy="293025"/>
          </a:xfrm>
        </p:grpSpPr>
        <p:sp>
          <p:nvSpPr>
            <p:cNvPr id="9615" name="Google Shape;9615;p6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67"/>
          <p:cNvGrpSpPr/>
          <p:nvPr/>
        </p:nvGrpSpPr>
        <p:grpSpPr>
          <a:xfrm>
            <a:off x="2632987" y="2221307"/>
            <a:ext cx="358349" cy="353587"/>
            <a:chOff x="-34421275" y="2631050"/>
            <a:chExt cx="295375" cy="291450"/>
          </a:xfrm>
        </p:grpSpPr>
        <p:sp>
          <p:nvSpPr>
            <p:cNvPr id="9621" name="Google Shape;9621;p6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5" name="Google Shape;9625;p67"/>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7"/>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7"/>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8" name="Google Shape;9628;p67"/>
          <p:cNvGrpSpPr/>
          <p:nvPr/>
        </p:nvGrpSpPr>
        <p:grpSpPr>
          <a:xfrm>
            <a:off x="3537620" y="2688025"/>
            <a:ext cx="353587" cy="352617"/>
            <a:chOff x="-30805300" y="1938725"/>
            <a:chExt cx="291450" cy="290650"/>
          </a:xfrm>
        </p:grpSpPr>
        <p:sp>
          <p:nvSpPr>
            <p:cNvPr id="9629" name="Google Shape;9629;p6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7"/>
          <p:cNvGrpSpPr/>
          <p:nvPr/>
        </p:nvGrpSpPr>
        <p:grpSpPr>
          <a:xfrm>
            <a:off x="3538105" y="3155952"/>
            <a:ext cx="352617" cy="353193"/>
            <a:chOff x="-30805300" y="2298675"/>
            <a:chExt cx="290650" cy="291125"/>
          </a:xfrm>
        </p:grpSpPr>
        <p:sp>
          <p:nvSpPr>
            <p:cNvPr id="9632" name="Google Shape;9632;p6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67"/>
          <p:cNvGrpSpPr/>
          <p:nvPr/>
        </p:nvGrpSpPr>
        <p:grpSpPr>
          <a:xfrm>
            <a:off x="3537635" y="3616136"/>
            <a:ext cx="353557" cy="353557"/>
            <a:chOff x="-30806075" y="2657050"/>
            <a:chExt cx="291425" cy="291425"/>
          </a:xfrm>
        </p:grpSpPr>
        <p:sp>
          <p:nvSpPr>
            <p:cNvPr id="9637" name="Google Shape;9637;p6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7"/>
          <p:cNvGrpSpPr/>
          <p:nvPr/>
        </p:nvGrpSpPr>
        <p:grpSpPr>
          <a:xfrm>
            <a:off x="2639681" y="4073943"/>
            <a:ext cx="353557" cy="353557"/>
            <a:chOff x="-30064925" y="2332550"/>
            <a:chExt cx="291425" cy="291425"/>
          </a:xfrm>
        </p:grpSpPr>
        <p:sp>
          <p:nvSpPr>
            <p:cNvPr id="9641" name="Google Shape;9641;p6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7"/>
          <p:cNvGrpSpPr/>
          <p:nvPr/>
        </p:nvGrpSpPr>
        <p:grpSpPr>
          <a:xfrm>
            <a:off x="3983068" y="2683443"/>
            <a:ext cx="348855" cy="347879"/>
            <a:chOff x="2821450" y="2957850"/>
            <a:chExt cx="259275" cy="258550"/>
          </a:xfrm>
        </p:grpSpPr>
        <p:sp>
          <p:nvSpPr>
            <p:cNvPr id="9645" name="Google Shape;9645;p6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648" name="Google Shape;9648;p67"/>
          <p:cNvGrpSpPr/>
          <p:nvPr/>
        </p:nvGrpSpPr>
        <p:grpSpPr>
          <a:xfrm>
            <a:off x="4858100" y="1304461"/>
            <a:ext cx="361090" cy="361090"/>
            <a:chOff x="-57970450" y="1903275"/>
            <a:chExt cx="318225" cy="318225"/>
          </a:xfrm>
        </p:grpSpPr>
        <p:sp>
          <p:nvSpPr>
            <p:cNvPr id="9649" name="Google Shape;9649;p6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67"/>
          <p:cNvGrpSpPr/>
          <p:nvPr/>
        </p:nvGrpSpPr>
        <p:grpSpPr>
          <a:xfrm>
            <a:off x="4880000" y="1780418"/>
            <a:ext cx="317290" cy="359303"/>
            <a:chOff x="-57950750" y="2296300"/>
            <a:chExt cx="279625" cy="316650"/>
          </a:xfrm>
        </p:grpSpPr>
        <p:sp>
          <p:nvSpPr>
            <p:cNvPr id="9654" name="Google Shape;9654;p6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7"/>
          <p:cNvGrpSpPr/>
          <p:nvPr/>
        </p:nvGrpSpPr>
        <p:grpSpPr>
          <a:xfrm>
            <a:off x="4858214" y="2232094"/>
            <a:ext cx="360863" cy="360211"/>
            <a:chOff x="-57969675" y="2687750"/>
            <a:chExt cx="318025" cy="317450"/>
          </a:xfrm>
        </p:grpSpPr>
        <p:sp>
          <p:nvSpPr>
            <p:cNvPr id="9659" name="Google Shape;9659;p6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67"/>
          <p:cNvGrpSpPr/>
          <p:nvPr/>
        </p:nvGrpSpPr>
        <p:grpSpPr>
          <a:xfrm>
            <a:off x="7067397" y="1304461"/>
            <a:ext cx="363785" cy="361090"/>
            <a:chOff x="-56012425" y="1903275"/>
            <a:chExt cx="320600" cy="318225"/>
          </a:xfrm>
        </p:grpSpPr>
        <p:sp>
          <p:nvSpPr>
            <p:cNvPr id="9664" name="Google Shape;9664;p6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7"/>
          <p:cNvGrpSpPr/>
          <p:nvPr/>
        </p:nvGrpSpPr>
        <p:grpSpPr>
          <a:xfrm>
            <a:off x="7068290" y="1778631"/>
            <a:ext cx="361998" cy="361998"/>
            <a:chOff x="-56010850" y="2294725"/>
            <a:chExt cx="319025" cy="319025"/>
          </a:xfrm>
        </p:grpSpPr>
        <p:sp>
          <p:nvSpPr>
            <p:cNvPr id="9667" name="Google Shape;9667;p6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67"/>
          <p:cNvGrpSpPr/>
          <p:nvPr/>
        </p:nvGrpSpPr>
        <p:grpSpPr>
          <a:xfrm>
            <a:off x="7068305" y="2231215"/>
            <a:ext cx="361969" cy="361090"/>
            <a:chOff x="-56010050" y="2686975"/>
            <a:chExt cx="319000" cy="318225"/>
          </a:xfrm>
        </p:grpSpPr>
        <p:sp>
          <p:nvSpPr>
            <p:cNvPr id="9672" name="Google Shape;9672;p6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7"/>
          <p:cNvGrpSpPr/>
          <p:nvPr/>
        </p:nvGrpSpPr>
        <p:grpSpPr>
          <a:xfrm>
            <a:off x="5753801" y="2684124"/>
            <a:ext cx="361998" cy="361090"/>
            <a:chOff x="-54081175" y="1903275"/>
            <a:chExt cx="319025" cy="318225"/>
          </a:xfrm>
        </p:grpSpPr>
        <p:sp>
          <p:nvSpPr>
            <p:cNvPr id="9677" name="Google Shape;9677;p6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7"/>
          <p:cNvGrpSpPr/>
          <p:nvPr/>
        </p:nvGrpSpPr>
        <p:grpSpPr>
          <a:xfrm>
            <a:off x="5776154" y="3137587"/>
            <a:ext cx="317290" cy="360211"/>
            <a:chOff x="-54063050" y="2296300"/>
            <a:chExt cx="279625" cy="317450"/>
          </a:xfrm>
        </p:grpSpPr>
        <p:sp>
          <p:nvSpPr>
            <p:cNvPr id="9680" name="Google Shape;9680;p6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7"/>
          <p:cNvGrpSpPr/>
          <p:nvPr/>
        </p:nvGrpSpPr>
        <p:grpSpPr>
          <a:xfrm>
            <a:off x="5776154" y="3601649"/>
            <a:ext cx="317290" cy="361033"/>
            <a:chOff x="-54061475" y="2685450"/>
            <a:chExt cx="279625" cy="318175"/>
          </a:xfrm>
        </p:grpSpPr>
        <p:sp>
          <p:nvSpPr>
            <p:cNvPr id="9685" name="Google Shape;9685;p6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7"/>
          <p:cNvGrpSpPr/>
          <p:nvPr/>
        </p:nvGrpSpPr>
        <p:grpSpPr>
          <a:xfrm>
            <a:off x="8029690" y="2693967"/>
            <a:ext cx="275278" cy="361969"/>
            <a:chOff x="-52074300" y="1911950"/>
            <a:chExt cx="242600" cy="319000"/>
          </a:xfrm>
        </p:grpSpPr>
        <p:sp>
          <p:nvSpPr>
            <p:cNvPr id="9690" name="Google Shape;9690;p6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7"/>
          <p:cNvGrpSpPr/>
          <p:nvPr/>
        </p:nvGrpSpPr>
        <p:grpSpPr>
          <a:xfrm>
            <a:off x="5287689" y="1305369"/>
            <a:ext cx="361998" cy="361090"/>
            <a:chOff x="-57578225" y="1904075"/>
            <a:chExt cx="319025" cy="318225"/>
          </a:xfrm>
        </p:grpSpPr>
        <p:sp>
          <p:nvSpPr>
            <p:cNvPr id="9695" name="Google Shape;9695;p6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7"/>
          <p:cNvGrpSpPr/>
          <p:nvPr/>
        </p:nvGrpSpPr>
        <p:grpSpPr>
          <a:xfrm>
            <a:off x="5310042" y="1778631"/>
            <a:ext cx="317290" cy="361090"/>
            <a:chOff x="-57558525" y="2294725"/>
            <a:chExt cx="279625" cy="318225"/>
          </a:xfrm>
        </p:grpSpPr>
        <p:sp>
          <p:nvSpPr>
            <p:cNvPr id="9700" name="Google Shape;9700;p6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7"/>
          <p:cNvGrpSpPr/>
          <p:nvPr/>
        </p:nvGrpSpPr>
        <p:grpSpPr>
          <a:xfrm>
            <a:off x="5285901" y="2231215"/>
            <a:ext cx="365572" cy="361969"/>
            <a:chOff x="-57579800" y="2686975"/>
            <a:chExt cx="322175" cy="319000"/>
          </a:xfrm>
        </p:grpSpPr>
        <p:sp>
          <p:nvSpPr>
            <p:cNvPr id="9706" name="Google Shape;9706;p6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67"/>
          <p:cNvGrpSpPr/>
          <p:nvPr/>
        </p:nvGrpSpPr>
        <p:grpSpPr>
          <a:xfrm>
            <a:off x="7510682" y="1778631"/>
            <a:ext cx="367359" cy="361090"/>
            <a:chOff x="-55620975" y="2294725"/>
            <a:chExt cx="323750" cy="318225"/>
          </a:xfrm>
        </p:grpSpPr>
        <p:sp>
          <p:nvSpPr>
            <p:cNvPr id="9709" name="Google Shape;9709;p6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7"/>
          <p:cNvGrpSpPr/>
          <p:nvPr/>
        </p:nvGrpSpPr>
        <p:grpSpPr>
          <a:xfrm>
            <a:off x="7512923" y="2231130"/>
            <a:ext cx="362877" cy="361175"/>
            <a:chOff x="-55620175" y="2686900"/>
            <a:chExt cx="319800" cy="318300"/>
          </a:xfrm>
        </p:grpSpPr>
        <p:sp>
          <p:nvSpPr>
            <p:cNvPr id="9716" name="Google Shape;9716;p6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7"/>
          <p:cNvGrpSpPr/>
          <p:nvPr/>
        </p:nvGrpSpPr>
        <p:grpSpPr>
          <a:xfrm>
            <a:off x="6198887" y="2684124"/>
            <a:ext cx="361969" cy="361090"/>
            <a:chOff x="-53690500" y="1903275"/>
            <a:chExt cx="319000" cy="318225"/>
          </a:xfrm>
        </p:grpSpPr>
        <p:sp>
          <p:nvSpPr>
            <p:cNvPr id="9721" name="Google Shape;9721;p6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7"/>
          <p:cNvGrpSpPr/>
          <p:nvPr/>
        </p:nvGrpSpPr>
        <p:grpSpPr>
          <a:xfrm>
            <a:off x="6221226" y="3137587"/>
            <a:ext cx="317290" cy="359303"/>
            <a:chOff x="-53670800" y="2296300"/>
            <a:chExt cx="279625" cy="316650"/>
          </a:xfrm>
        </p:grpSpPr>
        <p:sp>
          <p:nvSpPr>
            <p:cNvPr id="9726" name="Google Shape;9726;p6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67"/>
          <p:cNvGrpSpPr/>
          <p:nvPr/>
        </p:nvGrpSpPr>
        <p:grpSpPr>
          <a:xfrm>
            <a:off x="6198887" y="3602925"/>
            <a:ext cx="361969" cy="361544"/>
            <a:chOff x="-53690500" y="2686575"/>
            <a:chExt cx="319000" cy="318625"/>
          </a:xfrm>
        </p:grpSpPr>
        <p:sp>
          <p:nvSpPr>
            <p:cNvPr id="9731" name="Google Shape;9731;p6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67"/>
          <p:cNvGrpSpPr/>
          <p:nvPr/>
        </p:nvGrpSpPr>
        <p:grpSpPr>
          <a:xfrm>
            <a:off x="8008669" y="3145785"/>
            <a:ext cx="317319" cy="360948"/>
            <a:chOff x="-52092425" y="2303525"/>
            <a:chExt cx="279650" cy="318100"/>
          </a:xfrm>
        </p:grpSpPr>
        <p:sp>
          <p:nvSpPr>
            <p:cNvPr id="9736" name="Google Shape;9736;p6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67"/>
          <p:cNvGrpSpPr/>
          <p:nvPr/>
        </p:nvGrpSpPr>
        <p:grpSpPr>
          <a:xfrm>
            <a:off x="5727728" y="1306249"/>
            <a:ext cx="363756" cy="361090"/>
            <a:chOff x="-57189125" y="1904850"/>
            <a:chExt cx="320575" cy="318225"/>
          </a:xfrm>
        </p:grpSpPr>
        <p:sp>
          <p:nvSpPr>
            <p:cNvPr id="9742" name="Google Shape;9742;p6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67"/>
          <p:cNvGrpSpPr/>
          <p:nvPr/>
        </p:nvGrpSpPr>
        <p:grpSpPr>
          <a:xfrm>
            <a:off x="5728621" y="1800985"/>
            <a:ext cx="361969" cy="316411"/>
            <a:chOff x="-57187550" y="2314425"/>
            <a:chExt cx="319000" cy="278850"/>
          </a:xfrm>
        </p:grpSpPr>
        <p:sp>
          <p:nvSpPr>
            <p:cNvPr id="9748" name="Google Shape;9748;p6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7"/>
          <p:cNvGrpSpPr/>
          <p:nvPr/>
        </p:nvGrpSpPr>
        <p:grpSpPr>
          <a:xfrm>
            <a:off x="5745585" y="2230534"/>
            <a:ext cx="328042" cy="361771"/>
            <a:chOff x="-57172600" y="2686375"/>
            <a:chExt cx="289100" cy="318825"/>
          </a:xfrm>
        </p:grpSpPr>
        <p:sp>
          <p:nvSpPr>
            <p:cNvPr id="9753" name="Google Shape;9753;p6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67"/>
          <p:cNvGrpSpPr/>
          <p:nvPr/>
        </p:nvGrpSpPr>
        <p:grpSpPr>
          <a:xfrm>
            <a:off x="7958434" y="1304461"/>
            <a:ext cx="361090" cy="359303"/>
            <a:chOff x="-55225575" y="1903275"/>
            <a:chExt cx="318225" cy="316650"/>
          </a:xfrm>
        </p:grpSpPr>
        <p:sp>
          <p:nvSpPr>
            <p:cNvPr id="9756" name="Google Shape;9756;p6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7"/>
          <p:cNvGrpSpPr/>
          <p:nvPr/>
        </p:nvGrpSpPr>
        <p:grpSpPr>
          <a:xfrm>
            <a:off x="7969611" y="1780418"/>
            <a:ext cx="338736" cy="359303"/>
            <a:chOff x="-55217700" y="2296300"/>
            <a:chExt cx="298525" cy="316650"/>
          </a:xfrm>
        </p:grpSpPr>
        <p:sp>
          <p:nvSpPr>
            <p:cNvPr id="9762" name="Google Shape;9762;p6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67"/>
          <p:cNvGrpSpPr/>
          <p:nvPr/>
        </p:nvGrpSpPr>
        <p:grpSpPr>
          <a:xfrm>
            <a:off x="7957541" y="2233002"/>
            <a:ext cx="362877" cy="359303"/>
            <a:chOff x="-55229525" y="2688550"/>
            <a:chExt cx="319800" cy="316650"/>
          </a:xfrm>
        </p:grpSpPr>
        <p:sp>
          <p:nvSpPr>
            <p:cNvPr id="9767" name="Google Shape;9767;p6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7"/>
          <p:cNvGrpSpPr/>
          <p:nvPr/>
        </p:nvGrpSpPr>
        <p:grpSpPr>
          <a:xfrm>
            <a:off x="6653760" y="2684124"/>
            <a:ext cx="338765" cy="361090"/>
            <a:chOff x="-53288825" y="1903275"/>
            <a:chExt cx="298550" cy="318225"/>
          </a:xfrm>
        </p:grpSpPr>
        <p:sp>
          <p:nvSpPr>
            <p:cNvPr id="9772" name="Google Shape;9772;p6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7"/>
          <p:cNvGrpSpPr/>
          <p:nvPr/>
        </p:nvGrpSpPr>
        <p:grpSpPr>
          <a:xfrm>
            <a:off x="6642143" y="3135800"/>
            <a:ext cx="361998" cy="361090"/>
            <a:chOff x="-53299850" y="2294725"/>
            <a:chExt cx="319025" cy="318225"/>
          </a:xfrm>
        </p:grpSpPr>
        <p:sp>
          <p:nvSpPr>
            <p:cNvPr id="9776" name="Google Shape;9776;p6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67"/>
          <p:cNvGrpSpPr/>
          <p:nvPr/>
        </p:nvGrpSpPr>
        <p:grpSpPr>
          <a:xfrm>
            <a:off x="6664936" y="3604259"/>
            <a:ext cx="316411" cy="360211"/>
            <a:chOff x="-53278575" y="2687750"/>
            <a:chExt cx="278850" cy="317450"/>
          </a:xfrm>
        </p:grpSpPr>
        <p:sp>
          <p:nvSpPr>
            <p:cNvPr id="9779" name="Google Shape;9779;p6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7"/>
          <p:cNvGrpSpPr/>
          <p:nvPr/>
        </p:nvGrpSpPr>
        <p:grpSpPr>
          <a:xfrm>
            <a:off x="7986330" y="3603947"/>
            <a:ext cx="361998" cy="362310"/>
            <a:chOff x="-52101875" y="2687475"/>
            <a:chExt cx="319025" cy="319300"/>
          </a:xfrm>
        </p:grpSpPr>
        <p:sp>
          <p:nvSpPr>
            <p:cNvPr id="9784" name="Google Shape;9784;p6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7"/>
          <p:cNvGrpSpPr/>
          <p:nvPr/>
        </p:nvGrpSpPr>
        <p:grpSpPr>
          <a:xfrm>
            <a:off x="6201079" y="1305369"/>
            <a:ext cx="317290" cy="361090"/>
            <a:chOff x="-56774050" y="1904075"/>
            <a:chExt cx="279625" cy="318225"/>
          </a:xfrm>
        </p:grpSpPr>
        <p:sp>
          <p:nvSpPr>
            <p:cNvPr id="9789" name="Google Shape;9789;p6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7"/>
          <p:cNvGrpSpPr/>
          <p:nvPr/>
        </p:nvGrpSpPr>
        <p:grpSpPr>
          <a:xfrm>
            <a:off x="6201079" y="1778631"/>
            <a:ext cx="317290" cy="361090"/>
            <a:chOff x="-56774850" y="2294725"/>
            <a:chExt cx="279625" cy="318225"/>
          </a:xfrm>
        </p:grpSpPr>
        <p:sp>
          <p:nvSpPr>
            <p:cNvPr id="9792" name="Google Shape;9792;p6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67"/>
          <p:cNvGrpSpPr/>
          <p:nvPr/>
        </p:nvGrpSpPr>
        <p:grpSpPr>
          <a:xfrm>
            <a:off x="6222086" y="2231215"/>
            <a:ext cx="275278" cy="360182"/>
            <a:chOff x="-56756725" y="2686975"/>
            <a:chExt cx="242600" cy="317425"/>
          </a:xfrm>
        </p:grpSpPr>
        <p:sp>
          <p:nvSpPr>
            <p:cNvPr id="9796" name="Google Shape;9796;p6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67"/>
          <p:cNvGrpSpPr/>
          <p:nvPr/>
        </p:nvGrpSpPr>
        <p:grpSpPr>
          <a:xfrm>
            <a:off x="4870518" y="2684124"/>
            <a:ext cx="337346" cy="361998"/>
            <a:chOff x="-54826975" y="1903275"/>
            <a:chExt cx="297300" cy="319025"/>
          </a:xfrm>
        </p:grpSpPr>
        <p:sp>
          <p:nvSpPr>
            <p:cNvPr id="9800" name="Google Shape;9800;p6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67"/>
          <p:cNvGrpSpPr/>
          <p:nvPr/>
        </p:nvGrpSpPr>
        <p:grpSpPr>
          <a:xfrm>
            <a:off x="4858206" y="3137587"/>
            <a:ext cx="361969" cy="359274"/>
            <a:chOff x="-54836500" y="2296300"/>
            <a:chExt cx="319000" cy="316625"/>
          </a:xfrm>
        </p:grpSpPr>
        <p:sp>
          <p:nvSpPr>
            <p:cNvPr id="9804" name="Google Shape;9804;p6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67"/>
          <p:cNvGrpSpPr/>
          <p:nvPr/>
        </p:nvGrpSpPr>
        <p:grpSpPr>
          <a:xfrm>
            <a:off x="4879652" y="3604259"/>
            <a:ext cx="319078" cy="361090"/>
            <a:chOff x="-54817600" y="2687750"/>
            <a:chExt cx="281200" cy="318225"/>
          </a:xfrm>
        </p:grpSpPr>
        <p:sp>
          <p:nvSpPr>
            <p:cNvPr id="9809" name="Google Shape;9809;p6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7"/>
          <p:cNvGrpSpPr/>
          <p:nvPr/>
        </p:nvGrpSpPr>
        <p:grpSpPr>
          <a:xfrm>
            <a:off x="7110476" y="2684124"/>
            <a:ext cx="317290" cy="359303"/>
            <a:chOff x="-52887125" y="1903275"/>
            <a:chExt cx="279625" cy="316650"/>
          </a:xfrm>
        </p:grpSpPr>
        <p:sp>
          <p:nvSpPr>
            <p:cNvPr id="9814" name="Google Shape;9814;p6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7"/>
          <p:cNvGrpSpPr/>
          <p:nvPr/>
        </p:nvGrpSpPr>
        <p:grpSpPr>
          <a:xfrm>
            <a:off x="7089030" y="3134920"/>
            <a:ext cx="360182" cy="361969"/>
            <a:chOff x="-52906025" y="2293950"/>
            <a:chExt cx="317425" cy="319000"/>
          </a:xfrm>
        </p:grpSpPr>
        <p:sp>
          <p:nvSpPr>
            <p:cNvPr id="9817" name="Google Shape;9817;p6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7"/>
          <p:cNvGrpSpPr/>
          <p:nvPr/>
        </p:nvGrpSpPr>
        <p:grpSpPr>
          <a:xfrm>
            <a:off x="7110476" y="3603379"/>
            <a:ext cx="317290" cy="361090"/>
            <a:chOff x="-52887125" y="2686975"/>
            <a:chExt cx="279625" cy="318225"/>
          </a:xfrm>
        </p:grpSpPr>
        <p:sp>
          <p:nvSpPr>
            <p:cNvPr id="9821" name="Google Shape;9821;p6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7"/>
          <p:cNvGrpSpPr/>
          <p:nvPr/>
        </p:nvGrpSpPr>
        <p:grpSpPr>
          <a:xfrm>
            <a:off x="6220848" y="4062998"/>
            <a:ext cx="318170" cy="359303"/>
            <a:chOff x="-51722225" y="1915100"/>
            <a:chExt cx="280400" cy="316650"/>
          </a:xfrm>
        </p:grpSpPr>
        <p:sp>
          <p:nvSpPr>
            <p:cNvPr id="9826" name="Google Shape;9826;p6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67"/>
          <p:cNvGrpSpPr/>
          <p:nvPr/>
        </p:nvGrpSpPr>
        <p:grpSpPr>
          <a:xfrm>
            <a:off x="6616678" y="1303695"/>
            <a:ext cx="370905" cy="360976"/>
            <a:chOff x="-56407800" y="1902600"/>
            <a:chExt cx="326875" cy="318125"/>
          </a:xfrm>
        </p:grpSpPr>
        <p:sp>
          <p:nvSpPr>
            <p:cNvPr id="9831" name="Google Shape;9831;p6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7"/>
          <p:cNvGrpSpPr/>
          <p:nvPr/>
        </p:nvGrpSpPr>
        <p:grpSpPr>
          <a:xfrm>
            <a:off x="6622479" y="1790262"/>
            <a:ext cx="359303" cy="338736"/>
            <a:chOff x="-56401500" y="2304975"/>
            <a:chExt cx="316650" cy="298525"/>
          </a:xfrm>
        </p:grpSpPr>
        <p:sp>
          <p:nvSpPr>
            <p:cNvPr id="9835" name="Google Shape;9835;p6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67"/>
          <p:cNvGrpSpPr/>
          <p:nvPr/>
        </p:nvGrpSpPr>
        <p:grpSpPr>
          <a:xfrm>
            <a:off x="5328863" y="2682337"/>
            <a:ext cx="319985" cy="361090"/>
            <a:chOff x="-54426150" y="1901700"/>
            <a:chExt cx="282000" cy="318225"/>
          </a:xfrm>
        </p:grpSpPr>
        <p:sp>
          <p:nvSpPr>
            <p:cNvPr id="9840" name="Google Shape;9840;p6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67"/>
          <p:cNvGrpSpPr/>
          <p:nvPr/>
        </p:nvGrpSpPr>
        <p:grpSpPr>
          <a:xfrm>
            <a:off x="5328863" y="3135800"/>
            <a:ext cx="319985" cy="361998"/>
            <a:chOff x="-54426150" y="2294725"/>
            <a:chExt cx="282000" cy="319025"/>
          </a:xfrm>
        </p:grpSpPr>
        <p:sp>
          <p:nvSpPr>
            <p:cNvPr id="9845" name="Google Shape;9845;p6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67"/>
          <p:cNvGrpSpPr/>
          <p:nvPr/>
        </p:nvGrpSpPr>
        <p:grpSpPr>
          <a:xfrm>
            <a:off x="5327076" y="3603379"/>
            <a:ext cx="323560" cy="361969"/>
            <a:chOff x="-54427725" y="2686975"/>
            <a:chExt cx="285150" cy="319000"/>
          </a:xfrm>
        </p:grpSpPr>
        <p:sp>
          <p:nvSpPr>
            <p:cNvPr id="9851" name="Google Shape;9851;p6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67"/>
          <p:cNvGrpSpPr/>
          <p:nvPr/>
        </p:nvGrpSpPr>
        <p:grpSpPr>
          <a:xfrm>
            <a:off x="7533634" y="2684351"/>
            <a:ext cx="359303" cy="359984"/>
            <a:chOff x="-52513800" y="1903475"/>
            <a:chExt cx="316650" cy="317250"/>
          </a:xfrm>
        </p:grpSpPr>
        <p:sp>
          <p:nvSpPr>
            <p:cNvPr id="9857" name="Google Shape;9857;p6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67"/>
          <p:cNvGrpSpPr/>
          <p:nvPr/>
        </p:nvGrpSpPr>
        <p:grpSpPr>
          <a:xfrm>
            <a:off x="7543464" y="3136708"/>
            <a:ext cx="339644" cy="360182"/>
            <a:chOff x="-52505925" y="2295525"/>
            <a:chExt cx="299325" cy="317425"/>
          </a:xfrm>
        </p:grpSpPr>
        <p:sp>
          <p:nvSpPr>
            <p:cNvPr id="9860" name="Google Shape;9860;p6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67"/>
          <p:cNvGrpSpPr/>
          <p:nvPr/>
        </p:nvGrpSpPr>
        <p:grpSpPr>
          <a:xfrm>
            <a:off x="7554641" y="3603379"/>
            <a:ext cx="317290" cy="361090"/>
            <a:chOff x="-52494100" y="2686975"/>
            <a:chExt cx="279625" cy="318225"/>
          </a:xfrm>
        </p:grpSpPr>
        <p:sp>
          <p:nvSpPr>
            <p:cNvPr id="9865" name="Google Shape;9865;p6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7"/>
          <p:cNvGrpSpPr/>
          <p:nvPr/>
        </p:nvGrpSpPr>
        <p:grpSpPr>
          <a:xfrm>
            <a:off x="6665412" y="4064322"/>
            <a:ext cx="315503" cy="361090"/>
            <a:chOff x="-51708850" y="2305750"/>
            <a:chExt cx="278050" cy="318225"/>
          </a:xfrm>
        </p:grpSpPr>
        <p:sp>
          <p:nvSpPr>
            <p:cNvPr id="9870" name="Google Shape;9870;p6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7"/>
          <p:cNvGrpSpPr/>
          <p:nvPr/>
        </p:nvGrpSpPr>
        <p:grpSpPr>
          <a:xfrm>
            <a:off x="7536807" y="1306109"/>
            <a:ext cx="319089" cy="362073"/>
            <a:chOff x="1044400" y="2917425"/>
            <a:chExt cx="248125" cy="281550"/>
          </a:xfrm>
        </p:grpSpPr>
        <p:sp>
          <p:nvSpPr>
            <p:cNvPr id="9874" name="Google Shape;9874;p6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9879" name="Google Shape;9879;p6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880" name="Google Shape;9880;p6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9881" name="Google Shape;9881;p67"/>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7"/>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3" name="Google Shape;9883;p67"/>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87" name="Shape 9887"/>
        <p:cNvGrpSpPr/>
        <p:nvPr/>
      </p:nvGrpSpPr>
      <p:grpSpPr>
        <a:xfrm>
          <a:off x="0" y="0"/>
          <a:ext cx="0" cy="0"/>
          <a:chOff x="0" y="0"/>
          <a:chExt cx="0" cy="0"/>
        </a:xfrm>
      </p:grpSpPr>
      <p:sp>
        <p:nvSpPr>
          <p:cNvPr id="9888" name="Google Shape;9888;p68"/>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889" name="Google Shape;9889;p68"/>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890" name="Google Shape;9890;p68"/>
          <p:cNvGrpSpPr/>
          <p:nvPr/>
        </p:nvGrpSpPr>
        <p:grpSpPr>
          <a:xfrm>
            <a:off x="889109" y="1303003"/>
            <a:ext cx="278288" cy="357036"/>
            <a:chOff x="-50489600" y="1947400"/>
            <a:chExt cx="233150" cy="299125"/>
          </a:xfrm>
        </p:grpSpPr>
        <p:sp>
          <p:nvSpPr>
            <p:cNvPr id="9891" name="Google Shape;9891;p6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8"/>
          <p:cNvGrpSpPr/>
          <p:nvPr/>
        </p:nvGrpSpPr>
        <p:grpSpPr>
          <a:xfrm>
            <a:off x="849616" y="1757960"/>
            <a:ext cx="357274" cy="358199"/>
            <a:chOff x="-50523475" y="2316000"/>
            <a:chExt cx="299325" cy="300100"/>
          </a:xfrm>
        </p:grpSpPr>
        <p:sp>
          <p:nvSpPr>
            <p:cNvPr id="9894" name="Google Shape;9894;p6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68"/>
          <p:cNvGrpSpPr/>
          <p:nvPr/>
        </p:nvGrpSpPr>
        <p:grpSpPr>
          <a:xfrm>
            <a:off x="848213" y="2207269"/>
            <a:ext cx="360079" cy="357304"/>
            <a:chOff x="-50524250" y="2686150"/>
            <a:chExt cx="301675" cy="299350"/>
          </a:xfrm>
        </p:grpSpPr>
        <p:sp>
          <p:nvSpPr>
            <p:cNvPr id="9897" name="Google Shape;9897;p6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68"/>
          <p:cNvGrpSpPr/>
          <p:nvPr/>
        </p:nvGrpSpPr>
        <p:grpSpPr>
          <a:xfrm>
            <a:off x="3070976" y="1333082"/>
            <a:ext cx="358199" cy="359154"/>
            <a:chOff x="-48633950" y="1972600"/>
            <a:chExt cx="300100" cy="300900"/>
          </a:xfrm>
        </p:grpSpPr>
        <p:sp>
          <p:nvSpPr>
            <p:cNvPr id="9904" name="Google Shape;9904;p6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8"/>
          <p:cNvGrpSpPr/>
          <p:nvPr/>
        </p:nvGrpSpPr>
        <p:grpSpPr>
          <a:xfrm>
            <a:off x="3071439" y="2237377"/>
            <a:ext cx="357274" cy="357274"/>
            <a:chOff x="-48633175" y="2711375"/>
            <a:chExt cx="299325" cy="299325"/>
          </a:xfrm>
        </p:grpSpPr>
        <p:sp>
          <p:nvSpPr>
            <p:cNvPr id="9907" name="Google Shape;9907;p6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68"/>
          <p:cNvGrpSpPr/>
          <p:nvPr/>
        </p:nvGrpSpPr>
        <p:grpSpPr>
          <a:xfrm>
            <a:off x="1757928" y="2689329"/>
            <a:ext cx="314006" cy="358229"/>
            <a:chOff x="-46753100" y="1965500"/>
            <a:chExt cx="263075" cy="300125"/>
          </a:xfrm>
        </p:grpSpPr>
        <p:sp>
          <p:nvSpPr>
            <p:cNvPr id="9910" name="Google Shape;9910;p6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68"/>
          <p:cNvGrpSpPr/>
          <p:nvPr/>
        </p:nvGrpSpPr>
        <p:grpSpPr>
          <a:xfrm>
            <a:off x="1735354" y="3156542"/>
            <a:ext cx="359154" cy="315916"/>
            <a:chOff x="-46772025" y="2350650"/>
            <a:chExt cx="300900" cy="264675"/>
          </a:xfrm>
        </p:grpSpPr>
        <p:sp>
          <p:nvSpPr>
            <p:cNvPr id="9913" name="Google Shape;9913;p6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8"/>
          <p:cNvGrpSpPr/>
          <p:nvPr/>
        </p:nvGrpSpPr>
        <p:grpSpPr>
          <a:xfrm>
            <a:off x="1735354" y="3590820"/>
            <a:ext cx="359154" cy="359154"/>
            <a:chOff x="-46772025" y="2701925"/>
            <a:chExt cx="300900" cy="300900"/>
          </a:xfrm>
        </p:grpSpPr>
        <p:sp>
          <p:nvSpPr>
            <p:cNvPr id="9916" name="Google Shape;9916;p6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8" name="Google Shape;9918;p68"/>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9" name="Google Shape;9919;p68"/>
          <p:cNvGrpSpPr/>
          <p:nvPr/>
        </p:nvGrpSpPr>
        <p:grpSpPr>
          <a:xfrm>
            <a:off x="1293035" y="1303928"/>
            <a:ext cx="358199" cy="359154"/>
            <a:chOff x="-50154075" y="1948175"/>
            <a:chExt cx="300100" cy="300900"/>
          </a:xfrm>
        </p:grpSpPr>
        <p:sp>
          <p:nvSpPr>
            <p:cNvPr id="9920" name="Google Shape;9920;p6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68"/>
          <p:cNvGrpSpPr/>
          <p:nvPr/>
        </p:nvGrpSpPr>
        <p:grpSpPr>
          <a:xfrm>
            <a:off x="1293035" y="1758885"/>
            <a:ext cx="358199" cy="358229"/>
            <a:chOff x="-50154850" y="2316775"/>
            <a:chExt cx="300100" cy="300125"/>
          </a:xfrm>
        </p:grpSpPr>
        <p:sp>
          <p:nvSpPr>
            <p:cNvPr id="9923" name="Google Shape;9923;p6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68"/>
          <p:cNvGrpSpPr/>
          <p:nvPr/>
        </p:nvGrpSpPr>
        <p:grpSpPr>
          <a:xfrm>
            <a:off x="1288813" y="2205896"/>
            <a:ext cx="366644" cy="356558"/>
            <a:chOff x="-50158000" y="2685000"/>
            <a:chExt cx="307175" cy="298725"/>
          </a:xfrm>
        </p:grpSpPr>
        <p:sp>
          <p:nvSpPr>
            <p:cNvPr id="9926" name="Google Shape;9926;p6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8"/>
          <p:cNvGrpSpPr/>
          <p:nvPr/>
        </p:nvGrpSpPr>
        <p:grpSpPr>
          <a:xfrm>
            <a:off x="3070499" y="1788993"/>
            <a:ext cx="359154" cy="361004"/>
            <a:chOff x="-48634750" y="2342000"/>
            <a:chExt cx="300900" cy="302450"/>
          </a:xfrm>
        </p:grpSpPr>
        <p:sp>
          <p:nvSpPr>
            <p:cNvPr id="9929" name="Google Shape;9929;p6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8"/>
          <p:cNvGrpSpPr/>
          <p:nvPr/>
        </p:nvGrpSpPr>
        <p:grpSpPr>
          <a:xfrm>
            <a:off x="3521599" y="1334007"/>
            <a:ext cx="361004" cy="358229"/>
            <a:chOff x="-48266125" y="1973375"/>
            <a:chExt cx="302450" cy="300125"/>
          </a:xfrm>
        </p:grpSpPr>
        <p:sp>
          <p:nvSpPr>
            <p:cNvPr id="9938" name="Google Shape;9938;p6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8"/>
          <p:cNvGrpSpPr/>
          <p:nvPr/>
        </p:nvGrpSpPr>
        <p:grpSpPr>
          <a:xfrm>
            <a:off x="3548844" y="1789769"/>
            <a:ext cx="306516" cy="358349"/>
            <a:chOff x="-48237000" y="2342650"/>
            <a:chExt cx="256800" cy="300225"/>
          </a:xfrm>
        </p:grpSpPr>
        <p:sp>
          <p:nvSpPr>
            <p:cNvPr id="9945" name="Google Shape;9945;p6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68"/>
          <p:cNvGrpSpPr/>
          <p:nvPr/>
        </p:nvGrpSpPr>
        <p:grpSpPr>
          <a:xfrm>
            <a:off x="2180338" y="2690046"/>
            <a:ext cx="361034" cy="355633"/>
            <a:chOff x="-46404975" y="1966100"/>
            <a:chExt cx="302475" cy="297950"/>
          </a:xfrm>
        </p:grpSpPr>
        <p:sp>
          <p:nvSpPr>
            <p:cNvPr id="9949" name="Google Shape;9949;p6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68"/>
          <p:cNvGrpSpPr/>
          <p:nvPr/>
        </p:nvGrpSpPr>
        <p:grpSpPr>
          <a:xfrm>
            <a:off x="2181740" y="3135863"/>
            <a:ext cx="358229" cy="358199"/>
            <a:chOff x="-46401050" y="2333325"/>
            <a:chExt cx="300125" cy="300100"/>
          </a:xfrm>
        </p:grpSpPr>
        <p:sp>
          <p:nvSpPr>
            <p:cNvPr id="9954" name="Google Shape;9954;p6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8" name="Google Shape;9958;p68"/>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9" name="Google Shape;9959;p68"/>
          <p:cNvGrpSpPr/>
          <p:nvPr/>
        </p:nvGrpSpPr>
        <p:grpSpPr>
          <a:xfrm>
            <a:off x="3961830" y="3146218"/>
            <a:ext cx="359154" cy="359124"/>
            <a:chOff x="-44914800" y="2342000"/>
            <a:chExt cx="300900" cy="300875"/>
          </a:xfrm>
        </p:grpSpPr>
        <p:sp>
          <p:nvSpPr>
            <p:cNvPr id="9960" name="Google Shape;9960;p6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3" name="Google Shape;9963;p68"/>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4" name="Google Shape;9964;p68"/>
          <p:cNvGrpSpPr/>
          <p:nvPr/>
        </p:nvGrpSpPr>
        <p:grpSpPr>
          <a:xfrm>
            <a:off x="1735816" y="1758736"/>
            <a:ext cx="359154" cy="357424"/>
            <a:chOff x="-49786250" y="2316650"/>
            <a:chExt cx="300900" cy="299450"/>
          </a:xfrm>
        </p:grpSpPr>
        <p:sp>
          <p:nvSpPr>
            <p:cNvPr id="9965" name="Google Shape;9965;p6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2" name="Google Shape;9972;p68"/>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8"/>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4" name="Google Shape;9974;p68"/>
          <p:cNvGrpSpPr/>
          <p:nvPr/>
        </p:nvGrpSpPr>
        <p:grpSpPr>
          <a:xfrm>
            <a:off x="4033144" y="1788993"/>
            <a:ext cx="230365" cy="359124"/>
            <a:chOff x="-47842400" y="2342000"/>
            <a:chExt cx="193000" cy="300875"/>
          </a:xfrm>
        </p:grpSpPr>
        <p:sp>
          <p:nvSpPr>
            <p:cNvPr id="9975" name="Google Shape;9975;p6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68"/>
          <p:cNvGrpSpPr/>
          <p:nvPr/>
        </p:nvGrpSpPr>
        <p:grpSpPr>
          <a:xfrm>
            <a:off x="3969212" y="2236452"/>
            <a:ext cx="358229" cy="359154"/>
            <a:chOff x="-47896750" y="2710600"/>
            <a:chExt cx="300125" cy="300900"/>
          </a:xfrm>
        </p:grpSpPr>
        <p:sp>
          <p:nvSpPr>
            <p:cNvPr id="9979" name="Google Shape;9979;p6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8"/>
          <p:cNvGrpSpPr/>
          <p:nvPr/>
        </p:nvGrpSpPr>
        <p:grpSpPr>
          <a:xfrm>
            <a:off x="2624852" y="2710009"/>
            <a:ext cx="359154" cy="314991"/>
            <a:chOff x="-46033225" y="1982825"/>
            <a:chExt cx="300900" cy="263900"/>
          </a:xfrm>
        </p:grpSpPr>
        <p:sp>
          <p:nvSpPr>
            <p:cNvPr id="9984" name="Google Shape;9984;p6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68"/>
          <p:cNvGrpSpPr/>
          <p:nvPr/>
        </p:nvGrpSpPr>
        <p:grpSpPr>
          <a:xfrm>
            <a:off x="2621569" y="3137266"/>
            <a:ext cx="365719" cy="326151"/>
            <a:chOff x="-46034000" y="2334500"/>
            <a:chExt cx="306400" cy="273250"/>
          </a:xfrm>
        </p:grpSpPr>
        <p:sp>
          <p:nvSpPr>
            <p:cNvPr id="9988" name="Google Shape;9988;p6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8"/>
          <p:cNvGrpSpPr/>
          <p:nvPr/>
        </p:nvGrpSpPr>
        <p:grpSpPr>
          <a:xfrm>
            <a:off x="2667627" y="3591655"/>
            <a:ext cx="273603" cy="356439"/>
            <a:chOff x="-45998575" y="2702625"/>
            <a:chExt cx="229225" cy="298625"/>
          </a:xfrm>
        </p:grpSpPr>
        <p:sp>
          <p:nvSpPr>
            <p:cNvPr id="9992" name="Google Shape;9992;p6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9" name="Google Shape;9999;p68"/>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8"/>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1" name="Google Shape;10001;p68"/>
          <p:cNvGrpSpPr/>
          <p:nvPr/>
        </p:nvGrpSpPr>
        <p:grpSpPr>
          <a:xfrm>
            <a:off x="2203197" y="2205419"/>
            <a:ext cx="314961" cy="361034"/>
            <a:chOff x="-49398750" y="2684600"/>
            <a:chExt cx="263875" cy="302475"/>
          </a:xfrm>
        </p:grpSpPr>
        <p:sp>
          <p:nvSpPr>
            <p:cNvPr id="10002" name="Google Shape;10002;p6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8"/>
          <p:cNvGrpSpPr/>
          <p:nvPr/>
        </p:nvGrpSpPr>
        <p:grpSpPr>
          <a:xfrm>
            <a:off x="873121" y="2699684"/>
            <a:ext cx="314006" cy="359154"/>
            <a:chOff x="-47509225" y="1974175"/>
            <a:chExt cx="263075" cy="300900"/>
          </a:xfrm>
        </p:grpSpPr>
        <p:sp>
          <p:nvSpPr>
            <p:cNvPr id="10006" name="Google Shape;10006;p6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8"/>
          <p:cNvGrpSpPr/>
          <p:nvPr/>
        </p:nvGrpSpPr>
        <p:grpSpPr>
          <a:xfrm>
            <a:off x="849622" y="3146218"/>
            <a:ext cx="361004" cy="357961"/>
            <a:chOff x="-47529700" y="2342000"/>
            <a:chExt cx="302450" cy="299900"/>
          </a:xfrm>
        </p:grpSpPr>
        <p:sp>
          <p:nvSpPr>
            <p:cNvPr id="10012" name="Google Shape;10012;p6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68"/>
          <p:cNvGrpSpPr/>
          <p:nvPr/>
        </p:nvGrpSpPr>
        <p:grpSpPr>
          <a:xfrm>
            <a:off x="851025" y="3645367"/>
            <a:ext cx="358199" cy="272648"/>
            <a:chOff x="-47527350" y="2747625"/>
            <a:chExt cx="300100" cy="228425"/>
          </a:xfrm>
        </p:grpSpPr>
        <p:sp>
          <p:nvSpPr>
            <p:cNvPr id="10015" name="Google Shape;10015;p6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1" name="Google Shape;10021;p68"/>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2" name="Google Shape;10022;p68"/>
          <p:cNvGrpSpPr/>
          <p:nvPr/>
        </p:nvGrpSpPr>
        <p:grpSpPr>
          <a:xfrm>
            <a:off x="3073924" y="3158422"/>
            <a:ext cx="358229" cy="314961"/>
            <a:chOff x="-45664625" y="2352225"/>
            <a:chExt cx="300125" cy="263875"/>
          </a:xfrm>
        </p:grpSpPr>
        <p:sp>
          <p:nvSpPr>
            <p:cNvPr id="10023" name="Google Shape;10023;p6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8"/>
          <p:cNvGrpSpPr/>
          <p:nvPr/>
        </p:nvGrpSpPr>
        <p:grpSpPr>
          <a:xfrm>
            <a:off x="3073103" y="3592401"/>
            <a:ext cx="359870" cy="357573"/>
            <a:chOff x="-45665400" y="2703250"/>
            <a:chExt cx="301500" cy="299575"/>
          </a:xfrm>
        </p:grpSpPr>
        <p:sp>
          <p:nvSpPr>
            <p:cNvPr id="10031" name="Google Shape;10031;p6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8"/>
          <p:cNvGrpSpPr/>
          <p:nvPr/>
        </p:nvGrpSpPr>
        <p:grpSpPr>
          <a:xfrm>
            <a:off x="2174760" y="4033337"/>
            <a:ext cx="359154" cy="360109"/>
            <a:chOff x="-44528075" y="1982825"/>
            <a:chExt cx="300900" cy="301700"/>
          </a:xfrm>
        </p:grpSpPr>
        <p:sp>
          <p:nvSpPr>
            <p:cNvPr id="10036" name="Google Shape;10036;p6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68"/>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4" name="Google Shape;10044;p68"/>
          <p:cNvGrpSpPr/>
          <p:nvPr/>
        </p:nvGrpSpPr>
        <p:grpSpPr>
          <a:xfrm>
            <a:off x="2625923" y="1758885"/>
            <a:ext cx="358199" cy="358229"/>
            <a:chOff x="-49048250" y="2316775"/>
            <a:chExt cx="300100" cy="300125"/>
          </a:xfrm>
        </p:grpSpPr>
        <p:sp>
          <p:nvSpPr>
            <p:cNvPr id="10045" name="Google Shape;10045;p6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9" name="Google Shape;10049;p68"/>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0" name="Google Shape;10050;p68"/>
          <p:cNvGrpSpPr/>
          <p:nvPr/>
        </p:nvGrpSpPr>
        <p:grpSpPr>
          <a:xfrm>
            <a:off x="1290494" y="2699684"/>
            <a:ext cx="360109" cy="358199"/>
            <a:chOff x="-47160325" y="1974175"/>
            <a:chExt cx="301700" cy="300100"/>
          </a:xfrm>
        </p:grpSpPr>
        <p:sp>
          <p:nvSpPr>
            <p:cNvPr id="10051" name="Google Shape;10051;p6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8"/>
          <p:cNvGrpSpPr/>
          <p:nvPr/>
        </p:nvGrpSpPr>
        <p:grpSpPr>
          <a:xfrm>
            <a:off x="1290971" y="3146218"/>
            <a:ext cx="359154" cy="359124"/>
            <a:chOff x="-47159525" y="2342000"/>
            <a:chExt cx="300900" cy="300875"/>
          </a:xfrm>
        </p:grpSpPr>
        <p:sp>
          <p:nvSpPr>
            <p:cNvPr id="10054" name="Google Shape;10054;p6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8"/>
          <p:cNvGrpSpPr/>
          <p:nvPr/>
        </p:nvGrpSpPr>
        <p:grpSpPr>
          <a:xfrm>
            <a:off x="1291448" y="3603054"/>
            <a:ext cx="358199" cy="359154"/>
            <a:chOff x="-47157950" y="2712175"/>
            <a:chExt cx="300100" cy="300900"/>
          </a:xfrm>
        </p:grpSpPr>
        <p:sp>
          <p:nvSpPr>
            <p:cNvPr id="10060" name="Google Shape;10060;p6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7" name="Google Shape;10067;p68"/>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8" name="Google Shape;10068;p68"/>
          <p:cNvGrpSpPr/>
          <p:nvPr/>
        </p:nvGrpSpPr>
        <p:grpSpPr>
          <a:xfrm>
            <a:off x="3535175" y="3135863"/>
            <a:ext cx="315886" cy="358199"/>
            <a:chOff x="-45278675" y="2333325"/>
            <a:chExt cx="264650" cy="300100"/>
          </a:xfrm>
        </p:grpSpPr>
        <p:sp>
          <p:nvSpPr>
            <p:cNvPr id="10069" name="Google Shape;10069;p6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68"/>
          <p:cNvGrpSpPr/>
          <p:nvPr/>
        </p:nvGrpSpPr>
        <p:grpSpPr>
          <a:xfrm>
            <a:off x="3545500" y="3590820"/>
            <a:ext cx="295237" cy="358229"/>
            <a:chOff x="-45270025" y="2701925"/>
            <a:chExt cx="247350" cy="300125"/>
          </a:xfrm>
        </p:grpSpPr>
        <p:sp>
          <p:nvSpPr>
            <p:cNvPr id="10074" name="Google Shape;10074;p6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8" name="Google Shape;10078;p68"/>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9" name="Google Shape;10079;p68"/>
          <p:cNvGrpSpPr/>
          <p:nvPr/>
        </p:nvGrpSpPr>
        <p:grpSpPr>
          <a:xfrm>
            <a:off x="2209567" y="1743737"/>
            <a:ext cx="307444" cy="366556"/>
            <a:chOff x="2209567" y="1972337"/>
            <a:chExt cx="307444" cy="366556"/>
          </a:xfrm>
        </p:grpSpPr>
        <p:sp>
          <p:nvSpPr>
            <p:cNvPr id="10080" name="Google Shape;10080;p68"/>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8"/>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8"/>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3" name="Google Shape;10083;p68"/>
            <p:cNvGrpSpPr/>
            <p:nvPr/>
          </p:nvGrpSpPr>
          <p:grpSpPr>
            <a:xfrm>
              <a:off x="2209567" y="2078266"/>
              <a:ext cx="307444" cy="260626"/>
              <a:chOff x="1636184" y="2959225"/>
              <a:chExt cx="232666" cy="197250"/>
            </a:xfrm>
          </p:grpSpPr>
          <p:sp>
            <p:nvSpPr>
              <p:cNvPr id="10084" name="Google Shape;10084;p6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8"/>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087" name="Google Shape;10087;p6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088" name="Google Shape;10088;p68"/>
          <p:cNvGrpSpPr/>
          <p:nvPr/>
        </p:nvGrpSpPr>
        <p:grpSpPr>
          <a:xfrm>
            <a:off x="3577265" y="2235011"/>
            <a:ext cx="258542" cy="365154"/>
            <a:chOff x="-47300587" y="123275"/>
            <a:chExt cx="190975" cy="269725"/>
          </a:xfrm>
        </p:grpSpPr>
        <p:sp>
          <p:nvSpPr>
            <p:cNvPr id="10089" name="Google Shape;10089;p6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68"/>
          <p:cNvGrpSpPr/>
          <p:nvPr/>
        </p:nvGrpSpPr>
        <p:grpSpPr>
          <a:xfrm>
            <a:off x="4870788" y="1304201"/>
            <a:ext cx="342328" cy="339793"/>
            <a:chOff x="-13966675" y="1639700"/>
            <a:chExt cx="354450" cy="351825"/>
          </a:xfrm>
        </p:grpSpPr>
        <p:sp>
          <p:nvSpPr>
            <p:cNvPr id="10095" name="Google Shape;10095;p6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0" name="Google Shape;10100;p68"/>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8"/>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2" name="Google Shape;10102;p68"/>
          <p:cNvGrpSpPr/>
          <p:nvPr/>
        </p:nvGrpSpPr>
        <p:grpSpPr>
          <a:xfrm>
            <a:off x="6667277" y="1303887"/>
            <a:ext cx="340034" cy="340420"/>
            <a:chOff x="-12199250" y="1662675"/>
            <a:chExt cx="352075" cy="352475"/>
          </a:xfrm>
        </p:grpSpPr>
        <p:sp>
          <p:nvSpPr>
            <p:cNvPr id="10103" name="Google Shape;10103;p6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68"/>
          <p:cNvGrpSpPr/>
          <p:nvPr/>
        </p:nvGrpSpPr>
        <p:grpSpPr>
          <a:xfrm>
            <a:off x="6666130" y="1710754"/>
            <a:ext cx="342328" cy="342328"/>
            <a:chOff x="-12199250" y="2096250"/>
            <a:chExt cx="354450" cy="354450"/>
          </a:xfrm>
        </p:grpSpPr>
        <p:sp>
          <p:nvSpPr>
            <p:cNvPr id="10107" name="Google Shape;10107;p6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8"/>
          <p:cNvGrpSpPr/>
          <p:nvPr/>
        </p:nvGrpSpPr>
        <p:grpSpPr>
          <a:xfrm>
            <a:off x="6667277" y="2119708"/>
            <a:ext cx="340034" cy="341579"/>
            <a:chOff x="-12199250" y="2530225"/>
            <a:chExt cx="352075" cy="353675"/>
          </a:xfrm>
        </p:grpSpPr>
        <p:sp>
          <p:nvSpPr>
            <p:cNvPr id="10110" name="Google Shape;10110;p6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4" name="Google Shape;10114;p68"/>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5" name="Google Shape;10115;p68"/>
          <p:cNvGrpSpPr/>
          <p:nvPr/>
        </p:nvGrpSpPr>
        <p:grpSpPr>
          <a:xfrm>
            <a:off x="4870788" y="2959488"/>
            <a:ext cx="342328" cy="339310"/>
            <a:chOff x="-10462550" y="2057650"/>
            <a:chExt cx="354450" cy="351325"/>
          </a:xfrm>
        </p:grpSpPr>
        <p:sp>
          <p:nvSpPr>
            <p:cNvPr id="10116" name="Google Shape;10116;p6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68"/>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9" name="Google Shape;10119;p68"/>
          <p:cNvGrpSpPr/>
          <p:nvPr/>
        </p:nvGrpSpPr>
        <p:grpSpPr>
          <a:xfrm>
            <a:off x="6649772" y="2551051"/>
            <a:ext cx="375044" cy="340541"/>
            <a:chOff x="-8692750" y="1622100"/>
            <a:chExt cx="388325" cy="352600"/>
          </a:xfrm>
        </p:grpSpPr>
        <p:sp>
          <p:nvSpPr>
            <p:cNvPr id="10120" name="Google Shape;10120;p6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68"/>
          <p:cNvGrpSpPr/>
          <p:nvPr/>
        </p:nvGrpSpPr>
        <p:grpSpPr>
          <a:xfrm>
            <a:off x="5304253" y="1303307"/>
            <a:ext cx="341555" cy="341579"/>
            <a:chOff x="-13529550" y="1639425"/>
            <a:chExt cx="353650" cy="353675"/>
          </a:xfrm>
        </p:grpSpPr>
        <p:sp>
          <p:nvSpPr>
            <p:cNvPr id="10123" name="Google Shape;10123;p6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8"/>
          <p:cNvGrpSpPr/>
          <p:nvPr/>
        </p:nvGrpSpPr>
        <p:grpSpPr>
          <a:xfrm>
            <a:off x="5303106" y="1711889"/>
            <a:ext cx="343849" cy="340058"/>
            <a:chOff x="-13531925" y="2075775"/>
            <a:chExt cx="356025" cy="352100"/>
          </a:xfrm>
        </p:grpSpPr>
        <p:sp>
          <p:nvSpPr>
            <p:cNvPr id="10132" name="Google Shape;10132;p6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68"/>
          <p:cNvGrpSpPr/>
          <p:nvPr/>
        </p:nvGrpSpPr>
        <p:grpSpPr>
          <a:xfrm>
            <a:off x="5304627" y="2120094"/>
            <a:ext cx="340807" cy="340807"/>
            <a:chOff x="-13528775" y="2507400"/>
            <a:chExt cx="352875" cy="352875"/>
          </a:xfrm>
        </p:grpSpPr>
        <p:sp>
          <p:nvSpPr>
            <p:cNvPr id="10135" name="Google Shape;10135;p6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8" name="Google Shape;10138;p68"/>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8"/>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68"/>
          <p:cNvGrpSpPr/>
          <p:nvPr/>
        </p:nvGrpSpPr>
        <p:grpSpPr>
          <a:xfrm>
            <a:off x="7140133" y="2119708"/>
            <a:ext cx="308090" cy="341579"/>
            <a:chOff x="-11747150" y="2530225"/>
            <a:chExt cx="319000" cy="353675"/>
          </a:xfrm>
        </p:grpSpPr>
        <p:sp>
          <p:nvSpPr>
            <p:cNvPr id="10141" name="Google Shape;10141;p6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68"/>
          <p:cNvGrpSpPr/>
          <p:nvPr/>
        </p:nvGrpSpPr>
        <p:grpSpPr>
          <a:xfrm>
            <a:off x="5304627" y="2550919"/>
            <a:ext cx="340807" cy="340807"/>
            <a:chOff x="-10027775" y="1622900"/>
            <a:chExt cx="352875" cy="352875"/>
          </a:xfrm>
        </p:grpSpPr>
        <p:sp>
          <p:nvSpPr>
            <p:cNvPr id="10144" name="Google Shape;10144;p6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0" name="Google Shape;10150;p68"/>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1" name="Google Shape;10151;p68"/>
          <p:cNvGrpSpPr/>
          <p:nvPr/>
        </p:nvGrpSpPr>
        <p:grpSpPr>
          <a:xfrm>
            <a:off x="8031595" y="2576583"/>
            <a:ext cx="322553" cy="342328"/>
            <a:chOff x="-10019125" y="2490075"/>
            <a:chExt cx="333975" cy="354450"/>
          </a:xfrm>
        </p:grpSpPr>
        <p:sp>
          <p:nvSpPr>
            <p:cNvPr id="10152" name="Google Shape;10152;p6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8"/>
          <p:cNvGrpSpPr/>
          <p:nvPr/>
        </p:nvGrpSpPr>
        <p:grpSpPr>
          <a:xfrm>
            <a:off x="6661180" y="2957593"/>
            <a:ext cx="352227" cy="343100"/>
            <a:chOff x="-8684100" y="2032450"/>
            <a:chExt cx="364700" cy="355250"/>
          </a:xfrm>
        </p:grpSpPr>
        <p:sp>
          <p:nvSpPr>
            <p:cNvPr id="10157" name="Google Shape;10157;p6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0" name="Google Shape;10160;p68"/>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1" name="Google Shape;10161;p68"/>
          <p:cNvGrpSpPr/>
          <p:nvPr/>
        </p:nvGrpSpPr>
        <p:grpSpPr>
          <a:xfrm>
            <a:off x="5752039" y="1711056"/>
            <a:ext cx="343849" cy="341724"/>
            <a:chOff x="-13095575" y="2073400"/>
            <a:chExt cx="356025" cy="353825"/>
          </a:xfrm>
        </p:grpSpPr>
        <p:sp>
          <p:nvSpPr>
            <p:cNvPr id="10162" name="Google Shape;10162;p6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0" name="Google Shape;10170;p68"/>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68"/>
          <p:cNvGrpSpPr/>
          <p:nvPr/>
        </p:nvGrpSpPr>
        <p:grpSpPr>
          <a:xfrm>
            <a:off x="7576787" y="1302885"/>
            <a:ext cx="343100" cy="342424"/>
            <a:chOff x="-11332875" y="1660700"/>
            <a:chExt cx="355250" cy="354550"/>
          </a:xfrm>
        </p:grpSpPr>
        <p:sp>
          <p:nvSpPr>
            <p:cNvPr id="10172" name="Google Shape;10172;p6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6" name="Google Shape;10176;p68"/>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8"/>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8" name="Google Shape;10178;p68"/>
          <p:cNvGrpSpPr/>
          <p:nvPr/>
        </p:nvGrpSpPr>
        <p:grpSpPr>
          <a:xfrm>
            <a:off x="5774096" y="2549397"/>
            <a:ext cx="299736" cy="343849"/>
            <a:chOff x="-9570950" y="1622100"/>
            <a:chExt cx="310350" cy="356025"/>
          </a:xfrm>
        </p:grpSpPr>
        <p:sp>
          <p:nvSpPr>
            <p:cNvPr id="10179" name="Google Shape;10179;p6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68"/>
          <p:cNvGrpSpPr/>
          <p:nvPr/>
        </p:nvGrpSpPr>
        <p:grpSpPr>
          <a:xfrm>
            <a:off x="5752800" y="2958353"/>
            <a:ext cx="342328" cy="341579"/>
            <a:chOff x="-9594575" y="2056875"/>
            <a:chExt cx="354450" cy="353675"/>
          </a:xfrm>
        </p:grpSpPr>
        <p:sp>
          <p:nvSpPr>
            <p:cNvPr id="10182" name="Google Shape;10182;p6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68"/>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6" name="Google Shape;10186;p68"/>
          <p:cNvGrpSpPr/>
          <p:nvPr/>
        </p:nvGrpSpPr>
        <p:grpSpPr>
          <a:xfrm>
            <a:off x="6208482" y="1303693"/>
            <a:ext cx="342328" cy="340807"/>
            <a:chOff x="-12661600" y="1640225"/>
            <a:chExt cx="354450" cy="352875"/>
          </a:xfrm>
        </p:grpSpPr>
        <p:sp>
          <p:nvSpPr>
            <p:cNvPr id="10187" name="Google Shape;10187;p6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8"/>
          <p:cNvGrpSpPr/>
          <p:nvPr/>
        </p:nvGrpSpPr>
        <p:grpSpPr>
          <a:xfrm>
            <a:off x="6208857" y="1732231"/>
            <a:ext cx="341579" cy="299374"/>
            <a:chOff x="-12660025" y="2096250"/>
            <a:chExt cx="353675" cy="309975"/>
          </a:xfrm>
        </p:grpSpPr>
        <p:sp>
          <p:nvSpPr>
            <p:cNvPr id="10191" name="Google Shape;10191;p6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8"/>
          <p:cNvGrpSpPr/>
          <p:nvPr/>
        </p:nvGrpSpPr>
        <p:grpSpPr>
          <a:xfrm>
            <a:off x="6207335" y="2119527"/>
            <a:ext cx="344622" cy="341941"/>
            <a:chOff x="-12663175" y="2506800"/>
            <a:chExt cx="356825" cy="354050"/>
          </a:xfrm>
        </p:grpSpPr>
        <p:sp>
          <p:nvSpPr>
            <p:cNvPr id="10198" name="Google Shape;10198;p6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68"/>
          <p:cNvGrpSpPr/>
          <p:nvPr/>
        </p:nvGrpSpPr>
        <p:grpSpPr>
          <a:xfrm>
            <a:off x="8022468" y="1303307"/>
            <a:ext cx="340807" cy="341579"/>
            <a:chOff x="-10896525" y="1663050"/>
            <a:chExt cx="352875" cy="353675"/>
          </a:xfrm>
        </p:grpSpPr>
        <p:sp>
          <p:nvSpPr>
            <p:cNvPr id="10203" name="Google Shape;10203;p6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5" name="Google Shape;10205;p68"/>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68"/>
          <p:cNvGrpSpPr/>
          <p:nvPr/>
        </p:nvGrpSpPr>
        <p:grpSpPr>
          <a:xfrm>
            <a:off x="8022082" y="2130742"/>
            <a:ext cx="341579" cy="319511"/>
            <a:chOff x="-10898100" y="2542050"/>
            <a:chExt cx="353675" cy="330825"/>
          </a:xfrm>
        </p:grpSpPr>
        <p:sp>
          <p:nvSpPr>
            <p:cNvPr id="10207" name="Google Shape;10207;p6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8"/>
          <p:cNvGrpSpPr/>
          <p:nvPr/>
        </p:nvGrpSpPr>
        <p:grpSpPr>
          <a:xfrm>
            <a:off x="6209617" y="2551607"/>
            <a:ext cx="340058" cy="339430"/>
            <a:chOff x="-9157450" y="1622750"/>
            <a:chExt cx="352100" cy="351450"/>
          </a:xfrm>
        </p:grpSpPr>
        <p:sp>
          <p:nvSpPr>
            <p:cNvPr id="10214" name="Google Shape;10214;p6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68"/>
          <p:cNvGrpSpPr/>
          <p:nvPr/>
        </p:nvGrpSpPr>
        <p:grpSpPr>
          <a:xfrm>
            <a:off x="6247658" y="2959874"/>
            <a:ext cx="263977" cy="338537"/>
            <a:chOff x="-9119650" y="2056875"/>
            <a:chExt cx="273325" cy="350525"/>
          </a:xfrm>
        </p:grpSpPr>
        <p:sp>
          <p:nvSpPr>
            <p:cNvPr id="10217" name="Google Shape;10217;p6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9" name="Google Shape;10219;p68"/>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8"/>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1" name="Google Shape;10221;p68"/>
          <p:cNvGrpSpPr/>
          <p:nvPr/>
        </p:nvGrpSpPr>
        <p:grpSpPr>
          <a:xfrm>
            <a:off x="7576790" y="2989279"/>
            <a:ext cx="343094" cy="341569"/>
            <a:chOff x="6001575" y="3119050"/>
            <a:chExt cx="315025" cy="313625"/>
          </a:xfrm>
        </p:grpSpPr>
        <p:sp>
          <p:nvSpPr>
            <p:cNvPr id="10222" name="Google Shape;10222;p6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27" name="Shape 10227"/>
        <p:cNvGrpSpPr/>
        <p:nvPr/>
      </p:nvGrpSpPr>
      <p:grpSpPr>
        <a:xfrm>
          <a:off x="0" y="0"/>
          <a:ext cx="0" cy="0"/>
          <a:chOff x="0" y="0"/>
          <a:chExt cx="0" cy="0"/>
        </a:xfrm>
      </p:grpSpPr>
      <p:sp>
        <p:nvSpPr>
          <p:cNvPr id="10228" name="Google Shape;10228;p69"/>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9" name="Google Shape;10229;p69"/>
          <p:cNvGrpSpPr/>
          <p:nvPr/>
        </p:nvGrpSpPr>
        <p:grpSpPr>
          <a:xfrm>
            <a:off x="829227" y="2273195"/>
            <a:ext cx="476329" cy="476213"/>
            <a:chOff x="-21298675" y="2414425"/>
            <a:chExt cx="306400" cy="306325"/>
          </a:xfrm>
        </p:grpSpPr>
        <p:sp>
          <p:nvSpPr>
            <p:cNvPr id="10230" name="Google Shape;10230;p6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69"/>
          <p:cNvGrpSpPr/>
          <p:nvPr/>
        </p:nvGrpSpPr>
        <p:grpSpPr>
          <a:xfrm>
            <a:off x="828605" y="2865128"/>
            <a:ext cx="477573" cy="445432"/>
            <a:chOff x="-21299475" y="2798025"/>
            <a:chExt cx="307200" cy="286525"/>
          </a:xfrm>
        </p:grpSpPr>
        <p:sp>
          <p:nvSpPr>
            <p:cNvPr id="10234" name="Google Shape;10234;p6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69"/>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9"/>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9"/>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9" name="Google Shape;10249;p69"/>
          <p:cNvGrpSpPr/>
          <p:nvPr/>
        </p:nvGrpSpPr>
        <p:grpSpPr>
          <a:xfrm>
            <a:off x="6697960" y="1688917"/>
            <a:ext cx="413912" cy="472676"/>
            <a:chOff x="-17545650" y="2051350"/>
            <a:chExt cx="266250" cy="304050"/>
          </a:xfrm>
        </p:grpSpPr>
        <p:sp>
          <p:nvSpPr>
            <p:cNvPr id="10250" name="Google Shape;10250;p6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4" name="Google Shape;10254;p69"/>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5" name="Google Shape;10255;p69"/>
          <p:cNvGrpSpPr/>
          <p:nvPr/>
        </p:nvGrpSpPr>
        <p:grpSpPr>
          <a:xfrm>
            <a:off x="6668578" y="2865574"/>
            <a:ext cx="472676" cy="444538"/>
            <a:chOff x="-17565350" y="2809825"/>
            <a:chExt cx="304050" cy="285950"/>
          </a:xfrm>
        </p:grpSpPr>
        <p:sp>
          <p:nvSpPr>
            <p:cNvPr id="10256" name="Google Shape;10256;p6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69"/>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9"/>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9"/>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69"/>
          <p:cNvGrpSpPr/>
          <p:nvPr/>
        </p:nvGrpSpPr>
        <p:grpSpPr>
          <a:xfrm>
            <a:off x="1441487" y="2850904"/>
            <a:ext cx="416283" cy="473881"/>
            <a:chOff x="-20904875" y="2788575"/>
            <a:chExt cx="267775" cy="304825"/>
          </a:xfrm>
        </p:grpSpPr>
        <p:sp>
          <p:nvSpPr>
            <p:cNvPr id="10265" name="Google Shape;10265;p6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69"/>
          <p:cNvGrpSpPr/>
          <p:nvPr/>
        </p:nvGrpSpPr>
        <p:grpSpPr>
          <a:xfrm>
            <a:off x="4381902" y="2275564"/>
            <a:ext cx="360045" cy="471471"/>
            <a:chOff x="-19006700" y="2434925"/>
            <a:chExt cx="231600" cy="303275"/>
          </a:xfrm>
        </p:grpSpPr>
        <p:sp>
          <p:nvSpPr>
            <p:cNvPr id="10268" name="Google Shape;10268;p6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2" name="Google Shape;10272;p69"/>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9"/>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4" name="Google Shape;10274;p69"/>
          <p:cNvGrpSpPr/>
          <p:nvPr/>
        </p:nvGrpSpPr>
        <p:grpSpPr>
          <a:xfrm>
            <a:off x="7260501" y="2289051"/>
            <a:ext cx="473881" cy="444499"/>
            <a:chOff x="-17190425" y="2435725"/>
            <a:chExt cx="304825" cy="285925"/>
          </a:xfrm>
        </p:grpSpPr>
        <p:sp>
          <p:nvSpPr>
            <p:cNvPr id="10275" name="Google Shape;10275;p6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8" name="Google Shape;10278;p69"/>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9" name="Google Shape;10279;p69"/>
          <p:cNvGrpSpPr/>
          <p:nvPr/>
        </p:nvGrpSpPr>
        <p:grpSpPr>
          <a:xfrm>
            <a:off x="4915227" y="3444650"/>
            <a:ext cx="476329" cy="475086"/>
            <a:chOff x="-15719925" y="2416825"/>
            <a:chExt cx="306400" cy="305600"/>
          </a:xfrm>
        </p:grpSpPr>
        <p:sp>
          <p:nvSpPr>
            <p:cNvPr id="10280" name="Google Shape;10280;p6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3" name="Google Shape;10283;p69"/>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5" name="Google Shape;10285;p69"/>
          <p:cNvGrpSpPr/>
          <p:nvPr/>
        </p:nvGrpSpPr>
        <p:grpSpPr>
          <a:xfrm>
            <a:off x="2001521" y="2851506"/>
            <a:ext cx="479983" cy="472676"/>
            <a:chOff x="-20550425" y="2789350"/>
            <a:chExt cx="308750" cy="304050"/>
          </a:xfrm>
        </p:grpSpPr>
        <p:sp>
          <p:nvSpPr>
            <p:cNvPr id="10286" name="Google Shape;10286;p6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9"/>
          <p:cNvGrpSpPr/>
          <p:nvPr/>
        </p:nvGrpSpPr>
        <p:grpSpPr>
          <a:xfrm>
            <a:off x="4916888" y="1688158"/>
            <a:ext cx="473920" cy="474192"/>
            <a:chOff x="-18666450" y="2059825"/>
            <a:chExt cx="304850" cy="305025"/>
          </a:xfrm>
        </p:grpSpPr>
        <p:sp>
          <p:nvSpPr>
            <p:cNvPr id="10289" name="Google Shape;10289;p6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69"/>
          <p:cNvGrpSpPr/>
          <p:nvPr/>
        </p:nvGrpSpPr>
        <p:grpSpPr>
          <a:xfrm>
            <a:off x="4916286" y="2275584"/>
            <a:ext cx="475125" cy="471432"/>
            <a:chOff x="-18668025" y="2435725"/>
            <a:chExt cx="305625" cy="303250"/>
          </a:xfrm>
        </p:grpSpPr>
        <p:sp>
          <p:nvSpPr>
            <p:cNvPr id="10292" name="Google Shape;10292;p6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9"/>
          <p:cNvGrpSpPr/>
          <p:nvPr/>
        </p:nvGrpSpPr>
        <p:grpSpPr>
          <a:xfrm>
            <a:off x="4915683" y="2850902"/>
            <a:ext cx="476329" cy="473881"/>
            <a:chOff x="-18668800" y="2807475"/>
            <a:chExt cx="306400" cy="304825"/>
          </a:xfrm>
        </p:grpSpPr>
        <p:sp>
          <p:nvSpPr>
            <p:cNvPr id="10295" name="Google Shape;10295;p6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9"/>
          <p:cNvGrpSpPr/>
          <p:nvPr/>
        </p:nvGrpSpPr>
        <p:grpSpPr>
          <a:xfrm>
            <a:off x="7869652" y="1687693"/>
            <a:ext cx="416361" cy="475125"/>
            <a:chOff x="-16798200" y="2050575"/>
            <a:chExt cx="267825" cy="305625"/>
          </a:xfrm>
        </p:grpSpPr>
        <p:sp>
          <p:nvSpPr>
            <p:cNvPr id="10305" name="Google Shape;10305;p6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9"/>
          <p:cNvGrpSpPr/>
          <p:nvPr/>
        </p:nvGrpSpPr>
        <p:grpSpPr>
          <a:xfrm>
            <a:off x="7840270" y="2852127"/>
            <a:ext cx="475125" cy="471432"/>
            <a:chOff x="-16817100" y="2801175"/>
            <a:chExt cx="305625" cy="303250"/>
          </a:xfrm>
        </p:grpSpPr>
        <p:sp>
          <p:nvSpPr>
            <p:cNvPr id="10309" name="Google Shape;10309;p6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9"/>
          <p:cNvGrpSpPr/>
          <p:nvPr/>
        </p:nvGrpSpPr>
        <p:grpSpPr>
          <a:xfrm>
            <a:off x="7247390" y="3444614"/>
            <a:ext cx="476329" cy="475125"/>
            <a:chOff x="-15717575" y="2786200"/>
            <a:chExt cx="306400" cy="305625"/>
          </a:xfrm>
        </p:grpSpPr>
        <p:sp>
          <p:nvSpPr>
            <p:cNvPr id="10318" name="Google Shape;10318;p6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9"/>
          <p:cNvGrpSpPr/>
          <p:nvPr/>
        </p:nvGrpSpPr>
        <p:grpSpPr>
          <a:xfrm>
            <a:off x="2584963" y="1688296"/>
            <a:ext cx="475125" cy="473920"/>
            <a:chOff x="-20173175" y="2038750"/>
            <a:chExt cx="305625" cy="304850"/>
          </a:xfrm>
        </p:grpSpPr>
        <p:sp>
          <p:nvSpPr>
            <p:cNvPr id="10326" name="Google Shape;10326;p6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8" name="Google Shape;10328;p69"/>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9" name="Google Shape;10329;p69"/>
          <p:cNvGrpSpPr/>
          <p:nvPr/>
        </p:nvGrpSpPr>
        <p:grpSpPr>
          <a:xfrm>
            <a:off x="2586187" y="2850282"/>
            <a:ext cx="472676" cy="475125"/>
            <a:chOff x="-20173175" y="2787775"/>
            <a:chExt cx="304050" cy="305625"/>
          </a:xfrm>
        </p:grpSpPr>
        <p:sp>
          <p:nvSpPr>
            <p:cNvPr id="10330" name="Google Shape;10330;p6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9"/>
          <p:cNvGrpSpPr/>
          <p:nvPr/>
        </p:nvGrpSpPr>
        <p:grpSpPr>
          <a:xfrm>
            <a:off x="5511171" y="2275564"/>
            <a:ext cx="473881" cy="471471"/>
            <a:chOff x="-18294675" y="2434925"/>
            <a:chExt cx="304825" cy="303275"/>
          </a:xfrm>
        </p:grpSpPr>
        <p:sp>
          <p:nvSpPr>
            <p:cNvPr id="10338" name="Google Shape;10338;p6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9"/>
          <p:cNvGrpSpPr/>
          <p:nvPr/>
        </p:nvGrpSpPr>
        <p:grpSpPr>
          <a:xfrm>
            <a:off x="5567487" y="2852107"/>
            <a:ext cx="361250" cy="471471"/>
            <a:chOff x="-18258450" y="2809825"/>
            <a:chExt cx="232375" cy="303275"/>
          </a:xfrm>
        </p:grpSpPr>
        <p:sp>
          <p:nvSpPr>
            <p:cNvPr id="10342" name="Google Shape;10342;p6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5" name="Google Shape;10345;p69"/>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69"/>
          <p:cNvGrpSpPr/>
          <p:nvPr/>
        </p:nvGrpSpPr>
        <p:grpSpPr>
          <a:xfrm>
            <a:off x="3777686" y="3445233"/>
            <a:ext cx="415117" cy="473920"/>
            <a:chOff x="-16422500" y="2425450"/>
            <a:chExt cx="267025" cy="304850"/>
          </a:xfrm>
        </p:grpSpPr>
        <p:sp>
          <p:nvSpPr>
            <p:cNvPr id="10347" name="Google Shape;10347;p6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9"/>
          <p:cNvGrpSpPr/>
          <p:nvPr/>
        </p:nvGrpSpPr>
        <p:grpSpPr>
          <a:xfrm>
            <a:off x="6080447" y="3445838"/>
            <a:ext cx="473920" cy="472676"/>
            <a:chOff x="-16442200" y="2801175"/>
            <a:chExt cx="304850" cy="304050"/>
          </a:xfrm>
        </p:grpSpPr>
        <p:sp>
          <p:nvSpPr>
            <p:cNvPr id="10351" name="Google Shape;10351;p6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4" name="Google Shape;10354;p69"/>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6" name="Google Shape;10356;p69"/>
          <p:cNvGrpSpPr/>
          <p:nvPr/>
        </p:nvGrpSpPr>
        <p:grpSpPr>
          <a:xfrm>
            <a:off x="3156161" y="2276343"/>
            <a:ext cx="481265" cy="469917"/>
            <a:chOff x="-19802200" y="2416025"/>
            <a:chExt cx="309575" cy="302275"/>
          </a:xfrm>
        </p:grpSpPr>
        <p:sp>
          <p:nvSpPr>
            <p:cNvPr id="10357" name="Google Shape;10357;p6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69"/>
          <p:cNvGrpSpPr/>
          <p:nvPr/>
        </p:nvGrpSpPr>
        <p:grpSpPr>
          <a:xfrm>
            <a:off x="3159232" y="2851506"/>
            <a:ext cx="475125" cy="472676"/>
            <a:chOff x="-19801400" y="2788575"/>
            <a:chExt cx="305625" cy="304050"/>
          </a:xfrm>
        </p:grpSpPr>
        <p:sp>
          <p:nvSpPr>
            <p:cNvPr id="10363" name="Google Shape;10363;p6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69"/>
          <p:cNvGrpSpPr/>
          <p:nvPr/>
        </p:nvGrpSpPr>
        <p:grpSpPr>
          <a:xfrm>
            <a:off x="6114308" y="1688916"/>
            <a:ext cx="422463" cy="472676"/>
            <a:chOff x="-17903225" y="2060800"/>
            <a:chExt cx="271750" cy="304050"/>
          </a:xfrm>
        </p:grpSpPr>
        <p:sp>
          <p:nvSpPr>
            <p:cNvPr id="10370" name="Google Shape;10370;p6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69"/>
          <p:cNvGrpSpPr/>
          <p:nvPr/>
        </p:nvGrpSpPr>
        <p:grpSpPr>
          <a:xfrm>
            <a:off x="6088599" y="2274962"/>
            <a:ext cx="473881" cy="472676"/>
            <a:chOff x="-17918975" y="2435725"/>
            <a:chExt cx="304825" cy="304050"/>
          </a:xfrm>
        </p:grpSpPr>
        <p:sp>
          <p:nvSpPr>
            <p:cNvPr id="10374" name="Google Shape;10374;p6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9"/>
          <p:cNvGrpSpPr/>
          <p:nvPr/>
        </p:nvGrpSpPr>
        <p:grpSpPr>
          <a:xfrm>
            <a:off x="6117359" y="2852729"/>
            <a:ext cx="416361" cy="470228"/>
            <a:chOff x="-17899300" y="2810625"/>
            <a:chExt cx="267825" cy="302475"/>
          </a:xfrm>
        </p:grpSpPr>
        <p:sp>
          <p:nvSpPr>
            <p:cNvPr id="10377" name="Google Shape;10377;p6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69"/>
          <p:cNvGrpSpPr/>
          <p:nvPr/>
        </p:nvGrpSpPr>
        <p:grpSpPr>
          <a:xfrm>
            <a:off x="2023212" y="3461166"/>
            <a:ext cx="472676" cy="442089"/>
            <a:chOff x="-16066500" y="2060800"/>
            <a:chExt cx="304050" cy="284375"/>
          </a:xfrm>
        </p:grpSpPr>
        <p:sp>
          <p:nvSpPr>
            <p:cNvPr id="10381" name="Google Shape;10381;p6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6" name="Google Shape;10386;p69"/>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9" name="Google Shape;10389;p69"/>
          <p:cNvGrpSpPr/>
          <p:nvPr/>
        </p:nvGrpSpPr>
        <p:grpSpPr>
          <a:xfrm>
            <a:off x="7907919" y="2297751"/>
            <a:ext cx="368362" cy="419314"/>
            <a:chOff x="4995050" y="3245650"/>
            <a:chExt cx="236950" cy="269725"/>
          </a:xfrm>
        </p:grpSpPr>
        <p:sp>
          <p:nvSpPr>
            <p:cNvPr id="10390" name="Google Shape;10390;p6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3" name="Google Shape;10393;p69"/>
            <p:cNvGrpSpPr/>
            <p:nvPr/>
          </p:nvGrpSpPr>
          <p:grpSpPr>
            <a:xfrm>
              <a:off x="4995050" y="3245650"/>
              <a:ext cx="236950" cy="269725"/>
              <a:chOff x="4995050" y="3245650"/>
              <a:chExt cx="236950" cy="269725"/>
            </a:xfrm>
          </p:grpSpPr>
          <p:sp>
            <p:nvSpPr>
              <p:cNvPr id="10394" name="Google Shape;10394;p6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96" name="Google Shape;10396;p69"/>
          <p:cNvGrpSpPr/>
          <p:nvPr/>
        </p:nvGrpSpPr>
        <p:grpSpPr>
          <a:xfrm>
            <a:off x="5507712" y="1689744"/>
            <a:ext cx="483749" cy="481292"/>
            <a:chOff x="4724650" y="2885700"/>
            <a:chExt cx="270750" cy="269375"/>
          </a:xfrm>
        </p:grpSpPr>
        <p:sp>
          <p:nvSpPr>
            <p:cNvPr id="10397" name="Google Shape;10397;p6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69"/>
          <p:cNvGrpSpPr/>
          <p:nvPr/>
        </p:nvGrpSpPr>
        <p:grpSpPr>
          <a:xfrm>
            <a:off x="4374817" y="1683870"/>
            <a:ext cx="389425" cy="467822"/>
            <a:chOff x="4459350" y="2882125"/>
            <a:chExt cx="228375" cy="274350"/>
          </a:xfrm>
        </p:grpSpPr>
        <p:sp>
          <p:nvSpPr>
            <p:cNvPr id="10405" name="Google Shape;10405;p6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410" name="Google Shape;10410;p6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411" name="Google Shape;10411;p6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15" name="Shape 10415"/>
        <p:cNvGrpSpPr/>
        <p:nvPr/>
      </p:nvGrpSpPr>
      <p:grpSpPr>
        <a:xfrm>
          <a:off x="0" y="0"/>
          <a:ext cx="0" cy="0"/>
          <a:chOff x="0" y="0"/>
          <a:chExt cx="0" cy="0"/>
        </a:xfrm>
      </p:grpSpPr>
      <p:sp>
        <p:nvSpPr>
          <p:cNvPr id="10416" name="Google Shape;10416;p7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417" name="Google Shape;10417;p70"/>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8" name="Google Shape;10418;p70"/>
          <p:cNvGrpSpPr/>
          <p:nvPr/>
        </p:nvGrpSpPr>
        <p:grpSpPr>
          <a:xfrm>
            <a:off x="835580" y="2140412"/>
            <a:ext cx="426462" cy="420796"/>
            <a:chOff x="-6713450" y="2397900"/>
            <a:chExt cx="295375" cy="291450"/>
          </a:xfrm>
        </p:grpSpPr>
        <p:sp>
          <p:nvSpPr>
            <p:cNvPr id="10419" name="Google Shape;10419;p70"/>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0"/>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1" name="Google Shape;10421;p70"/>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2" name="Google Shape;10422;p70"/>
          <p:cNvGrpSpPr/>
          <p:nvPr/>
        </p:nvGrpSpPr>
        <p:grpSpPr>
          <a:xfrm>
            <a:off x="3540341" y="1631401"/>
            <a:ext cx="423069" cy="420507"/>
            <a:chOff x="-4932650" y="2046625"/>
            <a:chExt cx="293025" cy="291250"/>
          </a:xfrm>
        </p:grpSpPr>
        <p:sp>
          <p:nvSpPr>
            <p:cNvPr id="10423" name="Google Shape;10423;p70"/>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0"/>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70"/>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6" name="Google Shape;10426;p70"/>
          <p:cNvGrpSpPr/>
          <p:nvPr/>
        </p:nvGrpSpPr>
        <p:grpSpPr>
          <a:xfrm>
            <a:off x="3552272" y="2660957"/>
            <a:ext cx="423069" cy="420796"/>
            <a:chOff x="-4931075" y="2765725"/>
            <a:chExt cx="293025" cy="291450"/>
          </a:xfrm>
        </p:grpSpPr>
        <p:sp>
          <p:nvSpPr>
            <p:cNvPr id="10427" name="Google Shape;10427;p70"/>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0"/>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70"/>
          <p:cNvGrpSpPr/>
          <p:nvPr/>
        </p:nvGrpSpPr>
        <p:grpSpPr>
          <a:xfrm>
            <a:off x="6257840" y="1656289"/>
            <a:ext cx="420796" cy="370732"/>
            <a:chOff x="-3137650" y="2067900"/>
            <a:chExt cx="291450" cy="256775"/>
          </a:xfrm>
        </p:grpSpPr>
        <p:sp>
          <p:nvSpPr>
            <p:cNvPr id="10430" name="Google Shape;10430;p70"/>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0"/>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0"/>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70"/>
          <p:cNvGrpSpPr/>
          <p:nvPr/>
        </p:nvGrpSpPr>
        <p:grpSpPr>
          <a:xfrm>
            <a:off x="6257840" y="2139926"/>
            <a:ext cx="420796" cy="421770"/>
            <a:chOff x="-3137650" y="2408950"/>
            <a:chExt cx="291450" cy="292125"/>
          </a:xfrm>
        </p:grpSpPr>
        <p:sp>
          <p:nvSpPr>
            <p:cNvPr id="10434" name="Google Shape;10434;p70"/>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0"/>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0"/>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0"/>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0"/>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0"/>
          <p:cNvGrpSpPr/>
          <p:nvPr/>
        </p:nvGrpSpPr>
        <p:grpSpPr>
          <a:xfrm>
            <a:off x="6269771" y="2685412"/>
            <a:ext cx="420796" cy="371887"/>
            <a:chOff x="-3137650" y="2787000"/>
            <a:chExt cx="291450" cy="257575"/>
          </a:xfrm>
        </p:grpSpPr>
        <p:sp>
          <p:nvSpPr>
            <p:cNvPr id="10440" name="Google Shape;10440;p70"/>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0"/>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0"/>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0"/>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0"/>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0"/>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0"/>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0"/>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8" name="Google Shape;10448;p70"/>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0"/>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0"/>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1" name="Google Shape;10451;p70"/>
          <p:cNvGrpSpPr/>
          <p:nvPr/>
        </p:nvGrpSpPr>
        <p:grpSpPr>
          <a:xfrm>
            <a:off x="1387948" y="2660397"/>
            <a:ext cx="421914" cy="421914"/>
            <a:chOff x="-6354300" y="2757075"/>
            <a:chExt cx="292225" cy="292225"/>
          </a:xfrm>
        </p:grpSpPr>
        <p:sp>
          <p:nvSpPr>
            <p:cNvPr id="10452" name="Google Shape;10452;p70"/>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0"/>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0"/>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0"/>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70"/>
          <p:cNvGrpSpPr/>
          <p:nvPr/>
        </p:nvGrpSpPr>
        <p:grpSpPr>
          <a:xfrm>
            <a:off x="4081951" y="1629560"/>
            <a:ext cx="424188" cy="424188"/>
            <a:chOff x="-4573475" y="2045850"/>
            <a:chExt cx="293800" cy="293800"/>
          </a:xfrm>
        </p:grpSpPr>
        <p:sp>
          <p:nvSpPr>
            <p:cNvPr id="10457" name="Google Shape;10457;p70"/>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0"/>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70"/>
          <p:cNvGrpSpPr/>
          <p:nvPr/>
        </p:nvGrpSpPr>
        <p:grpSpPr>
          <a:xfrm>
            <a:off x="4081374" y="2138699"/>
            <a:ext cx="425343" cy="424225"/>
            <a:chOff x="-4570325" y="2405775"/>
            <a:chExt cx="294600" cy="293825"/>
          </a:xfrm>
        </p:grpSpPr>
        <p:sp>
          <p:nvSpPr>
            <p:cNvPr id="10460" name="Google Shape;10460;p70"/>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0"/>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70"/>
          <p:cNvGrpSpPr/>
          <p:nvPr/>
        </p:nvGrpSpPr>
        <p:grpSpPr>
          <a:xfrm>
            <a:off x="4094442" y="2659838"/>
            <a:ext cx="423069" cy="423033"/>
            <a:chOff x="-4572700" y="2764950"/>
            <a:chExt cx="293025" cy="293000"/>
          </a:xfrm>
        </p:grpSpPr>
        <p:sp>
          <p:nvSpPr>
            <p:cNvPr id="10463" name="Google Shape;10463;p70"/>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0"/>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0"/>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0"/>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0"/>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70"/>
          <p:cNvGrpSpPr/>
          <p:nvPr/>
        </p:nvGrpSpPr>
        <p:grpSpPr>
          <a:xfrm>
            <a:off x="6813205" y="1631239"/>
            <a:ext cx="414840" cy="420832"/>
            <a:chOff x="-2777700" y="2049775"/>
            <a:chExt cx="287325" cy="291475"/>
          </a:xfrm>
        </p:grpSpPr>
        <p:sp>
          <p:nvSpPr>
            <p:cNvPr id="10469" name="Google Shape;10469;p70"/>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0"/>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0"/>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70"/>
          <p:cNvGrpSpPr/>
          <p:nvPr/>
        </p:nvGrpSpPr>
        <p:grpSpPr>
          <a:xfrm>
            <a:off x="6809667" y="2140431"/>
            <a:ext cx="421914" cy="420759"/>
            <a:chOff x="-2571737" y="2403625"/>
            <a:chExt cx="292225" cy="291425"/>
          </a:xfrm>
        </p:grpSpPr>
        <p:sp>
          <p:nvSpPr>
            <p:cNvPr id="10473" name="Google Shape;10473;p70"/>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0"/>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0"/>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0"/>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0"/>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0"/>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0"/>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70"/>
          <p:cNvGrpSpPr/>
          <p:nvPr/>
        </p:nvGrpSpPr>
        <p:grpSpPr>
          <a:xfrm>
            <a:off x="6809667" y="2661534"/>
            <a:ext cx="421914" cy="419640"/>
            <a:chOff x="-2571737" y="2764550"/>
            <a:chExt cx="292225" cy="290650"/>
          </a:xfrm>
        </p:grpSpPr>
        <p:sp>
          <p:nvSpPr>
            <p:cNvPr id="10481" name="Google Shape;10481;p70"/>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0"/>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0"/>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70"/>
          <p:cNvGrpSpPr/>
          <p:nvPr/>
        </p:nvGrpSpPr>
        <p:grpSpPr>
          <a:xfrm>
            <a:off x="3009168" y="3230538"/>
            <a:ext cx="421914" cy="423864"/>
            <a:chOff x="-1333975" y="2365850"/>
            <a:chExt cx="292225" cy="293575"/>
          </a:xfrm>
        </p:grpSpPr>
        <p:sp>
          <p:nvSpPr>
            <p:cNvPr id="10485" name="Google Shape;10485;p70"/>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0"/>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0"/>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0"/>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0"/>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0"/>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0"/>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0"/>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70"/>
          <p:cNvGrpSpPr/>
          <p:nvPr/>
        </p:nvGrpSpPr>
        <p:grpSpPr>
          <a:xfrm>
            <a:off x="1942643" y="2660397"/>
            <a:ext cx="398020" cy="421914"/>
            <a:chOff x="-5995925" y="2757850"/>
            <a:chExt cx="275675" cy="292225"/>
          </a:xfrm>
        </p:grpSpPr>
        <p:sp>
          <p:nvSpPr>
            <p:cNvPr id="10494" name="Google Shape;10494;p70"/>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0"/>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0"/>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0"/>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0"/>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0"/>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0"/>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0"/>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0"/>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70"/>
          <p:cNvGrpSpPr/>
          <p:nvPr/>
        </p:nvGrpSpPr>
        <p:grpSpPr>
          <a:xfrm>
            <a:off x="4622930" y="1631816"/>
            <a:ext cx="421951" cy="419677"/>
            <a:chOff x="-4211975" y="2046625"/>
            <a:chExt cx="292250" cy="290675"/>
          </a:xfrm>
        </p:grpSpPr>
        <p:sp>
          <p:nvSpPr>
            <p:cNvPr id="10504" name="Google Shape;10504;p70"/>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0"/>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70"/>
          <p:cNvGrpSpPr/>
          <p:nvPr/>
        </p:nvGrpSpPr>
        <p:grpSpPr>
          <a:xfrm>
            <a:off x="4672976" y="2138699"/>
            <a:ext cx="321859" cy="424225"/>
            <a:chOff x="-4178875" y="2405775"/>
            <a:chExt cx="222925" cy="293825"/>
          </a:xfrm>
        </p:grpSpPr>
        <p:sp>
          <p:nvSpPr>
            <p:cNvPr id="10507" name="Google Shape;10507;p70"/>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0"/>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0"/>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70"/>
          <p:cNvGrpSpPr/>
          <p:nvPr/>
        </p:nvGrpSpPr>
        <p:grpSpPr>
          <a:xfrm>
            <a:off x="4635439" y="2673483"/>
            <a:ext cx="420796" cy="395746"/>
            <a:chOff x="-4211975" y="2783850"/>
            <a:chExt cx="291450" cy="274100"/>
          </a:xfrm>
        </p:grpSpPr>
        <p:sp>
          <p:nvSpPr>
            <p:cNvPr id="10511" name="Google Shape;10511;p70"/>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0"/>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0"/>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70"/>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5" name="Google Shape;10515;p70"/>
          <p:cNvGrpSpPr/>
          <p:nvPr/>
        </p:nvGrpSpPr>
        <p:grpSpPr>
          <a:xfrm>
            <a:off x="7340368" y="2140413"/>
            <a:ext cx="420796" cy="420796"/>
            <a:chOff x="-2419325" y="2408150"/>
            <a:chExt cx="291450" cy="291450"/>
          </a:xfrm>
        </p:grpSpPr>
        <p:sp>
          <p:nvSpPr>
            <p:cNvPr id="10516" name="Google Shape;10516;p70"/>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0"/>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0"/>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0"/>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0"/>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0"/>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0"/>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3" name="Google Shape;10523;p70"/>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70"/>
          <p:cNvGrpSpPr/>
          <p:nvPr/>
        </p:nvGrpSpPr>
        <p:grpSpPr>
          <a:xfrm>
            <a:off x="4661893" y="3231514"/>
            <a:ext cx="420796" cy="421914"/>
            <a:chOff x="-1333200" y="2770450"/>
            <a:chExt cx="291450" cy="292225"/>
          </a:xfrm>
        </p:grpSpPr>
        <p:sp>
          <p:nvSpPr>
            <p:cNvPr id="10525" name="Google Shape;10525;p70"/>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0"/>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70"/>
          <p:cNvGrpSpPr/>
          <p:nvPr/>
        </p:nvGrpSpPr>
        <p:grpSpPr>
          <a:xfrm>
            <a:off x="2458506" y="1631256"/>
            <a:ext cx="423069" cy="420796"/>
            <a:chOff x="-5635200" y="2037975"/>
            <a:chExt cx="293025" cy="291450"/>
          </a:xfrm>
        </p:grpSpPr>
        <p:sp>
          <p:nvSpPr>
            <p:cNvPr id="10528" name="Google Shape;10528;p70"/>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0"/>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70"/>
          <p:cNvGrpSpPr/>
          <p:nvPr/>
        </p:nvGrpSpPr>
        <p:grpSpPr>
          <a:xfrm>
            <a:off x="2456792" y="2140412"/>
            <a:ext cx="426499" cy="420796"/>
            <a:chOff x="-5637575" y="2397900"/>
            <a:chExt cx="295400" cy="291450"/>
          </a:xfrm>
        </p:grpSpPr>
        <p:sp>
          <p:nvSpPr>
            <p:cNvPr id="10531" name="Google Shape;10531;p70"/>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0"/>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0"/>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0"/>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70"/>
          <p:cNvGrpSpPr/>
          <p:nvPr/>
        </p:nvGrpSpPr>
        <p:grpSpPr>
          <a:xfrm>
            <a:off x="2470455" y="2660397"/>
            <a:ext cx="423033" cy="421914"/>
            <a:chOff x="-5635975" y="2757075"/>
            <a:chExt cx="293000" cy="292225"/>
          </a:xfrm>
        </p:grpSpPr>
        <p:sp>
          <p:nvSpPr>
            <p:cNvPr id="10536" name="Google Shape;10536;p70"/>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0"/>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0"/>
          <p:cNvGrpSpPr/>
          <p:nvPr/>
        </p:nvGrpSpPr>
        <p:grpSpPr>
          <a:xfrm>
            <a:off x="5154391" y="1631256"/>
            <a:ext cx="423069" cy="420796"/>
            <a:chOff x="-3854375" y="2046625"/>
            <a:chExt cx="293025" cy="291450"/>
          </a:xfrm>
        </p:grpSpPr>
        <p:sp>
          <p:nvSpPr>
            <p:cNvPr id="10539" name="Google Shape;10539;p70"/>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0"/>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70"/>
          <p:cNvGrpSpPr/>
          <p:nvPr/>
        </p:nvGrpSpPr>
        <p:grpSpPr>
          <a:xfrm>
            <a:off x="5153254" y="2138717"/>
            <a:ext cx="425343" cy="424188"/>
            <a:chOff x="-3854375" y="2405000"/>
            <a:chExt cx="294600" cy="293800"/>
          </a:xfrm>
        </p:grpSpPr>
        <p:sp>
          <p:nvSpPr>
            <p:cNvPr id="10542" name="Google Shape;10542;p70"/>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0"/>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70"/>
          <p:cNvGrpSpPr/>
          <p:nvPr/>
        </p:nvGrpSpPr>
        <p:grpSpPr>
          <a:xfrm>
            <a:off x="5167459" y="2659838"/>
            <a:ext cx="420796" cy="423033"/>
            <a:chOff x="-3852025" y="2764950"/>
            <a:chExt cx="291450" cy="293000"/>
          </a:xfrm>
        </p:grpSpPr>
        <p:sp>
          <p:nvSpPr>
            <p:cNvPr id="10545" name="Google Shape;10545;p70"/>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0"/>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7" name="Google Shape;10547;p70"/>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0"/>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9" name="Google Shape;10549;p70"/>
          <p:cNvGrpSpPr/>
          <p:nvPr/>
        </p:nvGrpSpPr>
        <p:grpSpPr>
          <a:xfrm>
            <a:off x="7890048" y="2660398"/>
            <a:ext cx="420796" cy="421914"/>
            <a:chOff x="-2060175" y="2768875"/>
            <a:chExt cx="291450" cy="292225"/>
          </a:xfrm>
        </p:grpSpPr>
        <p:sp>
          <p:nvSpPr>
            <p:cNvPr id="10550" name="Google Shape;10550;p70"/>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0"/>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0"/>
          <p:cNvGrpSpPr/>
          <p:nvPr/>
        </p:nvGrpSpPr>
        <p:grpSpPr>
          <a:xfrm>
            <a:off x="1903657" y="3232071"/>
            <a:ext cx="421914" cy="420796"/>
            <a:chOff x="-937025" y="2064750"/>
            <a:chExt cx="292225" cy="291450"/>
          </a:xfrm>
        </p:grpSpPr>
        <p:sp>
          <p:nvSpPr>
            <p:cNvPr id="10553" name="Google Shape;10553;p70"/>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0"/>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0"/>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0"/>
          <p:cNvGrpSpPr/>
          <p:nvPr/>
        </p:nvGrpSpPr>
        <p:grpSpPr>
          <a:xfrm>
            <a:off x="3006820" y="1630697"/>
            <a:ext cx="421951" cy="421914"/>
            <a:chOff x="-5276050" y="2037975"/>
            <a:chExt cx="292250" cy="292225"/>
          </a:xfrm>
        </p:grpSpPr>
        <p:sp>
          <p:nvSpPr>
            <p:cNvPr id="10557" name="Google Shape;10557;p70"/>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0"/>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0"/>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0" name="Google Shape;10560;p70"/>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0"/>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2" name="Google Shape;10562;p70"/>
          <p:cNvGrpSpPr/>
          <p:nvPr/>
        </p:nvGrpSpPr>
        <p:grpSpPr>
          <a:xfrm>
            <a:off x="5765634" y="1631256"/>
            <a:ext cx="324133" cy="420796"/>
            <a:chOff x="-3462150" y="2046625"/>
            <a:chExt cx="224500" cy="291450"/>
          </a:xfrm>
        </p:grpSpPr>
        <p:sp>
          <p:nvSpPr>
            <p:cNvPr id="10563" name="Google Shape;10563;p70"/>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0"/>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0"/>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0"/>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0"/>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0"/>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0"/>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0"/>
          <p:cNvGrpSpPr/>
          <p:nvPr/>
        </p:nvGrpSpPr>
        <p:grpSpPr>
          <a:xfrm>
            <a:off x="5741197" y="2139276"/>
            <a:ext cx="373006" cy="423069"/>
            <a:chOff x="-3478675" y="2405775"/>
            <a:chExt cx="258350" cy="293025"/>
          </a:xfrm>
        </p:grpSpPr>
        <p:sp>
          <p:nvSpPr>
            <p:cNvPr id="10571" name="Google Shape;10571;p70"/>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0"/>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0"/>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0"/>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70"/>
          <p:cNvGrpSpPr/>
          <p:nvPr/>
        </p:nvGrpSpPr>
        <p:grpSpPr>
          <a:xfrm>
            <a:off x="5803715" y="2660398"/>
            <a:ext cx="271831" cy="421914"/>
            <a:chOff x="-3443250" y="2765725"/>
            <a:chExt cx="188275" cy="292225"/>
          </a:xfrm>
        </p:grpSpPr>
        <p:sp>
          <p:nvSpPr>
            <p:cNvPr id="10576" name="Google Shape;10576;p70"/>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0"/>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0"/>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0"/>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70"/>
          <p:cNvGrpSpPr/>
          <p:nvPr/>
        </p:nvGrpSpPr>
        <p:grpSpPr>
          <a:xfrm>
            <a:off x="832612" y="3230934"/>
            <a:ext cx="371887" cy="423069"/>
            <a:chOff x="-1684475" y="2049000"/>
            <a:chExt cx="257575" cy="293025"/>
          </a:xfrm>
        </p:grpSpPr>
        <p:sp>
          <p:nvSpPr>
            <p:cNvPr id="10581" name="Google Shape;10581;p70"/>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0"/>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0"/>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0"/>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5" name="Google Shape;10585;p70"/>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6" name="Google Shape;10586;p70"/>
          <p:cNvGrpSpPr/>
          <p:nvPr/>
        </p:nvGrpSpPr>
        <p:grpSpPr>
          <a:xfrm>
            <a:off x="4122504" y="3231514"/>
            <a:ext cx="420796" cy="421914"/>
            <a:chOff x="-1700225" y="2768875"/>
            <a:chExt cx="291450" cy="292225"/>
          </a:xfrm>
        </p:grpSpPr>
        <p:sp>
          <p:nvSpPr>
            <p:cNvPr id="10587" name="Google Shape;10587;p70"/>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0"/>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0"/>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0"/>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0"/>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0"/>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70"/>
          <p:cNvGrpSpPr/>
          <p:nvPr/>
        </p:nvGrpSpPr>
        <p:grpSpPr>
          <a:xfrm>
            <a:off x="3590852" y="3230935"/>
            <a:ext cx="371887" cy="423069"/>
            <a:chOff x="-919700" y="2420750"/>
            <a:chExt cx="257575" cy="293025"/>
          </a:xfrm>
        </p:grpSpPr>
        <p:sp>
          <p:nvSpPr>
            <p:cNvPr id="10594" name="Google Shape;10594;p70"/>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0"/>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0"/>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0"/>
          <p:cNvGrpSpPr/>
          <p:nvPr/>
        </p:nvGrpSpPr>
        <p:grpSpPr>
          <a:xfrm>
            <a:off x="1926044" y="1645950"/>
            <a:ext cx="409531" cy="410617"/>
            <a:chOff x="6679825" y="2693700"/>
            <a:chExt cx="257875" cy="258575"/>
          </a:xfrm>
        </p:grpSpPr>
        <p:sp>
          <p:nvSpPr>
            <p:cNvPr id="10598" name="Google Shape;10598;p70"/>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0"/>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70"/>
          <p:cNvGrpSpPr/>
          <p:nvPr/>
        </p:nvGrpSpPr>
        <p:grpSpPr>
          <a:xfrm>
            <a:off x="1915618" y="2142110"/>
            <a:ext cx="420531" cy="417262"/>
            <a:chOff x="6790450" y="3119050"/>
            <a:chExt cx="262750" cy="260675"/>
          </a:xfrm>
        </p:grpSpPr>
        <p:sp>
          <p:nvSpPr>
            <p:cNvPr id="10601" name="Google Shape;10601;p70"/>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0"/>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70"/>
          <p:cNvGrpSpPr/>
          <p:nvPr/>
        </p:nvGrpSpPr>
        <p:grpSpPr>
          <a:xfrm>
            <a:off x="6542730" y="3755436"/>
            <a:ext cx="358093" cy="407391"/>
            <a:chOff x="7660859" y="2571753"/>
            <a:chExt cx="366561" cy="417024"/>
          </a:xfrm>
        </p:grpSpPr>
        <p:sp>
          <p:nvSpPr>
            <p:cNvPr id="10604" name="Google Shape;10604;p70"/>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0"/>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0"/>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70"/>
          <p:cNvGrpSpPr/>
          <p:nvPr/>
        </p:nvGrpSpPr>
        <p:grpSpPr>
          <a:xfrm>
            <a:off x="4077412" y="3755436"/>
            <a:ext cx="407391" cy="407391"/>
            <a:chOff x="5566722" y="2571753"/>
            <a:chExt cx="417024" cy="417024"/>
          </a:xfrm>
        </p:grpSpPr>
        <p:sp>
          <p:nvSpPr>
            <p:cNvPr id="10608" name="Google Shape;10608;p70"/>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0"/>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0"/>
          <p:cNvGrpSpPr/>
          <p:nvPr/>
        </p:nvGrpSpPr>
        <p:grpSpPr>
          <a:xfrm>
            <a:off x="4693744" y="3857692"/>
            <a:ext cx="407381" cy="202880"/>
            <a:chOff x="6090251" y="2676413"/>
            <a:chExt cx="417014" cy="207677"/>
          </a:xfrm>
        </p:grpSpPr>
        <p:sp>
          <p:nvSpPr>
            <p:cNvPr id="10611" name="Google Shape;10611;p70"/>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0"/>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0"/>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0"/>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70"/>
          <p:cNvGrpSpPr/>
          <p:nvPr/>
        </p:nvGrpSpPr>
        <p:grpSpPr>
          <a:xfrm>
            <a:off x="5926398" y="3755436"/>
            <a:ext cx="407391" cy="407391"/>
            <a:chOff x="7137330" y="2571753"/>
            <a:chExt cx="417024" cy="417024"/>
          </a:xfrm>
        </p:grpSpPr>
        <p:sp>
          <p:nvSpPr>
            <p:cNvPr id="10616" name="Google Shape;10616;p70"/>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0"/>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0"/>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70"/>
          <p:cNvGrpSpPr/>
          <p:nvPr/>
        </p:nvGrpSpPr>
        <p:grpSpPr>
          <a:xfrm>
            <a:off x="5310066" y="3755436"/>
            <a:ext cx="407391" cy="407391"/>
            <a:chOff x="6613801" y="2571753"/>
            <a:chExt cx="417024" cy="417024"/>
          </a:xfrm>
        </p:grpSpPr>
        <p:sp>
          <p:nvSpPr>
            <p:cNvPr id="10620" name="Google Shape;10620;p70"/>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0"/>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0"/>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0"/>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0"/>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0"/>
          <p:cNvGrpSpPr/>
          <p:nvPr/>
        </p:nvGrpSpPr>
        <p:grpSpPr>
          <a:xfrm>
            <a:off x="7896740" y="3238780"/>
            <a:ext cx="407411" cy="407411"/>
            <a:chOff x="2964567" y="2571753"/>
            <a:chExt cx="417045" cy="417045"/>
          </a:xfrm>
        </p:grpSpPr>
        <p:sp>
          <p:nvSpPr>
            <p:cNvPr id="10626" name="Google Shape;10626;p70"/>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0"/>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70"/>
          <p:cNvGrpSpPr/>
          <p:nvPr/>
        </p:nvGrpSpPr>
        <p:grpSpPr>
          <a:xfrm>
            <a:off x="1612062" y="3815897"/>
            <a:ext cx="407391" cy="286470"/>
            <a:chOff x="3476576" y="2633631"/>
            <a:chExt cx="417024" cy="293244"/>
          </a:xfrm>
        </p:grpSpPr>
        <p:sp>
          <p:nvSpPr>
            <p:cNvPr id="10629" name="Google Shape;10629;p70"/>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0"/>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0"/>
          <p:cNvGrpSpPr/>
          <p:nvPr/>
        </p:nvGrpSpPr>
        <p:grpSpPr>
          <a:xfrm>
            <a:off x="2228394" y="3755508"/>
            <a:ext cx="407411" cy="407248"/>
            <a:chOff x="3988564" y="2571836"/>
            <a:chExt cx="417045" cy="416878"/>
          </a:xfrm>
        </p:grpSpPr>
        <p:sp>
          <p:nvSpPr>
            <p:cNvPr id="10632" name="Google Shape;10632;p70"/>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0"/>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70"/>
          <p:cNvGrpSpPr/>
          <p:nvPr/>
        </p:nvGrpSpPr>
        <p:grpSpPr>
          <a:xfrm>
            <a:off x="2844747" y="3755436"/>
            <a:ext cx="407391" cy="407391"/>
            <a:chOff x="4500573" y="2571753"/>
            <a:chExt cx="417024" cy="417024"/>
          </a:xfrm>
        </p:grpSpPr>
        <p:sp>
          <p:nvSpPr>
            <p:cNvPr id="10635" name="Google Shape;10635;p70"/>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0"/>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0"/>
          <p:cNvGrpSpPr/>
          <p:nvPr/>
        </p:nvGrpSpPr>
        <p:grpSpPr>
          <a:xfrm>
            <a:off x="3461079" y="3755436"/>
            <a:ext cx="407391" cy="407391"/>
            <a:chOff x="5012603" y="2571753"/>
            <a:chExt cx="417024" cy="417024"/>
          </a:xfrm>
        </p:grpSpPr>
        <p:sp>
          <p:nvSpPr>
            <p:cNvPr id="10638" name="Google Shape;10638;p70"/>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0"/>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0" name="Google Shape;10640;p70"/>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1" name="Google Shape;10641;p70"/>
          <p:cNvGrpSpPr/>
          <p:nvPr/>
        </p:nvGrpSpPr>
        <p:grpSpPr>
          <a:xfrm>
            <a:off x="5721826" y="3238790"/>
            <a:ext cx="407432" cy="407391"/>
            <a:chOff x="812101" y="2571761"/>
            <a:chExt cx="417066" cy="417024"/>
          </a:xfrm>
        </p:grpSpPr>
        <p:sp>
          <p:nvSpPr>
            <p:cNvPr id="10642" name="Google Shape;10642;p7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70"/>
          <p:cNvGrpSpPr/>
          <p:nvPr/>
        </p:nvGrpSpPr>
        <p:grpSpPr>
          <a:xfrm>
            <a:off x="6242420" y="3238790"/>
            <a:ext cx="407391" cy="407391"/>
            <a:chOff x="1323129" y="2571761"/>
            <a:chExt cx="417024" cy="417024"/>
          </a:xfrm>
        </p:grpSpPr>
        <p:sp>
          <p:nvSpPr>
            <p:cNvPr id="10647" name="Google Shape;10647;p7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1" name="Google Shape;10651;p70"/>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2" name="Google Shape;10652;p70"/>
          <p:cNvGrpSpPr/>
          <p:nvPr/>
        </p:nvGrpSpPr>
        <p:grpSpPr>
          <a:xfrm>
            <a:off x="7378895" y="3238843"/>
            <a:ext cx="408023" cy="407411"/>
            <a:chOff x="2344476" y="2571761"/>
            <a:chExt cx="417671" cy="417045"/>
          </a:xfrm>
        </p:grpSpPr>
        <p:sp>
          <p:nvSpPr>
            <p:cNvPr id="10653" name="Google Shape;10653;p70"/>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0"/>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70"/>
          <p:cNvGrpSpPr/>
          <p:nvPr/>
        </p:nvGrpSpPr>
        <p:grpSpPr>
          <a:xfrm>
            <a:off x="7109755" y="3759535"/>
            <a:ext cx="399178" cy="399178"/>
            <a:chOff x="2038375" y="3798025"/>
            <a:chExt cx="841792" cy="841792"/>
          </a:xfrm>
        </p:grpSpPr>
        <p:sp>
          <p:nvSpPr>
            <p:cNvPr id="10656" name="Google Shape;10656;p70"/>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0"/>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61" name="Shape 10661"/>
        <p:cNvGrpSpPr/>
        <p:nvPr/>
      </p:nvGrpSpPr>
      <p:grpSpPr>
        <a:xfrm>
          <a:off x="0" y="0"/>
          <a:ext cx="0" cy="0"/>
          <a:chOff x="0" y="0"/>
          <a:chExt cx="0" cy="0"/>
        </a:xfrm>
      </p:grpSpPr>
      <p:pic>
        <p:nvPicPr>
          <p:cNvPr id="10662" name="Google Shape;10662;p7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ubmerged Sea Aesthetics Portfolio by Slidesgo">
  <a:themeElements>
    <a:clrScheme name="Simple Light">
      <a:dk1>
        <a:srgbClr val="191919"/>
      </a:dk1>
      <a:lt1>
        <a:srgbClr val="FFFFFF"/>
      </a:lt1>
      <a:dk2>
        <a:srgbClr val="4295A3"/>
      </a:dk2>
      <a:lt2>
        <a:srgbClr val="6DABD1"/>
      </a:lt2>
      <a:accent1>
        <a:srgbClr val="A8CFD4"/>
      </a:accent1>
      <a:accent2>
        <a:srgbClr val="7568AE"/>
      </a:accent2>
      <a:accent3>
        <a:srgbClr val="D66226"/>
      </a:accent3>
      <a:accent4>
        <a:srgbClr val="F68E85"/>
      </a:accent4>
      <a:accent5>
        <a:srgbClr val="F9B866"/>
      </a:accent5>
      <a:accent6>
        <a:srgbClr val="C6BADE"/>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